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59" r:id="rId6"/>
    <p:sldId id="265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sign">
            <a:extLst>
              <a:ext uri="{FF2B5EF4-FFF2-40B4-BE49-F238E27FC236}">
                <a16:creationId xmlns:a16="http://schemas.microsoft.com/office/drawing/2014/main" id="{513426D3-422B-6833-C708-CCB7169D9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14"/>
            <a:ext cx="12192000" cy="18763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C1E65A-6165-DA09-9143-F451337EB7E1}"/>
              </a:ext>
            </a:extLst>
          </p:cNvPr>
          <p:cNvSpPr txBox="1"/>
          <p:nvPr/>
        </p:nvSpPr>
        <p:spPr>
          <a:xfrm>
            <a:off x="1361075" y="1865595"/>
            <a:ext cx="946985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ptos Display"/>
              </a:rPr>
              <a:t>A PROJECT </a:t>
            </a:r>
          </a:p>
          <a:p>
            <a:pPr algn="ctr"/>
            <a:r>
              <a:rPr lang="en-US" sz="2000" dirty="0">
                <a:latin typeface="Aptos Display"/>
              </a:rPr>
              <a:t>ON </a:t>
            </a:r>
          </a:p>
          <a:p>
            <a:pPr algn="ctr"/>
            <a:r>
              <a:rPr lang="en-IN" sz="2400" b="1" dirty="0"/>
              <a:t>WEATHER PREDICTION </a:t>
            </a:r>
            <a:endParaRPr lang="en-US" sz="2400" b="1" dirty="0">
              <a:latin typeface="Aptos Display"/>
            </a:endParaRPr>
          </a:p>
          <a:p>
            <a:pPr algn="ctr"/>
            <a:r>
              <a:rPr lang="en-US" sz="2000" dirty="0">
                <a:latin typeface="Aptos Display"/>
              </a:rPr>
              <a:t>BACHELOR OF TECHNOLOGY</a:t>
            </a:r>
          </a:p>
          <a:p>
            <a:pPr algn="ctr"/>
            <a:r>
              <a:rPr lang="en-US" sz="2000" dirty="0">
                <a:latin typeface="Aptos Display"/>
              </a:rPr>
              <a:t>IN </a:t>
            </a:r>
          </a:p>
          <a:p>
            <a:pPr algn="ctr"/>
            <a:r>
              <a:rPr lang="en-US" sz="2000" dirty="0">
                <a:latin typeface="Aptos Display"/>
              </a:rPr>
              <a:t>COMPUTER SCIENCE AND ENGINEERING</a:t>
            </a:r>
          </a:p>
          <a:p>
            <a:pPr algn="ctr"/>
            <a:r>
              <a:rPr lang="en-US" sz="2000" dirty="0">
                <a:latin typeface="Aptos Display"/>
              </a:rPr>
              <a:t>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157B84-4DF7-BA03-0668-FF8F80ADC9EF}"/>
              </a:ext>
            </a:extLst>
          </p:cNvPr>
          <p:cNvSpPr txBox="1"/>
          <p:nvPr/>
        </p:nvSpPr>
        <p:spPr>
          <a:xfrm>
            <a:off x="1890572" y="4199445"/>
            <a:ext cx="935330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000" b="1" dirty="0"/>
              <a:t>ADARSH P R </a:t>
            </a:r>
            <a:r>
              <a:rPr lang="en-US" sz="2000" b="1" dirty="0"/>
              <a:t>                                                                                                    23VE1A05k3</a:t>
            </a:r>
          </a:p>
          <a:p>
            <a:r>
              <a:rPr lang="en-IN" sz="2000" b="1" dirty="0"/>
              <a:t>MALOTHU SIDDHU </a:t>
            </a:r>
            <a:r>
              <a:rPr lang="en-US" sz="2000" b="1" dirty="0"/>
              <a:t>                                                                                     23VE1A05N0</a:t>
            </a:r>
          </a:p>
          <a:p>
            <a:r>
              <a:rPr lang="en-IN" sz="2000" b="1" dirty="0"/>
              <a:t>VALLURI NAGESHWARI </a:t>
            </a:r>
            <a:r>
              <a:rPr lang="en-US" sz="2000" b="1" dirty="0"/>
              <a:t>                                                                            23VE1A05R3</a:t>
            </a:r>
          </a:p>
          <a:p>
            <a:r>
              <a:rPr lang="en-IN" sz="2000" b="1" dirty="0"/>
              <a:t>ENJETI DEEPTHI </a:t>
            </a:r>
            <a:r>
              <a:rPr lang="en-US" sz="2000" b="1" dirty="0"/>
              <a:t>                                                                                            24VE5A0521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BFDFCA-8CB0-6799-5EBF-51A8FB5AC451}"/>
              </a:ext>
            </a:extLst>
          </p:cNvPr>
          <p:cNvSpPr txBox="1"/>
          <p:nvPr/>
        </p:nvSpPr>
        <p:spPr>
          <a:xfrm>
            <a:off x="2414341" y="5659669"/>
            <a:ext cx="799482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/>
              <a:t>ACADEMIC BATCH: 2023-2027</a:t>
            </a:r>
            <a:endParaRPr lang="en-US" dirty="0"/>
          </a:p>
          <a:p>
            <a:pPr algn="ctr"/>
            <a:r>
              <a:rPr lang="en-US" sz="2000" dirty="0"/>
              <a:t>Under the Guidance of </a:t>
            </a:r>
          </a:p>
          <a:p>
            <a:pPr algn="ctr"/>
            <a:r>
              <a:rPr lang="en-US" sz="2000" b="1" dirty="0"/>
              <a:t>Mr. M. Hari Prasad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3DA3E-47A3-E50C-AFBB-CA01E8DFE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rebuchet MS"/>
              </a:rPr>
              <a:t>CONTENT</a:t>
            </a:r>
            <a:br>
              <a:rPr lang="en-US" dirty="0"/>
            </a:br>
            <a:r>
              <a:rPr lang="en-US" sz="3200" dirty="0">
                <a:latin typeface="Trebuchet MS"/>
              </a:rPr>
              <a:t>________________________________________________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5759D-9745-2304-B914-B40389402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module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module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module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module</a:t>
            </a:r>
          </a:p>
          <a:p>
            <a:pPr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  <a:p>
            <a:pPr>
              <a:lnSpc>
                <a:spcPct val="1700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  <a:p>
            <a:pPr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2516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6CFF-6A0E-0832-ACC2-1D714D5F9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:</a:t>
            </a:r>
            <a:br>
              <a:rPr lang="en-US" dirty="0"/>
            </a:br>
            <a:r>
              <a:rPr lang="en-US" sz="3200" dirty="0">
                <a:latin typeface="Trebuchet MS"/>
              </a:rPr>
              <a:t>________________________________________________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4BDCD0-F62A-6EE4-C888-7B9A5D392720}"/>
              </a:ext>
            </a:extLst>
          </p:cNvPr>
          <p:cNvSpPr txBox="1"/>
          <p:nvPr/>
        </p:nvSpPr>
        <p:spPr>
          <a:xfrm>
            <a:off x="838200" y="1868129"/>
            <a:ext cx="174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1. </a:t>
            </a:r>
            <a:r>
              <a:rPr lang="en-IN" b="1" dirty="0"/>
              <a:t>User Module</a:t>
            </a: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5513D19-7B88-2D06-CDFF-F75CD5E81B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904005"/>
            <a:ext cx="10515600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 users to: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Enter location (e.g., Hyderabad).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 current and predicted weather.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basic visualizations (e.g., temperature trends).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Validates input and interacts with the backend ML model.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9D31F7-5F81-7645-4138-3DC6A8D54AA4}"/>
              </a:ext>
            </a:extLst>
          </p:cNvPr>
          <p:cNvSpPr txBox="1"/>
          <p:nvPr/>
        </p:nvSpPr>
        <p:spPr>
          <a:xfrm>
            <a:off x="838200" y="3893574"/>
            <a:ext cx="2947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 2. Data Collection Module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52B908-758A-9884-E4A1-CFFC8B24AE73}"/>
              </a:ext>
            </a:extLst>
          </p:cNvPr>
          <p:cNvSpPr txBox="1"/>
          <p:nvPr/>
        </p:nvSpPr>
        <p:spPr>
          <a:xfrm>
            <a:off x="838200" y="4216739"/>
            <a:ext cx="76708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Gathers historical weather data from CSVs or APIs (like </a:t>
            </a:r>
            <a:r>
              <a:rPr lang="en-US" dirty="0" err="1"/>
              <a:t>OpenWeatherMap</a:t>
            </a:r>
            <a:r>
              <a:rPr lang="en-U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Handles data cleaning, preprocessing, and storage.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Supports both local CSV and live data sources.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5196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C401FA-5EB5-1CBB-2C76-99F207702598}"/>
              </a:ext>
            </a:extLst>
          </p:cNvPr>
          <p:cNvSpPr txBox="1"/>
          <p:nvPr/>
        </p:nvSpPr>
        <p:spPr>
          <a:xfrm>
            <a:off x="914400" y="1012723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3. Prediction Module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C247F8D-8961-9C33-FA97-CFDE3EEAD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78517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Trains and evaluates machine learning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features like humidity, pressure, and wind speed to predict temperature.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Visualizes actual vs. predicted results.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09A492-6E44-6D47-715C-F93876DA5DE9}"/>
              </a:ext>
            </a:extLst>
          </p:cNvPr>
          <p:cNvSpPr txBox="1"/>
          <p:nvPr/>
        </p:nvSpPr>
        <p:spPr>
          <a:xfrm>
            <a:off x="914400" y="2664541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4. Admin Module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52E7E4-E40A-0369-CA63-ACF365688BAD}"/>
              </a:ext>
            </a:extLst>
          </p:cNvPr>
          <p:cNvSpPr txBox="1"/>
          <p:nvPr/>
        </p:nvSpPr>
        <p:spPr>
          <a:xfrm>
            <a:off x="914400" y="303387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Manages dataset uploads and model retraining.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Allows manual update of data, model parameters, and configurations.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Secured access for developers or analysts.</a:t>
            </a:r>
          </a:p>
        </p:txBody>
      </p:sp>
    </p:spTree>
    <p:extLst>
      <p:ext uri="{BB962C8B-B14F-4D97-AF65-F5344CB8AC3E}">
        <p14:creationId xmlns:p14="http://schemas.microsoft.com/office/powerpoint/2010/main" val="935271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0334F-2575-5C5E-2FAE-4DD30DE0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diagram:</a:t>
            </a:r>
            <a:br>
              <a:rPr lang="en-US" dirty="0"/>
            </a:br>
            <a:r>
              <a:rPr lang="en-US" sz="3200" dirty="0">
                <a:latin typeface="Trebuchet MS"/>
              </a:rPr>
              <a:t>________________________________________________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01D03-B8A8-35C6-C579-13044F62B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9CE22-4E4E-E0B1-0E2D-52E266692060}"/>
              </a:ext>
            </a:extLst>
          </p:cNvPr>
          <p:cNvSpPr txBox="1"/>
          <p:nvPr/>
        </p:nvSpPr>
        <p:spPr>
          <a:xfrm>
            <a:off x="841588" y="1690958"/>
            <a:ext cx="10127827" cy="498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1B051A-7147-81F1-91E5-5102950C8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78" r="-4008"/>
          <a:stretch/>
        </p:blipFill>
        <p:spPr>
          <a:xfrm>
            <a:off x="962628" y="1574156"/>
            <a:ext cx="4755266" cy="518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78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F2913-E25B-35CC-76CE-C554266A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rebuchet MS"/>
              </a:rPr>
              <a:t>Use case diagram:</a:t>
            </a:r>
            <a:br>
              <a:rPr lang="en-US" sz="4000" dirty="0">
                <a:latin typeface="Trebuchet MS"/>
              </a:rPr>
            </a:br>
            <a:r>
              <a:rPr lang="en-US" sz="3200" dirty="0">
                <a:latin typeface="Trebuchet MS"/>
              </a:rPr>
              <a:t>________________________________________________</a:t>
            </a:r>
          </a:p>
          <a:p>
            <a:endParaRPr lang="en-US" sz="4000" dirty="0">
              <a:latin typeface="Trebuchet MS"/>
            </a:endParaRPr>
          </a:p>
        </p:txBody>
      </p:sp>
      <p:pic>
        <p:nvPicPr>
          <p:cNvPr id="1030" name="Picture 6" descr="Weather Forecast Project | GeeksforGeeks">
            <a:extLst>
              <a:ext uri="{FF2B5EF4-FFF2-40B4-BE49-F238E27FC236}">
                <a16:creationId xmlns:a16="http://schemas.microsoft.com/office/drawing/2014/main" id="{37230B20-7908-20B2-59A5-9C46B8FCCB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86"/>
          <a:stretch/>
        </p:blipFill>
        <p:spPr bwMode="auto">
          <a:xfrm>
            <a:off x="838200" y="1444881"/>
            <a:ext cx="10483736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922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6E1D-71C6-375E-4CD6-EEC6B80D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rebuchet MS"/>
              </a:rPr>
              <a:t>Activity Diagram:</a:t>
            </a:r>
            <a:br>
              <a:rPr lang="en-US" sz="4000" dirty="0">
                <a:latin typeface="Trebuchet MS"/>
              </a:rPr>
            </a:br>
            <a:r>
              <a:rPr lang="en-US" sz="3200" dirty="0">
                <a:latin typeface="Trebuchet MS"/>
              </a:rPr>
              <a:t>________________________________________________</a:t>
            </a:r>
          </a:p>
          <a:p>
            <a:endParaRPr lang="en-US" sz="4000" dirty="0">
              <a:latin typeface="Trebuchet M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BE8D33-FBB0-0A43-E59A-235BC3230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923" r="-1248"/>
          <a:stretch/>
        </p:blipFill>
        <p:spPr>
          <a:xfrm>
            <a:off x="939479" y="1250066"/>
            <a:ext cx="469739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57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</TotalTime>
  <Words>223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Times New Roman</vt:lpstr>
      <vt:lpstr>Trebuchet MS</vt:lpstr>
      <vt:lpstr>Wingdings</vt:lpstr>
      <vt:lpstr>office theme</vt:lpstr>
      <vt:lpstr>PowerPoint Presentation</vt:lpstr>
      <vt:lpstr>CONTENT ________________________________________________</vt:lpstr>
      <vt:lpstr>MODULES : ________________________________________________</vt:lpstr>
      <vt:lpstr>PowerPoint Presentation</vt:lpstr>
      <vt:lpstr>Class diagram: ________________________________________________</vt:lpstr>
      <vt:lpstr>Use case diagram: ________________________________________________ </vt:lpstr>
      <vt:lpstr>Activity Diagram: ________________________________________________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varun manda</dc:creator>
  <cp:lastModifiedBy>adarsh_pr_68@outlook.com</cp:lastModifiedBy>
  <cp:revision>36</cp:revision>
  <dcterms:created xsi:type="dcterms:W3CDTF">2024-10-15T08:29:25Z</dcterms:created>
  <dcterms:modified xsi:type="dcterms:W3CDTF">2025-06-28T07:50:16Z</dcterms:modified>
</cp:coreProperties>
</file>