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64" r:id="rId5"/>
    <p:sldId id="265" r:id="rId6"/>
    <p:sldId id="267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D7CB3-E8EE-4084-8D82-BEF666B1DF07}" v="1" dt="2025-06-02T07:16:21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1A0A-5EF1-F6D2-1AD3-D82C60334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F185A-8402-FEDB-5DEA-AF09D3F4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00D5-78F6-446D-E756-F5C0586D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62E1-17CA-4285-894E-FCFF55D952C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C495-1D97-6BAC-2F42-73607EE2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A5228-7D00-0D72-0058-1757F0AC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52BA-147B-4061-91F1-1B3CB56A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1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4CB9-2F21-2406-30DF-1E57833C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5F5FA-4CFE-78FB-D538-D82B4A676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8C1F-96AB-B737-15C5-E22BAA11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62E1-17CA-4285-894E-FCFF55D952C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C9EE-D1C3-F1E9-55BC-57F8AB03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C1DC3-40D8-3470-B51D-CED10D84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52BA-147B-4061-91F1-1B3CB56A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89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04B02-0FAF-8BDD-DD1F-57A36FB0C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A2946-DAA8-EFEF-5709-9868757B7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5990D-B9B1-29DB-E060-3AEA0EA4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62E1-17CA-4285-894E-FCFF55D952C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36476-978E-C986-EEF2-076A5C13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01B2A-8936-3CDC-3334-0493595E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52BA-147B-4061-91F1-1B3CB56A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68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852A-F3D3-06BD-E460-B2CCC8BD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B134-86E3-170F-7272-46A333FBB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283E2-0F25-4B9A-BD32-557717C1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62E1-17CA-4285-894E-FCFF55D952C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AF09-30C2-CC22-0C97-0FBB3B17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EE16F-71EC-1067-0716-EC1D1E77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52BA-147B-4061-91F1-1B3CB56A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9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84E8-B55D-0B71-610E-D13B152E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27FA0-6F5E-0CDF-A116-1D7B4763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A2883-06DA-DFE2-89CE-8471D28B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62E1-17CA-4285-894E-FCFF55D952C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A0270-6636-6577-A97E-9EA880FD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0F9ED-3D2B-2674-B328-E76CD7BD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52BA-147B-4061-91F1-1B3CB56A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2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BE67-3208-7034-7DB3-36746E99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0CB3-36CB-20D1-C538-BFCC4FA15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BC988-801F-B074-B413-F7EA7F5BA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84844-46D3-8ADE-4B5B-234C8BB3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62E1-17CA-4285-894E-FCFF55D952C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090E-475E-E84D-9E1A-2AB13760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AF332-5579-4F46-3BA0-AC8503AE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52BA-147B-4061-91F1-1B3CB56A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91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4067-9059-097E-28E4-B4A0E480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30DA0-4C88-268A-15C1-1C5926E5F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DE434-3CE9-F3D8-28B2-5579099F7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56B8B-60D9-5ECE-C8F9-0B956C148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8CC30-20B5-5B65-3BB1-B72938B13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E403C-D58E-D557-3543-E79AE154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62E1-17CA-4285-894E-FCFF55D952C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527E7-CABD-0A6D-7027-89AB014A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BCBA3-4306-6D04-06F5-6DD30ECD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52BA-147B-4061-91F1-1B3CB56A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48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4272-7AE7-D8EF-A998-5FA8AE5B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2507F-84C5-3C12-8928-EFC95961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62E1-17CA-4285-894E-FCFF55D952C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47F47-CB82-C292-1337-84235F22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95D0D-4098-FE26-99DD-4243E04C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52BA-147B-4061-91F1-1B3CB56A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83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6136A-8666-91B8-F483-B3CD8829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62E1-17CA-4285-894E-FCFF55D952C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B15A2-DD85-6960-A7A0-FB469BDD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D6799-AAD3-2457-20B7-CA6D886F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52BA-147B-4061-91F1-1B3CB56A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9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CF31-076B-46F7-5AE0-05F51CE5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E7403-9A21-22EB-D611-0BB5B176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1444B-D410-0C51-45C0-360DC198B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C289-4E95-33E6-8DB7-1DF5DAD0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62E1-17CA-4285-894E-FCFF55D952C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C7CCF-3544-6BEF-83F1-0530CD05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BF3B7-AE49-870F-3D41-398B87E5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52BA-147B-4061-91F1-1B3CB56A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40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44F3-DC20-8E4D-1B42-6B417122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FEC89-DDAA-52A5-78B6-C4B725E59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E7521-AA8A-5F93-E22C-833792356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F8C8F-71C0-C08B-631D-0D2544BB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62E1-17CA-4285-894E-FCFF55D952C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7997B-A89F-66A9-709E-D06B68B9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7FE7C-FC6E-8647-C67E-18C0BFB4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52BA-147B-4061-91F1-1B3CB56A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70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BF9A8-15E6-9668-CF2D-569CBF17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F586C-FA70-71EB-5466-A8B7D8B88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4A8E7-2AA0-3AE3-7A12-D6B950E86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62E1-17CA-4285-894E-FCFF55D952C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9D23-CB65-E29B-3647-1372D5DFD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01DEA-CCC6-3B84-75C9-99408D1A3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52BA-147B-4061-91F1-1B3CB56A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2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sign">
            <a:extLst>
              <a:ext uri="{FF2B5EF4-FFF2-40B4-BE49-F238E27FC236}">
                <a16:creationId xmlns:a16="http://schemas.microsoft.com/office/drawing/2014/main" id="{513426D3-422B-6833-C708-CCB7169D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14"/>
            <a:ext cx="12192000" cy="1876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C1E65A-6165-DA09-9143-F451337EB7E1}"/>
              </a:ext>
            </a:extLst>
          </p:cNvPr>
          <p:cNvSpPr txBox="1"/>
          <p:nvPr/>
        </p:nvSpPr>
        <p:spPr>
          <a:xfrm>
            <a:off x="1361075" y="1865595"/>
            <a:ext cx="946985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ptos Display"/>
              </a:rPr>
              <a:t>A PROJECT </a:t>
            </a:r>
          </a:p>
          <a:p>
            <a:pPr algn="ctr"/>
            <a:r>
              <a:rPr lang="en-US" sz="2000" dirty="0">
                <a:latin typeface="Aptos Display"/>
              </a:rPr>
              <a:t>ON </a:t>
            </a:r>
          </a:p>
          <a:p>
            <a:pPr algn="ctr"/>
            <a:r>
              <a:rPr lang="en-IN" sz="2400" b="1" dirty="0"/>
              <a:t>WEATHER PREDICTION </a:t>
            </a:r>
            <a:endParaRPr lang="en-US" sz="2400" b="1" dirty="0">
              <a:latin typeface="Aptos Display"/>
            </a:endParaRPr>
          </a:p>
          <a:p>
            <a:pPr algn="ctr"/>
            <a:r>
              <a:rPr lang="en-US" sz="2000" dirty="0">
                <a:latin typeface="Aptos Display"/>
              </a:rPr>
              <a:t>BACHELOR OF TECHNOLOGY</a:t>
            </a:r>
          </a:p>
          <a:p>
            <a:pPr algn="ctr"/>
            <a:r>
              <a:rPr lang="en-US" sz="2000" dirty="0">
                <a:latin typeface="Aptos Display"/>
              </a:rPr>
              <a:t>IN </a:t>
            </a:r>
          </a:p>
          <a:p>
            <a:pPr algn="ctr"/>
            <a:r>
              <a:rPr lang="en-US" sz="2000" dirty="0">
                <a:latin typeface="Aptos Display"/>
              </a:rPr>
              <a:t>COMPUTER SCIENCE AND ENGINEERING</a:t>
            </a:r>
          </a:p>
          <a:p>
            <a:pPr algn="ctr"/>
            <a:r>
              <a:rPr lang="en-US" sz="2000" dirty="0">
                <a:latin typeface="Aptos Display"/>
              </a:rPr>
              <a:t>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57B84-4DF7-BA03-0668-FF8F80ADC9EF}"/>
              </a:ext>
            </a:extLst>
          </p:cNvPr>
          <p:cNvSpPr txBox="1"/>
          <p:nvPr/>
        </p:nvSpPr>
        <p:spPr>
          <a:xfrm>
            <a:off x="1890572" y="4199445"/>
            <a:ext cx="894035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000" b="1" dirty="0"/>
              <a:t>ADARSH P R </a:t>
            </a:r>
            <a:r>
              <a:rPr lang="en-US" sz="2000" b="1" dirty="0"/>
              <a:t>                                                                                                    23VE1A05k3</a:t>
            </a:r>
          </a:p>
          <a:p>
            <a:pPr algn="just"/>
            <a:r>
              <a:rPr lang="en-IN" sz="2000" b="1" dirty="0"/>
              <a:t>MALOTHU SIDDHU </a:t>
            </a:r>
            <a:r>
              <a:rPr lang="en-US" sz="2000" b="1" dirty="0"/>
              <a:t>                                                                                     23VE1A05N0</a:t>
            </a:r>
          </a:p>
          <a:p>
            <a:pPr algn="just"/>
            <a:r>
              <a:rPr lang="en-IN" sz="2000" b="1" dirty="0"/>
              <a:t>VALLURI NAGESHWARI </a:t>
            </a:r>
            <a:r>
              <a:rPr lang="en-US" sz="2000" b="1" dirty="0"/>
              <a:t>                                                                            23VE1A05R3</a:t>
            </a:r>
          </a:p>
          <a:p>
            <a:pPr algn="just"/>
            <a:r>
              <a:rPr lang="en-IN" sz="2000" b="1" dirty="0"/>
              <a:t>ENJETI DEEPTHI </a:t>
            </a:r>
            <a:r>
              <a:rPr lang="en-US" sz="2000" b="1" dirty="0"/>
              <a:t>                                                                                            24VE5A0521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FDFCA-8CB0-6799-5EBF-51A8FB5AC451}"/>
              </a:ext>
            </a:extLst>
          </p:cNvPr>
          <p:cNvSpPr txBox="1"/>
          <p:nvPr/>
        </p:nvSpPr>
        <p:spPr>
          <a:xfrm>
            <a:off x="2414341" y="5659669"/>
            <a:ext cx="799482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ACADEMIC BATCH: 2023-2027</a:t>
            </a:r>
            <a:endParaRPr lang="en-US" dirty="0"/>
          </a:p>
          <a:p>
            <a:pPr algn="ctr"/>
            <a:r>
              <a:rPr lang="en-US" sz="2000" dirty="0"/>
              <a:t>Under the Guidance of </a:t>
            </a:r>
          </a:p>
          <a:p>
            <a:pPr algn="ctr"/>
            <a:r>
              <a:rPr lang="en-US" sz="2000" b="1" dirty="0"/>
              <a:t>Mr. M. Hari Prasad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BA53FF-CF32-2582-C28A-160665D10A93}"/>
              </a:ext>
            </a:extLst>
          </p:cNvPr>
          <p:cNvSpPr txBox="1"/>
          <p:nvPr/>
        </p:nvSpPr>
        <p:spPr>
          <a:xfrm>
            <a:off x="884903" y="1038432"/>
            <a:ext cx="9507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Future Scope or Enhancements:</a:t>
            </a:r>
          </a:p>
          <a:p>
            <a:pPr>
              <a:buNone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more features to the ML model (wind speed, cloud cover, etc.) for better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GUI using </a:t>
            </a:r>
            <a:r>
              <a:rPr lang="en-US" dirty="0" err="1"/>
              <a:t>Tkinter</a:t>
            </a:r>
            <a:r>
              <a:rPr lang="en-US" dirty="0"/>
              <a:t> or a web framework for better user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data validation and city suggestion/autocomplete.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as a full-stack application with live updates and forecasts.</a:t>
            </a:r>
          </a:p>
        </p:txBody>
      </p:sp>
    </p:spTree>
    <p:extLst>
      <p:ext uri="{BB962C8B-B14F-4D97-AF65-F5344CB8AC3E}">
        <p14:creationId xmlns:p14="http://schemas.microsoft.com/office/powerpoint/2010/main" val="341332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607F48-12E2-8E30-7B7C-8A8D7CE1E5F6}"/>
              </a:ext>
            </a:extLst>
          </p:cNvPr>
          <p:cNvSpPr txBox="1"/>
          <p:nvPr/>
        </p:nvSpPr>
        <p:spPr>
          <a:xfrm>
            <a:off x="963561" y="940109"/>
            <a:ext cx="10215716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Conclusion:</a:t>
            </a:r>
          </a:p>
          <a:p>
            <a:pPr>
              <a:buNone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successfully integrates real-time weather reporting with machine learning-based temperature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demonstrates practical use of APIs and ML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significant scope for future upgrades in accuracy, UI, and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solid foundation for understanding both data science and software development life cycles.</a:t>
            </a:r>
          </a:p>
        </p:txBody>
      </p:sp>
    </p:spTree>
    <p:extLst>
      <p:ext uri="{BB962C8B-B14F-4D97-AF65-F5344CB8AC3E}">
        <p14:creationId xmlns:p14="http://schemas.microsoft.com/office/powerpoint/2010/main" val="410201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D4EAAF-D3B1-9186-64F5-F822A6F635EF}"/>
              </a:ext>
            </a:extLst>
          </p:cNvPr>
          <p:cNvSpPr txBox="1"/>
          <p:nvPr/>
        </p:nvSpPr>
        <p:spPr>
          <a:xfrm>
            <a:off x="766915" y="1210325"/>
            <a:ext cx="1049101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Testing - Definition and Types: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Definition: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Testing is the process of evaluating a system or its components to find whether it satisfies the specified requirements. The goal is to identify any errors, gaps, or missing requirements.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Testing Used: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Checking individual components like the weather API call and ML prediction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Verifying if API responses integrate well with output display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input (city name/humidity &amp; pressure) gives the correct temperature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command-line inputs and CSV data-based predictions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515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35353-032B-C577-0F4E-AA9DF5B7C9CE}"/>
              </a:ext>
            </a:extLst>
          </p:cNvPr>
          <p:cNvSpPr txBox="1"/>
          <p:nvPr/>
        </p:nvSpPr>
        <p:spPr>
          <a:xfrm>
            <a:off x="1101213" y="12213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Test Cases: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A16C3-2198-9F05-883F-F4A64419D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74" y="1909550"/>
            <a:ext cx="7911458" cy="3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3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46812E-90A2-8810-31E8-07E0F222ECA5}"/>
              </a:ext>
            </a:extLst>
          </p:cNvPr>
          <p:cNvSpPr txBox="1"/>
          <p:nvPr/>
        </p:nvSpPr>
        <p:spPr>
          <a:xfrm>
            <a:off x="452284" y="215579"/>
            <a:ext cx="25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Code:  </a:t>
            </a:r>
            <a:r>
              <a:rPr lang="en-IN" sz="2800" dirty="0"/>
              <a:t>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51002-F3FE-8565-729F-3E07AEAE1250}"/>
              </a:ext>
            </a:extLst>
          </p:cNvPr>
          <p:cNvSpPr txBox="1"/>
          <p:nvPr/>
        </p:nvSpPr>
        <p:spPr>
          <a:xfrm>
            <a:off x="2094270" y="1946489"/>
            <a:ext cx="400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Enter your API key………....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AD474-D3C5-BF8A-F295-D16CE974C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3" y="827289"/>
            <a:ext cx="11581791" cy="581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8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AFB2E0-6CAB-1638-01B3-C1201B28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7" y="1110473"/>
            <a:ext cx="9097645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7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B9B33B-2F33-6C38-7936-713396EE9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60" y="1021417"/>
            <a:ext cx="7020905" cy="5287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0FFC49-FEB0-DCEC-0634-C6FDBCF486A9}"/>
              </a:ext>
            </a:extLst>
          </p:cNvPr>
          <p:cNvSpPr txBox="1"/>
          <p:nvPr/>
        </p:nvSpPr>
        <p:spPr>
          <a:xfrm>
            <a:off x="638760" y="334297"/>
            <a:ext cx="295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Code 2 </a:t>
            </a:r>
          </a:p>
        </p:txBody>
      </p:sp>
    </p:spTree>
    <p:extLst>
      <p:ext uri="{BB962C8B-B14F-4D97-AF65-F5344CB8AC3E}">
        <p14:creationId xmlns:p14="http://schemas.microsoft.com/office/powerpoint/2010/main" val="279813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0EB905-FF54-9E36-8072-382AF387F3E9}"/>
              </a:ext>
            </a:extLst>
          </p:cNvPr>
          <p:cNvSpPr txBox="1"/>
          <p:nvPr/>
        </p:nvSpPr>
        <p:spPr>
          <a:xfrm>
            <a:off x="963562" y="995205"/>
            <a:ext cx="7226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Output Screenshot :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DED28-8477-2A54-6C8A-B1C040525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00" y="1773212"/>
            <a:ext cx="4887007" cy="4039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19462A-08D1-1082-7906-E071B5C22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453" y="1731425"/>
            <a:ext cx="475363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8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71A97D-7184-EE53-DE38-396967A5905C}"/>
              </a:ext>
            </a:extLst>
          </p:cNvPr>
          <p:cNvSpPr txBox="1"/>
          <p:nvPr/>
        </p:nvSpPr>
        <p:spPr>
          <a:xfrm>
            <a:off x="1250760" y="10345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Output Screenshot (ML Prediction Program):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D3437-4ABA-0811-EC8E-8202E4E38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84" y="1850987"/>
            <a:ext cx="487748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8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46FDF4-EB8A-AB20-A85A-F679994E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35" y="910079"/>
            <a:ext cx="925971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Project: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an active internet connection for API-based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accuracy depends heavily on the quality of historical weather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input in wp1.py must be correctly spelled; no autocomplete or correction support.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ML model is simplistic, using only two features (humidity, pressure) and linear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0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 Display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adarsh_pr_68@outlook.com</dc:creator>
  <cp:lastModifiedBy>adarsh_pr_68@outlook.com</cp:lastModifiedBy>
  <cp:revision>4</cp:revision>
  <dcterms:created xsi:type="dcterms:W3CDTF">2025-06-02T07:14:11Z</dcterms:created>
  <dcterms:modified xsi:type="dcterms:W3CDTF">2025-06-28T07:39:50Z</dcterms:modified>
</cp:coreProperties>
</file>