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Times New Roman"/>
              </a:rPr>
              <a:t>Click to move the slide</a:t>
            </a:r>
            <a:endParaRPr b="0" lang="en-US" sz="1800" spc="-1" strike="noStrike">
              <a:solidFill>
                <a:srgbClr val="000000"/>
              </a:solidFill>
              <a:latin typeface="Times New Roman"/>
            </a:endParaRPr>
          </a:p>
        </p:txBody>
      </p:sp>
      <p:sp>
        <p:nvSpPr>
          <p:cNvPr id="133"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34"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35"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36"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3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F5527C2-AC47-496B-94F3-B1489EA4175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1143000" y="685800"/>
            <a:ext cx="4571640" cy="3428640"/>
          </a:xfrm>
          <a:prstGeom prst="rect">
            <a:avLst/>
          </a:prstGeom>
        </p:spPr>
      </p:sp>
      <p:sp>
        <p:nvSpPr>
          <p:cNvPr id="173"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7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6F3A4777-BE21-46B1-A707-6FD0691DFE89}"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30" name="PlaceHolder 2"/>
          <p:cNvSpPr>
            <a:spLocks noGrp="1"/>
          </p:cNvSpPr>
          <p:nvPr>
            <p:ph type="body"/>
          </p:nvPr>
        </p:nvSpPr>
        <p:spPr>
          <a:xfrm>
            <a:off x="685800" y="1981080"/>
            <a:ext cx="777204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31" name="PlaceHolder 3"/>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33"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34"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35"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36" name="PlaceHolder 5"/>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38" name="PlaceHolder 2"/>
          <p:cNvSpPr>
            <a:spLocks noGrp="1"/>
          </p:cNvSpPr>
          <p:nvPr>
            <p:ph type="body"/>
          </p:nvPr>
        </p:nvSpPr>
        <p:spPr>
          <a:xfrm>
            <a:off x="685800" y="19810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39" name="PlaceHolder 3"/>
          <p:cNvSpPr>
            <a:spLocks noGrp="1"/>
          </p:cNvSpPr>
          <p:nvPr>
            <p:ph type="body"/>
          </p:nvPr>
        </p:nvSpPr>
        <p:spPr>
          <a:xfrm>
            <a:off x="3313800" y="19810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40" name="PlaceHolder 4"/>
          <p:cNvSpPr>
            <a:spLocks noGrp="1"/>
          </p:cNvSpPr>
          <p:nvPr>
            <p:ph type="body"/>
          </p:nvPr>
        </p:nvSpPr>
        <p:spPr>
          <a:xfrm>
            <a:off x="5941440" y="19810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41" name="PlaceHolder 5"/>
          <p:cNvSpPr>
            <a:spLocks noGrp="1"/>
          </p:cNvSpPr>
          <p:nvPr>
            <p:ph type="body"/>
          </p:nvPr>
        </p:nvSpPr>
        <p:spPr>
          <a:xfrm>
            <a:off x="685800" y="41302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42" name="PlaceHolder 6"/>
          <p:cNvSpPr>
            <a:spLocks noGrp="1"/>
          </p:cNvSpPr>
          <p:nvPr>
            <p:ph type="body"/>
          </p:nvPr>
        </p:nvSpPr>
        <p:spPr>
          <a:xfrm>
            <a:off x="3313800" y="41302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43" name="PlaceHolder 7"/>
          <p:cNvSpPr>
            <a:spLocks noGrp="1"/>
          </p:cNvSpPr>
          <p:nvPr>
            <p:ph type="body"/>
          </p:nvPr>
        </p:nvSpPr>
        <p:spPr>
          <a:xfrm>
            <a:off x="5941440" y="41302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53" name="PlaceHolder 2"/>
          <p:cNvSpPr>
            <a:spLocks noGrp="1"/>
          </p:cNvSpPr>
          <p:nvPr>
            <p:ph type="subTitle"/>
          </p:nvPr>
        </p:nvSpPr>
        <p:spPr>
          <a:xfrm>
            <a:off x="685800" y="1981080"/>
            <a:ext cx="7772040" cy="411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55" name="PlaceHolder 2"/>
          <p:cNvSpPr>
            <a:spLocks noGrp="1"/>
          </p:cNvSpPr>
          <p:nvPr>
            <p:ph type="body"/>
          </p:nvPr>
        </p:nvSpPr>
        <p:spPr>
          <a:xfrm>
            <a:off x="685800" y="1981080"/>
            <a:ext cx="7772040" cy="411444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57"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58"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85800" y="609480"/>
            <a:ext cx="77720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62"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63"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64"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9" name="PlaceHolder 2"/>
          <p:cNvSpPr>
            <a:spLocks noGrp="1"/>
          </p:cNvSpPr>
          <p:nvPr>
            <p:ph type="subTitle"/>
          </p:nvPr>
        </p:nvSpPr>
        <p:spPr>
          <a:xfrm>
            <a:off x="685800" y="1981080"/>
            <a:ext cx="7772040" cy="411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66"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67"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68"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70"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71"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72" name="PlaceHolder 4"/>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74" name="PlaceHolder 2"/>
          <p:cNvSpPr>
            <a:spLocks noGrp="1"/>
          </p:cNvSpPr>
          <p:nvPr>
            <p:ph type="body"/>
          </p:nvPr>
        </p:nvSpPr>
        <p:spPr>
          <a:xfrm>
            <a:off x="685800" y="1981080"/>
            <a:ext cx="777204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75" name="PlaceHolder 3"/>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77"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78"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79"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80" name="PlaceHolder 5"/>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82" name="PlaceHolder 2"/>
          <p:cNvSpPr>
            <a:spLocks noGrp="1"/>
          </p:cNvSpPr>
          <p:nvPr>
            <p:ph type="body"/>
          </p:nvPr>
        </p:nvSpPr>
        <p:spPr>
          <a:xfrm>
            <a:off x="685800" y="19810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83" name="PlaceHolder 3"/>
          <p:cNvSpPr>
            <a:spLocks noGrp="1"/>
          </p:cNvSpPr>
          <p:nvPr>
            <p:ph type="body"/>
          </p:nvPr>
        </p:nvSpPr>
        <p:spPr>
          <a:xfrm>
            <a:off x="3313800" y="19810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84" name="PlaceHolder 4"/>
          <p:cNvSpPr>
            <a:spLocks noGrp="1"/>
          </p:cNvSpPr>
          <p:nvPr>
            <p:ph type="body"/>
          </p:nvPr>
        </p:nvSpPr>
        <p:spPr>
          <a:xfrm>
            <a:off x="5941440" y="19810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85" name="PlaceHolder 5"/>
          <p:cNvSpPr>
            <a:spLocks noGrp="1"/>
          </p:cNvSpPr>
          <p:nvPr>
            <p:ph type="body"/>
          </p:nvPr>
        </p:nvSpPr>
        <p:spPr>
          <a:xfrm>
            <a:off x="685800" y="41302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86" name="PlaceHolder 6"/>
          <p:cNvSpPr>
            <a:spLocks noGrp="1"/>
          </p:cNvSpPr>
          <p:nvPr>
            <p:ph type="body"/>
          </p:nvPr>
        </p:nvSpPr>
        <p:spPr>
          <a:xfrm>
            <a:off x="3313800" y="41302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87" name="PlaceHolder 7"/>
          <p:cNvSpPr>
            <a:spLocks noGrp="1"/>
          </p:cNvSpPr>
          <p:nvPr>
            <p:ph type="body"/>
          </p:nvPr>
        </p:nvSpPr>
        <p:spPr>
          <a:xfrm>
            <a:off x="5941440" y="41302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97" name="PlaceHolder 2"/>
          <p:cNvSpPr>
            <a:spLocks noGrp="1"/>
          </p:cNvSpPr>
          <p:nvPr>
            <p:ph type="subTitle"/>
          </p:nvPr>
        </p:nvSpPr>
        <p:spPr>
          <a:xfrm>
            <a:off x="685800" y="1981080"/>
            <a:ext cx="7772040" cy="411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99" name="PlaceHolder 2"/>
          <p:cNvSpPr>
            <a:spLocks noGrp="1"/>
          </p:cNvSpPr>
          <p:nvPr>
            <p:ph type="body"/>
          </p:nvPr>
        </p:nvSpPr>
        <p:spPr>
          <a:xfrm>
            <a:off x="685800" y="1981080"/>
            <a:ext cx="7772040" cy="411444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01"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02"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1" name="PlaceHolder 2"/>
          <p:cNvSpPr>
            <a:spLocks noGrp="1"/>
          </p:cNvSpPr>
          <p:nvPr>
            <p:ph type="body"/>
          </p:nvPr>
        </p:nvSpPr>
        <p:spPr>
          <a:xfrm>
            <a:off x="685800" y="1981080"/>
            <a:ext cx="7772040" cy="411444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85800" y="609480"/>
            <a:ext cx="77720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06"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07"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08"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10"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11"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12"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14"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15"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16" name="PlaceHolder 4"/>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18" name="PlaceHolder 2"/>
          <p:cNvSpPr>
            <a:spLocks noGrp="1"/>
          </p:cNvSpPr>
          <p:nvPr>
            <p:ph type="body"/>
          </p:nvPr>
        </p:nvSpPr>
        <p:spPr>
          <a:xfrm>
            <a:off x="685800" y="1981080"/>
            <a:ext cx="777204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19" name="PlaceHolder 3"/>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21"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22"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23"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24" name="PlaceHolder 5"/>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26" name="PlaceHolder 2"/>
          <p:cNvSpPr>
            <a:spLocks noGrp="1"/>
          </p:cNvSpPr>
          <p:nvPr>
            <p:ph type="body"/>
          </p:nvPr>
        </p:nvSpPr>
        <p:spPr>
          <a:xfrm>
            <a:off x="685800" y="19810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27" name="PlaceHolder 3"/>
          <p:cNvSpPr>
            <a:spLocks noGrp="1"/>
          </p:cNvSpPr>
          <p:nvPr>
            <p:ph type="body"/>
          </p:nvPr>
        </p:nvSpPr>
        <p:spPr>
          <a:xfrm>
            <a:off x="3313800" y="19810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28" name="PlaceHolder 4"/>
          <p:cNvSpPr>
            <a:spLocks noGrp="1"/>
          </p:cNvSpPr>
          <p:nvPr>
            <p:ph type="body"/>
          </p:nvPr>
        </p:nvSpPr>
        <p:spPr>
          <a:xfrm>
            <a:off x="5941440" y="19810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29" name="PlaceHolder 5"/>
          <p:cNvSpPr>
            <a:spLocks noGrp="1"/>
          </p:cNvSpPr>
          <p:nvPr>
            <p:ph type="body"/>
          </p:nvPr>
        </p:nvSpPr>
        <p:spPr>
          <a:xfrm>
            <a:off x="685800" y="41302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30" name="PlaceHolder 6"/>
          <p:cNvSpPr>
            <a:spLocks noGrp="1"/>
          </p:cNvSpPr>
          <p:nvPr>
            <p:ph type="body"/>
          </p:nvPr>
        </p:nvSpPr>
        <p:spPr>
          <a:xfrm>
            <a:off x="3313800" y="41302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31" name="PlaceHolder 7"/>
          <p:cNvSpPr>
            <a:spLocks noGrp="1"/>
          </p:cNvSpPr>
          <p:nvPr>
            <p:ph type="body"/>
          </p:nvPr>
        </p:nvSpPr>
        <p:spPr>
          <a:xfrm>
            <a:off x="5941440" y="4130280"/>
            <a:ext cx="250236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3"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4"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85800" y="609480"/>
            <a:ext cx="77720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18"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19" name="PlaceHolder 3"/>
          <p:cNvSpPr>
            <a:spLocks noGrp="1"/>
          </p:cNvSpPr>
          <p:nvPr>
            <p:ph type="body"/>
          </p:nvPr>
        </p:nvSpPr>
        <p:spPr>
          <a:xfrm>
            <a:off x="466848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20" name="PlaceHolder 4"/>
          <p:cNvSpPr>
            <a:spLocks noGrp="1"/>
          </p:cNvSpPr>
          <p:nvPr>
            <p:ph type="body"/>
          </p:nvPr>
        </p:nvSpPr>
        <p:spPr>
          <a:xfrm>
            <a:off x="68580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22" name="PlaceHolder 2"/>
          <p:cNvSpPr>
            <a:spLocks noGrp="1"/>
          </p:cNvSpPr>
          <p:nvPr>
            <p:ph type="body"/>
          </p:nvPr>
        </p:nvSpPr>
        <p:spPr>
          <a:xfrm>
            <a:off x="685800" y="1981080"/>
            <a:ext cx="3792600" cy="411444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23"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24" name="PlaceHolder 4"/>
          <p:cNvSpPr>
            <a:spLocks noGrp="1"/>
          </p:cNvSpPr>
          <p:nvPr>
            <p:ph type="body"/>
          </p:nvPr>
        </p:nvSpPr>
        <p:spPr>
          <a:xfrm>
            <a:off x="4668480" y="41302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609480"/>
            <a:ext cx="7772040" cy="1142640"/>
          </a:xfrm>
          <a:prstGeom prst="rect">
            <a:avLst/>
          </a:prstGeom>
        </p:spPr>
        <p:txBody>
          <a:bodyPr lIns="0" rIns="0" tIns="0" bIns="0" anchor="ctr">
            <a:noAutofit/>
          </a:bodyPr>
          <a:p>
            <a:endParaRPr b="0" lang="en-US" sz="1800" spc="-1" strike="noStrike">
              <a:solidFill>
                <a:srgbClr val="000000"/>
              </a:solidFill>
              <a:latin typeface="Times New Roman"/>
            </a:endParaRPr>
          </a:p>
        </p:txBody>
      </p:sp>
      <p:sp>
        <p:nvSpPr>
          <p:cNvPr id="26" name="PlaceHolder 2"/>
          <p:cNvSpPr>
            <a:spLocks noGrp="1"/>
          </p:cNvSpPr>
          <p:nvPr>
            <p:ph type="body"/>
          </p:nvPr>
        </p:nvSpPr>
        <p:spPr>
          <a:xfrm>
            <a:off x="68580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27" name="PlaceHolder 3"/>
          <p:cNvSpPr>
            <a:spLocks noGrp="1"/>
          </p:cNvSpPr>
          <p:nvPr>
            <p:ph type="body"/>
          </p:nvPr>
        </p:nvSpPr>
        <p:spPr>
          <a:xfrm>
            <a:off x="4668480" y="1981080"/>
            <a:ext cx="3792600" cy="1962360"/>
          </a:xfrm>
          <a:prstGeom prst="rect">
            <a:avLst/>
          </a:prstGeom>
        </p:spPr>
        <p:txBody>
          <a:bodyPr lIns="0" rIns="0" tIns="0" bIns="0">
            <a:normAutofit/>
          </a:bodyPr>
          <a:p>
            <a:endParaRPr b="0" lang="en-US" sz="3200" spc="-1" strike="noStrike">
              <a:solidFill>
                <a:srgbClr val="000000"/>
              </a:solidFill>
              <a:latin typeface="Times New Roman"/>
            </a:endParaRPr>
          </a:p>
        </p:txBody>
      </p:sp>
      <p:sp>
        <p:nvSpPr>
          <p:cNvPr id="28" name="PlaceHolder 4"/>
          <p:cNvSpPr>
            <a:spLocks noGrp="1"/>
          </p:cNvSpPr>
          <p:nvPr>
            <p:ph type="body"/>
          </p:nvPr>
        </p:nvSpPr>
        <p:spPr>
          <a:xfrm>
            <a:off x="685800" y="4130280"/>
            <a:ext cx="7772040" cy="1962360"/>
          </a:xfrm>
          <a:prstGeom prst="rect">
            <a:avLst/>
          </a:prstGeom>
        </p:spPr>
        <p:txBody>
          <a:bodyPr lIns="0" rIns="0" tIns="0" bIns="0">
            <a:normAutofit/>
          </a:bodyPr>
          <a:p>
            <a:endParaRPr b="0" lang="en-US" sz="32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Line 1"/>
          <p:cNvSpPr/>
          <p:nvPr/>
        </p:nvSpPr>
        <p:spPr>
          <a:xfrm>
            <a:off x="685800" y="990360"/>
            <a:ext cx="8458200" cy="0"/>
          </a:xfrm>
          <a:prstGeom prst="line">
            <a:avLst/>
          </a:prstGeom>
          <a:ln w="9360">
            <a:noFill/>
          </a:ln>
        </p:spPr>
        <p:style>
          <a:lnRef idx="0"/>
          <a:fillRef idx="0"/>
          <a:effectRef idx="0"/>
          <a:fontRef idx="minor"/>
        </p:style>
      </p:sp>
      <p:sp>
        <p:nvSpPr>
          <p:cNvPr id="1" name="CustomShape 2"/>
          <p:cNvSpPr/>
          <p:nvPr/>
        </p:nvSpPr>
        <p:spPr>
          <a:xfrm>
            <a:off x="914400" y="6248520"/>
            <a:ext cx="1980720" cy="274320"/>
          </a:xfrm>
          <a:prstGeom prst="rect">
            <a:avLst/>
          </a:prstGeom>
          <a:noFill/>
          <a:ln w="9360">
            <a:noFill/>
          </a:ln>
        </p:spPr>
        <p:style>
          <a:lnRef idx="0"/>
          <a:fillRef idx="0"/>
          <a:effectRef idx="0"/>
          <a:fontRef idx="minor"/>
        </p:style>
      </p:sp>
      <p:sp>
        <p:nvSpPr>
          <p:cNvPr id="2" name="CustomShape 3"/>
          <p:cNvSpPr/>
          <p:nvPr/>
        </p:nvSpPr>
        <p:spPr>
          <a:xfrm>
            <a:off x="457200" y="6324480"/>
            <a:ext cx="2895120" cy="363960"/>
          </a:xfrm>
          <a:prstGeom prst="rect">
            <a:avLst/>
          </a:prstGeom>
          <a:noFill/>
          <a:ln w="9360">
            <a:noFill/>
          </a:ln>
        </p:spPr>
        <p:style>
          <a:lnRef idx="0"/>
          <a:fillRef idx="0"/>
          <a:effectRef idx="0"/>
          <a:fontRef idx="minor"/>
        </p:style>
        <p:txBody>
          <a:bodyPr lIns="90000" rIns="90000" tIns="45000" bIns="45000">
            <a:spAutoFit/>
          </a:bodyPr>
          <a:p>
            <a:pPr marL="457200">
              <a:lnSpc>
                <a:spcPct val="100000"/>
              </a:lnSpc>
              <a:spcBef>
                <a:spcPts val="901"/>
              </a:spcBef>
            </a:pPr>
            <a:fld id="{95CDD346-E398-4AB0-B48F-3AE26CF6811D}" type="datetime3">
              <a:rPr b="0" lang="en-US" sz="1800" spc="-1" strike="noStrike">
                <a:solidFill>
                  <a:srgbClr val="0000ff"/>
                </a:solidFill>
                <a:latin typeface="Times New Roman"/>
              </a:rPr>
              <a:t>Tuesday, January 30, 2024</a:t>
            </a:fld>
            <a:endParaRPr b="0" lang="en-IN" sz="1800" spc="-1" strike="noStrike">
              <a:latin typeface="Arial"/>
            </a:endParaRPr>
          </a:p>
        </p:txBody>
      </p:sp>
      <p:sp>
        <p:nvSpPr>
          <p:cNvPr id="3" name="CustomShape 4"/>
          <p:cNvSpPr/>
          <p:nvPr/>
        </p:nvSpPr>
        <p:spPr>
          <a:xfrm>
            <a:off x="8318520" y="6307200"/>
            <a:ext cx="609120" cy="364680"/>
          </a:xfrm>
          <a:prstGeom prst="rect">
            <a:avLst/>
          </a:prstGeom>
          <a:noFill/>
          <a:ln w="9360">
            <a:noFill/>
          </a:ln>
        </p:spPr>
        <p:style>
          <a:lnRef idx="0"/>
          <a:fillRef idx="0"/>
          <a:effectRef idx="0"/>
          <a:fontRef idx="minor"/>
        </p:style>
        <p:txBody>
          <a:bodyPr lIns="90000" rIns="90000" tIns="45000" bIns="45000">
            <a:spAutoFit/>
          </a:bodyPr>
          <a:p>
            <a:pPr marL="457200">
              <a:lnSpc>
                <a:spcPct val="100000"/>
              </a:lnSpc>
              <a:spcBef>
                <a:spcPts val="901"/>
              </a:spcBef>
            </a:pPr>
            <a:fld id="{D993EFA8-FE76-4D42-B1F5-F359C2C26588}" type="slidenum">
              <a:rPr b="0" lang="en-US" sz="1800" spc="-1" strike="noStrike">
                <a:solidFill>
                  <a:srgbClr val="000000"/>
                </a:solidFill>
                <a:latin typeface="Times New Roman"/>
              </a:rPr>
              <a:t>6</a:t>
            </a:fld>
            <a:endParaRPr b="0" lang="en-IN" sz="1800" spc="-1" strike="noStrike">
              <a:latin typeface="Arial"/>
            </a:endParaRPr>
          </a:p>
        </p:txBody>
      </p:sp>
      <p:sp>
        <p:nvSpPr>
          <p:cNvPr id="4" name="PlaceHolder 5"/>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Times New Roman"/>
              </a:rPr>
              <a:t>Click to edit Master title style</a:t>
            </a:r>
            <a:endParaRPr b="0" lang="en-US" sz="4400" spc="-1" strike="noStrike">
              <a:solidFill>
                <a:srgbClr val="000000"/>
              </a:solidFill>
              <a:latin typeface="Times New Roman"/>
            </a:endParaRPr>
          </a:p>
        </p:txBody>
      </p:sp>
      <p:sp>
        <p:nvSpPr>
          <p:cNvPr id="5" name="PlaceHolder 6"/>
          <p:cNvSpPr>
            <a:spLocks noGrp="1"/>
          </p:cNvSpPr>
          <p:nvPr>
            <p:ph type="ftr"/>
          </p:nvPr>
        </p:nvSpPr>
        <p:spPr>
          <a:xfrm>
            <a:off x="3124080" y="6248520"/>
            <a:ext cx="2895120" cy="456840"/>
          </a:xfrm>
          <a:prstGeom prst="rect">
            <a:avLst/>
          </a:prstGeom>
        </p:spPr>
        <p:txBody>
          <a:bodyPr>
            <a:noAutofit/>
          </a:bodyPr>
          <a:p>
            <a:pPr algn="ctr">
              <a:lnSpc>
                <a:spcPct val="100000"/>
              </a:lnSpc>
            </a:pPr>
            <a:r>
              <a:rPr b="0" lang="en-US" sz="1400" spc="-1" strike="noStrike">
                <a:solidFill>
                  <a:srgbClr val="0000ff"/>
                </a:solidFill>
                <a:latin typeface="Times New Roman"/>
              </a:rPr>
              <a:t>Department of Computer Applications</a:t>
            </a:r>
            <a:endParaRPr b="0" lang="en-IN" sz="1400" spc="-1" strike="noStrike">
              <a:latin typeface="Times New Roman"/>
            </a:endParaRPr>
          </a:p>
        </p:txBody>
      </p:sp>
      <p:sp>
        <p:nvSpPr>
          <p:cNvPr id="6" name="PlaceHolder 7"/>
          <p:cNvSpPr>
            <a:spLocks noGrp="1"/>
          </p:cNvSpPr>
          <p:nvPr>
            <p:ph type="sldNum"/>
          </p:nvPr>
        </p:nvSpPr>
        <p:spPr>
          <a:xfrm>
            <a:off x="6553080" y="6248520"/>
            <a:ext cx="1904760" cy="456840"/>
          </a:xfrm>
          <a:prstGeom prst="rect">
            <a:avLst/>
          </a:prstGeom>
        </p:spPr>
        <p:txBody>
          <a:bodyPr>
            <a:noAutofit/>
          </a:bodyPr>
          <a:p>
            <a:pPr algn="r">
              <a:lnSpc>
                <a:spcPct val="100000"/>
              </a:lnSpc>
            </a:pPr>
            <a:fld id="{D291028C-8E1C-411C-A19F-1F8060753824}" type="slidenum">
              <a:rPr b="0" lang="en-US" sz="1400" spc="-1" strike="noStrike">
                <a:solidFill>
                  <a:srgbClr val="000000"/>
                </a:solidFill>
                <a:latin typeface="Times New Roman"/>
              </a:rPr>
              <a:t>6</a:t>
            </a:fld>
            <a:endParaRPr b="0" lang="en-IN" sz="1400" spc="-1" strike="noStrike">
              <a:latin typeface="Times New Roman"/>
            </a:endParaRPr>
          </a:p>
        </p:txBody>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Times New Roman"/>
              </a:rPr>
              <a:t>Click to edit the outline text format</a:t>
            </a:r>
            <a:endParaRPr b="0" lang="en-US" sz="32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Times New Roman"/>
              </a:rPr>
              <a:t>Second Outline Level</a:t>
            </a:r>
            <a:endParaRPr b="0" lang="en-US" sz="24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imes New Roman"/>
              </a:rPr>
              <a:t>Third Outline Level</a:t>
            </a:r>
            <a:endParaRPr b="0" lang="en-US" sz="20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imes New Roman"/>
              </a:rPr>
              <a:t>Fourth Outline Level</a:t>
            </a:r>
            <a:endParaRPr b="0" lang="en-US" sz="20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4" name="Line 1"/>
          <p:cNvSpPr/>
          <p:nvPr/>
        </p:nvSpPr>
        <p:spPr>
          <a:xfrm>
            <a:off x="685800" y="990360"/>
            <a:ext cx="8458200" cy="0"/>
          </a:xfrm>
          <a:prstGeom prst="line">
            <a:avLst/>
          </a:prstGeom>
          <a:ln w="9360">
            <a:noFill/>
          </a:ln>
        </p:spPr>
        <p:style>
          <a:lnRef idx="0"/>
          <a:fillRef idx="0"/>
          <a:effectRef idx="0"/>
          <a:fontRef idx="minor"/>
        </p:style>
      </p:sp>
      <p:sp>
        <p:nvSpPr>
          <p:cNvPr id="45" name="CustomShape 2"/>
          <p:cNvSpPr/>
          <p:nvPr/>
        </p:nvSpPr>
        <p:spPr>
          <a:xfrm>
            <a:off x="914400" y="6248520"/>
            <a:ext cx="1980720" cy="274320"/>
          </a:xfrm>
          <a:prstGeom prst="rect">
            <a:avLst/>
          </a:prstGeom>
          <a:noFill/>
          <a:ln w="9360">
            <a:noFill/>
          </a:ln>
        </p:spPr>
        <p:style>
          <a:lnRef idx="0"/>
          <a:fillRef idx="0"/>
          <a:effectRef idx="0"/>
          <a:fontRef idx="minor"/>
        </p:style>
      </p:sp>
      <p:sp>
        <p:nvSpPr>
          <p:cNvPr id="46" name="CustomShape 3"/>
          <p:cNvSpPr/>
          <p:nvPr/>
        </p:nvSpPr>
        <p:spPr>
          <a:xfrm>
            <a:off x="457200" y="6324480"/>
            <a:ext cx="2895120" cy="363960"/>
          </a:xfrm>
          <a:prstGeom prst="rect">
            <a:avLst/>
          </a:prstGeom>
          <a:noFill/>
          <a:ln w="9360">
            <a:noFill/>
          </a:ln>
        </p:spPr>
        <p:style>
          <a:lnRef idx="0"/>
          <a:fillRef idx="0"/>
          <a:effectRef idx="0"/>
          <a:fontRef idx="minor"/>
        </p:style>
        <p:txBody>
          <a:bodyPr lIns="90000" rIns="90000" tIns="45000" bIns="45000">
            <a:spAutoFit/>
          </a:bodyPr>
          <a:p>
            <a:pPr marL="457200">
              <a:lnSpc>
                <a:spcPct val="100000"/>
              </a:lnSpc>
              <a:spcBef>
                <a:spcPts val="901"/>
              </a:spcBef>
            </a:pPr>
            <a:fld id="{A840AA70-50A8-4533-ACB7-7087E79D2B81}" type="datetime3">
              <a:rPr b="0" lang="en-US" sz="1800" spc="-1" strike="noStrike">
                <a:solidFill>
                  <a:srgbClr val="0000ff"/>
                </a:solidFill>
                <a:latin typeface="Times New Roman"/>
              </a:rPr>
              <a:t>Tuesday, January 30, 2024</a:t>
            </a:fld>
            <a:endParaRPr b="0" lang="en-IN" sz="1800" spc="-1" strike="noStrike">
              <a:latin typeface="Arial"/>
            </a:endParaRPr>
          </a:p>
        </p:txBody>
      </p:sp>
      <p:sp>
        <p:nvSpPr>
          <p:cNvPr id="47" name="CustomShape 4"/>
          <p:cNvSpPr/>
          <p:nvPr/>
        </p:nvSpPr>
        <p:spPr>
          <a:xfrm>
            <a:off x="8318520" y="6307200"/>
            <a:ext cx="609120" cy="364680"/>
          </a:xfrm>
          <a:prstGeom prst="rect">
            <a:avLst/>
          </a:prstGeom>
          <a:noFill/>
          <a:ln w="9360">
            <a:noFill/>
          </a:ln>
        </p:spPr>
        <p:style>
          <a:lnRef idx="0"/>
          <a:fillRef idx="0"/>
          <a:effectRef idx="0"/>
          <a:fontRef idx="minor"/>
        </p:style>
        <p:txBody>
          <a:bodyPr lIns="90000" rIns="90000" tIns="45000" bIns="45000">
            <a:spAutoFit/>
          </a:bodyPr>
          <a:p>
            <a:pPr marL="457200">
              <a:lnSpc>
                <a:spcPct val="100000"/>
              </a:lnSpc>
              <a:spcBef>
                <a:spcPts val="901"/>
              </a:spcBef>
            </a:pPr>
            <a:fld id="{97B03B8A-0F02-4050-8B8A-EAF76C0ABB5F}" type="slidenum">
              <a:rPr b="0" lang="en-US" sz="1800" spc="-1" strike="noStrike">
                <a:solidFill>
                  <a:srgbClr val="000000"/>
                </a:solidFill>
                <a:latin typeface="Times New Roman"/>
              </a:rPr>
              <a:t>&lt;number&gt;</a:t>
            </a:fld>
            <a:endParaRPr b="0" lang="en-IN" sz="1800" spc="-1" strike="noStrike">
              <a:latin typeface="Arial"/>
            </a:endParaRPr>
          </a:p>
        </p:txBody>
      </p:sp>
      <p:sp>
        <p:nvSpPr>
          <p:cNvPr id="48" name="PlaceHolder 5"/>
          <p:cNvSpPr>
            <a:spLocks noGrp="1"/>
          </p:cNvSpPr>
          <p:nvPr>
            <p:ph type="ftr"/>
          </p:nvPr>
        </p:nvSpPr>
        <p:spPr>
          <a:xfrm>
            <a:off x="3124080" y="6248520"/>
            <a:ext cx="2895120" cy="456840"/>
          </a:xfrm>
          <a:prstGeom prst="rect">
            <a:avLst/>
          </a:prstGeom>
        </p:spPr>
        <p:txBody>
          <a:bodyPr>
            <a:noAutofit/>
          </a:bodyPr>
          <a:p>
            <a:pPr algn="ctr">
              <a:lnSpc>
                <a:spcPct val="100000"/>
              </a:lnSpc>
            </a:pPr>
            <a:r>
              <a:rPr b="0" lang="en-US" sz="1400" spc="-1" strike="noStrike">
                <a:solidFill>
                  <a:srgbClr val="0000ff"/>
                </a:solidFill>
                <a:latin typeface="Times New Roman"/>
              </a:rPr>
              <a:t>Department of Computer Applications</a:t>
            </a:r>
            <a:endParaRPr b="0" lang="en-IN" sz="1400" spc="-1" strike="noStrike">
              <a:latin typeface="Times New Roman"/>
            </a:endParaRPr>
          </a:p>
        </p:txBody>
      </p:sp>
      <p:sp>
        <p:nvSpPr>
          <p:cNvPr id="49" name="PlaceHolder 6"/>
          <p:cNvSpPr>
            <a:spLocks noGrp="1"/>
          </p:cNvSpPr>
          <p:nvPr>
            <p:ph type="sldNum"/>
          </p:nvPr>
        </p:nvSpPr>
        <p:spPr>
          <a:xfrm>
            <a:off x="6553080" y="6248520"/>
            <a:ext cx="1904760" cy="456840"/>
          </a:xfrm>
          <a:prstGeom prst="rect">
            <a:avLst/>
          </a:prstGeom>
        </p:spPr>
        <p:txBody>
          <a:bodyPr>
            <a:noAutofit/>
          </a:bodyPr>
          <a:p>
            <a:pPr algn="r">
              <a:lnSpc>
                <a:spcPct val="100000"/>
              </a:lnSpc>
            </a:pPr>
            <a:fld id="{0C4A7A28-97C4-461F-A5C7-2BD4BA57440C}" type="slidenum">
              <a:rPr b="0" lang="en-US" sz="1400" spc="-1" strike="noStrike">
                <a:solidFill>
                  <a:srgbClr val="000000"/>
                </a:solidFill>
                <a:latin typeface="Times New Roman"/>
              </a:rPr>
              <a:t>&lt;number&gt;</a:t>
            </a:fld>
            <a:endParaRPr b="0" lang="en-IN" sz="1400" spc="-1" strike="noStrike">
              <a:latin typeface="Times New Roman"/>
            </a:endParaRPr>
          </a:p>
        </p:txBody>
      </p:sp>
      <p:sp>
        <p:nvSpPr>
          <p:cNvPr id="50" name="PlaceHolder 7"/>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Times New Roman"/>
              </a:rPr>
              <a:t>Click to edit the title text format</a:t>
            </a:r>
            <a:endParaRPr b="0" lang="en-US" sz="1800" spc="-1" strike="noStrike">
              <a:solidFill>
                <a:srgbClr val="000000"/>
              </a:solidFill>
              <a:latin typeface="Times New Roman"/>
            </a:endParaRPr>
          </a:p>
        </p:txBody>
      </p:sp>
      <p:sp>
        <p:nvSpPr>
          <p:cNvPr id="51"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Times New Roman"/>
              </a:rPr>
              <a:t>Click to edit the outline text format</a:t>
            </a:r>
            <a:endParaRPr b="0" lang="en-US" sz="32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Times New Roman"/>
              </a:rPr>
              <a:t>Second Outline Level</a:t>
            </a:r>
            <a:endParaRPr b="0" lang="en-US" sz="24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imes New Roman"/>
              </a:rPr>
              <a:t>Third Outline Level</a:t>
            </a:r>
            <a:endParaRPr b="0" lang="en-US" sz="20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imes New Roman"/>
              </a:rPr>
              <a:t>Fourth Outline Level</a:t>
            </a:r>
            <a:endParaRPr b="0" lang="en-US" sz="20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8" name="Line 1"/>
          <p:cNvSpPr/>
          <p:nvPr/>
        </p:nvSpPr>
        <p:spPr>
          <a:xfrm>
            <a:off x="685800" y="990360"/>
            <a:ext cx="8458200" cy="0"/>
          </a:xfrm>
          <a:prstGeom prst="line">
            <a:avLst/>
          </a:prstGeom>
          <a:ln w="9360">
            <a:noFill/>
          </a:ln>
        </p:spPr>
        <p:style>
          <a:lnRef idx="0"/>
          <a:fillRef idx="0"/>
          <a:effectRef idx="0"/>
          <a:fontRef idx="minor"/>
        </p:style>
      </p:sp>
      <p:sp>
        <p:nvSpPr>
          <p:cNvPr id="89" name="CustomShape 2"/>
          <p:cNvSpPr/>
          <p:nvPr/>
        </p:nvSpPr>
        <p:spPr>
          <a:xfrm>
            <a:off x="914400" y="6248520"/>
            <a:ext cx="1980720" cy="274320"/>
          </a:xfrm>
          <a:prstGeom prst="rect">
            <a:avLst/>
          </a:prstGeom>
          <a:noFill/>
          <a:ln w="9360">
            <a:noFill/>
          </a:ln>
        </p:spPr>
        <p:style>
          <a:lnRef idx="0"/>
          <a:fillRef idx="0"/>
          <a:effectRef idx="0"/>
          <a:fontRef idx="minor"/>
        </p:style>
      </p:sp>
      <p:sp>
        <p:nvSpPr>
          <p:cNvPr id="90" name="CustomShape 3"/>
          <p:cNvSpPr/>
          <p:nvPr/>
        </p:nvSpPr>
        <p:spPr>
          <a:xfrm>
            <a:off x="457200" y="6324480"/>
            <a:ext cx="2895120" cy="363960"/>
          </a:xfrm>
          <a:prstGeom prst="rect">
            <a:avLst/>
          </a:prstGeom>
          <a:noFill/>
          <a:ln w="9360">
            <a:noFill/>
          </a:ln>
        </p:spPr>
        <p:style>
          <a:lnRef idx="0"/>
          <a:fillRef idx="0"/>
          <a:effectRef idx="0"/>
          <a:fontRef idx="minor"/>
        </p:style>
        <p:txBody>
          <a:bodyPr lIns="90000" rIns="90000" tIns="45000" bIns="45000">
            <a:spAutoFit/>
          </a:bodyPr>
          <a:p>
            <a:pPr marL="457200">
              <a:lnSpc>
                <a:spcPct val="100000"/>
              </a:lnSpc>
              <a:spcBef>
                <a:spcPts val="901"/>
              </a:spcBef>
            </a:pPr>
            <a:fld id="{1D14AAB2-AAB9-421A-A42E-6534701F5579}" type="datetime3">
              <a:rPr b="0" lang="en-US" sz="1800" spc="-1" strike="noStrike">
                <a:solidFill>
                  <a:srgbClr val="0000ff"/>
                </a:solidFill>
                <a:latin typeface="Times New Roman"/>
              </a:rPr>
              <a:t>Tuesday, January 30, 2024</a:t>
            </a:fld>
            <a:endParaRPr b="0" lang="en-IN" sz="1800" spc="-1" strike="noStrike">
              <a:latin typeface="Arial"/>
            </a:endParaRPr>
          </a:p>
        </p:txBody>
      </p:sp>
      <p:sp>
        <p:nvSpPr>
          <p:cNvPr id="91" name="CustomShape 4"/>
          <p:cNvSpPr/>
          <p:nvPr/>
        </p:nvSpPr>
        <p:spPr>
          <a:xfrm>
            <a:off x="8318520" y="6307200"/>
            <a:ext cx="609120" cy="364680"/>
          </a:xfrm>
          <a:prstGeom prst="rect">
            <a:avLst/>
          </a:prstGeom>
          <a:noFill/>
          <a:ln w="9360">
            <a:noFill/>
          </a:ln>
        </p:spPr>
        <p:style>
          <a:lnRef idx="0"/>
          <a:fillRef idx="0"/>
          <a:effectRef idx="0"/>
          <a:fontRef idx="minor"/>
        </p:style>
        <p:txBody>
          <a:bodyPr lIns="90000" rIns="90000" tIns="45000" bIns="45000">
            <a:spAutoFit/>
          </a:bodyPr>
          <a:p>
            <a:pPr marL="457200">
              <a:lnSpc>
                <a:spcPct val="100000"/>
              </a:lnSpc>
              <a:spcBef>
                <a:spcPts val="901"/>
              </a:spcBef>
            </a:pPr>
            <a:fld id="{4F95D31B-A036-48E5-BAA0-814786103D19}" type="slidenum">
              <a:rPr b="0" lang="en-US" sz="1800" spc="-1" strike="noStrike">
                <a:solidFill>
                  <a:srgbClr val="000000"/>
                </a:solidFill>
                <a:latin typeface="Times New Roman"/>
              </a:rPr>
              <a:t>&lt;number&gt;</a:t>
            </a:fld>
            <a:endParaRPr b="0" lang="en-IN" sz="1800" spc="-1" strike="noStrike">
              <a:latin typeface="Arial"/>
            </a:endParaRPr>
          </a:p>
        </p:txBody>
      </p:sp>
      <p:sp>
        <p:nvSpPr>
          <p:cNvPr id="92" name="PlaceHolder 5"/>
          <p:cNvSpPr>
            <a:spLocks noGrp="1"/>
          </p:cNvSpPr>
          <p:nvPr>
            <p:ph type="title"/>
          </p:nvPr>
        </p:nvSpPr>
        <p:spPr>
          <a:xfrm>
            <a:off x="685800" y="609480"/>
            <a:ext cx="7772040" cy="1142640"/>
          </a:xfrm>
          <a:prstGeom prst="rect">
            <a:avLst/>
          </a:prstGeom>
        </p:spPr>
        <p:txBody>
          <a:bodyPr anchor="ctr">
            <a:noAutofit/>
          </a:bodyPr>
          <a:p>
            <a:pPr algn="ctr">
              <a:lnSpc>
                <a:spcPct val="100000"/>
              </a:lnSpc>
            </a:pPr>
            <a:r>
              <a:rPr b="0" lang="en-US" sz="4400" spc="-1" strike="noStrike">
                <a:solidFill>
                  <a:srgbClr val="000000"/>
                </a:solidFill>
                <a:latin typeface="Times New Roman"/>
              </a:rPr>
              <a:t>Click to edit Master title style</a:t>
            </a:r>
            <a:endParaRPr b="0" lang="en-US" sz="4400" spc="-1" strike="noStrike">
              <a:solidFill>
                <a:srgbClr val="000000"/>
              </a:solidFill>
              <a:latin typeface="Times New Roman"/>
            </a:endParaRPr>
          </a:p>
        </p:txBody>
      </p:sp>
      <p:sp>
        <p:nvSpPr>
          <p:cNvPr id="93" name="PlaceHolder 6"/>
          <p:cNvSpPr>
            <a:spLocks noGrp="1"/>
          </p:cNvSpPr>
          <p:nvPr>
            <p:ph type="body"/>
          </p:nvPr>
        </p:nvSpPr>
        <p:spPr>
          <a:xfrm>
            <a:off x="685800" y="1981080"/>
            <a:ext cx="7772040" cy="4114440"/>
          </a:xfrm>
          <a:prstGeom prst="rect">
            <a:avLst/>
          </a:prstGeom>
        </p:spPr>
        <p:txBody>
          <a:bodyPr>
            <a:noAutofit/>
          </a:bodyPr>
          <a:p>
            <a:pPr marL="343080" indent="-342720">
              <a:lnSpc>
                <a:spcPct val="100000"/>
              </a:lnSpc>
              <a:spcBef>
                <a:spcPts val="641"/>
              </a:spcBef>
              <a:buClr>
                <a:srgbClr val="000000"/>
              </a:buClr>
              <a:buFont typeface="Symbol" charset="2"/>
              <a:buChar char=""/>
            </a:pPr>
            <a:r>
              <a:rPr b="0" lang="en-US" sz="3200" spc="-1" strike="noStrike">
                <a:solidFill>
                  <a:srgbClr val="000000"/>
                </a:solidFill>
                <a:latin typeface="Times New Roman"/>
              </a:rPr>
              <a:t>Click to edit Master text styles</a:t>
            </a:r>
            <a:endParaRPr b="0" lang="en-US" sz="3200" spc="-1" strike="noStrike">
              <a:solidFill>
                <a:srgbClr val="000000"/>
              </a:solidFill>
              <a:latin typeface="Times New Roman"/>
            </a:endParaRPr>
          </a:p>
          <a:p>
            <a:pPr lvl="1" marL="743040" indent="-285480">
              <a:lnSpc>
                <a:spcPct val="100000"/>
              </a:lnSpc>
              <a:spcBef>
                <a:spcPts val="561"/>
              </a:spcBef>
              <a:buClr>
                <a:srgbClr val="000000"/>
              </a:buClr>
              <a:buFont typeface="Symbol" charset="2"/>
              <a:buChar char=""/>
            </a:pPr>
            <a:r>
              <a:rPr b="0" lang="en-US" sz="2800" spc="-1" strike="noStrike">
                <a:solidFill>
                  <a:srgbClr val="000000"/>
                </a:solidFill>
                <a:latin typeface="Times New Roman"/>
              </a:rPr>
              <a:t>Second level</a:t>
            </a:r>
            <a:endParaRPr b="0" lang="en-US" sz="2800" spc="-1" strike="noStrike">
              <a:solidFill>
                <a:srgbClr val="000000"/>
              </a:solidFill>
              <a:latin typeface="Times New Roman"/>
            </a:endParaRPr>
          </a:p>
          <a:p>
            <a:pPr lvl="2" marL="1143000" indent="-228240">
              <a:lnSpc>
                <a:spcPct val="100000"/>
              </a:lnSpc>
              <a:spcBef>
                <a:spcPts val="479"/>
              </a:spcBef>
              <a:buClr>
                <a:srgbClr val="000000"/>
              </a:buClr>
              <a:buFont typeface="Symbol" charset="2"/>
              <a:buChar char=""/>
            </a:pPr>
            <a:r>
              <a:rPr b="0" lang="en-US" sz="2400" spc="-1" strike="noStrike">
                <a:solidFill>
                  <a:srgbClr val="000000"/>
                </a:solidFill>
                <a:latin typeface="Times New Roman"/>
              </a:rPr>
              <a:t>Third level</a:t>
            </a:r>
            <a:endParaRPr b="0" lang="en-US" sz="2400" spc="-1" strike="noStrike">
              <a:solidFill>
                <a:srgbClr val="000000"/>
              </a:solidFill>
              <a:latin typeface="Times New Roman"/>
            </a:endParaRPr>
          </a:p>
          <a:p>
            <a:pPr lvl="3" marL="1600200" indent="-228240">
              <a:lnSpc>
                <a:spcPct val="100000"/>
              </a:lnSpc>
              <a:spcBef>
                <a:spcPts val="400"/>
              </a:spcBef>
              <a:buClr>
                <a:srgbClr val="000000"/>
              </a:buClr>
              <a:buFont typeface="Symbol" charset="2"/>
              <a:buChar char=""/>
            </a:pPr>
            <a:r>
              <a:rPr b="0" lang="en-US" sz="2000" spc="-1" strike="noStrike">
                <a:solidFill>
                  <a:srgbClr val="000000"/>
                </a:solidFill>
                <a:latin typeface="Times New Roman"/>
              </a:rPr>
              <a:t>Fourth level</a:t>
            </a:r>
            <a:endParaRPr b="0" lang="en-US" sz="2000" spc="-1" strike="noStrike">
              <a:solidFill>
                <a:srgbClr val="000000"/>
              </a:solidFill>
              <a:latin typeface="Times New Roman"/>
            </a:endParaRPr>
          </a:p>
          <a:p>
            <a:pPr lvl="4" marL="2057400" indent="-228240">
              <a:lnSpc>
                <a:spcPct val="100000"/>
              </a:lnSpc>
              <a:spcBef>
                <a:spcPts val="400"/>
              </a:spcBef>
              <a:buClr>
                <a:srgbClr val="000000"/>
              </a:buClr>
              <a:buFont typeface="StarSymbol"/>
              <a:buChar char="»"/>
            </a:pPr>
            <a:r>
              <a:rPr b="0" lang="en-US" sz="2000" spc="-1" strike="noStrike">
                <a:solidFill>
                  <a:srgbClr val="000000"/>
                </a:solidFill>
                <a:latin typeface="Times New Roman"/>
              </a:rPr>
              <a:t>Fifth level</a:t>
            </a:r>
            <a:endParaRPr b="0" lang="en-US" sz="2000" spc="-1" strike="noStrike">
              <a:solidFill>
                <a:srgbClr val="000000"/>
              </a:solidFill>
              <a:latin typeface="Times New Roman"/>
            </a:endParaRPr>
          </a:p>
        </p:txBody>
      </p:sp>
      <p:sp>
        <p:nvSpPr>
          <p:cNvPr id="94" name="PlaceHolder 7"/>
          <p:cNvSpPr>
            <a:spLocks noGrp="1"/>
          </p:cNvSpPr>
          <p:nvPr>
            <p:ph type="ftr"/>
          </p:nvPr>
        </p:nvSpPr>
        <p:spPr>
          <a:xfrm>
            <a:off x="3124080" y="6248520"/>
            <a:ext cx="2895120" cy="456840"/>
          </a:xfrm>
          <a:prstGeom prst="rect">
            <a:avLst/>
          </a:prstGeom>
        </p:spPr>
        <p:txBody>
          <a:bodyPr>
            <a:noAutofit/>
          </a:bodyPr>
          <a:p>
            <a:pPr algn="ctr">
              <a:lnSpc>
                <a:spcPct val="100000"/>
              </a:lnSpc>
            </a:pPr>
            <a:r>
              <a:rPr b="0" lang="en-US" sz="1400" spc="-1" strike="noStrike">
                <a:solidFill>
                  <a:srgbClr val="0000ff"/>
                </a:solidFill>
                <a:latin typeface="Times New Roman"/>
              </a:rPr>
              <a:t>Department of Computer Applications</a:t>
            </a:r>
            <a:endParaRPr b="0" lang="en-IN" sz="1400" spc="-1" strike="noStrike">
              <a:latin typeface="Times New Roman"/>
            </a:endParaRPr>
          </a:p>
        </p:txBody>
      </p:sp>
      <p:sp>
        <p:nvSpPr>
          <p:cNvPr id="95" name="PlaceHolder 8"/>
          <p:cNvSpPr>
            <a:spLocks noGrp="1"/>
          </p:cNvSpPr>
          <p:nvPr>
            <p:ph type="sldNum"/>
          </p:nvPr>
        </p:nvSpPr>
        <p:spPr>
          <a:xfrm>
            <a:off x="6553080" y="6248520"/>
            <a:ext cx="1904760" cy="456840"/>
          </a:xfrm>
          <a:prstGeom prst="rect">
            <a:avLst/>
          </a:prstGeom>
        </p:spPr>
        <p:txBody>
          <a:bodyPr>
            <a:noAutofit/>
          </a:bodyPr>
          <a:p>
            <a:pPr algn="r">
              <a:lnSpc>
                <a:spcPct val="100000"/>
              </a:lnSpc>
            </a:pPr>
            <a:fld id="{E95D9A72-99DA-454F-B725-061E98AB7B43}" type="slidenum">
              <a:rPr b="0" lang="en-US" sz="1400" spc="-1" strike="noStrike">
                <a:solidFill>
                  <a:srgbClr val="000000"/>
                </a:solidFill>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990720" y="380880"/>
            <a:ext cx="7772040" cy="917280"/>
          </a:xfrm>
          <a:prstGeom prst="rect">
            <a:avLst/>
          </a:prstGeom>
          <a:noFill/>
          <a:ln w="9360">
            <a:noFill/>
          </a:ln>
        </p:spPr>
        <p:txBody>
          <a:bodyPr anchor="ctr">
            <a:noAutofit/>
          </a:bodyPr>
          <a:p>
            <a:pPr algn="ctr">
              <a:lnSpc>
                <a:spcPct val="100000"/>
              </a:lnSpc>
            </a:pPr>
            <a:r>
              <a:rPr b="1" lang="en-US" sz="2400" spc="-1" strike="noStrike">
                <a:solidFill>
                  <a:srgbClr val="000000"/>
                </a:solidFill>
                <a:latin typeface="Times New Roman"/>
                <a:ea typeface="Verdana"/>
              </a:rPr>
              <a:t>Food Cart – Delivery Partner App</a:t>
            </a:r>
            <a:br/>
            <a:endParaRPr b="1" lang="en-US" sz="2400" spc="-1" strike="noStrike">
              <a:solidFill>
                <a:srgbClr val="000000"/>
              </a:solidFill>
              <a:latin typeface="Times New Roman"/>
            </a:endParaRPr>
          </a:p>
        </p:txBody>
      </p:sp>
      <p:sp>
        <p:nvSpPr>
          <p:cNvPr id="139" name="Line 2"/>
          <p:cNvSpPr/>
          <p:nvPr/>
        </p:nvSpPr>
        <p:spPr>
          <a:xfrm>
            <a:off x="666720" y="1066680"/>
            <a:ext cx="8477280" cy="45720"/>
          </a:xfrm>
          <a:prstGeom prst="line">
            <a:avLst/>
          </a:prstGeom>
          <a:ln cap="sq" w="57240">
            <a:solidFill>
              <a:srgbClr val="3333cc"/>
            </a:solidFill>
            <a:miter/>
          </a:ln>
        </p:spPr>
        <p:style>
          <a:lnRef idx="0"/>
          <a:fillRef idx="0"/>
          <a:effectRef idx="0"/>
          <a:fontRef idx="minor"/>
        </p:style>
      </p:sp>
      <p:sp>
        <p:nvSpPr>
          <p:cNvPr id="140" name="CustomShape 3"/>
          <p:cNvSpPr/>
          <p:nvPr/>
        </p:nvSpPr>
        <p:spPr>
          <a:xfrm>
            <a:off x="792000" y="1371600"/>
            <a:ext cx="7992000" cy="243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lang="en-US" sz="3600" spc="-1" strike="noStrike">
                <a:solidFill>
                  <a:srgbClr val="000000"/>
                </a:solidFill>
                <a:latin typeface="Times New Roman"/>
              </a:rPr>
              <a:t>Nageswaran .R</a:t>
            </a:r>
            <a:endParaRPr b="0" lang="en-IN" sz="3600" spc="-1" strike="noStrike">
              <a:latin typeface="Arial"/>
            </a:endParaRPr>
          </a:p>
          <a:p>
            <a:pPr algn="ct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lang="en-US" sz="2600" spc="-1" strike="noStrike">
                <a:solidFill>
                  <a:srgbClr val="000000"/>
                </a:solidFill>
                <a:latin typeface="Times New Roman"/>
              </a:rPr>
              <a:t>Reg no:9517202252031</a:t>
            </a:r>
            <a:endParaRPr b="0" lang="en-IN" sz="2600" spc="-1" strike="noStrike">
              <a:latin typeface="Arial"/>
            </a:endParaRPr>
          </a:p>
          <a:p>
            <a:pPr algn="ct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endParaRPr b="0" lang="en-IN" sz="2600" spc="-1" strike="noStrike">
              <a:latin typeface="Arial"/>
            </a:endParaRPr>
          </a:p>
          <a:p>
            <a:pPr algn="ct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lang="en-US" sz="2800" spc="-1" strike="noStrike">
                <a:solidFill>
                  <a:srgbClr val="000000"/>
                </a:solidFill>
                <a:latin typeface="Times New Roman"/>
              </a:rPr>
              <a:t>MEPO SCHLENK ENGINEERING COLLEGE</a:t>
            </a:r>
            <a:endParaRPr b="0" lang="en-IN" sz="2800" spc="-1" strike="noStrike">
              <a:latin typeface="Arial"/>
            </a:endParaRPr>
          </a:p>
          <a:p>
            <a:pPr algn="ct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lang="en-US" sz="2800" spc="-1" strike="noStrike">
                <a:solidFill>
                  <a:srgbClr val="000000"/>
                </a:solidFill>
                <a:latin typeface="Times New Roman"/>
              </a:rPr>
              <a:t>SIVAKASI</a:t>
            </a:r>
            <a:endParaRPr b="0" lang="en-IN" sz="2800" spc="-1" strike="noStrike">
              <a:latin typeface="Arial"/>
            </a:endParaRPr>
          </a:p>
        </p:txBody>
      </p:sp>
      <p:sp>
        <p:nvSpPr>
          <p:cNvPr id="141" name="CustomShape 4"/>
          <p:cNvSpPr/>
          <p:nvPr/>
        </p:nvSpPr>
        <p:spPr>
          <a:xfrm>
            <a:off x="838080" y="4572000"/>
            <a:ext cx="4571640" cy="14925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lang="en-US" sz="2000" spc="-1" strike="noStrike">
                <a:solidFill>
                  <a:srgbClr val="0000ff"/>
                </a:solidFill>
                <a:latin typeface="Times New Roman"/>
              </a:rPr>
              <a:t>Internal Guide</a:t>
            </a:r>
            <a:endParaRPr b="0" lang="en-IN" sz="2000" spc="-1" strike="noStrike">
              <a:latin typeface="Arial"/>
            </a:endParaRPr>
          </a:p>
          <a:p>
            <a:pP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0" lang="en-US" sz="1800" spc="-1" strike="noStrike">
                <a:solidFill>
                  <a:srgbClr val="000000"/>
                </a:solidFill>
                <a:latin typeface="Times New Roman"/>
              </a:rPr>
              <a:t>Dr.P. Radha,</a:t>
            </a:r>
            <a:endParaRPr b="0" lang="en-IN" sz="1800" spc="-1" strike="noStrike">
              <a:latin typeface="Arial"/>
            </a:endParaRPr>
          </a:p>
          <a:p>
            <a:pP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0" lang="en-US" sz="1800" spc="-1" strike="noStrike">
                <a:solidFill>
                  <a:srgbClr val="000000"/>
                </a:solidFill>
                <a:latin typeface="Times New Roman"/>
              </a:rPr>
              <a:t>Department of Computer Application </a:t>
            </a:r>
            <a:endParaRPr b="0" lang="en-IN" sz="1800" spc="-1" strike="noStrike">
              <a:latin typeface="Arial"/>
            </a:endParaRPr>
          </a:p>
          <a:p>
            <a:pP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0" lang="en-US" sz="1800" spc="-1" strike="noStrike">
                <a:solidFill>
                  <a:srgbClr val="000000"/>
                </a:solidFill>
                <a:latin typeface="Times New Roman"/>
              </a:rPr>
              <a:t>Mepco Schlenk Engineering College, </a:t>
            </a:r>
            <a:endParaRPr b="0" lang="en-IN" sz="1800" spc="-1" strike="noStrike">
              <a:latin typeface="Arial"/>
            </a:endParaRPr>
          </a:p>
          <a:p>
            <a:pP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0" lang="en-US" sz="1800" spc="-1" strike="noStrike">
                <a:solidFill>
                  <a:srgbClr val="000000"/>
                </a:solidFill>
                <a:latin typeface="Times New Roman"/>
              </a:rPr>
              <a:t>Sivakasi.</a:t>
            </a:r>
            <a:endParaRPr b="0" lang="en-IN" sz="1800" spc="-1" strike="noStrike">
              <a:latin typeface="Arial"/>
            </a:endParaRPr>
          </a:p>
        </p:txBody>
      </p:sp>
      <p:sp>
        <p:nvSpPr>
          <p:cNvPr id="142" name="CustomShape 5"/>
          <p:cNvSpPr/>
          <p:nvPr/>
        </p:nvSpPr>
        <p:spPr>
          <a:xfrm>
            <a:off x="5410080" y="4572000"/>
            <a:ext cx="3504960" cy="14925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lang="en-US" sz="2000" spc="-1" strike="noStrike">
                <a:solidFill>
                  <a:srgbClr val="0000ff"/>
                </a:solidFill>
                <a:latin typeface="Times New Roman"/>
              </a:rPr>
              <a:t>External Guide</a:t>
            </a:r>
            <a:endParaRPr b="0" lang="en-IN" sz="2000" spc="-1" strike="noStrike">
              <a:latin typeface="Arial"/>
            </a:endParaRPr>
          </a:p>
          <a:p>
            <a:pP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0" lang="en-US" sz="1800" spc="-1" strike="noStrike">
                <a:solidFill>
                  <a:srgbClr val="000000"/>
                </a:solidFill>
                <a:latin typeface="Times New Roman"/>
              </a:rPr>
              <a:t>Mr. Rangith Kumar S, </a:t>
            </a:r>
            <a:endParaRPr b="0" lang="en-IN" sz="1800" spc="-1" strike="noStrike">
              <a:latin typeface="Arial"/>
            </a:endParaRPr>
          </a:p>
          <a:p>
            <a:pP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0" lang="en-US" sz="1800" spc="-1" strike="noStrike">
                <a:solidFill>
                  <a:srgbClr val="000000"/>
                </a:solidFill>
                <a:latin typeface="Times New Roman"/>
              </a:rPr>
              <a:t>Aiim Tech Software System Private Limited</a:t>
            </a:r>
            <a:r>
              <a:rPr b="0" lang="en-IN" sz="1800" spc="-1" strike="noStrike">
                <a:solidFill>
                  <a:srgbClr val="000000"/>
                </a:solidFill>
                <a:latin typeface="Times New Roman"/>
              </a:rPr>
              <a:t>,</a:t>
            </a:r>
            <a:endParaRPr b="0" lang="en-IN" sz="1800" spc="-1" strike="noStrike">
              <a:latin typeface="Arial"/>
            </a:endParaRPr>
          </a:p>
          <a:p>
            <a:pPr>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0" lang="en-US" sz="1800" spc="-1" strike="noStrike">
                <a:solidFill>
                  <a:srgbClr val="000000"/>
                </a:solidFill>
                <a:latin typeface="Times New Roman"/>
              </a:rPr>
              <a:t>Sivakasi.</a:t>
            </a:r>
            <a:endParaRPr b="0" lang="en-IN" sz="1800" spc="-1" strike="noStrike">
              <a:latin typeface="Arial"/>
            </a:endParaRPr>
          </a:p>
        </p:txBody>
      </p:sp>
      <p:sp>
        <p:nvSpPr>
          <p:cNvPr id="143" name="TextShape 6"/>
          <p:cNvSpPr txBox="1"/>
          <p:nvPr/>
        </p:nvSpPr>
        <p:spPr>
          <a:xfrm>
            <a:off x="3124080" y="6248520"/>
            <a:ext cx="2895120" cy="456840"/>
          </a:xfrm>
          <a:prstGeom prst="rect">
            <a:avLst/>
          </a:prstGeom>
          <a:noFill/>
          <a:ln w="9360">
            <a:noFill/>
          </a:ln>
        </p:spPr>
        <p:txBody>
          <a:bodyPr>
            <a:noAutofit/>
          </a:bodyPr>
          <a:p>
            <a:pPr algn="ctr">
              <a:lnSpc>
                <a:spcPct val="100000"/>
              </a:lnSpc>
            </a:pPr>
            <a:r>
              <a:rPr b="0" lang="en-US" sz="1400" spc="-1" strike="noStrike">
                <a:solidFill>
                  <a:srgbClr val="0000ff"/>
                </a:solidFill>
                <a:latin typeface="Times New Roman"/>
              </a:rPr>
              <a:t>Department of Computer Applications</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990720" y="0"/>
            <a:ext cx="7772040" cy="804240"/>
          </a:xfrm>
          <a:prstGeom prst="rect">
            <a:avLst/>
          </a:prstGeom>
          <a:noFill/>
          <a:ln w="9360">
            <a:noFill/>
          </a:ln>
        </p:spPr>
        <p:txBody>
          <a:bodyPr anchor="ctr">
            <a:noAutofit/>
          </a:bodyPr>
          <a:p>
            <a:pPr algn="ctr">
              <a:lnSpc>
                <a:spcPct val="100000"/>
              </a:lnSpc>
            </a:pPr>
            <a:r>
              <a:rPr b="1" lang="en-US" sz="4400" spc="-1" strike="noStrike">
                <a:solidFill>
                  <a:srgbClr val="000000"/>
                </a:solidFill>
                <a:latin typeface="Times New Roman"/>
              </a:rPr>
              <a:t>Modules </a:t>
            </a:r>
            <a:endParaRPr b="1" lang="en-US" sz="4400" spc="-1" strike="noStrike">
              <a:solidFill>
                <a:srgbClr val="000000"/>
              </a:solidFill>
              <a:latin typeface="Times New Roman"/>
            </a:endParaRPr>
          </a:p>
        </p:txBody>
      </p:sp>
      <p:sp>
        <p:nvSpPr>
          <p:cNvPr id="164" name="TextShape 2"/>
          <p:cNvSpPr txBox="1"/>
          <p:nvPr/>
        </p:nvSpPr>
        <p:spPr>
          <a:xfrm>
            <a:off x="914400" y="649080"/>
            <a:ext cx="7772040" cy="5598720"/>
          </a:xfrm>
          <a:prstGeom prst="rect">
            <a:avLst/>
          </a:prstGeom>
          <a:noFill/>
          <a:ln w="9360">
            <a:noFill/>
          </a:ln>
        </p:spPr>
        <p:txBody>
          <a:bodyPr>
            <a:noAutofit/>
          </a:bodyPr>
          <a:p>
            <a:pPr marL="343080" indent="-342720" algn="just">
              <a:lnSpc>
                <a:spcPct val="100000"/>
              </a:lnSpc>
              <a:spcBef>
                <a:spcPts val="320"/>
              </a:spcBef>
              <a:buClr>
                <a:srgbClr val="000000"/>
              </a:buClr>
              <a:buFont typeface="Wingdings" charset="2"/>
              <a:buChar char=""/>
            </a:pPr>
            <a:endParaRPr b="0" lang="en-US" sz="3200" spc="-1" strike="noStrike">
              <a:solidFill>
                <a:srgbClr val="000000"/>
              </a:solidFill>
              <a:latin typeface="Times New Roman"/>
            </a:endParaRPr>
          </a:p>
          <a:p>
            <a:pPr marL="343080" indent="-342720" algn="just">
              <a:lnSpc>
                <a:spcPct val="100000"/>
              </a:lnSpc>
              <a:spcBef>
                <a:spcPts val="320"/>
              </a:spcBef>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Completed Modules</a:t>
            </a:r>
            <a:endParaRPr b="0" lang="en-US" sz="3600" spc="-1" strike="noStrike">
              <a:solidFill>
                <a:srgbClr val="000000"/>
              </a:solidFill>
              <a:latin typeface="Times New Roman"/>
            </a:endParaRPr>
          </a:p>
          <a:p>
            <a:pPr marL="343080" indent="-342720">
              <a:lnSpc>
                <a:spcPct val="100000"/>
              </a:lnSpc>
              <a:spcBef>
                <a:spcPts val="320"/>
              </a:spcBef>
              <a:buClr>
                <a:srgbClr val="000000"/>
              </a:buClr>
              <a:buFont typeface="Wingdings" charset="2"/>
              <a:buChar char=""/>
            </a:pPr>
            <a:endParaRPr b="0" lang="en-US" sz="3600" spc="-1" strike="noStrike">
              <a:solidFill>
                <a:srgbClr val="000000"/>
              </a:solidFill>
              <a:latin typeface="Times New Roman"/>
            </a:endParaRPr>
          </a:p>
          <a:p>
            <a:pPr marL="343080" indent="-342720">
              <a:lnSpc>
                <a:spcPct val="100000"/>
              </a:lnSpc>
              <a:spcBef>
                <a:spcPts val="320"/>
              </a:spcBef>
              <a:buClr>
                <a:srgbClr val="000000"/>
              </a:buClr>
              <a:buFont typeface="Wingdings" charset="2"/>
              <a:buChar char=""/>
            </a:pPr>
            <a:r>
              <a:rPr b="1" lang="en-US" sz="2600" spc="-1" strike="noStrike">
                <a:solidFill>
                  <a:srgbClr val="000000"/>
                </a:solidFill>
                <a:latin typeface="Times New Roman"/>
              </a:rPr>
              <a:t> </a:t>
            </a:r>
            <a:r>
              <a:rPr b="0" lang="en-US" sz="2600" spc="-1" strike="noStrike">
                <a:solidFill>
                  <a:srgbClr val="000000"/>
                </a:solidFill>
                <a:latin typeface="Times New Roman"/>
              </a:rPr>
              <a:t>Register and Login Authentication.</a:t>
            </a:r>
            <a:endParaRPr b="0" lang="en-US" sz="2600" spc="-1" strike="noStrike">
              <a:solidFill>
                <a:srgbClr val="000000"/>
              </a:solidFill>
              <a:latin typeface="Times New Roman"/>
            </a:endParaRPr>
          </a:p>
          <a:p>
            <a:pPr marL="343080" indent="-342720">
              <a:lnSpc>
                <a:spcPct val="100000"/>
              </a:lnSpc>
              <a:spcBef>
                <a:spcPts val="320"/>
              </a:spcBef>
              <a:buClr>
                <a:srgbClr val="000000"/>
              </a:buClr>
              <a:buFont typeface="Wingdings" charset="2"/>
              <a:buChar char=""/>
            </a:pPr>
            <a:endParaRPr b="0" lang="en-US" sz="2600" spc="-1" strike="noStrike">
              <a:solidFill>
                <a:srgbClr val="000000"/>
              </a:solidFill>
              <a:latin typeface="Times New Roman"/>
            </a:endParaRPr>
          </a:p>
          <a:p>
            <a:pPr marL="343080" indent="-342720">
              <a:lnSpc>
                <a:spcPct val="100000"/>
              </a:lnSpc>
              <a:spcBef>
                <a:spcPts val="320"/>
              </a:spcBef>
              <a:buClr>
                <a:srgbClr val="000000"/>
              </a:buClr>
              <a:buFont typeface="Wingdings" charset="2"/>
              <a:buChar char=""/>
            </a:pPr>
            <a:r>
              <a:rPr b="0" lang="en-US" sz="2600" spc="-1" strike="noStrike">
                <a:solidFill>
                  <a:srgbClr val="000000"/>
                </a:solidFill>
                <a:latin typeface="Times New Roman"/>
              </a:rPr>
              <a:t> </a:t>
            </a:r>
            <a:r>
              <a:rPr b="0" lang="en-US" sz="2600" spc="-1" strike="noStrike">
                <a:solidFill>
                  <a:srgbClr val="000000"/>
                </a:solidFill>
                <a:latin typeface="Times New Roman"/>
              </a:rPr>
              <a:t>Database with tables creation.</a:t>
            </a:r>
            <a:endParaRPr b="0" lang="en-US" sz="2600" spc="-1" strike="noStrike">
              <a:solidFill>
                <a:srgbClr val="000000"/>
              </a:solidFill>
              <a:latin typeface="Times New Roman"/>
            </a:endParaRPr>
          </a:p>
          <a:p>
            <a:pPr marL="343080" indent="-342720">
              <a:lnSpc>
                <a:spcPct val="100000"/>
              </a:lnSpc>
              <a:spcBef>
                <a:spcPts val="320"/>
              </a:spcBef>
              <a:buClr>
                <a:srgbClr val="000000"/>
              </a:buClr>
              <a:buFont typeface="Wingdings" charset="2"/>
              <a:buChar char=""/>
            </a:pPr>
            <a:endParaRPr b="0" lang="en-US" sz="2600" spc="-1" strike="noStrike">
              <a:solidFill>
                <a:srgbClr val="000000"/>
              </a:solidFill>
              <a:latin typeface="Times New Roman"/>
            </a:endParaRPr>
          </a:p>
          <a:p>
            <a:pPr marL="343080" indent="-342720">
              <a:lnSpc>
                <a:spcPct val="100000"/>
              </a:lnSpc>
              <a:spcBef>
                <a:spcPts val="320"/>
              </a:spcBef>
              <a:buClr>
                <a:srgbClr val="000000"/>
              </a:buClr>
              <a:buFont typeface="Wingdings" charset="2"/>
              <a:buChar char=""/>
            </a:pPr>
            <a:endParaRPr b="0" lang="en-US" sz="2600" spc="-1" strike="noStrike">
              <a:solidFill>
                <a:srgbClr val="000000"/>
              </a:solidFill>
              <a:latin typeface="Times New Roman"/>
            </a:endParaRPr>
          </a:p>
          <a:p>
            <a:pPr marL="343080" indent="-342720">
              <a:lnSpc>
                <a:spcPct val="100000"/>
              </a:lnSpc>
              <a:spcBef>
                <a:spcPts val="320"/>
              </a:spcBef>
              <a:buClr>
                <a:srgbClr val="000000"/>
              </a:buClr>
              <a:buFont typeface="Wingdings" charset="2"/>
              <a:buChar char=""/>
            </a:pPr>
            <a:endParaRPr b="0" lang="en-US" sz="2600" spc="-1" strike="noStrike">
              <a:solidFill>
                <a:srgbClr val="000000"/>
              </a:solidFill>
              <a:latin typeface="Times New Roman"/>
            </a:endParaRPr>
          </a:p>
          <a:p>
            <a:pPr marL="343080" indent="-342720">
              <a:lnSpc>
                <a:spcPct val="100000"/>
              </a:lnSpc>
              <a:spcBef>
                <a:spcPts val="320"/>
              </a:spcBef>
              <a:buClr>
                <a:srgbClr val="000000"/>
              </a:buClr>
              <a:buFont typeface="Wingdings" charset="2"/>
              <a:buChar char=""/>
            </a:pPr>
            <a:endParaRPr b="0" lang="en-US" sz="2600" spc="-1" strike="noStrike">
              <a:solidFill>
                <a:srgbClr val="000000"/>
              </a:solidFill>
              <a:latin typeface="Times New Roman"/>
            </a:endParaRPr>
          </a:p>
        </p:txBody>
      </p:sp>
      <p:sp>
        <p:nvSpPr>
          <p:cNvPr id="165" name="TextShape 3"/>
          <p:cNvSpPr txBox="1"/>
          <p:nvPr/>
        </p:nvSpPr>
        <p:spPr>
          <a:xfrm>
            <a:off x="3124080" y="6248520"/>
            <a:ext cx="2895120" cy="456840"/>
          </a:xfrm>
          <a:prstGeom prst="rect">
            <a:avLst/>
          </a:prstGeom>
          <a:noFill/>
          <a:ln w="9360">
            <a:noFill/>
          </a:ln>
        </p:spPr>
        <p:txBody>
          <a:bodyPr>
            <a:noAutofit/>
          </a:bodyPr>
          <a:p>
            <a:pPr algn="ctr">
              <a:lnSpc>
                <a:spcPct val="100000"/>
              </a:lnSpc>
            </a:pPr>
            <a:r>
              <a:rPr b="0" lang="en-US" sz="1400" spc="-1" strike="noStrike">
                <a:solidFill>
                  <a:srgbClr val="0000ff"/>
                </a:solidFill>
                <a:latin typeface="Times New Roman"/>
              </a:rPr>
              <a:t>Department of Computer Applications</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85800" y="609480"/>
            <a:ext cx="7772040" cy="1142640"/>
          </a:xfrm>
          <a:prstGeom prst="rect">
            <a:avLst/>
          </a:prstGeom>
          <a:noFill/>
          <a:ln>
            <a:noFill/>
          </a:ln>
        </p:spPr>
        <p:txBody>
          <a:bodyPr lIns="0" rIns="0" tIns="0" bIns="0" anchor="ctr">
            <a:noAutofit/>
          </a:bodyPr>
          <a:p>
            <a:endParaRPr b="0" lang="en-US" sz="1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685800" y="609480"/>
            <a:ext cx="7772040" cy="1142640"/>
          </a:xfrm>
          <a:prstGeom prst="rect">
            <a:avLst/>
          </a:prstGeom>
          <a:noFill/>
          <a:ln>
            <a:noFill/>
          </a:ln>
        </p:spPr>
        <p:txBody>
          <a:bodyPr lIns="0" rIns="0" tIns="0" bIns="0" anchor="ctr">
            <a:noAutofit/>
          </a:bodyPr>
          <a:p>
            <a:endParaRPr b="0" lang="en-US" sz="1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155960" y="441360"/>
            <a:ext cx="7772040" cy="1142640"/>
          </a:xfrm>
          <a:prstGeom prst="rect">
            <a:avLst/>
          </a:prstGeom>
          <a:noFill/>
          <a:ln>
            <a:noFill/>
          </a:ln>
        </p:spPr>
        <p:txBody>
          <a:bodyPr lIns="0" rIns="0" tIns="0" bIns="0" anchor="ctr">
            <a:noAutofit/>
          </a:bodyPr>
          <a:p>
            <a:r>
              <a:rPr b="1" lang="en-US" sz="3600" spc="-1" strike="noStrike">
                <a:solidFill>
                  <a:srgbClr val="000000"/>
                </a:solidFill>
                <a:latin typeface="Times new roman"/>
              </a:rPr>
              <a:t>Modules yet to be Done</a:t>
            </a:r>
            <a:endParaRPr b="1" lang="en-US" sz="3600" spc="-1" strike="noStrike">
              <a:solidFill>
                <a:srgbClr val="000000"/>
              </a:solidFill>
              <a:latin typeface="Times new roman"/>
            </a:endParaRPr>
          </a:p>
        </p:txBody>
      </p:sp>
      <p:sp>
        <p:nvSpPr>
          <p:cNvPr id="169" name="TextShape 2"/>
          <p:cNvSpPr txBox="1"/>
          <p:nvPr/>
        </p:nvSpPr>
        <p:spPr>
          <a:xfrm>
            <a:off x="1224000" y="1944000"/>
            <a:ext cx="6984000" cy="40500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400" spc="-1" strike="noStrike">
                <a:latin typeface="Times new roman"/>
              </a:rPr>
              <a:t>Dashboard</a:t>
            </a:r>
            <a:endParaRPr b="0" lang="en-IN" sz="2400" spc="-1" strike="noStrike">
              <a:latin typeface="Times new roman"/>
            </a:endParaRPr>
          </a:p>
          <a:p>
            <a:pPr marL="216000" indent="-216000">
              <a:buClr>
                <a:srgbClr val="000000"/>
              </a:buClr>
              <a:buSzPct val="45000"/>
              <a:buFont typeface="Wingdings" charset="2"/>
              <a:buChar char=""/>
            </a:pPr>
            <a:endParaRPr b="0" lang="en-IN" sz="2400" spc="-1" strike="noStrike">
              <a:latin typeface="Times new roman"/>
            </a:endParaRPr>
          </a:p>
          <a:p>
            <a:pPr marL="216000" indent="-216000">
              <a:buClr>
                <a:srgbClr val="000000"/>
              </a:buClr>
              <a:buSzPct val="45000"/>
              <a:buFont typeface="Wingdings" charset="2"/>
              <a:buChar char=""/>
            </a:pPr>
            <a:r>
              <a:rPr b="0" lang="en-IN" sz="2400" spc="-1" strike="noStrike">
                <a:latin typeface="Times new roman"/>
              </a:rPr>
              <a:t>Profile</a:t>
            </a:r>
            <a:endParaRPr b="0" lang="en-IN" sz="2400" spc="-1" strike="noStrike">
              <a:latin typeface="Times new roman"/>
            </a:endParaRPr>
          </a:p>
          <a:p>
            <a:pPr marL="216000" indent="-216000">
              <a:buClr>
                <a:srgbClr val="000000"/>
              </a:buClr>
              <a:buSzPct val="45000"/>
              <a:buFont typeface="Wingdings" charset="2"/>
              <a:buChar char=""/>
            </a:pPr>
            <a:endParaRPr b="0" lang="en-IN" sz="2400" spc="-1" strike="noStrike">
              <a:latin typeface="Times new roman"/>
            </a:endParaRPr>
          </a:p>
          <a:p>
            <a:pPr marL="216000" indent="-216000">
              <a:buClr>
                <a:srgbClr val="000000"/>
              </a:buClr>
              <a:buSzPct val="45000"/>
              <a:buFont typeface="Wingdings" charset="2"/>
              <a:buChar char=""/>
            </a:pPr>
            <a:r>
              <a:rPr b="0" lang="en-IN" sz="2400" spc="-1" strike="noStrike">
                <a:latin typeface="Times new roman"/>
              </a:rPr>
              <a:t>Status</a:t>
            </a:r>
            <a:endParaRPr b="0" lang="en-IN" sz="2400" spc="-1" strike="noStrike">
              <a:latin typeface="Times new roman"/>
            </a:endParaRPr>
          </a:p>
          <a:p>
            <a:pPr marL="216000" indent="-216000">
              <a:buClr>
                <a:srgbClr val="000000"/>
              </a:buClr>
              <a:buSzPct val="45000"/>
              <a:buFont typeface="Wingdings" charset="2"/>
              <a:buChar char=""/>
            </a:pPr>
            <a:endParaRPr b="0" lang="en-IN" sz="2400" spc="-1" strike="noStrike">
              <a:latin typeface="Times new roman"/>
            </a:endParaRPr>
          </a:p>
          <a:p>
            <a:pPr marL="216000" indent="-216000">
              <a:buClr>
                <a:srgbClr val="000000"/>
              </a:buClr>
              <a:buSzPct val="45000"/>
              <a:buFont typeface="Wingdings" charset="2"/>
              <a:buChar char=""/>
            </a:pPr>
            <a:r>
              <a:rPr b="0" lang="en-IN" sz="2400" spc="-1" strike="noStrike">
                <a:latin typeface="Times new roman"/>
              </a:rPr>
              <a:t>Orderdetails</a:t>
            </a:r>
            <a:endParaRPr b="0" lang="en-IN" sz="2400" spc="-1" strike="noStrike">
              <a:latin typeface="Times new roman"/>
            </a:endParaRPr>
          </a:p>
          <a:p>
            <a:pPr marL="216000" indent="-216000">
              <a:buClr>
                <a:srgbClr val="000000"/>
              </a:buClr>
              <a:buSzPct val="45000"/>
              <a:buFont typeface="Wingdings" charset="2"/>
              <a:buChar char=""/>
            </a:pPr>
            <a:endParaRPr b="0" lang="en-IN" sz="2400" spc="-1" strike="noStrike">
              <a:latin typeface="Times new roman"/>
            </a:endParaRPr>
          </a:p>
          <a:p>
            <a:pPr marL="216000" indent="-216000">
              <a:buClr>
                <a:srgbClr val="000000"/>
              </a:buClr>
              <a:buSzPct val="45000"/>
              <a:buFont typeface="Wingdings" charset="2"/>
              <a:buChar char=""/>
            </a:pPr>
            <a:r>
              <a:rPr b="0" lang="en-IN" sz="2400" spc="-1" strike="noStrike">
                <a:latin typeface="Times new roman"/>
              </a:rPr>
              <a:t>Ratecard</a:t>
            </a:r>
            <a:endParaRPr b="0" lang="en-IN" sz="2400" spc="-1" strike="noStrike">
              <a:latin typeface="Times new roman"/>
            </a:endParaRPr>
          </a:p>
          <a:p>
            <a:pPr marL="216000" indent="-216000">
              <a:buClr>
                <a:srgbClr val="000000"/>
              </a:buClr>
              <a:buSzPct val="45000"/>
              <a:buFont typeface="Wingdings" charset="2"/>
              <a:buChar char=""/>
            </a:pPr>
            <a:endParaRPr b="0" lang="en-IN" sz="2400" spc="-1" strike="noStrike">
              <a:latin typeface="Times new roman"/>
            </a:endParaRPr>
          </a:p>
          <a:p>
            <a:pPr marL="216000" indent="-216000">
              <a:buClr>
                <a:srgbClr val="000000"/>
              </a:buClr>
              <a:buSzPct val="45000"/>
              <a:buFont typeface="Wingdings" charset="2"/>
              <a:buChar char=""/>
            </a:pPr>
            <a:r>
              <a:rPr b="0" lang="en-IN" sz="2400" spc="-1" strike="noStrike">
                <a:latin typeface="Times new roman"/>
              </a:rPr>
              <a:t>Payout</a:t>
            </a:r>
            <a:endParaRPr b="0" lang="en-IN" sz="2400" spc="-1" strike="noStrike">
              <a:latin typeface="Times new roman"/>
            </a:endParaRPr>
          </a:p>
          <a:p>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685800" y="609480"/>
            <a:ext cx="7772040" cy="1142640"/>
          </a:xfrm>
          <a:prstGeom prst="rect">
            <a:avLst/>
          </a:prstGeom>
          <a:noFill/>
          <a:ln>
            <a:noFill/>
          </a:ln>
        </p:spPr>
        <p:txBody>
          <a:bodyPr lIns="0" rIns="0" tIns="0" bIns="0" anchor="ctr">
            <a:noAutofit/>
          </a:bodyPr>
          <a:p>
            <a:endParaRPr b="0" lang="en-US" sz="1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3024000" y="2808000"/>
            <a:ext cx="5256000" cy="596160"/>
          </a:xfrm>
          <a:prstGeom prst="rect">
            <a:avLst/>
          </a:prstGeom>
          <a:noFill/>
          <a:ln>
            <a:noFill/>
          </a:ln>
        </p:spPr>
        <p:txBody>
          <a:bodyPr lIns="90000" rIns="90000" tIns="45000" bIns="45000">
            <a:noAutofit/>
          </a:bodyPr>
          <a:p>
            <a:r>
              <a:rPr b="1" lang="en-IN" sz="3600" spc="-1" strike="noStrike">
                <a:latin typeface="Times new roman"/>
              </a:rPr>
              <a:t>    </a:t>
            </a:r>
            <a:r>
              <a:rPr b="1" lang="en-IN" sz="3600" spc="-1" strike="noStrike">
                <a:latin typeface="Times new roman"/>
              </a:rPr>
              <a:t>Thank You....</a:t>
            </a:r>
            <a:endParaRPr b="1" lang="en-IN" sz="3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124080" y="6248520"/>
            <a:ext cx="2895120" cy="456840"/>
          </a:xfrm>
          <a:prstGeom prst="rect">
            <a:avLst/>
          </a:prstGeom>
          <a:noFill/>
          <a:ln w="9360">
            <a:noFill/>
          </a:ln>
        </p:spPr>
        <p:txBody>
          <a:bodyPr>
            <a:noAutofit/>
          </a:bodyPr>
          <a:p>
            <a:pPr algn="ctr">
              <a:lnSpc>
                <a:spcPct val="100000"/>
              </a:lnSpc>
            </a:pPr>
            <a:r>
              <a:rPr b="0" lang="en-US" sz="1400" spc="-1" strike="noStrike">
                <a:solidFill>
                  <a:srgbClr val="0000ff"/>
                </a:solidFill>
                <a:latin typeface="Times New Roman"/>
              </a:rPr>
              <a:t>Department of Computer Applications</a:t>
            </a:r>
            <a:endParaRPr b="0" lang="en-IN" sz="1400" spc="-1" strike="noStrike">
              <a:latin typeface="Times New Roman"/>
            </a:endParaRPr>
          </a:p>
        </p:txBody>
      </p:sp>
      <p:sp>
        <p:nvSpPr>
          <p:cNvPr id="145" name="CustomShape 2"/>
          <p:cNvSpPr/>
          <p:nvPr/>
        </p:nvSpPr>
        <p:spPr>
          <a:xfrm>
            <a:off x="3589560" y="152280"/>
            <a:ext cx="1955160" cy="760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IN" sz="4400" spc="-1" strike="noStrike">
                <a:solidFill>
                  <a:srgbClr val="000000"/>
                </a:solidFill>
                <a:latin typeface="Times New Roman"/>
              </a:rPr>
              <a:t>Content</a:t>
            </a:r>
            <a:endParaRPr b="0" lang="en-IN" sz="4400" spc="-1" strike="noStrike">
              <a:latin typeface="Arial"/>
            </a:endParaRPr>
          </a:p>
        </p:txBody>
      </p:sp>
      <p:sp>
        <p:nvSpPr>
          <p:cNvPr id="146" name="CustomShape 3"/>
          <p:cNvSpPr/>
          <p:nvPr/>
        </p:nvSpPr>
        <p:spPr>
          <a:xfrm>
            <a:off x="1219320" y="1066680"/>
            <a:ext cx="4571640" cy="5771880"/>
          </a:xfrm>
          <a:prstGeom prst="rect">
            <a:avLst/>
          </a:prstGeom>
          <a:noFill/>
          <a:ln>
            <a:noFill/>
          </a:ln>
        </p:spPr>
        <p:style>
          <a:lnRef idx="0"/>
          <a:fillRef idx="0"/>
          <a:effectRef idx="0"/>
          <a:fontRef idx="minor"/>
        </p:style>
        <p:txBody>
          <a:bodyPr lIns="90000" rIns="90000" tIns="45000" bIns="45000">
            <a:spAutoFit/>
          </a:bodyPr>
          <a:p>
            <a:pPr marL="343080" indent="-342720" algn="just">
              <a:lnSpc>
                <a:spcPct val="150000"/>
              </a:lnSpc>
              <a:spcBef>
                <a:spcPts val="624"/>
              </a:spcBef>
              <a:spcAft>
                <a:spcPts val="289"/>
              </a:spcAft>
              <a:buClr>
                <a:srgbClr val="000000"/>
              </a:buClr>
              <a:buSzPct val="45000"/>
              <a:buFont typeface="Wingdings" charset="2"/>
              <a:buChar char=""/>
              <a:tabLst>
                <a:tab algn="l" pos="214200"/>
                <a:tab algn="l" pos="318960"/>
                <a:tab algn="l" pos="768240"/>
                <a:tab algn="l" pos="1217520"/>
                <a:tab algn="l" pos="1666800"/>
                <a:tab algn="l" pos="2116080"/>
                <a:tab algn="l" pos="2565360"/>
                <a:tab algn="l" pos="3014640"/>
                <a:tab algn="l" pos="3463920"/>
                <a:tab algn="l" pos="3913200"/>
                <a:tab algn="l" pos="4362480"/>
                <a:tab algn="l" pos="4811760"/>
                <a:tab algn="l" pos="5261040"/>
                <a:tab algn="l" pos="5710320"/>
                <a:tab algn="l" pos="6159600"/>
                <a:tab algn="l" pos="6608880"/>
                <a:tab algn="l" pos="7058160"/>
                <a:tab algn="l" pos="7507440"/>
                <a:tab algn="l" pos="7956720"/>
                <a:tab algn="l" pos="8405640"/>
                <a:tab algn="l" pos="8854920"/>
              </a:tabLst>
            </a:pPr>
            <a:r>
              <a:rPr b="0" lang="en-IN" sz="2400" spc="-1" strike="noStrike">
                <a:solidFill>
                  <a:srgbClr val="000000"/>
                </a:solidFill>
                <a:latin typeface="Times New Roman"/>
              </a:rPr>
              <a:t>Company Profile</a:t>
            </a:r>
            <a:endParaRPr b="0" lang="en-IN" sz="2400" spc="-1" strike="noStrike">
              <a:latin typeface="Arial"/>
            </a:endParaRPr>
          </a:p>
          <a:p>
            <a:pPr marL="343080" indent="-342720" algn="just">
              <a:lnSpc>
                <a:spcPct val="150000"/>
              </a:lnSpc>
              <a:spcBef>
                <a:spcPts val="624"/>
              </a:spcBef>
              <a:spcAft>
                <a:spcPts val="289"/>
              </a:spcAft>
              <a:buClr>
                <a:srgbClr val="000000"/>
              </a:buClr>
              <a:buSzPct val="45000"/>
              <a:buFont typeface="Wingdings" charset="2"/>
              <a:buChar char=""/>
              <a:tabLst>
                <a:tab algn="l" pos="214200"/>
                <a:tab algn="l" pos="318960"/>
                <a:tab algn="l" pos="768240"/>
                <a:tab algn="l" pos="1217520"/>
                <a:tab algn="l" pos="1666800"/>
                <a:tab algn="l" pos="2116080"/>
                <a:tab algn="l" pos="2565360"/>
                <a:tab algn="l" pos="3014640"/>
                <a:tab algn="l" pos="3463920"/>
                <a:tab algn="l" pos="3913200"/>
                <a:tab algn="l" pos="4362480"/>
                <a:tab algn="l" pos="4811760"/>
                <a:tab algn="l" pos="5261040"/>
                <a:tab algn="l" pos="5710320"/>
                <a:tab algn="l" pos="6159600"/>
                <a:tab algn="l" pos="6608880"/>
                <a:tab algn="l" pos="7058160"/>
                <a:tab algn="l" pos="7507440"/>
                <a:tab algn="l" pos="7956720"/>
                <a:tab algn="l" pos="8405640"/>
                <a:tab algn="l" pos="8854920"/>
              </a:tabLst>
            </a:pPr>
            <a:r>
              <a:rPr b="0" lang="en-IN" sz="2400" spc="-1" strike="noStrike">
                <a:solidFill>
                  <a:srgbClr val="000000"/>
                </a:solidFill>
                <a:latin typeface="Times New Roman"/>
              </a:rPr>
              <a:t>Title &amp; Abstract</a:t>
            </a:r>
            <a:endParaRPr b="0" lang="en-IN" sz="2400" spc="-1" strike="noStrike">
              <a:latin typeface="Arial"/>
            </a:endParaRPr>
          </a:p>
          <a:p>
            <a:pPr marL="343080" indent="-342720" algn="just">
              <a:lnSpc>
                <a:spcPct val="150000"/>
              </a:lnSpc>
              <a:spcBef>
                <a:spcPts val="624"/>
              </a:spcBef>
              <a:spcAft>
                <a:spcPts val="289"/>
              </a:spcAft>
              <a:buClr>
                <a:srgbClr val="000000"/>
              </a:buClr>
              <a:buSzPct val="45000"/>
              <a:buFont typeface="Wingdings" charset="2"/>
              <a:buChar char=""/>
              <a:tabLst>
                <a:tab algn="l" pos="214200"/>
                <a:tab algn="l" pos="318960"/>
                <a:tab algn="l" pos="768240"/>
                <a:tab algn="l" pos="1217520"/>
                <a:tab algn="l" pos="1666800"/>
                <a:tab algn="l" pos="2116080"/>
                <a:tab algn="l" pos="2565360"/>
                <a:tab algn="l" pos="3014640"/>
                <a:tab algn="l" pos="3463920"/>
                <a:tab algn="l" pos="3913200"/>
                <a:tab algn="l" pos="4362480"/>
                <a:tab algn="l" pos="4811760"/>
                <a:tab algn="l" pos="5261040"/>
                <a:tab algn="l" pos="5710320"/>
                <a:tab algn="l" pos="6159600"/>
                <a:tab algn="l" pos="6608880"/>
                <a:tab algn="l" pos="7058160"/>
                <a:tab algn="l" pos="7507440"/>
                <a:tab algn="l" pos="7956720"/>
                <a:tab algn="l" pos="8405640"/>
                <a:tab algn="l" pos="8854920"/>
              </a:tabLst>
            </a:pPr>
            <a:r>
              <a:rPr b="0" lang="en-IN" sz="2400" spc="-1" strike="noStrike">
                <a:solidFill>
                  <a:srgbClr val="000000"/>
                </a:solidFill>
                <a:latin typeface="Times New Roman"/>
              </a:rPr>
              <a:t>System Specification</a:t>
            </a:r>
            <a:endParaRPr b="0" lang="en-IN" sz="2400" spc="-1" strike="noStrike">
              <a:latin typeface="Arial"/>
            </a:endParaRPr>
          </a:p>
          <a:p>
            <a:pPr marL="343080" indent="-342720" algn="just">
              <a:lnSpc>
                <a:spcPct val="150000"/>
              </a:lnSpc>
              <a:spcBef>
                <a:spcPts val="624"/>
              </a:spcBef>
              <a:spcAft>
                <a:spcPts val="289"/>
              </a:spcAft>
              <a:buClr>
                <a:srgbClr val="000000"/>
              </a:buClr>
              <a:buSzPct val="45000"/>
              <a:buFont typeface="Wingdings" charset="2"/>
              <a:buChar char=""/>
              <a:tabLst>
                <a:tab algn="l" pos="214200"/>
                <a:tab algn="l" pos="318960"/>
                <a:tab algn="l" pos="768240"/>
                <a:tab algn="l" pos="1217520"/>
                <a:tab algn="l" pos="1666800"/>
                <a:tab algn="l" pos="2116080"/>
                <a:tab algn="l" pos="2565360"/>
                <a:tab algn="l" pos="3014640"/>
                <a:tab algn="l" pos="3463920"/>
                <a:tab algn="l" pos="3913200"/>
                <a:tab algn="l" pos="4362480"/>
                <a:tab algn="l" pos="4811760"/>
                <a:tab algn="l" pos="5261040"/>
                <a:tab algn="l" pos="5710320"/>
                <a:tab algn="l" pos="6159600"/>
                <a:tab algn="l" pos="6608880"/>
                <a:tab algn="l" pos="7058160"/>
                <a:tab algn="l" pos="7507440"/>
                <a:tab algn="l" pos="7956720"/>
                <a:tab algn="l" pos="8405640"/>
                <a:tab algn="l" pos="8854920"/>
              </a:tabLst>
            </a:pPr>
            <a:r>
              <a:rPr b="0" lang="en-IN" sz="2400" spc="-1" strike="noStrike">
                <a:solidFill>
                  <a:srgbClr val="000000"/>
                </a:solidFill>
                <a:latin typeface="Times New Roman"/>
              </a:rPr>
              <a:t>System Design</a:t>
            </a:r>
            <a:endParaRPr b="0" lang="en-IN" sz="2400" spc="-1" strike="noStrike">
              <a:latin typeface="Arial"/>
            </a:endParaRPr>
          </a:p>
          <a:p>
            <a:pPr marL="343080" indent="-342720" algn="just">
              <a:lnSpc>
                <a:spcPct val="150000"/>
              </a:lnSpc>
              <a:spcBef>
                <a:spcPts val="624"/>
              </a:spcBef>
              <a:spcAft>
                <a:spcPts val="289"/>
              </a:spcAft>
              <a:buClr>
                <a:srgbClr val="000000"/>
              </a:buClr>
              <a:buSzPct val="45000"/>
              <a:buFont typeface="Wingdings" charset="2"/>
              <a:buChar char=""/>
              <a:tabLst>
                <a:tab algn="l" pos="214200"/>
                <a:tab algn="l" pos="318960"/>
                <a:tab algn="l" pos="768240"/>
                <a:tab algn="l" pos="1217520"/>
                <a:tab algn="l" pos="1666800"/>
                <a:tab algn="l" pos="2116080"/>
                <a:tab algn="l" pos="2565360"/>
                <a:tab algn="l" pos="3014640"/>
                <a:tab algn="l" pos="3463920"/>
                <a:tab algn="l" pos="3913200"/>
                <a:tab algn="l" pos="4362480"/>
                <a:tab algn="l" pos="4811760"/>
                <a:tab algn="l" pos="5261040"/>
                <a:tab algn="l" pos="5710320"/>
                <a:tab algn="l" pos="6159600"/>
                <a:tab algn="l" pos="6608880"/>
                <a:tab algn="l" pos="7058160"/>
                <a:tab algn="l" pos="7507440"/>
                <a:tab algn="l" pos="7956720"/>
                <a:tab algn="l" pos="8405640"/>
                <a:tab algn="l" pos="8854920"/>
              </a:tabLst>
            </a:pPr>
            <a:r>
              <a:rPr b="0" lang="en-IN" sz="2400" spc="-1" strike="noStrike">
                <a:solidFill>
                  <a:srgbClr val="000000"/>
                </a:solidFill>
                <a:latin typeface="Times New Roman"/>
              </a:rPr>
              <a:t>Database design</a:t>
            </a:r>
            <a:endParaRPr b="0" lang="en-IN" sz="2400" spc="-1" strike="noStrike">
              <a:latin typeface="Arial"/>
            </a:endParaRPr>
          </a:p>
          <a:p>
            <a:pPr marL="343080" indent="-342720" algn="just">
              <a:lnSpc>
                <a:spcPct val="150000"/>
              </a:lnSpc>
              <a:spcBef>
                <a:spcPts val="624"/>
              </a:spcBef>
              <a:spcAft>
                <a:spcPts val="289"/>
              </a:spcAft>
              <a:buClr>
                <a:srgbClr val="000000"/>
              </a:buClr>
              <a:buSzPct val="45000"/>
              <a:buFont typeface="Wingdings" charset="2"/>
              <a:buChar char=""/>
              <a:tabLst>
                <a:tab algn="l" pos="214200"/>
                <a:tab algn="l" pos="318960"/>
                <a:tab algn="l" pos="768240"/>
                <a:tab algn="l" pos="1217520"/>
                <a:tab algn="l" pos="1666800"/>
                <a:tab algn="l" pos="2116080"/>
                <a:tab algn="l" pos="2565360"/>
                <a:tab algn="l" pos="3014640"/>
                <a:tab algn="l" pos="3463920"/>
                <a:tab algn="l" pos="3913200"/>
                <a:tab algn="l" pos="4362480"/>
                <a:tab algn="l" pos="4811760"/>
                <a:tab algn="l" pos="5261040"/>
                <a:tab algn="l" pos="5710320"/>
                <a:tab algn="l" pos="6159600"/>
                <a:tab algn="l" pos="6608880"/>
                <a:tab algn="l" pos="7058160"/>
                <a:tab algn="l" pos="7507440"/>
                <a:tab algn="l" pos="7956720"/>
                <a:tab algn="l" pos="8405640"/>
                <a:tab algn="l" pos="8854920"/>
              </a:tabLst>
            </a:pPr>
            <a:r>
              <a:rPr b="0" lang="en-IN" sz="2400" spc="-1" strike="noStrike">
                <a:solidFill>
                  <a:srgbClr val="000000"/>
                </a:solidFill>
                <a:latin typeface="Times New Roman"/>
              </a:rPr>
              <a:t>Modules</a:t>
            </a:r>
            <a:endParaRPr b="0" lang="en-IN" sz="2400" spc="-1" strike="noStrike">
              <a:latin typeface="Arial"/>
            </a:endParaRPr>
          </a:p>
          <a:p>
            <a:pPr marL="343080" indent="-342720" algn="just">
              <a:lnSpc>
                <a:spcPct val="150000"/>
              </a:lnSpc>
              <a:spcBef>
                <a:spcPts val="624"/>
              </a:spcBef>
              <a:spcAft>
                <a:spcPts val="289"/>
              </a:spcAft>
              <a:buClr>
                <a:srgbClr val="000000"/>
              </a:buClr>
              <a:buSzPct val="45000"/>
              <a:buFont typeface="Wingdings" charset="2"/>
              <a:buChar char=""/>
              <a:tabLst>
                <a:tab algn="l" pos="214200"/>
                <a:tab algn="l" pos="318960"/>
                <a:tab algn="l" pos="768240"/>
                <a:tab algn="l" pos="1217520"/>
                <a:tab algn="l" pos="1666800"/>
                <a:tab algn="l" pos="2116080"/>
                <a:tab algn="l" pos="2565360"/>
                <a:tab algn="l" pos="3014640"/>
                <a:tab algn="l" pos="3463920"/>
                <a:tab algn="l" pos="3913200"/>
                <a:tab algn="l" pos="4362480"/>
                <a:tab algn="l" pos="4811760"/>
                <a:tab algn="l" pos="5261040"/>
                <a:tab algn="l" pos="5710320"/>
                <a:tab algn="l" pos="6159600"/>
                <a:tab algn="l" pos="6608880"/>
                <a:tab algn="l" pos="7058160"/>
                <a:tab algn="l" pos="7507440"/>
                <a:tab algn="l" pos="7956720"/>
                <a:tab algn="l" pos="8405640"/>
                <a:tab algn="l" pos="8854920"/>
              </a:tabLst>
            </a:pPr>
            <a:r>
              <a:rPr b="0" lang="en-IN" sz="2400" spc="-1" strike="noStrike">
                <a:solidFill>
                  <a:srgbClr val="000000"/>
                </a:solidFill>
                <a:latin typeface="Times New Roman"/>
              </a:rPr>
              <a:t>Literature survey</a:t>
            </a:r>
            <a:endParaRPr b="0" lang="en-IN" sz="2400" spc="-1" strike="noStrike">
              <a:latin typeface="Arial"/>
            </a:endParaRPr>
          </a:p>
          <a:p>
            <a:pPr marL="343080" indent="-342720" algn="just">
              <a:lnSpc>
                <a:spcPct val="150000"/>
              </a:lnSpc>
              <a:spcBef>
                <a:spcPts val="624"/>
              </a:spcBef>
              <a:spcAft>
                <a:spcPts val="289"/>
              </a:spcAft>
              <a:buClr>
                <a:srgbClr val="000000"/>
              </a:buClr>
              <a:buSzPct val="45000"/>
              <a:buFont typeface="Wingdings" charset="2"/>
              <a:buChar char=""/>
              <a:tabLst>
                <a:tab algn="l" pos="214200"/>
                <a:tab algn="l" pos="318960"/>
                <a:tab algn="l" pos="768240"/>
                <a:tab algn="l" pos="1217520"/>
                <a:tab algn="l" pos="1666800"/>
                <a:tab algn="l" pos="2116080"/>
                <a:tab algn="l" pos="2565360"/>
                <a:tab algn="l" pos="3014640"/>
                <a:tab algn="l" pos="3463920"/>
                <a:tab algn="l" pos="3913200"/>
                <a:tab algn="l" pos="4362480"/>
                <a:tab algn="l" pos="4811760"/>
                <a:tab algn="l" pos="5261040"/>
                <a:tab algn="l" pos="5710320"/>
                <a:tab algn="l" pos="6159600"/>
                <a:tab algn="l" pos="6608880"/>
                <a:tab algn="l" pos="7058160"/>
                <a:tab algn="l" pos="7507440"/>
                <a:tab algn="l" pos="7956720"/>
                <a:tab algn="l" pos="8405640"/>
                <a:tab algn="l" pos="8854920"/>
              </a:tabLst>
            </a:pPr>
            <a:endParaRPr b="0" lang="en-IN" sz="2400" spc="-1" strike="noStrike">
              <a:latin typeface="Arial"/>
            </a:endParaRPr>
          </a:p>
          <a:p>
            <a:pPr algn="just">
              <a:lnSpc>
                <a:spcPct val="100000"/>
              </a:lnSpc>
              <a:spcBef>
                <a:spcPts val="624"/>
              </a:spcBef>
              <a:spcAft>
                <a:spcPts val="289"/>
              </a:spcAft>
              <a:tabLst>
                <a:tab algn="l" pos="214200"/>
                <a:tab algn="l" pos="318960"/>
                <a:tab algn="l" pos="768240"/>
                <a:tab algn="l" pos="1217520"/>
                <a:tab algn="l" pos="1666800"/>
                <a:tab algn="l" pos="2116080"/>
                <a:tab algn="l" pos="2565360"/>
                <a:tab algn="l" pos="3014640"/>
                <a:tab algn="l" pos="3463920"/>
                <a:tab algn="l" pos="3913200"/>
                <a:tab algn="l" pos="4362480"/>
                <a:tab algn="l" pos="4811760"/>
                <a:tab algn="l" pos="5261040"/>
                <a:tab algn="l" pos="5710320"/>
                <a:tab algn="l" pos="6159600"/>
                <a:tab algn="l" pos="6608880"/>
                <a:tab algn="l" pos="7058160"/>
                <a:tab algn="l" pos="7507440"/>
                <a:tab algn="l" pos="7956720"/>
                <a:tab algn="l" pos="8405640"/>
                <a:tab algn="l" pos="8854920"/>
              </a:tabLst>
            </a:pPr>
            <a:endParaRPr b="0" lang="en-IN" sz="24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124080" y="6248520"/>
            <a:ext cx="2895120" cy="456840"/>
          </a:xfrm>
          <a:prstGeom prst="rect">
            <a:avLst/>
          </a:prstGeom>
          <a:noFill/>
          <a:ln w="9360">
            <a:noFill/>
          </a:ln>
        </p:spPr>
        <p:txBody>
          <a:bodyPr>
            <a:noAutofit/>
          </a:bodyPr>
          <a:p>
            <a:pPr algn="ctr">
              <a:lnSpc>
                <a:spcPct val="100000"/>
              </a:lnSpc>
            </a:pPr>
            <a:r>
              <a:rPr b="0" lang="en-US" sz="1400" spc="-1" strike="noStrike">
                <a:solidFill>
                  <a:srgbClr val="0000ff"/>
                </a:solidFill>
                <a:latin typeface="Times New Roman"/>
              </a:rPr>
              <a:t>Department of Computer Applications</a:t>
            </a:r>
            <a:endParaRPr b="0" lang="en-IN" sz="1400" spc="-1" strike="noStrike">
              <a:latin typeface="Times New Roman"/>
            </a:endParaRPr>
          </a:p>
        </p:txBody>
      </p:sp>
      <p:sp>
        <p:nvSpPr>
          <p:cNvPr id="148" name="CustomShape 2"/>
          <p:cNvSpPr/>
          <p:nvPr/>
        </p:nvSpPr>
        <p:spPr>
          <a:xfrm>
            <a:off x="2966040" y="407520"/>
            <a:ext cx="7833960" cy="12528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spcAft>
                <a:spcPts val="1001"/>
              </a:spcAft>
              <a:tabLst>
                <a:tab algn="l" pos="26352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lang="en-IN" sz="4000" spc="-1" strike="noStrike">
                <a:solidFill>
                  <a:srgbClr val="000000"/>
                </a:solidFill>
                <a:latin typeface="Times New Roman"/>
                <a:ea typeface="Verdana"/>
              </a:rPr>
              <a:t>Company Profile</a:t>
            </a:r>
            <a:endParaRPr b="0" lang="en-IN" sz="4000" spc="-1" strike="noStrike">
              <a:latin typeface="Arial"/>
            </a:endParaRPr>
          </a:p>
          <a:p>
            <a:pPr marL="285840" indent="-285480">
              <a:lnSpc>
                <a:spcPct val="100000"/>
              </a:lnSpc>
              <a:spcBef>
                <a:spcPts val="1199"/>
              </a:spcBef>
              <a:spcAft>
                <a:spcPts val="1001"/>
              </a:spcAft>
              <a:buClr>
                <a:srgbClr val="000000"/>
              </a:buClr>
              <a:buSzPct val="110000"/>
              <a:buFont typeface="Wingdings" charset="2"/>
              <a:buChar char=""/>
              <a:tabLst>
                <a:tab algn="l" pos="26352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0" lang="en-US" sz="1800" spc="-1" strike="noStrike">
                <a:solidFill>
                  <a:srgbClr val="333333"/>
                </a:solidFill>
                <a:latin typeface="Times New Roman"/>
                <a:ea typeface="Verdana"/>
              </a:rPr>
              <a:t>	</a:t>
            </a:r>
            <a:endParaRPr b="0" lang="en-IN" sz="1800" spc="-1" strike="noStrike">
              <a:latin typeface="Arial"/>
            </a:endParaRPr>
          </a:p>
        </p:txBody>
      </p:sp>
      <p:pic>
        <p:nvPicPr>
          <p:cNvPr id="149" name="Picture 2" descr="C:\Users\AIIM TECH\Downloads\Photo\Photo\aiimtechlogo.png"/>
          <p:cNvPicPr/>
          <p:nvPr/>
        </p:nvPicPr>
        <p:blipFill>
          <a:blip r:embed="rId1"/>
          <a:stretch/>
        </p:blipFill>
        <p:spPr>
          <a:xfrm>
            <a:off x="2759400" y="1440000"/>
            <a:ext cx="4008600" cy="929880"/>
          </a:xfrm>
          <a:prstGeom prst="rect">
            <a:avLst/>
          </a:prstGeom>
          <a:ln>
            <a:noFill/>
          </a:ln>
        </p:spPr>
      </p:pic>
      <p:sp>
        <p:nvSpPr>
          <p:cNvPr id="150" name="TextShape 3"/>
          <p:cNvSpPr txBox="1"/>
          <p:nvPr/>
        </p:nvSpPr>
        <p:spPr>
          <a:xfrm>
            <a:off x="936000" y="2592000"/>
            <a:ext cx="7920000" cy="392976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1800" spc="-1" strike="noStrike">
                <a:latin typeface="Arial"/>
              </a:rPr>
              <a:t>Our Company AIIM Tech Software System Private Ltd established in 2008 at sivakasi and </a:t>
            </a:r>
            <a:r>
              <a:rPr b="1" lang="en-IN" sz="1800" spc="-1" strike="noStrike">
                <a:solidFill>
                  <a:srgbClr val="c9211e"/>
                </a:solidFill>
                <a:latin typeface="Arial"/>
              </a:rPr>
              <a:t>15 years of tech experience</a:t>
            </a:r>
            <a:r>
              <a:rPr b="0" lang="en-IN" sz="1800" spc="-1" strike="noStrike">
                <a:latin typeface="Arial"/>
              </a:rPr>
              <a:t> in software industry.</a:t>
            </a:r>
            <a:endParaRPr b="0" lang="en-IN" sz="1800" spc="-1" strike="noStrike">
              <a:latin typeface="Arial"/>
            </a:endParaRPr>
          </a:p>
          <a:p>
            <a:pPr marL="216000" indent="-216000">
              <a:buClr>
                <a:srgbClr val="000000"/>
              </a:buClr>
              <a:buSzPct val="45000"/>
              <a:buFont typeface="Wingdings" charset="2"/>
              <a:buChar char=""/>
            </a:pP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Our Company Mostly working with mobile , web based  and wordpress applications .</a:t>
            </a:r>
            <a:endParaRPr b="0" lang="en-IN" sz="1800" spc="-1" strike="noStrike">
              <a:latin typeface="Arial"/>
            </a:endParaRPr>
          </a:p>
          <a:p>
            <a:pPr marL="216000" indent="-216000">
              <a:buClr>
                <a:srgbClr val="000000"/>
              </a:buClr>
              <a:buSzPct val="45000"/>
              <a:buFont typeface="Wingdings" charset="2"/>
              <a:buChar char=""/>
            </a:pP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They have handled lots of service based projects.</a:t>
            </a:r>
            <a:endParaRPr b="0" lang="en-IN" sz="1800" spc="-1" strike="noStrike">
              <a:latin typeface="Arial"/>
            </a:endParaRPr>
          </a:p>
          <a:p>
            <a:pPr marL="216000" indent="-216000">
              <a:buClr>
                <a:srgbClr val="000000"/>
              </a:buClr>
              <a:buSzPct val="45000"/>
              <a:buFont typeface="Wingdings" charset="2"/>
              <a:buChar char=""/>
            </a:pP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We are Expertise  to develope  the product based applications also.</a:t>
            </a:r>
            <a:endParaRPr b="0" lang="en-IN" sz="1800" spc="-1" strike="noStrike">
              <a:latin typeface="Arial"/>
            </a:endParaRPr>
          </a:p>
          <a:p>
            <a:pPr marL="216000" indent="-216000">
              <a:buClr>
                <a:srgbClr val="000000"/>
              </a:buClr>
              <a:buSzPct val="45000"/>
              <a:buFont typeface="Wingdings" charset="2"/>
              <a:buChar char=""/>
            </a:pP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Our Company main motive is to </a:t>
            </a:r>
            <a:r>
              <a:rPr b="1" lang="en-IN" sz="1800" spc="-1" strike="noStrike">
                <a:solidFill>
                  <a:srgbClr val="c9211e"/>
                </a:solidFill>
                <a:latin typeface="Arial"/>
              </a:rPr>
              <a:t>customer satisfication</a:t>
            </a:r>
            <a:r>
              <a:rPr b="0" lang="en-IN" sz="1800" spc="-1" strike="noStrike">
                <a:latin typeface="Arial"/>
              </a:rPr>
              <a:t> and travel with customer till long-term. </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924840" y="181440"/>
            <a:ext cx="7772040" cy="795960"/>
          </a:xfrm>
          <a:prstGeom prst="rect">
            <a:avLst/>
          </a:prstGeom>
          <a:noFill/>
          <a:ln w="9360">
            <a:noFill/>
          </a:ln>
        </p:spPr>
        <p:txBody>
          <a:bodyPr anchor="ctr">
            <a:noAutofit/>
          </a:bodyPr>
          <a:p>
            <a:pPr>
              <a:lnSpc>
                <a:spcPct val="100000"/>
              </a:lnSpc>
            </a:pPr>
            <a:r>
              <a:rPr b="1" lang="en-US" sz="3200" spc="-1" strike="noStrike">
                <a:solidFill>
                  <a:srgbClr val="000000"/>
                </a:solidFill>
                <a:latin typeface="Times New Roman"/>
              </a:rPr>
              <a:t>Abstract</a:t>
            </a:r>
            <a:endParaRPr b="0" lang="en-US" sz="3200" spc="-1" strike="noStrike">
              <a:solidFill>
                <a:srgbClr val="000000"/>
              </a:solidFill>
              <a:latin typeface="Times New Roman"/>
            </a:endParaRPr>
          </a:p>
        </p:txBody>
      </p:sp>
      <p:sp>
        <p:nvSpPr>
          <p:cNvPr id="152" name="TextShape 2"/>
          <p:cNvSpPr txBox="1"/>
          <p:nvPr/>
        </p:nvSpPr>
        <p:spPr>
          <a:xfrm>
            <a:off x="3124080" y="6248520"/>
            <a:ext cx="2895120" cy="456840"/>
          </a:xfrm>
          <a:prstGeom prst="rect">
            <a:avLst/>
          </a:prstGeom>
          <a:noFill/>
          <a:ln w="9360">
            <a:noFill/>
          </a:ln>
        </p:spPr>
        <p:txBody>
          <a:bodyPr>
            <a:noAutofit/>
          </a:bodyPr>
          <a:p>
            <a:pPr algn="ctr">
              <a:lnSpc>
                <a:spcPct val="100000"/>
              </a:lnSpc>
            </a:pPr>
            <a:r>
              <a:rPr b="0" lang="en-US" sz="1400" spc="-1" strike="noStrike">
                <a:solidFill>
                  <a:srgbClr val="0000ff"/>
                </a:solidFill>
                <a:latin typeface="Times New Roman"/>
              </a:rPr>
              <a:t>Department of Computer Applications</a:t>
            </a:r>
            <a:endParaRPr b="0" lang="en-IN" sz="1400" spc="-1" strike="noStrike">
              <a:latin typeface="Times New Roman"/>
            </a:endParaRPr>
          </a:p>
        </p:txBody>
      </p:sp>
      <p:sp>
        <p:nvSpPr>
          <p:cNvPr id="153" name="TextShape 3"/>
          <p:cNvSpPr txBox="1"/>
          <p:nvPr/>
        </p:nvSpPr>
        <p:spPr>
          <a:xfrm>
            <a:off x="829440" y="865800"/>
            <a:ext cx="7772040" cy="4114440"/>
          </a:xfrm>
          <a:prstGeom prst="rect">
            <a:avLst/>
          </a:prstGeom>
          <a:noFill/>
          <a:ln w="9360">
            <a:noFill/>
          </a:ln>
        </p:spPr>
        <p:txBody>
          <a:bodyPr>
            <a:noAutofit/>
          </a:bodyPr>
          <a:p>
            <a:pPr marL="343080" indent="-342720">
              <a:lnSpc>
                <a:spcPct val="150000"/>
              </a:lnSpc>
              <a:spcBef>
                <a:spcPts val="420"/>
              </a:spcBef>
              <a:buClr>
                <a:srgbClr val="000000"/>
              </a:buClr>
              <a:buFont typeface="Wingdings" charset="2"/>
              <a:buChar char=""/>
            </a:pPr>
            <a:r>
              <a:rPr b="0" lang="en-US" sz="2100" spc="-1" strike="noStrike">
                <a:solidFill>
                  <a:srgbClr val="000000"/>
                </a:solidFill>
                <a:latin typeface="Times New Roman"/>
              </a:rPr>
              <a:t>PayBill is a mobile application focused on </a:t>
            </a:r>
            <a:r>
              <a:rPr b="0" lang="en-US" sz="2100" spc="-1" strike="noStrike">
                <a:solidFill>
                  <a:srgbClr val="ff0000"/>
                </a:solidFill>
                <a:latin typeface="Times New Roman"/>
              </a:rPr>
              <a:t>innovations in </a:t>
            </a:r>
            <a:r>
              <a:rPr b="0" lang="en-US" sz="2100" spc="-1" strike="noStrike">
                <a:solidFill>
                  <a:srgbClr val="ff0000"/>
                </a:solidFill>
                <a:latin typeface="Times New Roman"/>
              </a:rPr>
              <a:t>payment and billing systems.</a:t>
            </a:r>
            <a:endParaRPr b="0" lang="en-US" sz="2100" spc="-1" strike="noStrike">
              <a:solidFill>
                <a:srgbClr val="000000"/>
              </a:solidFill>
              <a:latin typeface="Times New Roman"/>
            </a:endParaRPr>
          </a:p>
          <a:p>
            <a:pPr marL="343080" indent="-342720">
              <a:lnSpc>
                <a:spcPct val="150000"/>
              </a:lnSpc>
              <a:spcBef>
                <a:spcPts val="420"/>
              </a:spcBef>
              <a:buClr>
                <a:srgbClr val="000000"/>
              </a:buClr>
              <a:buFont typeface="Wingdings" charset="2"/>
              <a:buChar char=""/>
            </a:pPr>
            <a:r>
              <a:rPr b="0" lang="en-IN" sz="2100" spc="-1" strike="noStrike">
                <a:solidFill>
                  <a:srgbClr val="000000"/>
                </a:solidFill>
                <a:latin typeface="Times New Roman"/>
              </a:rPr>
              <a:t>In PayBill, we implement</a:t>
            </a:r>
            <a:endParaRPr b="0" lang="en-US" sz="2100" spc="-1" strike="noStrike">
              <a:solidFill>
                <a:srgbClr val="000000"/>
              </a:solidFill>
              <a:latin typeface="Times New Roman"/>
            </a:endParaRPr>
          </a:p>
          <a:p>
            <a:pPr marL="343080" indent="104760">
              <a:lnSpc>
                <a:spcPct val="150000"/>
              </a:lnSpc>
              <a:spcBef>
                <a:spcPts val="420"/>
              </a:spcBef>
              <a:buClr>
                <a:srgbClr val="000000"/>
              </a:buClr>
              <a:buFont typeface="Wingdings" charset="2"/>
              <a:buChar char=""/>
            </a:pPr>
            <a:r>
              <a:rPr b="0" lang="en-US" sz="2100" spc="-1" strike="noStrike">
                <a:solidFill>
                  <a:srgbClr val="000000"/>
                </a:solidFill>
                <a:latin typeface="Times New Roman"/>
              </a:rPr>
              <a:t> </a:t>
            </a:r>
            <a:r>
              <a:rPr b="0" lang="en-US" sz="2100" spc="-1" strike="noStrike">
                <a:solidFill>
                  <a:srgbClr val="ff0000"/>
                </a:solidFill>
                <a:latin typeface="Times New Roman"/>
              </a:rPr>
              <a:t>subscription-based billing models for services</a:t>
            </a:r>
            <a:r>
              <a:rPr b="0" lang="en-US" sz="2100" spc="-1" strike="noStrike">
                <a:solidFill>
                  <a:srgbClr val="000000"/>
                </a:solidFill>
                <a:latin typeface="Times New Roman"/>
              </a:rPr>
              <a:t>,</a:t>
            </a:r>
            <a:endParaRPr b="0" lang="en-US" sz="2100" spc="-1" strike="noStrike">
              <a:solidFill>
                <a:srgbClr val="000000"/>
              </a:solidFill>
              <a:latin typeface="Times New Roman"/>
            </a:endParaRPr>
          </a:p>
          <a:p>
            <a:pPr marL="343080" indent="104760">
              <a:lnSpc>
                <a:spcPct val="150000"/>
              </a:lnSpc>
              <a:spcBef>
                <a:spcPts val="420"/>
              </a:spcBef>
              <a:buClr>
                <a:srgbClr val="000000"/>
              </a:buClr>
              <a:buFont typeface="Wingdings" charset="2"/>
              <a:buChar char=""/>
            </a:pPr>
            <a:r>
              <a:rPr b="0" lang="en-US" sz="2100" spc="-1" strike="noStrike">
                <a:solidFill>
                  <a:srgbClr val="000000"/>
                </a:solidFill>
                <a:latin typeface="Times New Roman"/>
              </a:rPr>
              <a:t>provide users with </a:t>
            </a:r>
            <a:r>
              <a:rPr b="0" lang="en-US" sz="2100" spc="-1" strike="noStrike">
                <a:solidFill>
                  <a:srgbClr val="ff0000"/>
                </a:solidFill>
                <a:latin typeface="Times New Roman"/>
              </a:rPr>
              <a:t>instant and accurate billing information </a:t>
            </a:r>
            <a:r>
              <a:rPr b="0" lang="en-US" sz="2100" spc="-1" strike="noStrike">
                <a:solidFill>
                  <a:srgbClr val="000000"/>
                </a:solidFill>
                <a:latin typeface="Times New Roman"/>
              </a:rPr>
              <a:t>and</a:t>
            </a:r>
            <a:endParaRPr b="0" lang="en-US" sz="2100" spc="-1" strike="noStrike">
              <a:solidFill>
                <a:srgbClr val="000000"/>
              </a:solidFill>
              <a:latin typeface="Times New Roman"/>
            </a:endParaRPr>
          </a:p>
          <a:p>
            <a:pPr marL="343080" indent="104760">
              <a:lnSpc>
                <a:spcPct val="150000"/>
              </a:lnSpc>
              <a:spcBef>
                <a:spcPts val="420"/>
              </a:spcBef>
              <a:buClr>
                <a:srgbClr val="000000"/>
              </a:buClr>
              <a:buFont typeface="Wingdings" charset="2"/>
              <a:buChar char=""/>
            </a:pPr>
            <a:r>
              <a:rPr b="0" lang="en-US" sz="2100" spc="-1" strike="noStrike">
                <a:solidFill>
                  <a:srgbClr val="000000"/>
                </a:solidFill>
                <a:latin typeface="Times New Roman"/>
              </a:rPr>
              <a:t>utilize data analytics to gather insights into preferences and </a:t>
            </a:r>
            <a:r>
              <a:rPr b="0" lang="en-US" sz="2100" spc="-1" strike="noStrike">
                <a:solidFill>
                  <a:srgbClr val="ff0000"/>
                </a:solidFill>
                <a:latin typeface="Times New Roman"/>
              </a:rPr>
              <a:t>spending patterns to optimize billing strategies</a:t>
            </a:r>
            <a:r>
              <a:rPr b="0" lang="en-US" sz="2100" spc="-1" strike="noStrike">
                <a:solidFill>
                  <a:srgbClr val="000000"/>
                </a:solidFill>
                <a:latin typeface="Times New Roman"/>
              </a:rPr>
              <a:t>.</a:t>
            </a:r>
            <a:endParaRPr b="0" lang="en-US" sz="2100" spc="-1" strike="noStrike">
              <a:solidFill>
                <a:srgbClr val="000000"/>
              </a:solidFill>
              <a:latin typeface="Times New Roman"/>
            </a:endParaRPr>
          </a:p>
          <a:p>
            <a:pPr indent="447840">
              <a:lnSpc>
                <a:spcPct val="150000"/>
              </a:lnSpc>
              <a:spcBef>
                <a:spcPts val="420"/>
              </a:spcBef>
              <a:buClr>
                <a:srgbClr val="000000"/>
              </a:buClr>
              <a:buFont typeface="Wingdings" charset="2"/>
              <a:buChar char=""/>
            </a:pPr>
            <a:r>
              <a:rPr b="0" lang="en-US" sz="2100" spc="-1" strike="noStrike">
                <a:solidFill>
                  <a:srgbClr val="000000"/>
                </a:solidFill>
                <a:latin typeface="Times New Roman"/>
              </a:rPr>
              <a:t>PayBill supports both Android and iOS operating systems.</a:t>
            </a:r>
            <a:endParaRPr b="0" lang="en-US" sz="2100" spc="-1" strike="noStrike">
              <a:solidFill>
                <a:srgbClr val="000000"/>
              </a:solidFill>
              <a:latin typeface="Times New Roman"/>
            </a:endParaRPr>
          </a:p>
          <a:p>
            <a:pPr indent="447840">
              <a:lnSpc>
                <a:spcPct val="150000"/>
              </a:lnSpc>
              <a:spcBef>
                <a:spcPts val="420"/>
              </a:spcBef>
              <a:buClr>
                <a:srgbClr val="000000"/>
              </a:buClr>
              <a:buFont typeface="Wingdings" charset="2"/>
              <a:buChar char=""/>
            </a:pPr>
            <a:r>
              <a:rPr b="0" lang="en-US" sz="2100" spc="-1" strike="noStrike">
                <a:solidFill>
                  <a:srgbClr val="000000"/>
                </a:solidFill>
                <a:latin typeface="Times New Roman"/>
              </a:rPr>
              <a:t>We are designing a user-friendly interface for billing systems </a:t>
            </a:r>
            <a:r>
              <a:rPr b="0" lang="en-US" sz="2100" spc="-1" strike="noStrike">
                <a:solidFill>
                  <a:srgbClr val="000000"/>
                </a:solidFill>
                <a:latin typeface="Times New Roman"/>
              </a:rPr>
              <a:t>to enhance the overall user experience.</a:t>
            </a:r>
            <a:endParaRPr b="0" lang="en-US" sz="2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080000" y="1800000"/>
            <a:ext cx="7776000" cy="548172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2400" spc="-1" strike="noStrike">
                <a:latin typeface="Times new roman"/>
              </a:rPr>
              <a:t>This Module is initially verify with otp verification at the same time verify the Database that partner already exist or not if exist then forward  to dashboard page otherwise get delivery partner information like name ,address etc:-.</a:t>
            </a:r>
            <a:endParaRPr b="0" lang="en-IN" sz="2400" spc="-1" strike="noStrike">
              <a:latin typeface="Times new roman"/>
            </a:endParaRPr>
          </a:p>
          <a:p>
            <a:pPr marL="216000" indent="-216000">
              <a:buClr>
                <a:srgbClr val="000000"/>
              </a:buClr>
              <a:buSzPct val="45000"/>
              <a:buFont typeface="Wingdings" charset="2"/>
              <a:buChar char=""/>
            </a:pPr>
            <a:endParaRPr b="0" lang="en-IN" sz="2400" spc="-1" strike="noStrike">
              <a:latin typeface="Times new roman"/>
            </a:endParaRPr>
          </a:p>
          <a:p>
            <a:pPr marL="216000" indent="-216000">
              <a:buClr>
                <a:srgbClr val="000000"/>
              </a:buClr>
              <a:buSzPct val="45000"/>
              <a:buFont typeface="Wingdings" charset="2"/>
              <a:buChar char=""/>
            </a:pPr>
            <a:r>
              <a:rPr b="0" lang="en-IN" sz="2400" spc="-1" strike="noStrike">
                <a:latin typeface="Times new roman"/>
              </a:rPr>
              <a:t>Once the partner will create the account then forward to dashboard .</a:t>
            </a:r>
            <a:endParaRPr b="0" lang="en-IN" sz="2400" spc="-1" strike="noStrike">
              <a:latin typeface="Times new roman"/>
            </a:endParaRPr>
          </a:p>
          <a:p>
            <a:pPr marL="216000" indent="-216000">
              <a:buClr>
                <a:srgbClr val="000000"/>
              </a:buClr>
              <a:buSzPct val="45000"/>
              <a:buFont typeface="Wingdings" charset="2"/>
              <a:buChar char=""/>
            </a:pPr>
            <a:endParaRPr b="0" lang="en-IN" sz="2400" spc="-1" strike="noStrike">
              <a:latin typeface="Times new roman"/>
            </a:endParaRPr>
          </a:p>
          <a:p>
            <a:pPr marL="216000" indent="-216000">
              <a:buClr>
                <a:srgbClr val="000000"/>
              </a:buClr>
              <a:buSzPct val="45000"/>
              <a:buFont typeface="Wingdings" charset="2"/>
              <a:buChar char=""/>
            </a:pPr>
            <a:r>
              <a:rPr b="0" lang="en-IN" sz="2400" spc="-1" strike="noStrike">
                <a:latin typeface="Times new roman"/>
              </a:rPr>
              <a:t>In this Module implemented with Jwt Authentication for secured login verification and information passed through token .</a:t>
            </a:r>
            <a:endParaRPr b="0" lang="en-IN" sz="2400" spc="-1" strike="noStrike">
              <a:latin typeface="Times new roman"/>
            </a:endParaRPr>
          </a:p>
          <a:p>
            <a:pPr marL="216000" indent="-216000">
              <a:buClr>
                <a:srgbClr val="000000"/>
              </a:buClr>
              <a:buSzPct val="45000"/>
              <a:buFont typeface="Wingdings" charset="2"/>
              <a:buChar char=""/>
            </a:pPr>
            <a:endParaRPr b="0" lang="en-IN" sz="2400" spc="-1" strike="noStrike">
              <a:latin typeface="Times new roman"/>
            </a:endParaRPr>
          </a:p>
          <a:p>
            <a:pPr marL="216000" indent="-216000">
              <a:buClr>
                <a:srgbClr val="000000"/>
              </a:buClr>
              <a:buSzPct val="45000"/>
              <a:buFont typeface="Wingdings" charset="2"/>
              <a:buChar char=""/>
            </a:pPr>
            <a:r>
              <a:rPr b="0" lang="en-IN" sz="2400" spc="-1" strike="noStrike">
                <a:latin typeface="Times new roman"/>
              </a:rPr>
              <a:t>It will more helpfull for Secured endpoint routing.</a:t>
            </a:r>
            <a:endParaRPr b="0" lang="en-IN" sz="2400" spc="-1" strike="noStrike">
              <a:latin typeface="Times new roman"/>
            </a:endParaRPr>
          </a:p>
          <a:p>
            <a:endParaRPr b="0" lang="en-IN" sz="2400" spc="-1" strike="noStrike">
              <a:latin typeface="Times new roman"/>
            </a:endParaRPr>
          </a:p>
          <a:p>
            <a:endParaRPr b="0" lang="en-IN" sz="2400" spc="-1" strike="noStrike">
              <a:latin typeface="Times new roman"/>
            </a:endParaRPr>
          </a:p>
          <a:p>
            <a:endParaRPr b="0" lang="en-IN" sz="2400" spc="-1" strike="noStrike">
              <a:latin typeface="Times new roman"/>
            </a:endParaRPr>
          </a:p>
        </p:txBody>
      </p:sp>
      <p:sp>
        <p:nvSpPr>
          <p:cNvPr id="155" name="TextShape 2"/>
          <p:cNvSpPr txBox="1"/>
          <p:nvPr/>
        </p:nvSpPr>
        <p:spPr>
          <a:xfrm>
            <a:off x="3384000" y="648000"/>
            <a:ext cx="4680000" cy="483840"/>
          </a:xfrm>
          <a:prstGeom prst="rect">
            <a:avLst/>
          </a:prstGeom>
          <a:noFill/>
          <a:ln>
            <a:noFill/>
          </a:ln>
        </p:spPr>
        <p:txBody>
          <a:bodyPr lIns="90000" rIns="90000" tIns="45000" bIns="45000">
            <a:noAutofit/>
          </a:bodyPr>
          <a:p>
            <a:r>
              <a:rPr b="1" lang="en-IN" sz="2800" spc="-1" strike="noStrike">
                <a:latin typeface="Times new roman"/>
              </a:rPr>
              <a:t>Login/Register</a:t>
            </a:r>
            <a:endParaRPr b="1" lang="en-IN" sz="2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384000" y="648000"/>
            <a:ext cx="4680000" cy="877320"/>
          </a:xfrm>
          <a:prstGeom prst="rect">
            <a:avLst/>
          </a:prstGeom>
          <a:noFill/>
          <a:ln>
            <a:noFill/>
          </a:ln>
        </p:spPr>
        <p:txBody>
          <a:bodyPr lIns="90000" rIns="90000" tIns="45000" bIns="45000">
            <a:noAutofit/>
          </a:bodyPr>
          <a:p>
            <a:r>
              <a:rPr b="1" lang="en-IN" sz="2800" spc="-1" strike="noStrike">
                <a:latin typeface="Times new roman"/>
              </a:rPr>
              <a:t>Database Creation</a:t>
            </a:r>
            <a:endParaRPr b="1" lang="en-IN" sz="2800" spc="-1" strike="noStrike">
              <a:latin typeface="Times new roman"/>
            </a:endParaRPr>
          </a:p>
          <a:p>
            <a:endParaRPr b="1" lang="en-IN" sz="2800" spc="-1" strike="noStrike">
              <a:latin typeface="Times new roman"/>
            </a:endParaRPr>
          </a:p>
        </p:txBody>
      </p:sp>
      <p:sp>
        <p:nvSpPr>
          <p:cNvPr id="157" name="TextShape 2"/>
          <p:cNvSpPr txBox="1"/>
          <p:nvPr/>
        </p:nvSpPr>
        <p:spPr>
          <a:xfrm>
            <a:off x="1008000" y="1584000"/>
            <a:ext cx="7848000" cy="1370160"/>
          </a:xfrm>
          <a:prstGeom prst="rect">
            <a:avLst/>
          </a:prstGeom>
          <a:noFill/>
          <a:ln>
            <a:noFill/>
          </a:ln>
        </p:spPr>
        <p:txBody>
          <a:bodyPr lIns="90000" rIns="90000" tIns="45000" bIns="45000">
            <a:noAutofit/>
          </a:bodyPr>
          <a:p>
            <a:r>
              <a:rPr b="0" lang="en-IN" sz="1800" spc="-1" strike="noStrike">
                <a:latin typeface="Arial"/>
              </a:rPr>
              <a:t>Initially we starts the project with planning and Database creation.</a:t>
            </a:r>
            <a:endParaRPr b="0" lang="en-IN" sz="1800" spc="-1" strike="noStrike">
              <a:latin typeface="Arial"/>
            </a:endParaRPr>
          </a:p>
          <a:p>
            <a:endParaRPr b="0" lang="en-IN" sz="1800" spc="-1" strike="noStrike">
              <a:latin typeface="Arial"/>
            </a:endParaRPr>
          </a:p>
          <a:p>
            <a:r>
              <a:rPr b="0" lang="en-IN" sz="1800" spc="-1" strike="noStrike">
                <a:latin typeface="Arial"/>
              </a:rPr>
              <a:t>In this step  using Database design tool to create table  structure with</a:t>
            </a:r>
            <a:endParaRPr b="0" lang="en-IN" sz="1800" spc="-1" strike="noStrike">
              <a:latin typeface="Arial"/>
            </a:endParaRPr>
          </a:p>
          <a:p>
            <a:endParaRPr b="0" lang="en-IN" sz="1800" spc="-1" strike="noStrike">
              <a:latin typeface="Arial"/>
            </a:endParaRPr>
          </a:p>
          <a:p>
            <a:r>
              <a:rPr b="0" lang="en-IN" sz="1800" spc="-1" strike="noStrike">
                <a:latin typeface="Arial"/>
              </a:rPr>
              <a:t>exactly what I want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8080" y="304920"/>
            <a:ext cx="7772040" cy="1142640"/>
          </a:xfrm>
          <a:prstGeom prst="rect">
            <a:avLst/>
          </a:prstGeom>
          <a:noFill/>
          <a:ln w="9360">
            <a:noFill/>
          </a:ln>
        </p:spPr>
        <p:txBody>
          <a:bodyPr anchor="ctr">
            <a:noAutofit/>
          </a:bodyPr>
          <a:p>
            <a:pPr algn="ctr">
              <a:lnSpc>
                <a:spcPct val="100000"/>
              </a:lnSpc>
            </a:pPr>
            <a:r>
              <a:rPr b="0" lang="en-US" sz="4400" spc="-1" strike="noStrike">
                <a:solidFill>
                  <a:srgbClr val="000000"/>
                </a:solidFill>
                <a:latin typeface="Times New Roman"/>
              </a:rPr>
              <a:t>System Specification</a:t>
            </a:r>
            <a:endParaRPr b="0" lang="en-US" sz="4400" spc="-1" strike="noStrike">
              <a:solidFill>
                <a:srgbClr val="000000"/>
              </a:solidFill>
              <a:latin typeface="Times New Roman"/>
            </a:endParaRPr>
          </a:p>
        </p:txBody>
      </p:sp>
      <p:sp>
        <p:nvSpPr>
          <p:cNvPr id="159" name="TextShape 2"/>
          <p:cNvSpPr txBox="1"/>
          <p:nvPr/>
        </p:nvSpPr>
        <p:spPr>
          <a:xfrm>
            <a:off x="914400" y="1371600"/>
            <a:ext cx="7772040" cy="4800240"/>
          </a:xfrm>
          <a:prstGeom prst="rect">
            <a:avLst/>
          </a:prstGeom>
          <a:noFill/>
          <a:ln w="9360">
            <a:noFill/>
          </a:ln>
        </p:spPr>
        <p:txBody>
          <a:bodyPr>
            <a:noAutofit/>
          </a:bodyPr>
          <a:p>
            <a:pPr marL="343080" indent="-342720">
              <a:lnSpc>
                <a:spcPct val="100000"/>
              </a:lnSpc>
              <a:spcBef>
                <a:spcPts val="479"/>
              </a:spcBef>
              <a:tabLst>
                <a:tab algn="l" pos="0"/>
              </a:tabLst>
            </a:pPr>
            <a:r>
              <a:rPr b="1" lang="en-US" sz="2400" spc="-1" strike="noStrike">
                <a:solidFill>
                  <a:srgbClr val="000000"/>
                </a:solidFill>
                <a:latin typeface="Times New Roman"/>
              </a:rPr>
              <a:t>Software requirements:</a:t>
            </a:r>
            <a:endParaRPr b="0" lang="en-US" sz="2400" spc="-1" strike="noStrike">
              <a:solidFill>
                <a:srgbClr val="000000"/>
              </a:solidFill>
              <a:latin typeface="Times New Roman"/>
            </a:endParaRPr>
          </a:p>
          <a:p>
            <a:pPr marL="343080" indent="-342720">
              <a:lnSpc>
                <a:spcPct val="100000"/>
              </a:lnSpc>
              <a:spcBef>
                <a:spcPts val="479"/>
              </a:spcBef>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Operating system</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 Linux Mint 21 Cinnamon.</a:t>
            </a:r>
            <a:endParaRPr b="0" lang="en-US" sz="2400" spc="-1" strike="noStrike">
              <a:solidFill>
                <a:srgbClr val="000000"/>
              </a:solidFill>
              <a:latin typeface="Times New Roman"/>
            </a:endParaRPr>
          </a:p>
          <a:p>
            <a:pPr marL="343080" indent="-342720">
              <a:lnSpc>
                <a:spcPct val="100000"/>
              </a:lnSpc>
              <a:spcBef>
                <a:spcPts val="479"/>
              </a:spcBef>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Language                 :      React Native.</a:t>
            </a:r>
            <a:endParaRPr b="0" lang="en-US" sz="2400" spc="-1" strike="noStrike">
              <a:solidFill>
                <a:srgbClr val="000000"/>
              </a:solidFill>
              <a:latin typeface="Times New Roman"/>
            </a:endParaRPr>
          </a:p>
          <a:p>
            <a:pPr marL="343080" indent="-342720">
              <a:lnSpc>
                <a:spcPct val="100000"/>
              </a:lnSpc>
              <a:spcBef>
                <a:spcPts val="479"/>
              </a:spcBef>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Back End                 :      Nestjs.</a:t>
            </a:r>
            <a:endParaRPr b="0" lang="en-US" sz="2400" spc="-1" strike="noStrike">
              <a:solidFill>
                <a:srgbClr val="000000"/>
              </a:solidFill>
              <a:latin typeface="Times New Roman"/>
            </a:endParaRPr>
          </a:p>
          <a:p>
            <a:pPr marL="343080" indent="-342720">
              <a:lnSpc>
                <a:spcPct val="100000"/>
              </a:lnSpc>
              <a:spcBef>
                <a:spcPts val="479"/>
              </a:spcBef>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IDE                          :      VS code.</a:t>
            </a:r>
            <a:endParaRPr b="0" lang="en-US" sz="2400" spc="-1" strike="noStrike">
              <a:solidFill>
                <a:srgbClr val="000000"/>
              </a:solidFill>
              <a:latin typeface="Times New Roman"/>
            </a:endParaRPr>
          </a:p>
          <a:p>
            <a:pPr marL="343080" indent="-342720">
              <a:lnSpc>
                <a:spcPct val="100000"/>
              </a:lnSpc>
              <a:spcBef>
                <a:spcPts val="479"/>
              </a:spcBef>
              <a:tabLst>
                <a:tab algn="l" pos="0"/>
              </a:tabLst>
            </a:pPr>
            <a:endParaRPr b="0" lang="en-US" sz="2400" spc="-1" strike="noStrike">
              <a:solidFill>
                <a:srgbClr val="000000"/>
              </a:solidFill>
              <a:latin typeface="Times New Roman"/>
            </a:endParaRPr>
          </a:p>
          <a:p>
            <a:pPr marL="343080" indent="-342720">
              <a:lnSpc>
                <a:spcPct val="100000"/>
              </a:lnSpc>
              <a:spcBef>
                <a:spcPts val="479"/>
              </a:spcBef>
              <a:tabLst>
                <a:tab algn="l" pos="0"/>
              </a:tabLst>
            </a:pPr>
            <a:endParaRPr b="0" lang="en-US" sz="2400" spc="-1" strike="noStrike">
              <a:solidFill>
                <a:srgbClr val="000000"/>
              </a:solidFill>
              <a:latin typeface="Times New Roman"/>
            </a:endParaRPr>
          </a:p>
          <a:p>
            <a:pPr marL="343080" indent="-342720">
              <a:lnSpc>
                <a:spcPct val="100000"/>
              </a:lnSpc>
              <a:spcBef>
                <a:spcPts val="479"/>
              </a:spcBef>
              <a:tabLst>
                <a:tab algn="l" pos="0"/>
              </a:tabLst>
            </a:pPr>
            <a:r>
              <a:rPr b="1" lang="en-US" sz="2400" spc="-1" strike="noStrike">
                <a:solidFill>
                  <a:srgbClr val="000000"/>
                </a:solidFill>
                <a:latin typeface="Times New Roman"/>
              </a:rPr>
              <a:t>  </a:t>
            </a:r>
            <a:r>
              <a:rPr b="1" lang="en-US" sz="2400" spc="-1" strike="noStrike">
                <a:solidFill>
                  <a:srgbClr val="000000"/>
                </a:solidFill>
                <a:latin typeface="Times New Roman"/>
              </a:rPr>
              <a:t>Hardware requirements:</a:t>
            </a:r>
            <a:endParaRPr b="0" lang="en-US" sz="2400" spc="-1" strike="noStrike">
              <a:solidFill>
                <a:srgbClr val="000000"/>
              </a:solidFill>
              <a:latin typeface="Times New Roman"/>
            </a:endParaRPr>
          </a:p>
          <a:p>
            <a:pPr marL="343080" indent="-342720">
              <a:lnSpc>
                <a:spcPct val="100000"/>
              </a:lnSpc>
              <a:spcBef>
                <a:spcPts val="479"/>
              </a:spcBef>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Processor</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	</a:t>
            </a:r>
            <a:r>
              <a:rPr b="0" lang="en-US" sz="2400" spc="-1" strike="noStrike">
                <a:solidFill>
                  <a:srgbClr val="000000"/>
                </a:solidFill>
                <a:latin typeface="Times New Roman"/>
              </a:rPr>
              <a:t>Intel core i3.</a:t>
            </a:r>
            <a:endParaRPr b="0" lang="en-US" sz="2400" spc="-1" strike="noStrike">
              <a:solidFill>
                <a:srgbClr val="000000"/>
              </a:solidFill>
              <a:latin typeface="Times New Roman"/>
            </a:endParaRPr>
          </a:p>
          <a:p>
            <a:pPr marL="343080" indent="-342720">
              <a:lnSpc>
                <a:spcPct val="100000"/>
              </a:lnSpc>
              <a:spcBef>
                <a:spcPts val="479"/>
              </a:spcBef>
              <a:tabLst>
                <a:tab algn="l" pos="0"/>
              </a:tabLst>
            </a:pPr>
            <a:endParaRPr b="0" lang="en-US" sz="2400" spc="-1" strike="noStrike">
              <a:solidFill>
                <a:srgbClr val="000000"/>
              </a:solidFill>
              <a:latin typeface="Times New Roman"/>
            </a:endParaRPr>
          </a:p>
          <a:p>
            <a:pPr marL="343080" indent="-342720">
              <a:lnSpc>
                <a:spcPct val="100000"/>
              </a:lnSpc>
              <a:spcBef>
                <a:spcPts val="479"/>
              </a:spcBef>
              <a:tabLst>
                <a:tab algn="l" pos="0"/>
              </a:tabLst>
            </a:pPr>
            <a:endParaRPr b="0" lang="en-US" sz="2400" spc="-1" strike="noStrike">
              <a:solidFill>
                <a:srgbClr val="000000"/>
              </a:solidFill>
              <a:latin typeface="Times New Roman"/>
            </a:endParaRPr>
          </a:p>
        </p:txBody>
      </p:sp>
      <p:sp>
        <p:nvSpPr>
          <p:cNvPr id="160" name="TextShape 3"/>
          <p:cNvSpPr txBox="1"/>
          <p:nvPr/>
        </p:nvSpPr>
        <p:spPr>
          <a:xfrm>
            <a:off x="3124080" y="6248520"/>
            <a:ext cx="2895120" cy="456840"/>
          </a:xfrm>
          <a:prstGeom prst="rect">
            <a:avLst/>
          </a:prstGeom>
          <a:noFill/>
          <a:ln w="9360">
            <a:noFill/>
          </a:ln>
        </p:spPr>
        <p:txBody>
          <a:bodyPr>
            <a:noAutofit/>
          </a:bodyPr>
          <a:p>
            <a:pPr algn="ctr">
              <a:lnSpc>
                <a:spcPct val="100000"/>
              </a:lnSpc>
            </a:pPr>
            <a:r>
              <a:rPr b="0" lang="en-US" sz="1400" spc="-1" strike="noStrike">
                <a:solidFill>
                  <a:srgbClr val="0000ff"/>
                </a:solidFill>
                <a:latin typeface="Times New Roman"/>
              </a:rPr>
              <a:t>Department of Computer Applications</a:t>
            </a:r>
            <a:endParaRPr b="0" lang="en-IN" sz="14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85800" y="609480"/>
            <a:ext cx="7772040" cy="1142640"/>
          </a:xfrm>
          <a:prstGeom prst="rect">
            <a:avLst/>
          </a:prstGeom>
          <a:noFill/>
          <a:ln>
            <a:noFill/>
          </a:ln>
        </p:spPr>
        <p:txBody>
          <a:bodyPr lIns="0" rIns="0" tIns="0" bIns="0" anchor="ctr">
            <a:noAutofit/>
          </a:bodyPr>
          <a:p>
            <a:endParaRPr b="0" lang="en-US" sz="1800" spc="-1" strike="noStrike">
              <a:solidFill>
                <a:srgbClr val="000000"/>
              </a:solidFill>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85800" y="609480"/>
            <a:ext cx="7772040" cy="1142640"/>
          </a:xfrm>
          <a:prstGeom prst="rect">
            <a:avLst/>
          </a:prstGeom>
          <a:noFill/>
          <a:ln>
            <a:noFill/>
          </a:ln>
        </p:spPr>
        <p:txBody>
          <a:bodyPr lIns="0" rIns="0" tIns="0" bIns="0" anchor="ctr">
            <a:noAutofit/>
          </a:bodyPr>
          <a:p>
            <a:endParaRPr b="0" lang="en-US" sz="1800" spc="-1" strike="noStrike">
              <a:solidFill>
                <a:srgbClr val="000000"/>
              </a:solidFill>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606</TotalTime>
  <Application>LibreOffice/6.4.7.2$Linux_X86_64 LibreOffice_project/40$Build-2</Application>
  <Words>305</Words>
  <Paragraphs>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pradeep v</dc:creator>
  <dc:description/>
  <dc:language>en-IN</dc:language>
  <cp:lastModifiedBy/>
  <dcterms:modified xsi:type="dcterms:W3CDTF">2024-01-30T18:33:32Z</dcterms:modified>
  <cp:revision>86</cp:revision>
  <dc:subject/>
  <dc:title>ONLINE E-RETAIL MARKETING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