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ink/ink7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35" r:id="rId3"/>
    <p:sldId id="333" r:id="rId4"/>
    <p:sldId id="320" r:id="rId5"/>
    <p:sldId id="323" r:id="rId6"/>
    <p:sldId id="324" r:id="rId7"/>
    <p:sldId id="327" r:id="rId8"/>
    <p:sldId id="325" r:id="rId9"/>
    <p:sldId id="326" r:id="rId10"/>
    <p:sldId id="328" r:id="rId11"/>
    <p:sldId id="329" r:id="rId12"/>
    <p:sldId id="331" r:id="rId13"/>
    <p:sldId id="330" r:id="rId14"/>
    <p:sldId id="307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8" r:id="rId25"/>
    <p:sldId id="303" r:id="rId26"/>
    <p:sldId id="309" r:id="rId27"/>
    <p:sldId id="319" r:id="rId28"/>
    <p:sldId id="311" r:id="rId29"/>
    <p:sldId id="312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7-26T16:57:28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31775 5308 0,'-25'0'343,"0"-25"-327,-24 1-16,-1 24 16,25 0-16,0-25 15,-24 0-15,24 0 0,0 25 16,0-25-16,1 1 15,-1 24-15,25-25 16,-25 0-16,0 25 0,-24-25 16,24 0-1,0 25 1,25-49-16,-25 24 16,0 25-16,0 0 15,25-25-15,-24 25 16,-1 0-16,0-25 15,0 1 1,0 24 0,25-25-16,-49 0 15,24 25-15,25-25 16,-25 25-16,0 0 16,-24-25-16,-1 0 15,25 25-15,1 0 16,-26-24-1,25-1-15,0 25 0,1 0 16,-26 0-16,0-50 16,1 50-1,-26 0-15,26 0 0,-26 0 16,26 0-16,-1-25 16,-24 1-16,24 24 15,0 0-15,1 0 0,-26-25 16,26 25-1,-1 0-15,1 0 16,24 0-16,-25 0 0,1 0 16,24 0-16,-25 0 15,25-25-15,1 25 16,-51 0-16,1 0 0,24 0 16,-24 0-16,49 0 15,-25 0-15,1 0 16,24 0-16,0 0 0,0 0 15,-24 25-15,-26-25 16,50 25-16,1-25 16,-1 0-1,0 24-15,-25 1 0,50 0 16,-49-25-16,49 25 16,-25-25-16,0 0 15,0 25-15,1-1 0,-1-24 16,0 25-16,0 25 15,-24-25-15,-1 24 16,25-24-16,0 0 0,1 25 16,-26-1-16,25-24 15,0 0-15,25 0 16,-24-1-16,24 1 16,0 0-16,-25-25 15,0 25-15,25 0 16,-25-25-16,0 24 15,25 1-15,-24-25 16,24 25-16,-25 0 16,25 0-16,-25-1 15,0 26-15,25-25 16,-25 0-16,25-1 16,0 1-1,-25 0-15,25 0 0,0 0 16,0-1-16,0 26 15,0 24 1,0-49-16,0 0 0,0 0 16,0 0-1,0 0-15,0-1 16,0 1 0,0 0-1,0 0 1,0 0-1,0-1 1,0 1-16,0 0 31,25-25-31,-25 25 16,25 0 0,-25-1-16,0 1 15,50-25-15,-50 25 0,0 0 16,25 0-1,-25-1-15,24 26 16,-24-25-16,0 0 16,25-25-1,-25 24-15,25 1 16,-25 0 0,0 0-16,50-25 31,-50 25-31,0-1 15,24 1-15,1 0 16,0 0 0,0 0-16,24-25 0,-24 24 15,0 1 1,0 0-16,0-25 16,-1 25-16,1-25 15,0 0 1,-25 25-16,25-25 15,-25 24 1,25-24-16,24 0 16,1 0-1,-25 25 1,24-25-16,-24 0 16,25 25-1,-50 0-15,49-25 16,1 0-16,24 0 0,-24 25 15,24 24-15,-24-49 16,24 25-16,-24-25 16,49 25-16,-24-25 15,24 25-15,-74-25 0,24 25 16,1-1-16,-1 1 16,-24 0-1,0-25-15,25 25 16,-26-25 15,1 0-31,50 0 16,-51 0-16,1 0 15,50 0-15,-1 0 16,-24 0-16,24 0 16,25-50-16,-24 50 0,-50 0 15,24 0 1,-24 0-16,0 0 15,0 0 1,-1 0 15,1 0-31,0 0 32,0-25-17,24 25-15,-49-24 16,25 24-16,25-50 15,-25 50 1,-1 0-16,51-50 16,-50 50-16,-1-24 15,26 24-15,-25 0 16,24-25-16,-49 0 16,25 25-16,25-25 46,-25 0-46,0 0 16,-1 1-16,1 24 16,0-25-16,0 25 15,0-25-15,-1 0 0,1 25 16,-25-25 0,0 1-1,25-1 1,0 0-16,24 0 15,-24 0 1,-25 1-16,25-1 16,0 0 15,-25 0-15,25 0-16,-25 1 15,49-1-15,-24 0 16,-25 0-16,25 0 15,-25 1-15,25-1 47,-25 0-47,24 0 16,-24 0-16,25-24 16,0-1-1,0 50 1,-25-25-1,0 1 1,25-1 0,-25 0 31,0 0-32,0 0 1,0-24-1,24-1 1,-24 25 15,0-24 1,0-1-17,0 25 32,0 0-47,0 1 16,-24 24-1,24-25-15,-25 25 16,25-50-16,0 25 31,0 1-15,0-1-16,0 0 15,0 0 1,0 0 0,-25 25-16,0-24 15,25-1 1,0 0 31,-25 25-47,1 0 15,-1 0 64,25-50-64,-25 50 63,0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7-26T17:12:27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8037 7441 0,'-50'0'266,"0"0"-266,1 0 0,-1-24 16,1-1-16,-26 0 15,1-25-15,-25 1 16,24 49-16,-49-50 0,75 50 16,-1 0-16,0-25 15,1 1-15,24 24 16,-25-25-16,26 25 0,-1-50 15,-25 25-15,-24 25 16,49-24-16,-25-1 16,1 0-16,-26 25 0,50-25 15,1-24-15,-26 24 16,0 0-16,1-25 16,-1 25-16,25 25 0,-24-24 15,-1-1-15,1-25 16,-1 25-1,25 25 1,0-24-16,-24-1 0,-1 25 16,1-25-1,24 25 1,0-25-16,0 25 16,0 0-16,-24 0 15,-1-25-15,25 25 16,0 0-16,-49 0 15,24 0-15,1 0 16,-26 0-16,26 0 16,24 0-1,-49 0-15,24 0 16,25 0 0,-24 0-16,-51 0 0,51 0 15,24 0-15,-49 0 16,49 25-16,0-25 15,-49 0-15,-1 25 0,25-25 16,26 0-16,-26 0 16,25 0-16,0 25 15,1-25-15,-26 0 16,-24 0 0,24 25-1,0-25-15,-74 0 16,50 0-16,0 0 0,24 24 15,25-24-15,0 0 16,-49 0-16,49 0 16,0 0-1,-24 0 1,24 25-16,0-25 16,0 0-16,-24 0 0,-26 0 15,50 0-15,-24 0 16,24 0-16,25 25 15,-25-25-15,0 0 16,1 0 0,-1 25-16,0-25 15,0 0-15,0 0 16,25 25-16,-24-25 16,-26 0-16,0 24 15,26 1-15,-26 0 0,25-25 16,0 25-16,1-25 15,-26 50-15,0-1 16,26 1-16,-51-1 0,26 1 16,-1 0-16,0-1 15,26 1-15,-26-1 16,0 1-16,25-25 16,25 0-16,-24-1 0,-1-24 15,0 50-15,0-25 16,-24 24-16,24 26 15,0-26-15,0 1 0,25 24 16,-25-24-16,25 0 16,0 24-16,0 1 15,0-26-15,0-24 0,0 25 16,0-1-16,0-24 16,0 0-16,0 0 15,25 24-15,0-49 16,-25 25-1,25-25-15,0 0 16,-1 25-16,1-25 0,0 0 16,25 25-1,-26-25-15,1 0 16,0 0-16,0 24 16,0-24-16,0 0 15,24 0-15,-24 0 16,0 0-16,24 0 15,1 0-15,0 0 0,-1 0 16,26 0-16,-26 0 16,1 0-16,74 0 15,-75 0-15,-24 0 0,0 0 16,49 0-16,-24-24 16,49 24-16,-49 0 15,-25 0-15,0 0 0,24 0 16,1 0-16,-25 0 15,-1 0-15,26 0 16,24 0-16,1-25 0,-1 25 16,-24 0-1,-1 0-15,26 0 16,-1 0-16,-24 0 0,-25 0 16,74 0-16,-50 0 15,-24 0-15,74-25 16,-49 25-16,-25 0 0,74-25 15,-74 25-15,0 0 16,24 0-16,26 0 16,-26 0-16,1 0 15,49-25-15,-24 25 0,-26-24 16,26 24-16,-26 0 16,50-25-16,-24 25 15,-50 0-15,24 0 0,1 0 16,-25 0-1,0 0-15,-1 0 16,26 0-16,-25-25 0,0 25 16,-1 0-16,1 0 15,0 0-15,25 0 16,-26 0-16,-24-25 0,50 25 16,-25-25-16,24 25 15,1 0-15,-25-24 16,24-1-16,26 0 0,-1 0 15,1 0-15,-1 1 16,0-1-16,-49 25 16,50-25-16,-26 0 15,26 0-15,-50 25 0,-1-49 16,26 49-16,-25 0 16,0-25-16,24 0 15,1 25-15,-25-25 16,24 25-16,26-25 0,-26 25 15,-49-24 1,25 24-16,0 0 0,24-25 16,1 0-16,-25 25 15,24-25-15,-24 25 16,0 0-16,49-25 0,-49 1 16,0 24-1,25 0 1,-26 0-16,1-25 15,0 25-15,0 0 16,0 0-16,24-25 63,1 0-48,49 0-15,-49 25 0,-25 0 16,-25-24 171,-25 24-155,-25-25-17,-24 25-15,49 0 31,0 0-15,0 0 0,1 0-16,-26 0 47,25 0 46,25-25-15,-25 25-62,25-25 15,0 0-15,-25 25 46,25-24-15,0-1-31,0 0 31,0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7-26T17:17:32.40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10294 5730 0,'-25'-25'282,"0"0"-282,-24-24 15,-26 24-15,51 0 16,-51-49-16,25 24 15,1 0-15,-1-24 0,25 24 16,-24 26-16,24-51 0,-49 1 16,74 24-16,-50 1 15,25-26-15,0 26 16,1-1-16,-1 0 16,-25-24-16,25 24 0,-24 1 15,-26 24-15,51 0 16,-26-25-16,25 26 0,0-1 15,-49 0-15,49 25 16,0-25 0,1 0-1,-1 25-15,-25-24 0,25 24 16,0 0-16,1-25 16,-26 0-16,25 25 15,-24 0-15,24-50 16,-25 50-1,1 0-15,-1-49 16,-49 24-16,24 25 16,-24 0-16,25 0 15,-100 0-15,50 0 0,0 0 16,-25 0-16,-24 0 16,-26 0-16,75 0 0,-49 0 15,123 0-15,-99 0 16,25 0-16,0 0 0,-50 0 15,75 0-15,25 0 16,24 0-16,-74 0 16,99 0-16,-24 0 0,24 0 15,-25 0 1,1 0-16,-1 0 16,25 0-16,0 0 15,-24 0-15,24 0 16,-25 0-16,26 0 15,-26 0-15,25 0 0,-24 0 16,24 0 0,-25 0-16,25 0 15,1 0 1,-1 0-16,0 25 16,-49 0-1,-1-1-15,50-24 16,-24 0-1,24 25-15,-25-25 16,26 25-16,-1-25 16,-25 25-1,1 0-15,49-1 16,-25-24-16,0 25 16,0 25 46,-25-1-62,26-49 16,24 50-16,-25 0 15,0-1-15,25-24 0,-25 0 16,0 49-16,1-49 16,-1 0-16,0 74 15,0-74 1,25 0-16,0 0 15,-25-1 1,25 1 0,0 0-16,-49 0 15,49 0-15,0-1 16,0 1 0,0 0-16,-25 0 15,25 0 1,0-1-1,0 1-15,0 0 16,0 0 0,0 24-1,0-24-15,0 0 16,0 0-16,0 0 16,0-1-16,0 26 15,0-25 1,0 24-16,0-24 15,0 0 1,0 0 0,0 0-16,0-1 15,0 1-15,0 0 16,0 0 0,0 0-16,0 0 15,0-1 1,0 1-1,25 0-15,0 0 16,-25 0 0,0-1-16,24 1 31,-24 0-15,0 0-16,25-25 15,-25 25-15,0-1 16,25 1-16,-25 0 15,25 0-15,-25 0 0,0-1 16,49 1-16,-49 0 16,0 0-16,25-25 0,-25 25 15,0-1 1,25-24-16,0 0 31,0 25-15,-1 0-16,1 0 15,0 0-15,0-25 16,-25 24-16,25 1 16,0 0-16,-1 0 15,1 0 1,0-25-16,-25 24 16,25-24-16,0 0 15,-25 25-15,49-25 16,1 25-16,-1-25 62,1 0-46,24 0-16,-49 0 16,0 0-16,0 0 0,0 0 15,24 25-15,-24-25 16,25 0-1,-26 0-15,26 25 32,-25-25-32,0 0 15,24 24-15,-24-24 16,25 0-16,-26 25 16,26-25-16,25 0 0,-26 0 15,1 0-15,-25 25 0,24-25 16,26 0-16,-51 0 15,26 0-15,24 0 16,-24 0 0,74 0-16,-50 25 0,-24-25 15,49 0-15,-24 0 16,-26 0-16,26 0 16,-50 0-16,-1 0 0,26 0 15,24 0-15,-24 0 16,-25 0-1,49-25-15,1 25 16,24 0-16,-74 0 0,49-25 16,0-24-16,-24 49 15,24 0-15,1 0 0,-50 0 16,-1 0-16,1 0 16,-25-25-16,25 25 15,25 0-15,-26 0 16,1 0 31,99-25-32,-74 25-15,0-25 16,-26 25-16,26 0 16,-25 0-16,0 0 46,-1 0-46,51-25 16,-26 25-16,-24 0 16,25-24-1,49 24 1,-49 0-16,-26 0 16,1-50 15,0 50-31,0 0 15,24-25-15,26 25 16,-50 0-16,-1-25 16,1 25-1,25-24-15,24 24 16,-49-25-16,25 0 16,-1-25-16,26 1 15,-50 24-15,24 25 16,1-50-16,-25 50 15,24-49-15,1 24 16,-50 0 0,25 25-16,24-25 47,-24 25-16,0-24-16,0-1-15,-1 0 63,51 0-47,-50 0-1,-25 1-15,24 24 16,26-25-1,-25 25 17,0 0-17,-1-75 220,-24 51-235,25 24 15,0-25 1,0 25 0,0-25-1,-25 0-15,25 25 31,-25-25 251,24 0-267,-24 1 1,25 24 15,-25-25-15,25 25 15,0-25-15,0 25 31</inkml:trace>
  <inkml:trace contextRef="#ctx0" brushRef="#br0" timeOffset="2187.2001">10145 5556 0,'-49'174'203,"24"-149"-187,25-1-16,49-24 62,-24 0-62,25 0 0,-1 25 16,1-25-16,0 0 15,-26 0-15,26 25 16,0-25-16,-1 0 0,-24 0 16,0 0-16,49 0 15,-49 25-15,0-25 16,0 0-16,49 0 0,0 0 15,50 0-15,-49 0 16,49 0-16,25 0 16,0 0-16,99-25 0,-149 0 15,149 0-15,-25 25 16,0 0-16,-49 0 16,-75 0-16,0 0 0,1 0 15,-1 0-15,25 0 16,-50 0-16,50 0 15,-49 0-15,24 0 16,-49 25-16,24-25 0,-49 0 16</inkml:trace>
  <inkml:trace contextRef="#ctx0" brushRef="#br0" timeOffset="5784.0415">10592 5333 0,'0'25'281,"-25"-25"-281,25 25 15,0-1 1,-25-24 0,25 50-16,0-25 15,0 0 1,-25-25-16,25 24 16,0 1-1,-25-25-15,25 25 0,-24-25 16,24 25-16,-25-25 15,25 25-15,0-1 16,-25-24 0,25 25-1,-25-25 1,25 25-16,-25 0 0,25 0 16,-24-25-1,-1 0-15,25 24 16,-25-24 15,0 0 63,25 25-79,-25-25 1,1 25-16,-1-25 16,0 0-16,0 0 31,0 0 16,50 0 265,0 0-280,0 0-17,0 0 32,-1 0 0,1 0 94,-25 25-126,25 0 1,-25 0-1,25-25 1,-25 24 0,25-24-1,-25 25 1,24-25 0,1 25-1,0 0 1,0 0-1,0-1-15,-1 1 16,-24 0 0,25-25-1,-25 25-15,25 24 16,-25-24 0,0 0 124,0 0-62,0 0 79,0-1-111,0 1-46,0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7-26T17:25:09.0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32420 11981 0,'-25'0'344,"0"0"-313,0 0-15,1-25-1,-1 25 1,0 0-16,0 0 15,0-50-15,0 25 16,-49 1 0,24 24-16,1-50 0,-26 25 15,26 25-15,-1-25 16,1-24 0,-26 49-16,50-25 0,1 25 0,-1-25 15,0 25-15,-25 0 16,50-49-16,-24 49 15,-1 0-15,0-25 16,0 25 0,-24-25-16,24 25 15,0-25 1,-25 0-16,-24 25 16,-1-24-16,26-26 0,-75 25 15,49 0-15,1 25 16,24 0-16,1 0 15,-1-24 1,25 24-16,1-25 16,-26 25-16,-24 0 0,24 0 15,-74 0-15,0-25 16,-75 25-16,-49 0 16,149 0-16,-74 0 0,-100 0 15,99 25-15,-148-25 16,148 0-16,50 0 15,-25 0-15,0 0 0,-24 0 16,-1 25-16,-24-25 16,74 0-16,49 0 15,-24 0-15,49 0 0,-98 0 16,98 0-16,-25 0 16,26 0-16,24 0 15,-25 24-15,26-24 0,-1 25 16,0-25-1,0 0-15,0 0 16,1 0-16,-1 0 0,0 0 16,0 0-1,-24 0 313,-26 0-312,26 0-16,-1 0 16,-24 0-1,24 0-15,0 0 0,50 25 0,-49-25 16,24 0-16,0 0 16,25 25-1,-25-25-15,1 0 16,-1 0-1,-25 25-15,25-25 63,25 24-32,0 1-31,-24-25 16,-1 25-1,0-25-15,0 25 0,25 24 16,-25-49 0,25 25-16,-25-25 15,25 25 1,-24-25-16,24 25 16,0 0 15,-25-25 16,-25 24-32,50 1-15,-25 0 16,1-25-16,24 25 31,-25-25-15,0 0 15,25 25-31,-25-25 16,0 24-16,1 1 0,-1-25 15,25 25 1,-25-25 15,25 25-31,-25-25 0,0 25 16,1-25-16,-1 0 15,25 24 1,-25-24 15,25 25-15,-25 0 93,25 0-109,0 0 32,0-1-17,0 26-15,0-25 16,0 0-1,0 0-15,0-1 16,0 26-16,0-25 0,0 0 16,0 24-16,0-24 15,0 0-15,0 24 16,0-24-16,0 25 16,0-25-16,0 24 15,0-24 1,0 0-16,0 0 0,0-1 15,0 1 1,0 0-16,0 0 16,0 0-16,0-1 15,0 51-15,0-50 0,0-1 16,0 26-16,0 24 16,0-24-16,0 0 15,0-1-15,0 1 0,0-25 16,0 0-16,0-1 15,0 1-15,0 25 16,0-25-16,0-1 16,0 1-1,0 0 1,0 0-16,0 0 16,25-1-1,-25 1-15,25 0 16,0 0-1,-1 0 1,-24-1-16,25-24 16,-25 25-16,50 0 0,-50 0 15,25 0-15,-1 49 16,26-74-16,-25 50 16,0-26-16,-1 1 15,1 25-15,0-25 16,25-1-16,-26 1 0,-24 0 15,25-25-15,0 25 0,0 0 16,25-1-16,-1 1 16,-24-25-16,0 25 15,24 0-15,51 0 16,-51-25-16,75 74 0,25-74 16,25 25-16,-50 0 15,24 0-15,-23-25 0,-1 24 16,0 1-16,49-25 15,-24 25-15,0 0 16,-75-25-16,25 0 16,-24 0-16,24 49 0,-74-49 15,25 0-15,-1 0 16,26 0-16,-1 25 16,-49-25-16,49 0 0,-24 0 15,-25 0-15,74 0 16,-50 0-16,-24 0 15,25 0-15,-1 0 16,-24 0-16,0 0 16,0 0-16,0 0 15,-1 0-15,1 0 16,0 0 0,0 0-16,0 0 15,0-25 1,24 25-1,-49-24 1,25 24-16,0 0 16,0 0-16,24-25 0,1 0 15,-25 25-15,-1 0 16,1-25-16,0 0 16,49 25-16,-49-49 15,0 49-15,0-25 16,0 0-16,24 25 15,-49-25-15,50 25 16,-25 0-16,-1-24 16,26-1-1,-25 25-15,0 0 0,-1 0 16,1-25-16,25 25 16,-25 0-16,-1 0 0,26-25 15,24 25-15,-49 0 0,25-25 16,0 0-16,24 25 15,0 0-15,-49 0 16,50 0-16,-26 0 16,-24 0-16,25 0 15,-1 0 1,1-24 0,-1 24-16,1 0 0,49-124 15,-49 49 1,123 26 328,-98 24-329,-25-25-15,49 1 16,0-1-16,25 25 15,-99 0-15,0 1 16,-1-1-16,1 25 16,0-25-1,0 0 1,0 0 0,24 1-16,-24-26 15,0 25-15,0-24 16,-1 49-1,1-25-15,25-25 0,-25 25 16,-25 1 0,24 24-16,1-25 15,0-25-15,0 25 0,-25 1 16,25 24-16,-25-25 16,24 0-1,1 0-15,0-74 0,25 49 16,-50 25-1,0 1 1,25-26-16,-1 25 0,-24-24 16,0 24-1,25-50 1,0 1-16,-25 49 0,0-49 16,0 49-16,0 0 31,0-24 0,0 24-15,0 0-16,25-25 15,-25-24 1,0 49 46,0-49-30,0 24 61,0 25-93,0 0 32,0-24-32,0 24 47,0-25 46,0 26 32</inkml:trace>
  <inkml:trace contextRef="#ctx0" brushRef="#br0" timeOffset="1854.8549">31179 8781 0,'0'25'266,"0"24"-266,-24-24 16,24 49-16,0-24 15,-25 0-15,25-1 16,0 26-16,-25-75 0,25 49 15,0-24-15,0 25 16,0-1 0,0 1-16,0 0 15,0-26-15,0 51 16,0-26-16,0 1 16,0-25-16,0 24 15,0 1-15,0 24 0,0-24 16,0 0-16,0-1 0,0 1 15,0 0-15,0 24 16,0-24-16,0-1 16,0-24-16,0 49 15,0-49-15,0 0 0,0 0 16,0 0-16,0 24 16,-25 1-16,0-1 15,25-24 1,0 0-16,0 0 0,-24 24 15,-1 1 1,25 0-16,0-1 16,-25-49-16,25 25 15,0 0-15,0 24 16,0-24 0</inkml:trace>
  <inkml:trace contextRef="#ctx0" brushRef="#br0" timeOffset="4452.4852">30584 10691 0,'75'74'141,"-75"-49"-16,24 0-94,1 0-15,25-25-1,-50 24 1,0 1-16,25-25 0,-25 25 16,24-25-1,1 0 1,-25 25-1,25-25 17,-25 49-17,25-49 32,-25 25-47,25-25 16,-25 25 15,0 0-31,0 0 47,24-25-47,-24 24 16,0 1-1,0 0 1,25-25 31,-25 25-32,0 0 79,25-25 15,0 0-62,0 0-31,-1-25 0,-24 0-1,0 0-15,25-24 16,0 24 15,0 25-31,-25-25 16,0 0-1,0 0-15,25 1 16,-25-1 15,0-25-15,49 50-1,-49-25 17,0 1-32,0-1 15,0 0 1,25 0 0,-25 0 15,25 1 16,-25-1 15,0 0-46,25 0 15,-25 0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7-26T17:30:16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21332 16123 0,'-25'0'234,"0"-74"-234,1 49 16,-76-99-1,76 124-15,-1-50 16,-25 25-16,1-24 0,24-1 15,-50 25-15,-73-24 0,98-1 16,-124-24-16,125 24 16,-75 25-16,74 1 15,0-26-15,-49 0 0,50 25 16,-75-24-16,74 24 16,-24 0-16,-1 0 15,26 1-15,-1-26 0,-24 25 0,24 25 0,-25-25 16,51 1-16,-51 24 31,26 0-31,-1-25 16,-24 25-16,-1 0 0,-49 0 15,75 0-15,-51 0 16,26 0-16,24 0 0,1 0 16,-75 0-16,74 0 15,-99 25-15,100-25 16,-26 24-16,26 1 0,-51 25 15,26-50-15,-75 99 16,50-49-16,0-1 16,24-24-16,-98 99 0,98-74 15,26-1-15,-51 26 16,1-26-16,50-24 16,-1 0-16,-24 0 15,49-25-15,0 49 0,0-24 16,0 25-1,-24-1-15,-1 26 0,1-1 16,-1-24-16,-24 49 16,24-25-16,25 1 0,-74 49 15,49-74-15,25-26 16,1 1-16,24 0 0,-25 0 16,-25 0-1,50-1-15,0 1 16,-25-25-16,1 25 0,24 0 15,0 0 1,0 24-16,0 1 16,0-25-16,0 49 15,0 0 1,0-49-16,0 25 16,0-1-16,24 26 0,-24-26 15,25-24 1,0 50-16,-25-51 0,50 26 15,-26-25-15,1 25 16,25-26-16,0 26 16,24-25-16,-49 24 0,0 1 15,74 49-15,0 50 16,-25-75-16,1-24 0,24 99 16,0-75-16,-49 1 15,49-1-15,-25-24 16,50-1-16,-24 26 0,-26-26 15,25-24-15,1 50 16,24 24-16,0-25 16,0-74-16,0 0 0,-75 0 15,26 0-15,49 0 16,49 0-16,-73 0 16,148 0-16,-100 0 15,-123 0-15,50 0 16,-26 0-1,1 0-15,-25 0 0,-1 0 16,51 0-16,-50 0 16,24 0-16,26-25 0,-50 1 15,49-1-15,-49-50 16,99 1-16,-99 0 0,74-50 16,0-1-16,-49 76 15,-26-26-15,26 1 16,0 0-16,-1 24 0,26-24 15,24-1-15,-50 1 16,26 24-16,49-74 16,-25 50-16,0-1 0,25-24 15,-24 25 1,-76 49-16,1-25 16,0 1-16,25 24 15,-1 0-15,26-74 16,-51 74-1,76-25-15,-100 26 0,49-1 16,-49-25-16,50 1 16,-25 49-16,0-25 0,-1-25 15,26-24-15,-50 49 16,50-25-16,-50-24 0,24 24 16,-24 26-16,25-26 15,0-24-15,-25 24 0,0 0 16,0 25-16,0-49 15,0 49-15,0-24 16,0-26-16,0 50 16,-25-24-16,0-1 0,25-24 15,-49 49-15,49 0 16,-25-24-16,0 49 16,0-50-16,25 25 15,-24 25-15,-1 0 16,0-49-1,-25 49 1,50-25-16,-25 25 16,1-25-16,-1 25 0,0 0 15,0 0 1,0-25-16,1 25 16,-26 0-1,25 0 1,0 0-16,1 0 15,-1 0 1,0 0 0,0 0-16,0 0 15,1 0-15,-1 0 16,0 0 15,0 0-31,0 0 16,1 0-1,-1 0 1,0 25 0,0-25-1,25 25 1,-25-25 0,25 25-1,-24-25-15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7-26T17:35:45.46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9302 11832 0,'0'-25'235,"-25"0"-235,25-24 15,-50-1-15,26-24 0,-51-1 16,1-24-16,-1 25 16,-123-26-16,-1 1 0,100 25 15,-50-26-15,50-24 16,-50 0-16,-49 0 16,49 25-16,-124-74 15,199 148-15,-100-74 0,25 99 16,100-50-16,-26 0 15,26 26-15,-125-26 16,124 25-16,-74-49 0,50 49 16,-75-25-16,0 1 15,100 24-15,-50-50 16,-1 51-16,26-26 16,-75 0-16,50-24 15,0 74-15,-50-25 0,99 25 16,1 0-16,-26 0 15,-24 0-15,25 0 0,24 0 16,0 0-16,-74-25 16,75 25-16,-75 0 15,49 0-15,26 0 0,-26 0 16,26 0-16,-75 0 16,74 0-16,0 0 15,-24 25-15,-50 25 0,74-25 16,-24-25-16,24 0 15,-24 24-15,-1 1 16,26 0-16,-1-25 0,-24 25 16,24 24-16,-24-24 15,-1 25-15,26-25 16,-75 49-16,49-24 16,-73 24-16,98-24 0,0-25 15,-24 49-15,24-49 16,25 24-16,-24-49 15,49 25-15,-25 50 0,-49-26 16,-26 125-16,76-125 16,-51 26-16,50-50 0,-24 24 15,24 1-15,-25-1 16,1 26-16,24-50 16,0-1-16,25 1 0,-25-25 15,1 50-15,24-1 16,-50-24-16,25 25 15,25 0-15,-25-1 0,25-24 16,0 25-16,-24-1 16,24-24-16,0 0 15,0 0-15,0-1 16,0 1-16,0 0 16,0 0-16,0 0 15,0-1-15,0 1 0,0 0 16,0 0-16,0 0 15,0-1-15,0 1 0,0 0 16,0 0-16,0 0 16,0-1-16,24 26 0,1 0 15,0-50 1,25 24-16,-26 26 16,-24 0-1,25-50-15,0 49 0,25 26 16,-50-50-1,24-1-15,1 26 16,25 0-16,-50-26 16,49 26-16,1-25 15,-25 24-15,0 1 16,-1-25-16,1 24 16,25-49-16,-50 50 0,25-25 15,-1 0-15,26-1 16,-25 1-16,99 50 15,-99-26-15,0-24 16,-25 0-16,74 24 16,-49 26-16,24-1 0,-24-49 15,25 0-15,-25 74 16,24-74-16,-49 0 16,50 24-16,-25 1 0,49 0 15,-49-26-15,24 26 16,-24 24-16,25-49 15,-25 0-15,24-25 16,-49 25-16,50-25 16,-1 49-16,-24-24 15,0 0-15,0 0 16,24 0-16,-24-1 16,0 26-16,0 0 0,0-26 15,24 1-15,-49 0 16,25 25-16,0-50 0,0 49 15,-25-24-15,25-25 16,-25 25 15,74 0 1,75 24-32,0 75 15,-125-74-15,1-50 16,50 25 15,73 49-15,-98-74-16,0 25 15,-1-25-15,-24 0 16,25 25-16,24-25 16,1 25-16,-1-25 0,50 0 15,-74 0-15,49 24 16,-25-24-16,1 0 0,24 25 15,-50-25-15,-49 25 16,50 0-16,49 24 16,125-49-16,-76 0 15,-48 0-15,73 0 16,-123 0 0,-1 25-16,-24-25 0,25 25 15,-25 0-15,24-25 16,-24 0-16,25 0 15,-1 25-15,-24-25 16,0 0-16,0 0 16,24 0-16,1 0 15,-25 0 1,-25-25 0,49 0-16,-24 25 0,0-25 15,0 25-15,0-25 16,24 1-16,-49-1 0,50 0 15,-25 25-15,-1-25 16,1 0 0,0 1-16,0-51 0,24 75 15,-24-49-15,0 24 16,0 0-16,24-74 16,1 74-16,-25-25 0,24-24 15,-24 49-15,25-25 16,-25 26-16,-1-1 15,1-25-15,0 25 0,0 1 16,0-1-16,-1 0 16,1 0-16,0-24 15,0 24-15,24 0 16,-49 0 0,25 25-16,0-25 0,0 1 15,-25-1-15,50-25 16,-26 25-16,-24 1 15,75-51-15,-75 26 16,25 24-16,-25 0 16,24 0-1,-24-24-15,0 24 0,0 0 16,25 0-16,0-24 0,-25-1 16,25 0-1,-25 25 1,25 1-16,-25-26 0,0 25 15,0 0-15,0-24 16,24 49 0,-24-50-16,0 25 15,0-24-15,0 24 16,0 0 0,0-24-16,25 49 15,-25-25-15,0 0 16,0 0-16,0 0 0,0-24 15,25-1-15,-25 25 16,0-49 0,0 49-1,0 0 1,0 1-16,25-1 31,-25-25-15,25 25-16,-1 1 15,-24-1-15,25 25 32,-25-25-32,25-50 31,-25 51-15,25 24-1,-25-50 1,0 25-16,25 0 15,-1 1-15,-24-1 16,0 0 0,25 0-16,0 0 15,-25-24 32,25 24-31,-25 0-1,25 0 1,-25 1-16,24 24 47,1-25-31,0 25 15,0 0 0,0-25-15,-1 25-1,1 0 1,0 0 0,0 0-16,0 0 31,-1 0-16,-24 25-15,25-25 16,0 0 0,0 0 15,-25 25-15,25-25-16,-25 24 15,25-24-15,-1 0 16,-24 25-16,25-25 31,25 0 0,-50 25 1,25-25-32,-1 0 109,1 0-15,0 0-63,0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2T05:55:06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11410 4986 0,'0'25'313,"-25"-1"-282,1-24-15,-1 25-1,0-25-15,0 0 16,0 0-16,1 0 15,-1 25-15,25 0 16,-25-25-16,25 25 16,-25-25-1,0 0-15,0 0 16,25 24 0,-24 1-1,-1-25 1,0 0-16,0 25 31,0-25-31,1 0 31,-1 0 1,25 25-32,0 0 15,0-1 16,-25-24-31,25 25 0,-25-25 16,0 50-16,1-50 16,24 25-16,0-1 15,-25 1-15,25 0 16,-25-25 0,25 25-1,0 24 1,0-24-1,0 0 1,0 0-16,-25 24 0,25-24 31,0 25-31,0-25 16,0-1 0,0 1-16,0 0 15,0 0-15,0 25 16,0-26-1,0 1-15,0 0 16,25 0 0,-25 24-1,25-49 17,24 0-17,-49 25 1,0 0-1,25-25-15,0 0 16,-25 25-16,25-25 16,-25 25-16,0-50 15,49 25 1,-49 25-16,0-1 16,25 1-16,0-25 15,-25 50 1,50-25-16,-26-1 15,1 1 1,0-74-16,25 49 16,-1 24-1,51 1-15,-76 25 16,1-50 0,-25 25-16,25-25 15,0 0-15,0 0 0,-1 0 31,1 24-31,0-24 16,25 50-16,-1-25 16,-49 0-16,99-75 15,-74 50-15,50 50 16,-26-50-16,-24 24 16,49-24-16,1 0 0,-75 25 15,25-25-15,24 0 16,-24 0-16,50 0 15,-75 25-15,24-25 16,26 0-16,-25 0 16,0 0-16,-1 0 0,76 0 15,-26 0 1,25 25-16,-49-25 16,24 0-16,174 0 15,-198 49-15,-1-73 16,1 48-16,-25-24 15,25 0-15,-26 0 0,1 0 16,25 25-16,-25-25 16,74 0-16,-50 0 15,100 0-15,223 0 16,-273 25-16,199-25 16,-223 50-1,-26-50-15,50 49 16,-24-49-1,-1 0-15,1 50 0,-26-50 16,75 50-16,0-26 16,100 26-16,-150-25 15,50 0-15,546 123 16,-670-172 218,24 24 16,26 0-250,0 0 16,49-25-16,-49 25 16,-26 0-1,1 0-15,74 0 16,-49 0-16,74 0 0,-99 0 15,24-25-15,26 25 16,-26 0-16,1 0 16,0 0-16,24 0 0,-49 0 15,0 0-15,24 0 16,-24 0-16,25 0 16,-26 0-16,1 0 0,50 0 15,-26 0 1,-24-25-1,0 25-15,49-25 0,1 25 0,-26 0 16,26 0 0,-1 0-16,-24 0 0,24 0 15,-24 0-15,-1-24 16,26 24-16,-1 0 0,75 0 16,0-50-16,-25 0 15,124 50-15,-174 0 0,26-24 16,-26-1-16,-24 25 15,49 0-15,0 0 16,0 0-16,75 0 0,198 0 16,-322-25-1,24 25 1,-24 0-16,-26 0 0,26 0 16,99 0-1,-50 0-15,-74 0 16,25-25-16,49 25 15,-50 0-15,1 0 16,24 0-16,-49 0 16,0 0-16,25 0 0,-26 0 15,26 0-15,-25 0 16,0 0-16,-1 0 0,1 0 16,50 0-1,-51 0-15,1 0 0,25 0 16,-1 0-16,26 0 15,-50 0-15,49 0 16,-49 0-16,25 0 0,-26 0 16,1 0-16,25 0 15,-25 0 1,24 0-16,-24 0 16,25 25-1,-1-25-15,-24 0 16,0 0-16,49 0 0,-49-25 109,0 25 141,24-50-250,1 50 0,24-24 16,1 24-16,-26 0 15,1 0 1,-25 0-16,24-25 16,1 25-16,25-25 0,-26 25 15,1-25-15,24 25 16,-24 0-16,148 0 16,-24 0-1,-125-49-15,26 24 16,74 25-16,-1 0 0,-73 0 15,-1 0-15,26 0 16,-76 0-16,1 0 16,25 0-16,-1 0 0,-24 0 15,50 0 1,-26 0-16,-24 0 16,25 0-16,49 0 15,-50 0-15,26 0 0,49-25 16,-50 0-16,26 0 15,24 1-15,-100 24 16,76-50-16,-51 25 16,224-99-16,-199 99 15,75-74-15,0 74 16,-50 1-16,25 24 0,-49 0 16,-1-25-16,-49 25 15,0 0-15,24-25 16,1 25-16,-25 0 15,-25-25-15,74 25 16,-24 0 0,-1-49-16,-24 24 0,0 25 15,0 0 1,24 0-16,1 0 16,-25 0-16,0-25 15,-1 25 1,1 0-1,0-25 1,0 25-16,-25-25 31,-25 25 47,0 0-78,0 0 16,1 0-16,-1 0 16,0 0-16,0-24 15,-24-1-15,24 25 16,-25-25-16,1 0 16,24 25-16,0 0 15,0 0 1,0 0-1,1-25 1,-26 25 0,50-25-1,-25 25-15,25-24 16,-25 24 0,1-50-1,-1 50-15,-25-25 16,25 25-1,25-25-15,-24 25 16,-1-24-16,0 24 16,-25-25-1,1 0-15,24 25 16,-25-50 0,26 26-16,-1-1 15,0 25-15,0 0 16,0 0-16,-49-25 15,49 0-15,0 25 16,0 0-16,1-25 0,-51-24 16,26 49-16,24-25 15,0 0-15,-49 25 16,24 0-16,25 0 16,0-25-16,-24 1 0,-1 24 15,25 0-15,1 0 16,-51-25-16,26 25 15,24 0-15,-25 0 0,1-50 16,-1 50-16,0 0 16,25 0-16,1 0 15,-26 0-15,25 0 0,-74 0 16,49 0 0,26 0-16,-26 0 15,25-25-15,-24 25 16,-1 0-16,25 0 15,-24 0 1,-1 0-16,25 0 0,-24 0 16,24 0-16,-50 0 15,1 0-15,24 0 0,-74 0 16,75 0-16,-1 0 16,-24 0-16,24 0 0,-24 0 15,-1 50-15,26-25 16,-100-25-16,50 0 15,24 0-15,50 0 0,1 0 16,24 25 15,0-1 94,0-48 63,-50 24-173,25-25 1,0 0-16,-74 0 16,-25-124-16,0 125 0,0-1 15,0 0-15,50-25 16,-1 50-16,50-49 0,-24 24 16,-1 25-16,-24 0 15,24-25-15,-49 0 16,25 25-16,24-25 0,0 25 15,-24 0-15,24-24 16,-24-1-16,-1 25 16,26 0-16,-1-25 0,-49 25 15,49 0 1,1 0-16,-26 0 16,51 0-16,-26 0 0,0 0 15,1 0-15,-26 0 16,1 0-1,24 0-15,1 0 0,-26 0 16,26 0-16,-1 0 16,-24 0-16,24 25 0,-24-25 15,-1 0-15,26 25 16,-1-25-16,-24 0 0,49 0 16,-25 0-16,-24 0 15,-1 24-15,26-24 0,-1 25 16,-74 0-16,74-25 15,-74 25-15,0-25 16,0 0-16,75 0 0,-26 50 16,1-26-16,24-24 15,-24 25-15,24-25 16,1 0-16,-75 0 16,24 25-16,-48 25 0,98-50 15,-74 0-15,50 24 16,-50 26-1,74-50-15,25 0 0,-74 50 16,-25-26-16,99 1 16,-74 25-16,49-25 15,25-25-15,25 24 94,25-24-78,-25 25 15,25-25-15,-75 0 155,-74 0-155,0 0-16,50-25 16,24 1-16,1-1 15,-26 0-15,1 0 0,24 0 16,-24-24-16,24 24 16,1 0-16,-100-24 0,99 49 15,1-25-15,-1 25 16,0-25-16,-24-25 15,0 50-15,24 0 0,0 0 16,1-24-16,-1-1 16,-24 0-16,-1 25 15,51 0-15,-26-25 0,0 25 16,1 0 0,-26 0-16,26-25 0,-26 25 15,51 0-15,-26 0 16,-25 0-16,51 0 0,-26 0 15,25 0-15,-49 0 16,49 0-16,0 0 16,-24 0-16,-1 0 15,0 0-15,1 0 16,-1 0-16,1 0 0,-1 0 16,0 0-16,1 0 15,24 0-15,-25 0 16,1 0-16,-26 0 15,51 25-15,-26-25 0,-25 0 16,26 0-16,24 0 16,-25 0-16,1 0 15,-1 0-15,25 0 16,-24 0-16,-1 0 0,25 0 16,-24 0-16,24 0 15,0 25-15,-24-25 0,-1 0 16,25 0-1,-24 0-15,-1 25 16,0-25-16,1 0 16,-26 0-16,51 0 15,-26 25-15,-49 24 16,49-49-16,0 25 16,1-25-16,-1 25 15,25-25-15,1 0 16,-1 0-16,-50 25 0,51-25 15,-1 24-15,0-24 16,-25 25-16,1 0 16,-1 0-16,-99-25 0,100 25 15,-26-1 1,1-24-16,24 50 0,1-50 16,-1 25-16,0-25 15,26 25-15,-1-25 0,0 24 16,-25-24-1,-24 25 1,49 0-16,0-25 16,-74 0-16,99-25 15,-49 25-15,-1 0 0,25 25 16,-24-25-16,24 0 16,-25 0-1,25 0-15,-24 0 16,24 0-1,0-25-15,0 25 16,1 0 0,-1-49-1,0 49 17,0-25-17,0 25 16,25-25-15,-24 25 0,24-25-1,-25 25 17,25-49 30,0-1 1,0 75-32,0-50 47,0 0-47,-25 25 0,0 0-31,25 25 94,25-25-47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04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515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729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307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20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8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36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188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51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128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59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F75A-AA8A-4057-AEF4-5365B57E347F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0080-8464-40CE-92DD-3DB839412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471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50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Python CSV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 write </a:t>
            </a:r>
            <a:r>
              <a:rPr lang="en-US" dirty="0" smtClean="0"/>
              <a:t>all student’s information at once </a:t>
            </a:r>
            <a:r>
              <a:rPr lang="en-US" dirty="0" smtClean="0"/>
              <a:t>to a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" y="2008664"/>
            <a:ext cx="10613615" cy="190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</a:t>
            </a:r>
            <a:r>
              <a:rPr lang="en-US" b="1" dirty="0" err="1" smtClean="0">
                <a:solidFill>
                  <a:srgbClr val="0070C0"/>
                </a:solidFill>
              </a:rPr>
              <a:t>csv.DictReader</a:t>
            </a:r>
            <a:r>
              <a:rPr lang="en-US" b="1" dirty="0" smtClean="0">
                <a:solidFill>
                  <a:srgbClr val="0070C0"/>
                </a:solidFill>
              </a:rPr>
              <a:t>() 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994031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The objects of a </a:t>
            </a:r>
            <a:r>
              <a:rPr lang="en-US" sz="2600" dirty="0" err="1" smtClean="0"/>
              <a:t>csv.DictReader</a:t>
            </a:r>
            <a:r>
              <a:rPr lang="en-US" sz="2600" dirty="0" smtClean="0"/>
              <a:t>() class can be used to read a CSV file as a dictionary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Example: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Here, </a:t>
            </a:r>
            <a:r>
              <a:rPr lang="en-US" sz="2600" dirty="0" err="1" smtClean="0"/>
              <a:t>csv_file</a:t>
            </a:r>
            <a:r>
              <a:rPr lang="en-US" sz="2600" dirty="0" smtClean="0"/>
              <a:t> is a </a:t>
            </a:r>
            <a:r>
              <a:rPr lang="en-US" sz="2600" dirty="0" err="1" smtClean="0"/>
              <a:t>csv.DictReader</a:t>
            </a:r>
            <a:r>
              <a:rPr lang="en-US" sz="2600" dirty="0" smtClean="0"/>
              <a:t>() object. </a:t>
            </a:r>
            <a:r>
              <a:rPr lang="en-US" sz="2600" dirty="0" smtClean="0"/>
              <a:t>The </a:t>
            </a:r>
            <a:r>
              <a:rPr lang="en-US" sz="2600" dirty="0" smtClean="0"/>
              <a:t>object can be iterated over using a for loop. </a:t>
            </a:r>
            <a:endParaRPr lang="en-US" sz="2600" dirty="0" smtClean="0"/>
          </a:p>
          <a:p>
            <a:r>
              <a:rPr lang="en-US" sz="2600" dirty="0" smtClean="0"/>
              <a:t>The</a:t>
            </a:r>
            <a:r>
              <a:rPr lang="en-US" sz="2600" dirty="0" smtClean="0"/>
              <a:t> </a:t>
            </a:r>
            <a:r>
              <a:rPr lang="en-US" sz="2600" dirty="0" err="1" smtClean="0"/>
              <a:t>csv.DictReader</a:t>
            </a:r>
            <a:r>
              <a:rPr lang="en-US" sz="2600" dirty="0" smtClean="0"/>
              <a:t>() returned an </a:t>
            </a:r>
            <a:r>
              <a:rPr lang="en-US" sz="2600" dirty="0" err="1" smtClean="0"/>
              <a:t>OrderedDict</a:t>
            </a:r>
            <a:r>
              <a:rPr lang="en-US" sz="2600" dirty="0" smtClean="0"/>
              <a:t> type for each row. That's why we used </a:t>
            </a:r>
            <a:r>
              <a:rPr lang="en-US" sz="2600" dirty="0" err="1" smtClean="0"/>
              <a:t>dict</a:t>
            </a:r>
            <a:r>
              <a:rPr lang="en-US" sz="2600" dirty="0" smtClean="0"/>
              <a:t>() to convert each row to a dictionary</a:t>
            </a:r>
            <a:r>
              <a:rPr lang="en-US" sz="2600" dirty="0" smtClean="0"/>
              <a:t>.</a:t>
            </a:r>
          </a:p>
          <a:p>
            <a:r>
              <a:rPr lang="en-US" sz="2400" b="1" dirty="0" smtClean="0"/>
              <a:t>Note</a:t>
            </a:r>
            <a:r>
              <a:rPr lang="en-US" sz="2400" dirty="0" smtClean="0"/>
              <a:t>: Starting from Python 3.8, </a:t>
            </a:r>
            <a:r>
              <a:rPr lang="en-US" sz="2400" dirty="0" err="1" smtClean="0"/>
              <a:t>csv.DictReader</a:t>
            </a:r>
            <a:r>
              <a:rPr lang="en-US" sz="2400" dirty="0" smtClean="0"/>
              <a:t>() returns a dictionary for each row, and we do not need to use </a:t>
            </a:r>
            <a:r>
              <a:rPr lang="en-US" sz="2400" dirty="0" err="1" smtClean="0"/>
              <a:t>dict</a:t>
            </a:r>
            <a:r>
              <a:rPr lang="en-US" sz="2400" dirty="0" smtClean="0"/>
              <a:t>() </a:t>
            </a:r>
            <a:r>
              <a:rPr lang="en-US" sz="2400" dirty="0" smtClean="0"/>
              <a:t>explicitly</a:t>
            </a:r>
            <a:r>
              <a:rPr lang="en-US" sz="2400" dirty="0" smtClean="0"/>
              <a:t>.</a:t>
            </a:r>
            <a:endParaRPr lang="en-US" sz="2600" dirty="0" smtClean="0"/>
          </a:p>
          <a:p>
            <a:endParaRPr lang="en-US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0809" y="2385864"/>
            <a:ext cx="5783874" cy="150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</a:t>
            </a:r>
            <a:r>
              <a:rPr lang="en-US" b="1" dirty="0" err="1" smtClean="0">
                <a:solidFill>
                  <a:srgbClr val="0070C0"/>
                </a:solidFill>
              </a:rPr>
              <a:t>csv.DictWriter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objects of </a:t>
            </a:r>
            <a:r>
              <a:rPr lang="en-US" dirty="0" err="1" smtClean="0"/>
              <a:t>csv.DictWriter</a:t>
            </a:r>
            <a:r>
              <a:rPr lang="en-US" dirty="0" smtClean="0"/>
              <a:t>() class can be used to write to a CSV file from a Python dictionary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csv.DictWriter</a:t>
            </a:r>
            <a:r>
              <a:rPr lang="en-US" dirty="0" smtClean="0">
                <a:solidFill>
                  <a:srgbClr val="0070C0"/>
                </a:solidFill>
              </a:rPr>
              <a:t>(file, fieldnames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file</a:t>
            </a:r>
            <a:r>
              <a:rPr lang="en-US" dirty="0" smtClean="0"/>
              <a:t> - CSV file where we want to write to</a:t>
            </a:r>
          </a:p>
          <a:p>
            <a:r>
              <a:rPr lang="en-US" dirty="0" smtClean="0"/>
              <a:t>fieldnames - a list object which should contain the column headers specifying the order in which data should be written in the CSV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 write dictionary content to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282" y="1828801"/>
            <a:ext cx="10105318" cy="326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43012" y="2276474"/>
            <a:ext cx="10015538" cy="183832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70C0"/>
                </a:solidFill>
                <a:latin typeface="+mn-lt"/>
              </a:rPr>
              <a:t>Working in Google </a:t>
            </a:r>
            <a:r>
              <a:rPr lang="en-US" sz="5400" dirty="0" err="1" smtClean="0">
                <a:solidFill>
                  <a:srgbClr val="0070C0"/>
                </a:solidFill>
                <a:latin typeface="+mn-lt"/>
              </a:rPr>
              <a:t>Colab</a:t>
            </a:r>
            <a:endParaRPr lang="en-US" sz="54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328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7" y="157163"/>
            <a:ext cx="11401425" cy="5429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/>
              <a:t>Open link </a:t>
            </a:r>
            <a:r>
              <a:rPr lang="en-US" sz="3600" dirty="0">
                <a:hlinkClick r:id="rId2"/>
              </a:rPr>
              <a:t>https://colab.research.google.com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b="4246"/>
          <a:stretch/>
        </p:blipFill>
        <p:spPr>
          <a:xfrm>
            <a:off x="457197" y="1042986"/>
            <a:ext cx="11115678" cy="5414964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0081440" y="1643040"/>
              <a:ext cx="1420200" cy="9291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72080" y="1633680"/>
                <a:ext cx="1438920" cy="9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6180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150814"/>
            <a:ext cx="10515600" cy="592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Sign in with Google Account and open new notebook</a:t>
            </a:r>
            <a:endParaRPr lang="en-IN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1172" t="16406" r="1208" b="4966"/>
          <a:stretch/>
        </p:blipFill>
        <p:spPr>
          <a:xfrm>
            <a:off x="208932" y="889794"/>
            <a:ext cx="11706843" cy="5696743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48160" y="2357280"/>
              <a:ext cx="2143800" cy="687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8800" y="2347920"/>
                <a:ext cx="216252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6314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150814"/>
            <a:ext cx="10515600" cy="5921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Save</a:t>
            </a:r>
            <a:r>
              <a:rPr lang="en-US" sz="3600" dirty="0" smtClean="0"/>
              <a:t> notebook with a suitable name.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r="22731" b="23047"/>
          <a:stretch/>
        </p:blipFill>
        <p:spPr>
          <a:xfrm>
            <a:off x="452437" y="742952"/>
            <a:ext cx="10515600" cy="5887939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98400" y="1509120"/>
              <a:ext cx="3349080" cy="964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89040" y="1499760"/>
                <a:ext cx="3367800" cy="9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5758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04836" y="846138"/>
            <a:ext cx="10515600" cy="592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Mount</a:t>
            </a:r>
            <a:r>
              <a:rPr lang="en-US" dirty="0" smtClean="0"/>
              <a:t> </a:t>
            </a:r>
            <a:r>
              <a:rPr lang="en-US" b="1" dirty="0" smtClean="0"/>
              <a:t>drive</a:t>
            </a:r>
            <a:r>
              <a:rPr lang="en-US" dirty="0" smtClean="0"/>
              <a:t> using following code segment.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5564" t="35351" r="45461" b="39258"/>
          <a:stretch/>
        </p:blipFill>
        <p:spPr>
          <a:xfrm>
            <a:off x="152141" y="2014538"/>
            <a:ext cx="11420990" cy="3328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718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65881"/>
            <a:ext cx="10515600" cy="734219"/>
          </a:xfrm>
        </p:spPr>
        <p:txBody>
          <a:bodyPr/>
          <a:lstStyle/>
          <a:p>
            <a:r>
              <a:rPr lang="en-US" dirty="0" smtClean="0"/>
              <a:t>Click on Connect to Google Drive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13965" b="4537"/>
          <a:stretch/>
        </p:blipFill>
        <p:spPr>
          <a:xfrm>
            <a:off x="0" y="957264"/>
            <a:ext cx="12192000" cy="5586412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135000" y="3161160"/>
              <a:ext cx="2536560" cy="2134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25640" y="3151800"/>
                <a:ext cx="2555280" cy="21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2686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urw-din"/>
              </a:rPr>
              <a:t>What is a CSV 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algn="just" fontAlgn="base">
              <a:lnSpc>
                <a:spcPct val="100000"/>
              </a:lnSpc>
            </a:pPr>
            <a:r>
              <a:rPr lang="en-IN" sz="2600" b="1" dirty="0" smtClean="0">
                <a:solidFill>
                  <a:srgbClr val="273239"/>
                </a:solidFill>
              </a:rPr>
              <a:t>CSV</a:t>
            </a:r>
            <a:r>
              <a:rPr lang="en-IN" sz="2600" dirty="0" smtClean="0">
                <a:solidFill>
                  <a:srgbClr val="273239"/>
                </a:solidFill>
              </a:rPr>
              <a:t> (Comma Separated Values) is a simple </a:t>
            </a:r>
            <a:r>
              <a:rPr lang="en-IN" sz="2600" b="1" dirty="0" smtClean="0">
                <a:solidFill>
                  <a:srgbClr val="273239"/>
                </a:solidFill>
              </a:rPr>
              <a:t>file</a:t>
            </a:r>
            <a:r>
              <a:rPr lang="en-IN" sz="2600" dirty="0" smtClean="0">
                <a:solidFill>
                  <a:srgbClr val="273239"/>
                </a:solidFill>
              </a:rPr>
              <a:t> </a:t>
            </a:r>
            <a:r>
              <a:rPr lang="en-IN" sz="2600" b="1" dirty="0" smtClean="0">
                <a:solidFill>
                  <a:srgbClr val="273239"/>
                </a:solidFill>
              </a:rPr>
              <a:t>format</a:t>
            </a:r>
            <a:r>
              <a:rPr lang="en-IN" sz="2600" dirty="0" smtClean="0">
                <a:solidFill>
                  <a:srgbClr val="273239"/>
                </a:solidFill>
              </a:rPr>
              <a:t> used to store tabular data, such as a spreadsheet or database.</a:t>
            </a:r>
          </a:p>
          <a:p>
            <a:pPr marL="285750" indent="-285750" algn="just" fontAlgn="base">
              <a:lnSpc>
                <a:spcPct val="100000"/>
              </a:lnSpc>
            </a:pPr>
            <a:r>
              <a:rPr lang="en-IN" sz="2600" dirty="0" smtClean="0">
                <a:solidFill>
                  <a:srgbClr val="273239"/>
                </a:solidFill>
              </a:rPr>
              <a:t>A CSV file stores </a:t>
            </a:r>
            <a:r>
              <a:rPr lang="en-IN" sz="2600" b="1" dirty="0" smtClean="0">
                <a:solidFill>
                  <a:srgbClr val="273239"/>
                </a:solidFill>
              </a:rPr>
              <a:t>tabular data </a:t>
            </a:r>
            <a:r>
              <a:rPr lang="en-IN" sz="2600" dirty="0" smtClean="0">
                <a:solidFill>
                  <a:srgbClr val="273239"/>
                </a:solidFill>
              </a:rPr>
              <a:t>(numbers and text) in plain text.</a:t>
            </a:r>
          </a:p>
          <a:p>
            <a:pPr marL="285750" indent="-285750" algn="just" fontAlgn="base">
              <a:lnSpc>
                <a:spcPct val="100000"/>
              </a:lnSpc>
            </a:pPr>
            <a:r>
              <a:rPr lang="en-IN" sz="2600" dirty="0" smtClean="0">
                <a:solidFill>
                  <a:srgbClr val="273239"/>
                </a:solidFill>
              </a:rPr>
              <a:t>Each line of the file is a </a:t>
            </a:r>
            <a:r>
              <a:rPr lang="en-IN" sz="2600" b="1" dirty="0" smtClean="0">
                <a:solidFill>
                  <a:srgbClr val="273239"/>
                </a:solidFill>
              </a:rPr>
              <a:t>data record</a:t>
            </a:r>
            <a:r>
              <a:rPr lang="en-IN" sz="2600" dirty="0" smtClean="0">
                <a:solidFill>
                  <a:srgbClr val="273239"/>
                </a:solidFill>
              </a:rPr>
              <a:t>. Each record consists of one or more fields,</a:t>
            </a:r>
            <a:r>
              <a:rPr lang="en-IN" sz="2600" b="1" dirty="0" smtClean="0">
                <a:solidFill>
                  <a:srgbClr val="273239"/>
                </a:solidFill>
              </a:rPr>
              <a:t> separated by commas.</a:t>
            </a:r>
          </a:p>
          <a:p>
            <a:pPr marL="285750" indent="-285750" algn="just" fontAlgn="base">
              <a:lnSpc>
                <a:spcPct val="100000"/>
              </a:lnSpc>
            </a:pPr>
            <a:r>
              <a:rPr lang="en-IN" sz="2600" dirty="0" smtClean="0">
                <a:solidFill>
                  <a:srgbClr val="273239"/>
                </a:solidFill>
              </a:rPr>
              <a:t>The use of the comma as a field separator is the source of the name for this file format</a:t>
            </a:r>
            <a:r>
              <a:rPr lang="en-IN" sz="2600" dirty="0" smtClean="0">
                <a:solidFill>
                  <a:srgbClr val="273239"/>
                </a:solidFill>
              </a:rPr>
              <a:t>.</a:t>
            </a:r>
            <a:endParaRPr lang="en-IN" sz="2600" dirty="0" smtClean="0">
              <a:solidFill>
                <a:srgbClr val="27323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6149" b="11523"/>
          <a:stretch/>
        </p:blipFill>
        <p:spPr>
          <a:xfrm>
            <a:off x="104775" y="783131"/>
            <a:ext cx="11110913" cy="58891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0" y="65881"/>
            <a:ext cx="10515600" cy="734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will ask us for login. Login to same google A/C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502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0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Click on </a:t>
            </a:r>
            <a:r>
              <a:rPr lang="en-US" b="1" dirty="0" smtClean="0"/>
              <a:t>Allow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7980" t="5273" r="4172" b="8007"/>
          <a:stretch/>
        </p:blipFill>
        <p:spPr>
          <a:xfrm>
            <a:off x="838200" y="735171"/>
            <a:ext cx="10763250" cy="5973604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822280" y="5402520"/>
              <a:ext cx="2089800" cy="1446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2920" y="5393160"/>
                <a:ext cx="2108520" cy="14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9446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2" y="119856"/>
            <a:ext cx="10515600" cy="862013"/>
          </a:xfrm>
        </p:spPr>
        <p:txBody>
          <a:bodyPr/>
          <a:lstStyle/>
          <a:p>
            <a:r>
              <a:rPr lang="en-US" dirty="0" smtClean="0"/>
              <a:t>Now Mounted at ‘/content/drive’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347" t="4573" b="6169"/>
          <a:stretch/>
        </p:blipFill>
        <p:spPr>
          <a:xfrm>
            <a:off x="279797" y="1000125"/>
            <a:ext cx="11632406" cy="5857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27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9367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see </a:t>
            </a:r>
            <a:r>
              <a:rPr lang="en-US" dirty="0" err="1" smtClean="0"/>
              <a:t>MyDrive</a:t>
            </a:r>
            <a:r>
              <a:rPr lang="en-US" dirty="0" smtClean="0"/>
              <a:t> at \content\drive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514" t="14051" r="8893" b="10173"/>
          <a:stretch/>
        </p:blipFill>
        <p:spPr>
          <a:xfrm>
            <a:off x="202406" y="1100535"/>
            <a:ext cx="11787188" cy="5543153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60960" y="3411000"/>
              <a:ext cx="2688120" cy="1956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51600" y="3401640"/>
                <a:ext cx="2706840" cy="19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1448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2" y="207963"/>
            <a:ext cx="11572875" cy="706438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rgbClr val="002060"/>
                </a:solidFill>
                <a:latin typeface="+mn-lt"/>
              </a:rPr>
              <a:t>We can access folders from our Drive by using path</a:t>
            </a:r>
            <a:endParaRPr lang="en-IN" sz="42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73" t="13673" r="40300" b="35742"/>
          <a:stretch/>
        </p:blipFill>
        <p:spPr>
          <a:xfrm>
            <a:off x="300039" y="914402"/>
            <a:ext cx="11344277" cy="5410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875400" y="1687680"/>
              <a:ext cx="5822640" cy="902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66040" y="1678320"/>
                <a:ext cx="5841360" cy="9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4056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2" y="442912"/>
            <a:ext cx="11634788" cy="2486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Impost </a:t>
            </a:r>
            <a:r>
              <a:rPr lang="en-US" b="1" dirty="0">
                <a:solidFill>
                  <a:srgbClr val="C00000"/>
                </a:solidFill>
              </a:rPr>
              <a:t>csv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Open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csv file </a:t>
            </a:r>
            <a:r>
              <a:rPr lang="en-US" dirty="0"/>
              <a:t>which is available in your </a:t>
            </a:r>
            <a:r>
              <a:rPr lang="en-US" b="1" dirty="0">
                <a:solidFill>
                  <a:srgbClr val="7030A0"/>
                </a:solidFill>
              </a:rPr>
              <a:t>Google </a:t>
            </a:r>
            <a:r>
              <a:rPr lang="en-US" b="1" dirty="0" smtClean="0">
                <a:solidFill>
                  <a:srgbClr val="7030A0"/>
                </a:solidFill>
              </a:rPr>
              <a:t>Drive </a:t>
            </a:r>
            <a:r>
              <a:rPr lang="en-US" dirty="0" smtClean="0"/>
              <a:t>by </a:t>
            </a:r>
            <a:r>
              <a:rPr lang="en-US" dirty="0"/>
              <a:t>specifying exact </a:t>
            </a:r>
            <a:r>
              <a:rPr lang="en-US" b="1" u="sng" dirty="0"/>
              <a:t>path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For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262" y="3057436"/>
            <a:ext cx="11634788" cy="20928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>
              <a:spcBef>
                <a:spcPts val="600"/>
              </a:spcBef>
              <a:spcAft>
                <a:spcPts val="600"/>
              </a:spcAft>
            </a:pPr>
            <a:r>
              <a:rPr lang="en-IN" sz="4000" dirty="0">
                <a:solidFill>
                  <a:srgbClr val="C00000"/>
                </a:solidFill>
              </a:rPr>
              <a:t>import</a:t>
            </a:r>
            <a:r>
              <a:rPr lang="en-IN" sz="4000" dirty="0"/>
              <a:t> csv</a:t>
            </a:r>
          </a:p>
          <a:p>
            <a:pPr marL="171450">
              <a:spcBef>
                <a:spcPts val="600"/>
              </a:spcBef>
              <a:spcAft>
                <a:spcPts val="600"/>
              </a:spcAft>
            </a:pPr>
            <a:r>
              <a:rPr lang="en-IN" sz="4000" dirty="0" err="1" smtClean="0"/>
              <a:t>csv_file</a:t>
            </a:r>
            <a:r>
              <a:rPr lang="en-IN" sz="4000" dirty="0"/>
              <a:t> = </a:t>
            </a:r>
            <a:r>
              <a:rPr lang="en-IN" sz="4000" dirty="0">
                <a:solidFill>
                  <a:srgbClr val="C00000"/>
                </a:solidFill>
              </a:rPr>
              <a:t>open</a:t>
            </a:r>
            <a:r>
              <a:rPr lang="en-IN" sz="4000" dirty="0" smtClean="0"/>
              <a:t>(</a:t>
            </a:r>
            <a:r>
              <a:rPr lang="en-IN" sz="4000" dirty="0"/>
              <a:t>'/content/drive/</a:t>
            </a:r>
            <a:r>
              <a:rPr lang="en-IN" sz="4000" dirty="0" err="1"/>
              <a:t>MyDrive</a:t>
            </a:r>
            <a:r>
              <a:rPr lang="en-IN" sz="4000" dirty="0"/>
              <a:t>/</a:t>
            </a:r>
            <a:r>
              <a:rPr lang="en-IN" sz="4000" dirty="0" err="1"/>
              <a:t>Colab</a:t>
            </a:r>
            <a:r>
              <a:rPr lang="en-IN" sz="4000" dirty="0"/>
              <a:t> Notebooks/Datasets/student_data.csv</a:t>
            </a:r>
            <a:r>
              <a:rPr lang="en-IN" sz="4000" dirty="0" smtClean="0"/>
              <a:t>')</a:t>
            </a:r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3398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8858" t="15234" r="3075" b="9180"/>
          <a:stretch/>
        </p:blipFill>
        <p:spPr>
          <a:xfrm>
            <a:off x="100009" y="385769"/>
            <a:ext cx="11932308" cy="5757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25518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 find Student Count with Respect to their Age</a:t>
            </a:r>
          </a:p>
          <a:p>
            <a:r>
              <a:rPr lang="en-US" dirty="0" smtClean="0"/>
              <a:t>Write a program to find Student Count with Respect to their Gender</a:t>
            </a:r>
          </a:p>
          <a:p>
            <a:r>
              <a:rPr lang="en-US" dirty="0" smtClean="0"/>
              <a:t>Write </a:t>
            </a:r>
            <a:r>
              <a:rPr lang="en-US" smtClean="0"/>
              <a:t>a program to</a:t>
            </a:r>
            <a:r>
              <a:rPr lang="en-US" dirty="0" smtClean="0"/>
              <a:t> find Parents Education Status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0175" t="32226" r="34480" b="8593"/>
          <a:stretch/>
        </p:blipFill>
        <p:spPr>
          <a:xfrm>
            <a:off x="128587" y="128588"/>
            <a:ext cx="10944226" cy="6579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10285" t="45703" r="77306" b="20898"/>
          <a:stretch/>
        </p:blipFill>
        <p:spPr>
          <a:xfrm>
            <a:off x="7572376" y="1985962"/>
            <a:ext cx="2886074" cy="436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09100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0175" t="33593" r="35468" b="8204"/>
          <a:stretch/>
        </p:blipFill>
        <p:spPr>
          <a:xfrm>
            <a:off x="142875" y="142875"/>
            <a:ext cx="10815638" cy="651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4587" y="4146202"/>
            <a:ext cx="4392917" cy="189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2128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2225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Sample CSV File (student_data.csv)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720" t="29492" r="8126" b="11133"/>
          <a:stretch/>
        </p:blipFill>
        <p:spPr>
          <a:xfrm>
            <a:off x="214311" y="1300162"/>
            <a:ext cx="11730039" cy="4343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96721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6772" t="33398" r="34151" b="10938"/>
          <a:stretch/>
        </p:blipFill>
        <p:spPr>
          <a:xfrm>
            <a:off x="128588" y="185738"/>
            <a:ext cx="11872912" cy="6289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9712" y="4991099"/>
            <a:ext cx="6443879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0301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Working with CSV files in </a:t>
            </a:r>
            <a:r>
              <a:rPr lang="en-US" b="1" dirty="0" smtClean="0">
                <a:solidFill>
                  <a:srgbClr val="0070C0"/>
                </a:solidFill>
              </a:rPr>
              <a:t>Python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we could use the built-in open() function to work with CSV files in </a:t>
            </a:r>
            <a:r>
              <a:rPr lang="en-US" dirty="0" smtClean="0"/>
              <a:t>Python.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here </a:t>
            </a:r>
            <a:r>
              <a:rPr lang="en-US" dirty="0" smtClean="0"/>
              <a:t>is a dedicated </a:t>
            </a:r>
            <a:r>
              <a:rPr lang="en-US" dirty="0" err="1" smtClean="0">
                <a:solidFill>
                  <a:srgbClr val="0070C0"/>
                </a:solidFill>
              </a:rPr>
              <a:t>csv</a:t>
            </a:r>
            <a:r>
              <a:rPr lang="en-US" dirty="0" smtClean="0"/>
              <a:t> module that makes working with CSV files much easier.</a:t>
            </a:r>
          </a:p>
          <a:p>
            <a:r>
              <a:rPr lang="en-US" dirty="0" smtClean="0"/>
              <a:t>Before we can use the methods to the </a:t>
            </a:r>
            <a:r>
              <a:rPr lang="en-US" dirty="0" err="1" smtClean="0"/>
              <a:t>csv</a:t>
            </a:r>
            <a:r>
              <a:rPr lang="en-US" dirty="0" smtClean="0"/>
              <a:t> module, we need to import the module first using: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</a:rPr>
              <a:t>csv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Reading CSV </a:t>
            </a:r>
            <a:r>
              <a:rPr lang="en-US" b="1" dirty="0" smtClean="0">
                <a:solidFill>
                  <a:srgbClr val="0070C0"/>
                </a:solidFill>
              </a:rPr>
              <a:t>files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988"/>
            <a:ext cx="10515600" cy="4698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</a:t>
            </a:r>
            <a:r>
              <a:rPr lang="en-US" sz="2600" dirty="0" smtClean="0"/>
              <a:t> </a:t>
            </a:r>
            <a:r>
              <a:rPr lang="en-US" sz="2600" dirty="0" err="1" smtClean="0"/>
              <a:t>csv.reader</a:t>
            </a:r>
            <a:r>
              <a:rPr lang="en-US" sz="2600" dirty="0" smtClean="0"/>
              <a:t>() is used to read the file, which returns </a:t>
            </a:r>
            <a:r>
              <a:rPr lang="en-US" sz="2600" dirty="0" smtClean="0"/>
              <a:t>an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reader object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The reader object is then iterated using a for loop to print the contents of each row</a:t>
            </a:r>
            <a:r>
              <a:rPr lang="en-US" sz="2600" dirty="0" smtClean="0"/>
              <a:t>.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reader = </a:t>
            </a:r>
            <a:r>
              <a:rPr lang="en-US" sz="2600" dirty="0" err="1" smtClean="0">
                <a:solidFill>
                  <a:srgbClr val="0070C0"/>
                </a:solidFill>
              </a:rPr>
              <a:t>csv.reader</a:t>
            </a: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 err="1" smtClean="0">
                <a:solidFill>
                  <a:srgbClr val="0070C0"/>
                </a:solidFill>
              </a:rPr>
              <a:t>filehandler</a:t>
            </a:r>
            <a:r>
              <a:rPr lang="en-US" sz="2600" dirty="0" smtClean="0">
                <a:solidFill>
                  <a:srgbClr val="0070C0"/>
                </a:solidFill>
              </a:rPr>
              <a:t>)</a:t>
            </a:r>
            <a:endParaRPr lang="en-US" sz="2600" dirty="0" smtClean="0">
              <a:solidFill>
                <a:srgbClr val="0070C0"/>
              </a:solidFill>
            </a:endParaRPr>
          </a:p>
          <a:p>
            <a:r>
              <a:rPr lang="en-US" sz="2600" dirty="0" err="1" smtClean="0"/>
              <a:t>csv.reader</a:t>
            </a:r>
            <a:r>
              <a:rPr lang="en-US" sz="2600" dirty="0" smtClean="0"/>
              <a:t>() function in default mode for CSV files having comma delimiter.</a:t>
            </a:r>
          </a:p>
          <a:p>
            <a:r>
              <a:rPr lang="en-US" sz="2600" dirty="0" smtClean="0"/>
              <a:t>However, the function is much more customizable.</a:t>
            </a:r>
          </a:p>
          <a:p>
            <a:r>
              <a:rPr lang="en-US" sz="2600" dirty="0" smtClean="0"/>
              <a:t>If the </a:t>
            </a:r>
            <a:r>
              <a:rPr lang="en-US" sz="2600" dirty="0" smtClean="0"/>
              <a:t>CSV file was using </a:t>
            </a:r>
            <a:r>
              <a:rPr lang="en-US" sz="2600" b="1" dirty="0" smtClean="0"/>
              <a:t>tab</a:t>
            </a:r>
            <a:r>
              <a:rPr lang="en-US" sz="2600" dirty="0" smtClean="0"/>
              <a:t> as a </a:t>
            </a:r>
            <a:r>
              <a:rPr lang="en-US" sz="2600" dirty="0" smtClean="0"/>
              <a:t>delimiter, need to pass </a:t>
            </a:r>
            <a:r>
              <a:rPr lang="en-US" sz="2600" dirty="0" smtClean="0"/>
              <a:t>optional parameters to the </a:t>
            </a:r>
            <a:r>
              <a:rPr lang="en-US" sz="2600" dirty="0" err="1" smtClean="0"/>
              <a:t>csv.reader</a:t>
            </a:r>
            <a:r>
              <a:rPr lang="en-US" sz="2600" dirty="0" smtClean="0"/>
              <a:t>() </a:t>
            </a:r>
            <a:r>
              <a:rPr lang="en-US" sz="2600" dirty="0" smtClean="0"/>
              <a:t>function</a:t>
            </a:r>
            <a:r>
              <a:rPr lang="en-US" sz="2600" dirty="0" smtClean="0"/>
              <a:t>.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reader = </a:t>
            </a:r>
            <a:r>
              <a:rPr lang="en-US" sz="2600" dirty="0" err="1" smtClean="0">
                <a:solidFill>
                  <a:srgbClr val="0070C0"/>
                </a:solidFill>
              </a:rPr>
              <a:t>csv.reader</a:t>
            </a:r>
            <a:r>
              <a:rPr lang="en-US" sz="2600" dirty="0" smtClean="0">
                <a:solidFill>
                  <a:srgbClr val="0070C0"/>
                </a:solidFill>
              </a:rPr>
              <a:t>(file, delimiter = '\t')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 read a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511" y="1860659"/>
            <a:ext cx="7657266" cy="258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next()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222222"/>
                </a:solidFill>
                <a:latin typeface="Lucida Grande"/>
              </a:rPr>
              <a:t>n</a:t>
            </a:r>
            <a:r>
              <a:rPr lang="en-US" altLang="en-US" dirty="0" smtClean="0">
                <a:solidFill>
                  <a:srgbClr val="222222"/>
                </a:solidFill>
                <a:latin typeface="Lucida Grande"/>
              </a:rPr>
              <a:t>ext(): Return </a:t>
            </a:r>
            <a:r>
              <a:rPr lang="en-US" altLang="en-US" dirty="0" smtClean="0">
                <a:solidFill>
                  <a:srgbClr val="222222"/>
                </a:solidFill>
                <a:latin typeface="Lucida Grande"/>
              </a:rPr>
              <a:t>the </a:t>
            </a:r>
            <a:r>
              <a:rPr lang="en-US" altLang="en-US" b="1" dirty="0" smtClean="0">
                <a:solidFill>
                  <a:srgbClr val="222222"/>
                </a:solidFill>
                <a:latin typeface="Lucida Grande"/>
              </a:rPr>
              <a:t>next row </a:t>
            </a:r>
            <a:r>
              <a:rPr lang="en-US" altLang="en-US" dirty="0" smtClean="0">
                <a:solidFill>
                  <a:srgbClr val="222222"/>
                </a:solidFill>
                <a:latin typeface="Lucida Grande"/>
              </a:rPr>
              <a:t>of the reader’s </a:t>
            </a:r>
            <a:r>
              <a:rPr lang="en-US" altLang="en-US" dirty="0" err="1" smtClean="0">
                <a:solidFill>
                  <a:srgbClr val="222222"/>
                </a:solidFill>
                <a:latin typeface="Lucida Grande"/>
              </a:rPr>
              <a:t>iterable</a:t>
            </a:r>
            <a:r>
              <a:rPr lang="en-US" altLang="en-US" dirty="0" smtClean="0">
                <a:solidFill>
                  <a:srgbClr val="222222"/>
                </a:solidFill>
                <a:latin typeface="Lucida Grande"/>
              </a:rPr>
              <a:t> object as a </a:t>
            </a:r>
            <a:r>
              <a:rPr lang="en-US" altLang="en-US" dirty="0" smtClean="0">
                <a:solidFill>
                  <a:srgbClr val="222222"/>
                </a:solidFill>
                <a:latin typeface="Lucida Grande"/>
              </a:rPr>
              <a:t>list.</a:t>
            </a:r>
          </a:p>
          <a:p>
            <a:r>
              <a:rPr lang="en-US" dirty="0" smtClean="0">
                <a:solidFill>
                  <a:srgbClr val="222222"/>
                </a:solidFill>
                <a:latin typeface="Lucida Grande"/>
              </a:rPr>
              <a:t>Example: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8142" y="3077674"/>
            <a:ext cx="5671624" cy="29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Writing CSV </a:t>
            </a:r>
            <a:r>
              <a:rPr lang="en-US" b="1" dirty="0" smtClean="0">
                <a:solidFill>
                  <a:srgbClr val="0070C0"/>
                </a:solidFill>
              </a:rPr>
              <a:t>files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4054"/>
            <a:ext cx="10515600" cy="482521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 </a:t>
            </a:r>
            <a:r>
              <a:rPr lang="en-US" sz="2600" dirty="0" err="1" smtClean="0"/>
              <a:t>csv.writer</a:t>
            </a:r>
            <a:r>
              <a:rPr lang="en-US" sz="2600" dirty="0" smtClean="0"/>
              <a:t>() function returns a writer object that converts the user's data into </a:t>
            </a:r>
            <a:r>
              <a:rPr lang="en-US" sz="2600" dirty="0" smtClean="0"/>
              <a:t>a delimited </a:t>
            </a:r>
            <a:r>
              <a:rPr lang="en-US" sz="2600" dirty="0" smtClean="0"/>
              <a:t>string. </a:t>
            </a:r>
            <a:endParaRPr lang="en-US" sz="2600" dirty="0" smtClean="0"/>
          </a:p>
          <a:p>
            <a:pPr algn="ctr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writer = </a:t>
            </a:r>
            <a:r>
              <a:rPr lang="en-US" sz="2600" dirty="0" err="1" smtClean="0">
                <a:solidFill>
                  <a:srgbClr val="0070C0"/>
                </a:solidFill>
              </a:rPr>
              <a:t>csv.writer</a:t>
            </a: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 err="1" smtClean="0">
                <a:solidFill>
                  <a:srgbClr val="0070C0"/>
                </a:solidFill>
              </a:rPr>
              <a:t>filehandler</a:t>
            </a:r>
            <a:r>
              <a:rPr lang="en-US" sz="26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2600" dirty="0" smtClean="0"/>
              <a:t>This </a:t>
            </a:r>
            <a:r>
              <a:rPr lang="en-US" sz="2600" dirty="0" smtClean="0"/>
              <a:t>string can later be used to write into CSV files using </a:t>
            </a:r>
            <a:r>
              <a:rPr lang="en-US" sz="2600" dirty="0" smtClean="0"/>
              <a:t>the </a:t>
            </a:r>
            <a:r>
              <a:rPr lang="en-US" sz="2600" dirty="0" err="1" smtClean="0"/>
              <a:t>writerow</a:t>
            </a:r>
            <a:r>
              <a:rPr lang="en-US" sz="2600" dirty="0" smtClean="0"/>
              <a:t>() function.</a:t>
            </a:r>
          </a:p>
          <a:p>
            <a:pPr algn="ctr">
              <a:buNone/>
            </a:pPr>
            <a:r>
              <a:rPr lang="en-US" sz="2600" dirty="0" err="1" smtClean="0">
                <a:solidFill>
                  <a:srgbClr val="0070C0"/>
                </a:solidFill>
              </a:rPr>
              <a:t>writer.writerow</a:t>
            </a:r>
            <a:r>
              <a:rPr lang="en-US" sz="2600" dirty="0" smtClean="0">
                <a:solidFill>
                  <a:srgbClr val="0070C0"/>
                </a:solidFill>
              </a:rPr>
              <a:t>(list)</a:t>
            </a:r>
          </a:p>
          <a:p>
            <a:r>
              <a:rPr lang="en-US" sz="2600" dirty="0" smtClean="0"/>
              <a:t>If we need to write the contents of the 2-dimensional list to a CSV </a:t>
            </a:r>
            <a:r>
              <a:rPr lang="en-US" sz="2600" dirty="0" smtClean="0"/>
              <a:t>file, then</a:t>
            </a:r>
          </a:p>
          <a:p>
            <a:pPr algn="ctr">
              <a:buNone/>
            </a:pPr>
            <a:r>
              <a:rPr lang="en-US" sz="2600" dirty="0" err="1" smtClean="0">
                <a:solidFill>
                  <a:srgbClr val="0070C0"/>
                </a:solidFill>
              </a:rPr>
              <a:t>writer.writerows</a:t>
            </a: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 err="1" smtClean="0">
                <a:solidFill>
                  <a:srgbClr val="0070C0"/>
                </a:solidFill>
              </a:rPr>
              <a:t>csv_rowlist</a:t>
            </a:r>
            <a:r>
              <a:rPr lang="en-US" sz="2600" dirty="0" smtClean="0">
                <a:solidFill>
                  <a:srgbClr val="0070C0"/>
                </a:solidFill>
              </a:rPr>
              <a:t>)</a:t>
            </a:r>
          </a:p>
          <a:p>
            <a:endParaRPr lang="en-US" sz="2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 write student’s information to a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650" y="2410752"/>
            <a:ext cx="9401464" cy="21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211</Words>
  <Application>Microsoft Office PowerPoint</Application>
  <PresentationFormat>Custom</PresentationFormat>
  <Paragraphs>69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Python CSV</vt:lpstr>
      <vt:lpstr>What is a CSV ?</vt:lpstr>
      <vt:lpstr>Sample CSV File (student_data.csv)</vt:lpstr>
      <vt:lpstr>Working with CSV files in Python</vt:lpstr>
      <vt:lpstr>Reading CSV files</vt:lpstr>
      <vt:lpstr>Example: To read a csv file</vt:lpstr>
      <vt:lpstr>Using next()</vt:lpstr>
      <vt:lpstr>Writing CSV files</vt:lpstr>
      <vt:lpstr>Example: To write student’s information to a csv file</vt:lpstr>
      <vt:lpstr>Example: To write all student’s information at once to a csv file</vt:lpstr>
      <vt:lpstr>Python csv.DictReader() </vt:lpstr>
      <vt:lpstr>Python csv.DictWriter()</vt:lpstr>
      <vt:lpstr>Example: To write dictionary content to csv file</vt:lpstr>
      <vt:lpstr>Working in Google Colab</vt:lpstr>
      <vt:lpstr>Slide 15</vt:lpstr>
      <vt:lpstr>Sign in with Google Account and open new notebook</vt:lpstr>
      <vt:lpstr>Save notebook with a suitable name.</vt:lpstr>
      <vt:lpstr>Slide 18</vt:lpstr>
      <vt:lpstr>Click on Connect to Google Drive</vt:lpstr>
      <vt:lpstr>It will ask us for login. Login to same google A/C</vt:lpstr>
      <vt:lpstr>Click on Allow</vt:lpstr>
      <vt:lpstr>Now Mounted at ‘/content/drive’</vt:lpstr>
      <vt:lpstr>We can see MyDrive at \content\drive</vt:lpstr>
      <vt:lpstr>We can access folders from our Drive by using path</vt:lpstr>
      <vt:lpstr>Slide 25</vt:lpstr>
      <vt:lpstr>Slide 26</vt:lpstr>
      <vt:lpstr>Exercises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Nikitha</dc:creator>
  <cp:lastModifiedBy>Nikitha</cp:lastModifiedBy>
  <cp:revision>126</cp:revision>
  <dcterms:created xsi:type="dcterms:W3CDTF">2022-07-14T04:45:43Z</dcterms:created>
  <dcterms:modified xsi:type="dcterms:W3CDTF">2022-08-04T04:57:18Z</dcterms:modified>
</cp:coreProperties>
</file>