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2FD4A-42C2-4E3A-86DC-4AFDB0118B2A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DB3C-A6C3-4D3F-BCD9-DE2A301C1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DB3C-A6C3-4D3F-BCD9-DE2A301C1A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82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85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7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67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</a:t>
            </a:r>
            <a:b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b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Catching Specific Exception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 smtClean="0"/>
              <a:t>A try statement can have more than one except clause, to specify handlers for different exceptions. </a:t>
            </a:r>
          </a:p>
          <a:p>
            <a:pPr fontAlgn="base"/>
            <a:r>
              <a:rPr lang="en-US" sz="2400" dirty="0" smtClean="0"/>
              <a:t>At most one handler will be executed. </a:t>
            </a:r>
          </a:p>
          <a:p>
            <a:pPr fontAlgn="base"/>
            <a:r>
              <a:rPr lang="en-US" sz="2400" dirty="0" smtClean="0"/>
              <a:t>The general syntax for adding specific exceptions: 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try: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# statement(s)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except </a:t>
            </a:r>
            <a:r>
              <a:rPr lang="en-US" sz="2400" dirty="0" err="1" smtClean="0">
                <a:solidFill>
                  <a:srgbClr val="C00000"/>
                </a:solidFill>
              </a:rPr>
              <a:t>IndexError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	# statement(s)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except </a:t>
            </a:r>
            <a:r>
              <a:rPr lang="en-US" sz="2400" dirty="0" err="1" smtClean="0">
                <a:solidFill>
                  <a:srgbClr val="C00000"/>
                </a:solidFill>
              </a:rPr>
              <a:t>ValueError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# statement(s)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 Catching specific exception in Python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fun(a):</a:t>
            </a:r>
          </a:p>
          <a:p>
            <a:pPr>
              <a:buNone/>
            </a:pPr>
            <a:r>
              <a:rPr lang="en-US" dirty="0" smtClean="0"/>
              <a:t>    if a &lt; 4:</a:t>
            </a:r>
          </a:p>
          <a:p>
            <a:pPr>
              <a:buNone/>
            </a:pPr>
            <a:r>
              <a:rPr lang="en-US" dirty="0" smtClean="0"/>
              <a:t>        b = a/(a-3)</a:t>
            </a:r>
          </a:p>
          <a:p>
            <a:pPr>
              <a:buNone/>
            </a:pPr>
            <a:r>
              <a:rPr lang="en-US" dirty="0" smtClean="0"/>
              <a:t>    print("Value of b = ", b)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fun(3) #fun(5)  #fun("hello")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ZeroDivisionError</a:t>
            </a:r>
            <a:r>
              <a:rPr lang="en-US" dirty="0" smtClean="0"/>
              <a:t> Occurred and Handled")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print("</a:t>
            </a:r>
            <a:r>
              <a:rPr lang="en-US" dirty="0" err="1" smtClean="0"/>
              <a:t>NameError</a:t>
            </a:r>
            <a:r>
              <a:rPr lang="en-US" dirty="0" smtClean="0"/>
              <a:t> Occurred and Handled")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    print("Unknown error")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Try with Else Clause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we can also use the else clause on the try-except block which must be present after all the except clauses. </a:t>
            </a:r>
          </a:p>
          <a:p>
            <a:r>
              <a:rPr lang="en-US" dirty="0" smtClean="0"/>
              <a:t>The code enters the else block only if the try clause does not raise an exception.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Example: </a:t>
            </a:r>
            <a:r>
              <a:rPr lang="en-US" sz="3600" dirty="0" smtClean="0">
                <a:solidFill>
                  <a:schemeClr val="accent1"/>
                </a:solidFill>
              </a:rPr>
              <a:t>Program to depict else clause with try-except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 fun(a , b):</a:t>
            </a:r>
          </a:p>
          <a:p>
            <a:r>
              <a:rPr lang="en-US" sz="2400" dirty="0" smtClean="0"/>
              <a:t>    try:</a:t>
            </a:r>
          </a:p>
          <a:p>
            <a:r>
              <a:rPr lang="en-US" sz="2400" dirty="0" smtClean="0"/>
              <a:t>        c=((</a:t>
            </a:r>
            <a:r>
              <a:rPr lang="en-US" sz="2400" dirty="0" err="1" smtClean="0"/>
              <a:t>a+b</a:t>
            </a:r>
            <a:r>
              <a:rPr lang="en-US" sz="2400" dirty="0" smtClean="0"/>
              <a:t>)/(a-b))</a:t>
            </a:r>
          </a:p>
          <a:p>
            <a:r>
              <a:rPr lang="en-US" sz="2400" dirty="0" smtClean="0"/>
              <a:t>    except </a:t>
            </a:r>
            <a:r>
              <a:rPr lang="en-US" sz="2400" dirty="0" err="1" smtClean="0"/>
              <a:t>ZeroDivisionError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    print("a/b result in 0")</a:t>
            </a:r>
          </a:p>
          <a:p>
            <a:r>
              <a:rPr lang="en-US" sz="2400" dirty="0" smtClean="0"/>
              <a:t>    else:</a:t>
            </a:r>
          </a:p>
          <a:p>
            <a:r>
              <a:rPr lang="en-US" sz="2400" dirty="0" smtClean="0"/>
              <a:t>        print(c)</a:t>
            </a:r>
          </a:p>
          <a:p>
            <a:endParaRPr lang="en-US" sz="2400" dirty="0" smtClean="0"/>
          </a:p>
          <a:p>
            <a:r>
              <a:rPr lang="en-US" sz="2400" dirty="0" smtClean="0"/>
              <a:t>fun(2.0, 3.0)</a:t>
            </a:r>
          </a:p>
          <a:p>
            <a:r>
              <a:rPr lang="en-US" sz="2400" dirty="0" smtClean="0"/>
              <a:t>fun(3.0, 3.0)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4196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/>
              <a:t>Output:</a:t>
            </a:r>
            <a:endParaRPr lang="en-US" sz="2400" b="1" dirty="0" smtClean="0"/>
          </a:p>
          <a:p>
            <a:r>
              <a:rPr lang="en-US" sz="2400" dirty="0" smtClean="0"/>
              <a:t>-5.0</a:t>
            </a:r>
          </a:p>
          <a:p>
            <a:r>
              <a:rPr lang="en-US" sz="2400" dirty="0" smtClean="0"/>
              <a:t>a/b result in 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Finally Keyword in Python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provides a keyword finally, which is always executed after the try and except blocks. </a:t>
            </a:r>
          </a:p>
          <a:p>
            <a:r>
              <a:rPr lang="en-US" dirty="0" smtClean="0"/>
              <a:t>The final block always executes after normal termination of try block or after try block terminates due to some exception.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Syntax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8618"/>
            <a:ext cx="5515560" cy="472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Raising Exception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raise statement allows the programmer to force a specific exception to occur. </a:t>
            </a:r>
          </a:p>
          <a:p>
            <a:r>
              <a:rPr lang="en-US" dirty="0" smtClean="0"/>
              <a:t>The sole argument in raise indicates the exception to be raised. </a:t>
            </a:r>
          </a:p>
          <a:p>
            <a:r>
              <a:rPr lang="en-US" dirty="0" smtClean="0"/>
              <a:t>This must be either an exception instance or an exception class (a class that derives from Exception).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accent1"/>
                </a:solidFill>
              </a:rPr>
              <a:t>Example: </a:t>
            </a:r>
            <a:r>
              <a:rPr lang="en-US" sz="3200" dirty="0" smtClean="0">
                <a:solidFill>
                  <a:schemeClr val="accent1"/>
                </a:solidFill>
              </a:rPr>
              <a:t>Program to depict Raising Exception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raise </a:t>
            </a:r>
            <a:r>
              <a:rPr lang="en-US" dirty="0" err="1" smtClean="0"/>
              <a:t>NameError</a:t>
            </a:r>
            <a:r>
              <a:rPr lang="en-US" dirty="0" smtClean="0"/>
              <a:t>("Hi there") # Raise Error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print ("An exception")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We can make certain mistakes while writing a program that lead to errors when we try to run it. </a:t>
            </a:r>
          </a:p>
          <a:p>
            <a:r>
              <a:rPr lang="en-US" sz="2600" dirty="0" smtClean="0"/>
              <a:t>A python program terminates as soon as it encounters an unhandled error. </a:t>
            </a:r>
          </a:p>
          <a:p>
            <a:r>
              <a:rPr lang="en-US" sz="2600" dirty="0" smtClean="0"/>
              <a:t>These errors can be broadly classified into two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Syntax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Logical errors (Exceptions)</a:t>
            </a:r>
          </a:p>
          <a:p>
            <a:endParaRPr lang="en-US" sz="2600" dirty="0"/>
          </a:p>
        </p:txBody>
      </p:sp>
      <p:pic>
        <p:nvPicPr>
          <p:cNvPr id="4" name="Picture 2" descr="Exception Handling in Python - Python Exception Handling - Intellipaat"/>
          <p:cNvPicPr>
            <a:picLocks noChangeAspect="1" noChangeArrowheads="1"/>
          </p:cNvPicPr>
          <p:nvPr/>
        </p:nvPicPr>
        <p:blipFill>
          <a:blip r:embed="rId2" cstate="print"/>
          <a:srcRect l="17460" r="14286" b="8466"/>
          <a:stretch>
            <a:fillRect/>
          </a:stretch>
        </p:blipFill>
        <p:spPr bwMode="auto">
          <a:xfrm>
            <a:off x="5562600" y="4038600"/>
            <a:ext cx="3276600" cy="2471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Python Syntax Errors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Error caused by not following the proper structure (syntax) of the language is called </a:t>
            </a:r>
            <a:r>
              <a:rPr lang="en-US" sz="2600" b="1" dirty="0" smtClean="0"/>
              <a:t>syntax error</a:t>
            </a:r>
            <a:r>
              <a:rPr lang="en-US" sz="2600" dirty="0" smtClean="0"/>
              <a:t> or </a:t>
            </a:r>
            <a:r>
              <a:rPr lang="en-US" sz="2600" b="1" dirty="0" smtClean="0"/>
              <a:t>parsing error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800" dirty="0" smtClean="0"/>
              <a:t>As shown in the example, here a colon </a:t>
            </a:r>
            <a:r>
              <a:rPr lang="en-US" sz="2800" b="1" dirty="0" smtClean="0"/>
              <a:t>:</a:t>
            </a:r>
            <a:r>
              <a:rPr lang="en-US" sz="2800" dirty="0" smtClean="0"/>
              <a:t> is missing in the </a:t>
            </a:r>
            <a:r>
              <a:rPr lang="en-US" sz="2800" b="1" dirty="0" smtClean="0"/>
              <a:t>if</a:t>
            </a:r>
            <a:r>
              <a:rPr lang="en-US" sz="2800" dirty="0" smtClean="0"/>
              <a:t> statement.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734"/>
          <a:stretch>
            <a:fillRect/>
          </a:stretch>
        </p:blipFill>
        <p:spPr bwMode="auto">
          <a:xfrm>
            <a:off x="2209799" y="3048000"/>
            <a:ext cx="5715001" cy="7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4380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Python Logical Errors (Exceptions)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Errors that occur at runtime (after passing the syntax test) are called </a:t>
            </a:r>
            <a:r>
              <a:rPr lang="en-US" sz="2400" b="1" dirty="0" smtClean="0"/>
              <a:t>exceptions</a:t>
            </a:r>
            <a:r>
              <a:rPr lang="en-US" sz="2400" dirty="0" smtClean="0"/>
              <a:t> or </a:t>
            </a:r>
            <a:r>
              <a:rPr lang="en-US" sz="2400" b="1" dirty="0" smtClean="0"/>
              <a:t>logical errors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instance, they occur when we </a:t>
            </a:r>
          </a:p>
          <a:p>
            <a:pPr lvl="1"/>
            <a:r>
              <a:rPr lang="en-US" sz="2400" dirty="0" smtClean="0"/>
              <a:t>try to open a file(for reading) that does not exist (</a:t>
            </a:r>
            <a:r>
              <a:rPr lang="en-US" sz="2400" dirty="0" err="1" smtClean="0"/>
              <a:t>FileNotFoundError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try to divide a number by zero (</a:t>
            </a:r>
            <a:r>
              <a:rPr lang="en-US" sz="2400" dirty="0" err="1" smtClean="0"/>
              <a:t>ZeroDivisionError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try to import a module that does not exist (</a:t>
            </a:r>
            <a:r>
              <a:rPr lang="en-US" sz="2400" dirty="0" err="1" smtClean="0"/>
              <a:t>ImportError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Whenever these types of runtime errors occur, Python creates an exception object. </a:t>
            </a:r>
          </a:p>
          <a:p>
            <a:r>
              <a:rPr lang="en-US" sz="2400" dirty="0" smtClean="0"/>
              <a:t>If not handled properly, it prints a </a:t>
            </a:r>
            <a:r>
              <a:rPr lang="en-US" sz="2400" dirty="0" err="1" smtClean="0"/>
              <a:t>traceback</a:t>
            </a:r>
            <a:r>
              <a:rPr lang="en-US" sz="2400" dirty="0" smtClean="0"/>
              <a:t> to that error along with some details about why that error occurred.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Python Built-in Exceptions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Illegal operations can raise exceptions. </a:t>
            </a:r>
          </a:p>
          <a:p>
            <a:r>
              <a:rPr lang="en-US" sz="2800" dirty="0" smtClean="0"/>
              <a:t>There are plenty of built-in exceptions in Python that are raised when corresponding errors occur. </a:t>
            </a:r>
          </a:p>
          <a:p>
            <a:r>
              <a:rPr lang="en-US" sz="2800" dirty="0" smtClean="0"/>
              <a:t>We can view all the built-in exceptions using the built-in local() function.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print(dir(locals()['__</a:t>
            </a:r>
            <a:r>
              <a:rPr lang="en-US" sz="2800" dirty="0" err="1" smtClean="0">
                <a:solidFill>
                  <a:schemeClr val="accent1"/>
                </a:solidFill>
              </a:rPr>
              <a:t>builtins</a:t>
            </a:r>
            <a:r>
              <a:rPr lang="en-US" sz="2800" dirty="0" smtClean="0">
                <a:solidFill>
                  <a:schemeClr val="accent1"/>
                </a:solidFill>
              </a:rPr>
              <a:t>__']))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Built-in exceptions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001000" cy="539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/>
                        <a:t>Exception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/>
                        <a:t>Cause of Error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ImportError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the imported module is not found.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IndexError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Raised when the index of a sequence is out of range.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KeyError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a key is not found in a dictionary.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NameError</a:t>
                      </a:r>
                      <a:endParaRPr lang="en-US" sz="1800" dirty="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a variable is not found in local or global scope.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RuntimeError</a:t>
                      </a:r>
                      <a:endParaRPr lang="en-US" sz="1800" dirty="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an error does not fall under any other category.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TypeError</a:t>
                      </a:r>
                      <a:endParaRPr lang="en-US" sz="1800" dirty="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a function or operation is applied to an object of incorrect type.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ZeroDivisionError</a:t>
                      </a:r>
                      <a:endParaRPr lang="en-US" sz="1800" dirty="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Raised when the second operand of division or modulo operation is zero.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Example: Program when an exception is raised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Output: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000250"/>
            <a:ext cx="72675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89273"/>
            <a:ext cx="7818240" cy="201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3900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Catching Exceptions in Python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46760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1"/>
                </a:solidFill>
              </a:rPr>
              <a:t>except</a:t>
            </a:r>
            <a:r>
              <a:rPr lang="en-US" sz="2800" dirty="0" smtClean="0"/>
              <a:t> statements are used to catch and handle exceptions in Python. </a:t>
            </a:r>
          </a:p>
          <a:p>
            <a:r>
              <a:rPr lang="en-US" sz="2800" dirty="0" smtClean="0"/>
              <a:t>Statements that can raise exceptions are kept inside the </a:t>
            </a:r>
            <a:r>
              <a:rPr lang="en-US" sz="2800" dirty="0" smtClean="0">
                <a:solidFill>
                  <a:schemeClr val="accent1"/>
                </a:solidFill>
              </a:rPr>
              <a:t>try</a:t>
            </a:r>
            <a:r>
              <a:rPr lang="en-US" sz="2800" dirty="0" smtClean="0"/>
              <a:t> clause and the statements that handle the exception are written inside </a:t>
            </a:r>
            <a:r>
              <a:rPr lang="en-US" sz="2800" dirty="0" smtClean="0">
                <a:solidFill>
                  <a:schemeClr val="accent1"/>
                </a:solidFill>
              </a:rPr>
              <a:t>except</a:t>
            </a:r>
            <a:r>
              <a:rPr lang="en-US" sz="2800" dirty="0" smtClean="0"/>
              <a:t> clause.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Example: Program to handle exception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7438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95800"/>
            <a:ext cx="3619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962400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Output: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782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Error Handling in Python</vt:lpstr>
      <vt:lpstr>Introduction</vt:lpstr>
      <vt:lpstr>Python Syntax Errors</vt:lpstr>
      <vt:lpstr>Python Logical Errors (Exceptions)</vt:lpstr>
      <vt:lpstr>Python Built-in Exceptions</vt:lpstr>
      <vt:lpstr>Built-in exceptions</vt:lpstr>
      <vt:lpstr>Example: Program when an exception is raised</vt:lpstr>
      <vt:lpstr>Catching Exceptions in Python</vt:lpstr>
      <vt:lpstr>Example: Program to handle exception </vt:lpstr>
      <vt:lpstr>Catching Specific Exception</vt:lpstr>
      <vt:lpstr>Example: Catching specific exception in Python</vt:lpstr>
      <vt:lpstr>Try with Else Clause</vt:lpstr>
      <vt:lpstr>Example: Program to depict else clause with try-except</vt:lpstr>
      <vt:lpstr>Finally Keyword in Python</vt:lpstr>
      <vt:lpstr>Syntax</vt:lpstr>
      <vt:lpstr>Raising Exception</vt:lpstr>
      <vt:lpstr>Example: Program to depict Raising Exception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in Python</dc:title>
  <dc:creator>Nikitha Moturi</dc:creator>
  <cp:lastModifiedBy>Nageswara nandimalla</cp:lastModifiedBy>
  <cp:revision>25</cp:revision>
  <dcterms:created xsi:type="dcterms:W3CDTF">2006-08-16T00:00:00Z</dcterms:created>
  <dcterms:modified xsi:type="dcterms:W3CDTF">2025-09-26T10:32:36Z</dcterms:modified>
</cp:coreProperties>
</file>