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6107E-EA46-88C8-EE94-2C032F81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5A83A-4628-AD22-0472-D34AD841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546B0-7980-17CB-8C70-20A7B1D3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A9038-D298-E9B7-C970-A6E8D93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707D7-F9C5-8D14-6A20-905D7258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581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0EF37-D536-14C5-DF3F-D6625022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DDFB4-B877-A62B-2BFA-455F92642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740B5-6FC4-6B21-175B-B4F1DFC2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62185-5BB9-CE27-A38E-138B2370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D4C54-445B-DB6E-A89E-71FAB27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95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0E45BD-7D6A-9CF0-C16F-BB0A0F4A7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32B96-951E-63E0-239C-4E7421AF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2CD99-4516-7619-386D-1FCEB19B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6559B-8D8C-224B-8154-7124AF2C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79EDA-0D3A-3FA1-FD14-33D76144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5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345E-522B-8130-00FC-48E79196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0DEB2-A8BA-A0C3-55BD-164C4E0F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5640F-155C-AAF8-BD2E-C05FDE58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5515C-C251-89A3-FF4C-BCDA1E51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83A03-D28B-91B1-E48C-9C8A197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75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B41C-8AE7-0AB7-D194-4A870204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E2DC3-A7D9-262A-FFA3-F4C8825F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49043-2305-8FDA-A2FF-A1DF8DF4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12A14-5ECF-F1BF-E272-B5D23A3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BD75F-2BEB-2962-A1FF-9A93BA67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90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7E4D6-9991-EB2C-6518-EC9CBF12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18B23-E3F3-64EF-B41D-0C7D7DDF6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3D9AF8-C15C-13DF-F818-D8EFEDAD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B3AC3-E114-58A5-2FB8-252B8967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7FBD1-7497-7ECD-C34E-B2EA7127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36004-C17D-B398-BCFC-EF6AD31F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72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BD4D3-83A4-BFAD-0AFE-CE1EFE0E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950B0-0A52-32D0-0DB5-9DC291B8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4B458-75FF-73A7-3A88-06331A8D3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2F101-8108-0F4D-0268-FE6DD7095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D27A2C-8611-DB51-6A88-C2EAB32D4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8149B-EFC5-B79F-EC4F-21EA425A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BE8CE4-71B2-6A11-F98D-DF299AD0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ECE65-7D32-34B6-F91A-8A490D5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89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369F5-7B27-04BD-ACA0-CE57A833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62909-008E-C6F0-0D24-CFFC884F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AA5F5B-39D0-89F1-0CC6-A2ECBF7F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B255B-0519-330D-0545-5ECE6532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9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1FFD41-8E64-FE14-F429-D069CA24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C9A0B4-900C-4F16-3B02-346DDA87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8229B9-DF27-0892-D180-248AFD84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1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81C5-F372-5DCB-75B9-0782A515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90D7F-7883-BAC7-1181-BAD70987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E400B-D9B1-D984-3A6C-DEA8C6F3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60DFA-B0F3-097C-4632-E8FCE030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23069-57C3-5E11-953E-8CDE3A5D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863D7-D59F-45C9-FBBA-EE3DA5EE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208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543E-C8F0-1C42-B59E-F9F7906C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5C81C4-DCB9-2BE3-6A3B-9FE7E1D07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364EB-3160-62A3-C92B-04189B4D7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9DB47-ED95-8954-A066-AA22EFB6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20710-565C-23A3-4B4A-5EFF88A8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62567-F5DD-94C9-75D2-F39F99D6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8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F0DAFE-8B84-8379-2487-F7D2FCAC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B2661-6A80-C418-2455-9860E783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B8985-8067-A9A6-FB2D-B813A62FE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1D13-9D05-974D-BF26-325876946E3E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AAE7-9332-CA13-EE86-8998E30E6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5AFAD-C056-F251-C05F-E6FBFE89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C99F-951F-FB41-80F6-63EFF8A132A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40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012" TargetMode="External"/><Relationship Id="rId7" Type="http://schemas.openxmlformats.org/officeDocument/2006/relationships/hyperlink" Target="https://www.acmicpc.net/problem/17298" TargetMode="External"/><Relationship Id="rId2" Type="http://schemas.openxmlformats.org/officeDocument/2006/relationships/hyperlink" Target="https://www.acmicpc.net/problem/108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5815" TargetMode="External"/><Relationship Id="rId5" Type="http://schemas.openxmlformats.org/officeDocument/2006/relationships/hyperlink" Target="https://www.acmicpc.net/problem/12789" TargetMode="External"/><Relationship Id="rId4" Type="http://schemas.openxmlformats.org/officeDocument/2006/relationships/hyperlink" Target="https://www.acmicpc.net/problem/193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32C0C-2F91-6809-AC5E-11A9D067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8661"/>
            <a:ext cx="9144000" cy="1060677"/>
          </a:xfrm>
        </p:spPr>
        <p:txBody>
          <a:bodyPr/>
          <a:lstStyle/>
          <a:p>
            <a:r>
              <a:rPr kumimoji="1" lang="ko-Kore-KR" altLang="en-US" dirty="0"/>
              <a:t>스택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Stack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899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 </a:t>
            </a:r>
            <a:r>
              <a:rPr kumimoji="1" lang="ko-KR" altLang="en-US" sz="4000" dirty="0"/>
              <a:t>연습문제</a:t>
            </a:r>
            <a:endParaRPr kumimoji="1" lang="ko-Kore-KR" altLang="en-US" sz="40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02AB0C2-CD92-2AA5-E0F0-E2E142DE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예제</a:t>
            </a:r>
            <a:r>
              <a:rPr kumimoji="1" lang="en-US" altLang="ko-KR" dirty="0"/>
              <a:t>1)</a:t>
            </a:r>
            <a:r>
              <a:rPr kumimoji="1" lang="ko-KR" altLang="en-US" dirty="0"/>
              <a:t> 스택 </a:t>
            </a:r>
            <a:r>
              <a:rPr kumimoji="1" lang="en-US" altLang="ko-KR" dirty="0"/>
              <a:t>[</a:t>
            </a:r>
            <a:r>
              <a:rPr kumimoji="1" lang="ko-KR" altLang="en-US" dirty="0"/>
              <a:t>실</a:t>
            </a:r>
            <a:r>
              <a:rPr kumimoji="1" lang="en-US" altLang="ko-KR" dirty="0"/>
              <a:t>4]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스택 사용법 연습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https://www.acmicpc.net/problem/10828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예제</a:t>
            </a:r>
            <a:r>
              <a:rPr kumimoji="1" lang="en-US" altLang="ko-KR" dirty="0"/>
              <a:t>2)</a:t>
            </a:r>
            <a:r>
              <a:rPr kumimoji="1" lang="ko-KR" altLang="en-US" dirty="0"/>
              <a:t> 괄호 </a:t>
            </a:r>
            <a:r>
              <a:rPr kumimoji="1" lang="en-US" altLang="ko-KR" dirty="0"/>
              <a:t>[</a:t>
            </a:r>
            <a:r>
              <a:rPr kumimoji="1" lang="ko-KR" altLang="en-US" dirty="0"/>
              <a:t>실</a:t>
            </a:r>
            <a:r>
              <a:rPr kumimoji="1" lang="en-US" altLang="ko-KR" dirty="0"/>
              <a:t>4]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스택을 이용한 전형적인 문제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3"/>
              </a:rPr>
              <a:t>https://www.acmicpc.net/problem/9012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예제</a:t>
            </a:r>
            <a:r>
              <a:rPr kumimoji="1" lang="en-US" altLang="ko-KR" dirty="0"/>
              <a:t>3)</a:t>
            </a:r>
            <a:r>
              <a:rPr kumimoji="1" lang="ko-KR" altLang="en-US" dirty="0"/>
              <a:t> 후위 표기식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/>
              <a:t>실</a:t>
            </a:r>
            <a:r>
              <a:rPr kumimoji="1" lang="en-US" altLang="ko-KR" dirty="0"/>
              <a:t>3]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스택을 이용한 전형적인 문제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번과 </a:t>
            </a:r>
            <a:r>
              <a:rPr kumimoji="1" lang="ko-KR" altLang="en-US" dirty="0" err="1"/>
              <a:t>비슷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4"/>
              </a:rPr>
              <a:t>https://www.acmicpc.net/problem/1935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예제</a:t>
            </a:r>
            <a:r>
              <a:rPr kumimoji="1" lang="en-US" altLang="ko-KR" dirty="0"/>
              <a:t>4)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도키도키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간식드리미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/>
              <a:t>실</a:t>
            </a:r>
            <a:r>
              <a:rPr kumimoji="1" lang="en-US" altLang="ko-KR" dirty="0"/>
              <a:t>3]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조금 생각해보면 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5"/>
              </a:rPr>
              <a:t>https://www.acmicpc.net/problem/12789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예제</a:t>
            </a:r>
            <a:r>
              <a:rPr kumimoji="1" lang="en-US" altLang="ko-KR" dirty="0"/>
              <a:t>5)</a:t>
            </a:r>
            <a:r>
              <a:rPr kumimoji="1" lang="ko-KR" altLang="en-US" dirty="0"/>
              <a:t> 천재 수학자 성필 </a:t>
            </a:r>
            <a:r>
              <a:rPr kumimoji="1" lang="en-US" altLang="ko-KR" dirty="0"/>
              <a:t>[</a:t>
            </a:r>
            <a:r>
              <a:rPr kumimoji="1" lang="ko-KR" altLang="en-US" dirty="0"/>
              <a:t>실</a:t>
            </a:r>
            <a:r>
              <a:rPr kumimoji="1" lang="en-US" altLang="ko-KR" dirty="0"/>
              <a:t>3]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번과 </a:t>
            </a:r>
            <a:r>
              <a:rPr kumimoji="1" lang="ko-KR" altLang="en-US" dirty="0" err="1"/>
              <a:t>비슷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6"/>
              </a:rPr>
              <a:t>https://www.acmicpc.net/problem/15815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예제</a:t>
            </a:r>
            <a:r>
              <a:rPr kumimoji="1" lang="en-US" altLang="ko-KR" dirty="0"/>
              <a:t>6)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오큰수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/>
              <a:t>골</a:t>
            </a:r>
            <a:r>
              <a:rPr kumimoji="1" lang="en-US" altLang="ko-KR" dirty="0"/>
              <a:t>4]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고난이도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hlinkClick r:id="rId7"/>
              </a:rPr>
              <a:t>https://www.acmicpc.net/problem/17298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273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ko-Kore-KR" altLang="en-US" sz="4000" dirty="0"/>
              <a:t>스택</a:t>
            </a:r>
            <a:r>
              <a:rPr kumimoji="1" lang="en-US" altLang="ko-Kore-KR" sz="4000" dirty="0"/>
              <a:t>(Stack)</a:t>
            </a:r>
            <a:r>
              <a:rPr kumimoji="1" lang="ko-Kore-KR" altLang="en-US" sz="4000" dirty="0"/>
              <a:t>의</a:t>
            </a:r>
            <a:r>
              <a:rPr kumimoji="1" lang="ko-KR" altLang="en-US" sz="4000" dirty="0"/>
              <a:t> </a:t>
            </a:r>
            <a:r>
              <a:rPr kumimoji="1" lang="ko-Kore-KR" altLang="en-US" sz="4000" dirty="0"/>
              <a:t>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659B0-0149-5CEA-B8EF-B26BA294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한쪽은 막히고 한쪽은 </a:t>
            </a:r>
            <a:r>
              <a:rPr kumimoji="1" lang="ko-KR" altLang="en-US" dirty="0" err="1"/>
              <a:t>뚫려있는</a:t>
            </a:r>
            <a:r>
              <a:rPr kumimoji="1" lang="ko-KR" altLang="en-US" dirty="0"/>
              <a:t> 통에 비유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한쪽만 </a:t>
            </a:r>
            <a:r>
              <a:rPr kumimoji="1" lang="ko-KR" altLang="en-US" dirty="0" err="1"/>
              <a:t>뚫려있기</a:t>
            </a:r>
            <a:r>
              <a:rPr kumimoji="1" lang="ko-KR" altLang="en-US" dirty="0"/>
              <a:t> 때문에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먼저 들어간 것이 나중에 나온다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특성을 지님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‘LIFO(Last-In, First-Out)</a:t>
            </a:r>
            <a:r>
              <a:rPr kumimoji="1" lang="ko-KR" altLang="en-US" dirty="0"/>
              <a:t>구조의 자료구조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함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프링글스</a:t>
            </a:r>
            <a:r>
              <a:rPr kumimoji="1" lang="ko-KR" altLang="en-US" dirty="0"/>
              <a:t> 통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C5382-E6B6-B7C3-DAA0-91DBBD8F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19" y="3429000"/>
            <a:ext cx="3014209" cy="30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6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ko-Kore-KR" altLang="en-US" sz="4000" dirty="0"/>
              <a:t>스택의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ADT (Abstract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Data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Type)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659B0-0149-5CEA-B8EF-B26BA294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en-US" altLang="ko-KR" dirty="0"/>
              <a:t>ADT</a:t>
            </a:r>
            <a:r>
              <a:rPr kumimoji="1" lang="ko-KR" altLang="en-US" dirty="0"/>
              <a:t>는 추상 자료형으로 기능을 뜻함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push :</a:t>
            </a:r>
            <a:r>
              <a:rPr kumimoji="1" lang="ko-KR" altLang="en-US" dirty="0"/>
              <a:t> 아이템을 넣는다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en-US" altLang="ko-KR" dirty="0"/>
              <a:t>pop : </a:t>
            </a:r>
            <a:r>
              <a:rPr kumimoji="1" lang="ko-KR" altLang="en-US" dirty="0"/>
              <a:t>아이템을 꺼낸다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en-US" altLang="ko-KR" dirty="0"/>
              <a:t>peek : </a:t>
            </a:r>
            <a:r>
              <a:rPr kumimoji="1" lang="ko-KR" altLang="en-US" dirty="0"/>
              <a:t>제일 위에 뭐가 있는지 들여다 본다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en-US" altLang="ko-KR" dirty="0"/>
              <a:t>empty : </a:t>
            </a:r>
            <a:r>
              <a:rPr kumimoji="1" lang="ko-KR" altLang="en-US" dirty="0"/>
              <a:t>통이 비었는지 확인한다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cf</a:t>
            </a:r>
            <a:r>
              <a:rPr kumimoji="1" lang="en-US" altLang="ko-KR" dirty="0"/>
              <a:t>) C++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top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84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</a:t>
            </a:r>
            <a:r>
              <a:rPr kumimoji="1" lang="ko-KR" altLang="en-US" sz="4000" dirty="0"/>
              <a:t> 선언</a:t>
            </a:r>
            <a:endParaRPr kumimoji="1" lang="ko-Kore-KR" altLang="en-US" sz="4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2FFF23-0A27-854B-AD07-7B6CC744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75657"/>
            <a:ext cx="8863109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</a:t>
            </a:r>
            <a:r>
              <a:rPr kumimoji="1" lang="ko-KR" altLang="en-US" sz="4000" dirty="0"/>
              <a:t> 값 추가</a:t>
            </a:r>
            <a:endParaRPr kumimoji="1" lang="ko-Kore-KR" altLang="en-US" sz="40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AB2117B-B6FE-FEB9-AC83-A044F5A7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75657"/>
            <a:ext cx="4713515" cy="35851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F21386-90DE-18A8-89EF-55EF9D84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5657"/>
            <a:ext cx="5638800" cy="37465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D708AD-FCA7-35DB-2B9E-87B46D80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262" y="5226919"/>
            <a:ext cx="4495475" cy="91084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오른쪽 그림과 같이 추가됨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9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</a:t>
            </a:r>
            <a:r>
              <a:rPr kumimoji="1" lang="ko-KR" altLang="en-US" sz="4000" dirty="0"/>
              <a:t> 값 삭제</a:t>
            </a:r>
            <a:endParaRPr kumimoji="1" lang="ko-Kore-KR" altLang="en-US" sz="4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D708AD-FCA7-35DB-2B9E-87B46D80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18" y="5226920"/>
            <a:ext cx="4809963" cy="91084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오른쪽 그림과 같이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빠져나감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0F30C-AF10-0A00-5F6F-8581D1A83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1147081"/>
            <a:ext cx="2730500" cy="35433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32C270A-6AD1-7BE5-0850-7E864BCA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7" y="1218517"/>
            <a:ext cx="4597728" cy="37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</a:t>
            </a:r>
            <a:r>
              <a:rPr kumimoji="1" lang="ko-KR" altLang="en-US" sz="4000" dirty="0"/>
              <a:t>의 가장 상단의 값 출력</a:t>
            </a:r>
            <a:endParaRPr kumimoji="1" lang="ko-Kore-KR" altLang="en-US" sz="4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3D708AD-FCA7-35DB-2B9E-87B46D80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18" y="5226920"/>
            <a:ext cx="4809963" cy="91084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오른쪽 그림과 같이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빠져나감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935E9F-FC3D-FDBD-7E9A-936B38B8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33" y="4844350"/>
            <a:ext cx="467586" cy="3825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8E67337-E143-DCC1-9675-E569E2E7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8484"/>
            <a:ext cx="5589296" cy="35230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B715B6-B772-83A4-1536-485A597FE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224" y="1248484"/>
            <a:ext cx="1687513" cy="36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 </a:t>
            </a:r>
            <a:r>
              <a:rPr kumimoji="1" lang="ko-KR" altLang="en-US" sz="4000" dirty="0"/>
              <a:t>기타 기능</a:t>
            </a:r>
            <a:endParaRPr kumimoji="1" lang="ko-Kore-KR" altLang="en-US" sz="4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FCD5F6-1461-3D49-2B67-BCB00662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866"/>
            <a:ext cx="8434388" cy="52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4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B4C1-F72F-E16B-7477-9212A98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kumimoji="1" lang="en-US" altLang="ko-Kore-KR" sz="4000" dirty="0"/>
              <a:t>Stack </a:t>
            </a:r>
            <a:r>
              <a:rPr kumimoji="1" lang="ko-KR" altLang="en-US" sz="4000" dirty="0"/>
              <a:t>여담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F049-AADF-FF6C-F4FA-E948B657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배열이나 벡터와 달리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 수 없음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</a:t>
            </a:r>
            <a:r>
              <a:rPr kumimoji="1" lang="ko-KR" altLang="en-US" dirty="0" err="1"/>
              <a:t>ㄴ</a:t>
            </a:r>
            <a:r>
              <a:rPr kumimoji="1" lang="ko-KR" altLang="en-US" dirty="0"/>
              <a:t> 값에 접근할 수 없음</a:t>
            </a:r>
            <a:r>
              <a:rPr kumimoji="1" lang="en-US" altLang="ko-KR" dirty="0"/>
              <a:t>(</a:t>
            </a:r>
            <a:r>
              <a:rPr kumimoji="1" lang="ko-KR" altLang="en-US" dirty="0"/>
              <a:t>오직 가장 위에 있는 값만 가능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C++</a:t>
            </a:r>
            <a:r>
              <a:rPr kumimoji="1" lang="ko-KR" altLang="en-US" dirty="0"/>
              <a:t>에서 벡터를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 대신 사용 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</a:t>
            </a:r>
            <a:r>
              <a:rPr kumimoji="1" lang="ko-KR" altLang="en-US" dirty="0" err="1"/>
              <a:t>ㄴ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stack(</a:t>
            </a:r>
            <a:r>
              <a:rPr kumimoji="1" lang="en-US" altLang="ko-KR" dirty="0" err="1"/>
              <a:t>push,pop,top</a:t>
            </a:r>
            <a:r>
              <a:rPr kumimoji="1" lang="en-US" altLang="ko-KR" dirty="0"/>
              <a:t>) == vector(</a:t>
            </a:r>
            <a:r>
              <a:rPr kumimoji="1" lang="en-US" altLang="ko-KR" dirty="0" err="1"/>
              <a:t>push_back,pop_back,back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etc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   </a:t>
            </a:r>
            <a:r>
              <a:rPr kumimoji="1" lang="ko-KR" altLang="en-US" dirty="0" err="1"/>
              <a:t>ㄴ</a:t>
            </a:r>
            <a:r>
              <a:rPr kumimoji="1" lang="ko-KR" altLang="en-US" dirty="0"/>
              <a:t> 벡터가 </a:t>
            </a:r>
            <a:r>
              <a:rPr kumimoji="1" lang="ko-KR" altLang="en-US" dirty="0" err="1"/>
              <a:t>상위호환</a:t>
            </a:r>
            <a:r>
              <a:rPr kumimoji="1" lang="ko-KR" altLang="en-US" dirty="0"/>
              <a:t> 느낌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3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330</Words>
  <Application>Microsoft Macintosh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스택 Stack</vt:lpstr>
      <vt:lpstr>스택(Stack)의 이해</vt:lpstr>
      <vt:lpstr>스택의 ADT (Abstract Data Type)</vt:lpstr>
      <vt:lpstr>Stack 선언</vt:lpstr>
      <vt:lpstr>Stack 값 추가</vt:lpstr>
      <vt:lpstr>Stack 값 삭제</vt:lpstr>
      <vt:lpstr>Stack의 가장 상단의 값 출력</vt:lpstr>
      <vt:lpstr>Stack 기타 기능</vt:lpstr>
      <vt:lpstr>Stack 여담</vt:lpstr>
      <vt:lpstr>Stack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 Stack</dc:title>
  <dc:creator>강경현</dc:creator>
  <cp:lastModifiedBy>강경현</cp:lastModifiedBy>
  <cp:revision>1</cp:revision>
  <dcterms:created xsi:type="dcterms:W3CDTF">2022-11-28T15:43:51Z</dcterms:created>
  <dcterms:modified xsi:type="dcterms:W3CDTF">2022-11-28T16:47:39Z</dcterms:modified>
</cp:coreProperties>
</file>