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0977C-7543-4899-8658-57EF65FCDFCD}" v="174" dt="2022-10-07T14:10:41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수환" userId="3f4012b169b90ee4" providerId="LiveId" clId="{6080977C-7543-4899-8658-57EF65FCDFCD}"/>
    <pc:docChg chg="undo custSel addSld delSld modSld">
      <pc:chgData name="양 수환" userId="3f4012b169b90ee4" providerId="LiveId" clId="{6080977C-7543-4899-8658-57EF65FCDFCD}" dt="2022-10-07T14:10:49.412" v="2008" actId="1076"/>
      <pc:docMkLst>
        <pc:docMk/>
      </pc:docMkLst>
      <pc:sldChg chg="addSp delSp modSp new mod setBg">
        <pc:chgData name="양 수환" userId="3f4012b169b90ee4" providerId="LiveId" clId="{6080977C-7543-4899-8658-57EF65FCDFCD}" dt="2022-10-07T13:40:38.113" v="319"/>
        <pc:sldMkLst>
          <pc:docMk/>
          <pc:sldMk cId="3547295817" sldId="257"/>
        </pc:sldMkLst>
        <pc:spChg chg="mod">
          <ac:chgData name="양 수환" userId="3f4012b169b90ee4" providerId="LiveId" clId="{6080977C-7543-4899-8658-57EF65FCDFCD}" dt="2022-10-07T13:38:47.384" v="103" actId="20577"/>
          <ac:spMkLst>
            <pc:docMk/>
            <pc:sldMk cId="3547295817" sldId="257"/>
            <ac:spMk id="2" creationId="{610D6ABA-C416-C6A8-E2D1-FD7AA46E47FC}"/>
          </ac:spMkLst>
        </pc:spChg>
        <pc:spChg chg="add del mod">
          <ac:chgData name="양 수환" userId="3f4012b169b90ee4" providerId="LiveId" clId="{6080977C-7543-4899-8658-57EF65FCDFCD}" dt="2022-10-07T13:40:38.113" v="319"/>
          <ac:spMkLst>
            <pc:docMk/>
            <pc:sldMk cId="3547295817" sldId="257"/>
            <ac:spMk id="3" creationId="{AFC14DFE-7A3C-40BD-EAE1-7823F702D315}"/>
          </ac:spMkLst>
        </pc:spChg>
        <pc:spChg chg="add del mod">
          <ac:chgData name="양 수환" userId="3f4012b169b90ee4" providerId="LiveId" clId="{6080977C-7543-4899-8658-57EF65FCDFCD}" dt="2022-10-07T13:39:35.537" v="139"/>
          <ac:spMkLst>
            <pc:docMk/>
            <pc:sldMk cId="3547295817" sldId="257"/>
            <ac:spMk id="7" creationId="{6F7E941E-52FB-23AA-85AA-D2D56B3FE991}"/>
          </ac:spMkLst>
        </pc:spChg>
        <pc:spChg chg="add del">
          <ac:chgData name="양 수환" userId="3f4012b169b90ee4" providerId="LiveId" clId="{6080977C-7543-4899-8658-57EF65FCDFCD}" dt="2022-10-07T13:38:33.866" v="87" actId="26606"/>
          <ac:spMkLst>
            <pc:docMk/>
            <pc:sldMk cId="3547295817" sldId="257"/>
            <ac:spMk id="9" creationId="{2B566528-1B12-4246-9431-5C2D7D081168}"/>
          </ac:spMkLst>
        </pc:spChg>
        <pc:grpChg chg="add del">
          <ac:chgData name="양 수환" userId="3f4012b169b90ee4" providerId="LiveId" clId="{6080977C-7543-4899-8658-57EF65FCDFCD}" dt="2022-10-07T13:38:33.866" v="87" actId="26606"/>
          <ac:grpSpMkLst>
            <pc:docMk/>
            <pc:sldMk cId="3547295817" sldId="257"/>
            <ac:grpSpMk id="11" creationId="{828A5161-06F1-46CF-8AD7-844680A59E13}"/>
          </ac:grpSpMkLst>
        </pc:grpChg>
        <pc:grpChg chg="add del">
          <ac:chgData name="양 수환" userId="3f4012b169b90ee4" providerId="LiveId" clId="{6080977C-7543-4899-8658-57EF65FCDFCD}" dt="2022-10-07T13:38:33.866" v="87" actId="26606"/>
          <ac:grpSpMkLst>
            <pc:docMk/>
            <pc:sldMk cId="3547295817" sldId="257"/>
            <ac:grpSpMk id="15" creationId="{5995D10D-E9C9-47DB-AE7E-801FEF38F5C9}"/>
          </ac:grpSpMkLst>
        </pc:grpChg>
        <pc:picChg chg="add mod">
          <ac:chgData name="양 수환" userId="3f4012b169b90ee4" providerId="LiveId" clId="{6080977C-7543-4899-8658-57EF65FCDFCD}" dt="2022-10-07T13:38:34.984" v="88"/>
          <ac:picMkLst>
            <pc:docMk/>
            <pc:sldMk cId="3547295817" sldId="257"/>
            <ac:picMk id="4" creationId="{77120E5D-D13A-CA33-E19E-1A63C6092A8A}"/>
          </ac:picMkLst>
        </pc:picChg>
        <pc:picChg chg="add mod">
          <ac:chgData name="양 수환" userId="3f4012b169b90ee4" providerId="LiveId" clId="{6080977C-7543-4899-8658-57EF65FCDFCD}" dt="2022-10-07T13:38:44.035" v="90"/>
          <ac:picMkLst>
            <pc:docMk/>
            <pc:sldMk cId="3547295817" sldId="257"/>
            <ac:picMk id="5" creationId="{71D6DA5B-6F89-6C24-3379-361EEE22E2C0}"/>
          </ac:picMkLst>
        </pc:picChg>
        <pc:picChg chg="add mod">
          <ac:chgData name="양 수환" userId="3f4012b169b90ee4" providerId="LiveId" clId="{6080977C-7543-4899-8658-57EF65FCDFCD}" dt="2022-10-07T13:39:36.174" v="141" actId="14100"/>
          <ac:picMkLst>
            <pc:docMk/>
            <pc:sldMk cId="3547295817" sldId="257"/>
            <ac:picMk id="6" creationId="{7E98E571-32D7-E0B9-2285-9D5C12964872}"/>
          </ac:picMkLst>
        </pc:picChg>
      </pc:sldChg>
      <pc:sldChg chg="addSp delSp modSp new mod">
        <pc:chgData name="양 수환" userId="3f4012b169b90ee4" providerId="LiveId" clId="{6080977C-7543-4899-8658-57EF65FCDFCD}" dt="2022-10-07T13:47:31.332" v="991" actId="21"/>
        <pc:sldMkLst>
          <pc:docMk/>
          <pc:sldMk cId="2890483784" sldId="258"/>
        </pc:sldMkLst>
        <pc:spChg chg="mod">
          <ac:chgData name="양 수환" userId="3f4012b169b90ee4" providerId="LiveId" clId="{6080977C-7543-4899-8658-57EF65FCDFCD}" dt="2022-10-07T13:46:06.839" v="985" actId="20577"/>
          <ac:spMkLst>
            <pc:docMk/>
            <pc:sldMk cId="2890483784" sldId="258"/>
            <ac:spMk id="2" creationId="{43D3CE98-9C7E-CA18-9AD8-2DFDA56D54CB}"/>
          </ac:spMkLst>
        </pc:spChg>
        <pc:spChg chg="mod">
          <ac:chgData name="양 수환" userId="3f4012b169b90ee4" providerId="LiveId" clId="{6080977C-7543-4899-8658-57EF65FCDFCD}" dt="2022-10-07T13:45:59.629" v="973" actId="20577"/>
          <ac:spMkLst>
            <pc:docMk/>
            <pc:sldMk cId="2890483784" sldId="258"/>
            <ac:spMk id="3" creationId="{293FEBA6-7653-6640-44DD-072BD23AE31C}"/>
          </ac:spMkLst>
        </pc:spChg>
        <pc:picChg chg="add del mod">
          <ac:chgData name="양 수환" userId="3f4012b169b90ee4" providerId="LiveId" clId="{6080977C-7543-4899-8658-57EF65FCDFCD}" dt="2022-10-07T13:47:12.621" v="989" actId="478"/>
          <ac:picMkLst>
            <pc:docMk/>
            <pc:sldMk cId="2890483784" sldId="258"/>
            <ac:picMk id="4" creationId="{CA16353B-ADF8-FC61-F962-F6694ED92B15}"/>
          </ac:picMkLst>
        </pc:picChg>
        <pc:picChg chg="add del mod">
          <ac:chgData name="양 수환" userId="3f4012b169b90ee4" providerId="LiveId" clId="{6080977C-7543-4899-8658-57EF65FCDFCD}" dt="2022-10-07T13:47:31.332" v="991" actId="21"/>
          <ac:picMkLst>
            <pc:docMk/>
            <pc:sldMk cId="2890483784" sldId="258"/>
            <ac:picMk id="5" creationId="{CFCFC718-44D3-B5EA-ED23-BB4AA98ED76D}"/>
          </ac:picMkLst>
        </pc:picChg>
      </pc:sldChg>
      <pc:sldChg chg="modSp new mod">
        <pc:chgData name="양 수환" userId="3f4012b169b90ee4" providerId="LiveId" clId="{6080977C-7543-4899-8658-57EF65FCDFCD}" dt="2022-10-07T13:45:44.806" v="932" actId="20577"/>
        <pc:sldMkLst>
          <pc:docMk/>
          <pc:sldMk cId="3118339841" sldId="259"/>
        </pc:sldMkLst>
        <pc:spChg chg="mod">
          <ac:chgData name="양 수환" userId="3f4012b169b90ee4" providerId="LiveId" clId="{6080977C-7543-4899-8658-57EF65FCDFCD}" dt="2022-10-07T13:45:02.346" v="772"/>
          <ac:spMkLst>
            <pc:docMk/>
            <pc:sldMk cId="3118339841" sldId="259"/>
            <ac:spMk id="2" creationId="{72A867C8-DC56-A99F-6546-489E1307A9C7}"/>
          </ac:spMkLst>
        </pc:spChg>
        <pc:spChg chg="mod">
          <ac:chgData name="양 수환" userId="3f4012b169b90ee4" providerId="LiveId" clId="{6080977C-7543-4899-8658-57EF65FCDFCD}" dt="2022-10-07T13:45:44.806" v="932" actId="20577"/>
          <ac:spMkLst>
            <pc:docMk/>
            <pc:sldMk cId="3118339841" sldId="259"/>
            <ac:spMk id="3" creationId="{983F9FE7-6A8B-B522-A69A-ECB66DB2EEF1}"/>
          </ac:spMkLst>
        </pc:spChg>
      </pc:sldChg>
      <pc:sldChg chg="addSp delSp modSp new mod">
        <pc:chgData name="양 수환" userId="3f4012b169b90ee4" providerId="LiveId" clId="{6080977C-7543-4899-8658-57EF65FCDFCD}" dt="2022-10-07T13:52:10.663" v="1383" actId="1076"/>
        <pc:sldMkLst>
          <pc:docMk/>
          <pc:sldMk cId="4094668564" sldId="260"/>
        </pc:sldMkLst>
        <pc:spChg chg="del">
          <ac:chgData name="양 수환" userId="3f4012b169b90ee4" providerId="LiveId" clId="{6080977C-7543-4899-8658-57EF65FCDFCD}" dt="2022-10-07T13:49:13.746" v="1074" actId="478"/>
          <ac:spMkLst>
            <pc:docMk/>
            <pc:sldMk cId="4094668564" sldId="260"/>
            <ac:spMk id="2" creationId="{6A7FA63C-5F7F-C5EE-6409-3F5E72DFDC14}"/>
          </ac:spMkLst>
        </pc:spChg>
        <pc:spChg chg="del">
          <ac:chgData name="양 수환" userId="3f4012b169b90ee4" providerId="LiveId" clId="{6080977C-7543-4899-8658-57EF65FCDFCD}" dt="2022-10-07T13:49:19.161" v="1078" actId="478"/>
          <ac:spMkLst>
            <pc:docMk/>
            <pc:sldMk cId="4094668564" sldId="260"/>
            <ac:spMk id="3" creationId="{944CB496-C2A5-7A6F-4B37-0FD3785EA7A8}"/>
          </ac:spMkLst>
        </pc:spChg>
        <pc:spChg chg="add del mod">
          <ac:chgData name="양 수환" userId="3f4012b169b90ee4" providerId="LiveId" clId="{6080977C-7543-4899-8658-57EF65FCDFCD}" dt="2022-10-07T13:49:16.281" v="1076" actId="478"/>
          <ac:spMkLst>
            <pc:docMk/>
            <pc:sldMk cId="4094668564" sldId="260"/>
            <ac:spMk id="5" creationId="{786AE282-75C4-95C7-351B-EA3114B47CB1}"/>
          </ac:spMkLst>
        </pc:spChg>
        <pc:spChg chg="add mod">
          <ac:chgData name="양 수환" userId="3f4012b169b90ee4" providerId="LiveId" clId="{6080977C-7543-4899-8658-57EF65FCDFCD}" dt="2022-10-07T13:52:08.670" v="1382" actId="20577"/>
          <ac:spMkLst>
            <pc:docMk/>
            <pc:sldMk cId="4094668564" sldId="260"/>
            <ac:spMk id="6" creationId="{701C20E2-CAB8-D5E0-E7C5-6B6CD2C62969}"/>
          </ac:spMkLst>
        </pc:spChg>
        <pc:spChg chg="add del mod">
          <ac:chgData name="양 수환" userId="3f4012b169b90ee4" providerId="LiveId" clId="{6080977C-7543-4899-8658-57EF65FCDFCD}" dt="2022-10-07T13:50:21.699" v="1327"/>
          <ac:spMkLst>
            <pc:docMk/>
            <pc:sldMk cId="4094668564" sldId="260"/>
            <ac:spMk id="7" creationId="{60DCD93E-0B3F-191C-0FD0-47057A5D15E4}"/>
          </ac:spMkLst>
        </pc:spChg>
        <pc:picChg chg="add mod">
          <ac:chgData name="양 수환" userId="3f4012b169b90ee4" providerId="LiveId" clId="{6080977C-7543-4899-8658-57EF65FCDFCD}" dt="2022-10-07T13:52:10.663" v="1383" actId="1076"/>
          <ac:picMkLst>
            <pc:docMk/>
            <pc:sldMk cId="4094668564" sldId="260"/>
            <ac:picMk id="4" creationId="{6A71E0B1-9EC9-A67B-0D36-C0900EAD2A98}"/>
          </ac:picMkLst>
        </pc:picChg>
      </pc:sldChg>
      <pc:sldChg chg="addSp delSp modSp add mod">
        <pc:chgData name="양 수환" userId="3f4012b169b90ee4" providerId="LiveId" clId="{6080977C-7543-4899-8658-57EF65FCDFCD}" dt="2022-10-07T13:51:01.676" v="1335" actId="1076"/>
        <pc:sldMkLst>
          <pc:docMk/>
          <pc:sldMk cId="664950796" sldId="261"/>
        </pc:sldMkLst>
        <pc:spChg chg="del">
          <ac:chgData name="양 수환" userId="3f4012b169b90ee4" providerId="LiveId" clId="{6080977C-7543-4899-8658-57EF65FCDFCD}" dt="2022-10-07T13:50:58.205" v="1334" actId="478"/>
          <ac:spMkLst>
            <pc:docMk/>
            <pc:sldMk cId="664950796" sldId="261"/>
            <ac:spMk id="5" creationId="{786AE282-75C4-95C7-351B-EA3114B47CB1}"/>
          </ac:spMkLst>
        </pc:spChg>
        <pc:spChg chg="mod">
          <ac:chgData name="양 수환" userId="3f4012b169b90ee4" providerId="LiveId" clId="{6080977C-7543-4899-8658-57EF65FCDFCD}" dt="2022-10-07T13:51:01.676" v="1335" actId="1076"/>
          <ac:spMkLst>
            <pc:docMk/>
            <pc:sldMk cId="664950796" sldId="261"/>
            <ac:spMk id="6" creationId="{701C20E2-CAB8-D5E0-E7C5-6B6CD2C62969}"/>
          </ac:spMkLst>
        </pc:spChg>
        <pc:picChg chg="add mod">
          <ac:chgData name="양 수환" userId="3f4012b169b90ee4" providerId="LiveId" clId="{6080977C-7543-4899-8658-57EF65FCDFCD}" dt="2022-10-07T13:50:46.391" v="1333" actId="1076"/>
          <ac:picMkLst>
            <pc:docMk/>
            <pc:sldMk cId="664950796" sldId="261"/>
            <ac:picMk id="2" creationId="{D78BF1B8-7FBD-4BB7-10F9-E0DE6C9F92CE}"/>
          </ac:picMkLst>
        </pc:picChg>
        <pc:picChg chg="del mod">
          <ac:chgData name="양 수환" userId="3f4012b169b90ee4" providerId="LiveId" clId="{6080977C-7543-4899-8658-57EF65FCDFCD}" dt="2022-10-07T13:50:40.497" v="1330" actId="478"/>
          <ac:picMkLst>
            <pc:docMk/>
            <pc:sldMk cId="664950796" sldId="261"/>
            <ac:picMk id="4" creationId="{6A71E0B1-9EC9-A67B-0D36-C0900EAD2A98}"/>
          </ac:picMkLst>
        </pc:picChg>
      </pc:sldChg>
      <pc:sldChg chg="addSp delSp modSp add mod">
        <pc:chgData name="양 수환" userId="3f4012b169b90ee4" providerId="LiveId" clId="{6080977C-7543-4899-8658-57EF65FCDFCD}" dt="2022-10-07T13:55:02.057" v="1667" actId="20577"/>
        <pc:sldMkLst>
          <pc:docMk/>
          <pc:sldMk cId="2317139127" sldId="262"/>
        </pc:sldMkLst>
        <pc:spChg chg="mod">
          <ac:chgData name="양 수환" userId="3f4012b169b90ee4" providerId="LiveId" clId="{6080977C-7543-4899-8658-57EF65FCDFCD}" dt="2022-10-07T13:55:02.057" v="1667" actId="20577"/>
          <ac:spMkLst>
            <pc:docMk/>
            <pc:sldMk cId="2317139127" sldId="262"/>
            <ac:spMk id="6" creationId="{701C20E2-CAB8-D5E0-E7C5-6B6CD2C62969}"/>
          </ac:spMkLst>
        </pc:spChg>
        <pc:grpChg chg="add mod">
          <ac:chgData name="양 수환" userId="3f4012b169b90ee4" providerId="LiveId" clId="{6080977C-7543-4899-8658-57EF65FCDFCD}" dt="2022-10-07T13:53:48.253" v="1418" actId="164"/>
          <ac:grpSpMkLst>
            <pc:docMk/>
            <pc:sldMk cId="2317139127" sldId="262"/>
            <ac:grpSpMk id="8" creationId="{6F74F7AE-7095-9896-4B6E-E3189BCC95ED}"/>
          </ac:grpSpMkLst>
        </pc:grpChg>
        <pc:grpChg chg="add mod">
          <ac:chgData name="양 수환" userId="3f4012b169b90ee4" providerId="LiveId" clId="{6080977C-7543-4899-8658-57EF65FCDFCD}" dt="2022-10-07T13:54:15.966" v="1427" actId="1076"/>
          <ac:grpSpMkLst>
            <pc:docMk/>
            <pc:sldMk cId="2317139127" sldId="262"/>
            <ac:grpSpMk id="9" creationId="{45A69212-B637-362E-0699-70D9A06A59CE}"/>
          </ac:grpSpMkLst>
        </pc:grpChg>
        <pc:picChg chg="del mod">
          <ac:chgData name="양 수환" userId="3f4012b169b90ee4" providerId="LiveId" clId="{6080977C-7543-4899-8658-57EF65FCDFCD}" dt="2022-10-07T13:53:57.735" v="1422" actId="478"/>
          <ac:picMkLst>
            <pc:docMk/>
            <pc:sldMk cId="2317139127" sldId="262"/>
            <ac:picMk id="2" creationId="{D78BF1B8-7FBD-4BB7-10F9-E0DE6C9F92CE}"/>
          </ac:picMkLst>
        </pc:picChg>
        <pc:picChg chg="add mod">
          <ac:chgData name="양 수환" userId="3f4012b169b90ee4" providerId="LiveId" clId="{6080977C-7543-4899-8658-57EF65FCDFCD}" dt="2022-10-07T13:53:52.251" v="1420" actId="164"/>
          <ac:picMkLst>
            <pc:docMk/>
            <pc:sldMk cId="2317139127" sldId="262"/>
            <ac:picMk id="3" creationId="{915CE4DD-C924-B324-89B5-CB3596BFC173}"/>
          </ac:picMkLst>
        </pc:picChg>
        <pc:picChg chg="add mod">
          <ac:chgData name="양 수환" userId="3f4012b169b90ee4" providerId="LiveId" clId="{6080977C-7543-4899-8658-57EF65FCDFCD}" dt="2022-10-07T13:53:52.251" v="1420" actId="164"/>
          <ac:picMkLst>
            <pc:docMk/>
            <pc:sldMk cId="2317139127" sldId="262"/>
            <ac:picMk id="4" creationId="{569D8C91-3018-60E6-FB6E-19382194C445}"/>
          </ac:picMkLst>
        </pc:picChg>
        <pc:picChg chg="add mod">
          <ac:chgData name="양 수환" userId="3f4012b169b90ee4" providerId="LiveId" clId="{6080977C-7543-4899-8658-57EF65FCDFCD}" dt="2022-10-07T13:53:30.930" v="1415" actId="571"/>
          <ac:picMkLst>
            <pc:docMk/>
            <pc:sldMk cId="2317139127" sldId="262"/>
            <ac:picMk id="5" creationId="{915B43F9-2C6E-9C59-2511-1791DA086A03}"/>
          </ac:picMkLst>
        </pc:picChg>
        <pc:picChg chg="add mod">
          <ac:chgData name="양 수환" userId="3f4012b169b90ee4" providerId="LiveId" clId="{6080977C-7543-4899-8658-57EF65FCDFCD}" dt="2022-10-07T13:53:30.930" v="1415" actId="571"/>
          <ac:picMkLst>
            <pc:docMk/>
            <pc:sldMk cId="2317139127" sldId="262"/>
            <ac:picMk id="7" creationId="{2DB7AE8E-6DBD-1D2C-2102-0D3D359BA125}"/>
          </ac:picMkLst>
        </pc:picChg>
      </pc:sldChg>
      <pc:sldChg chg="new del">
        <pc:chgData name="양 수환" userId="3f4012b169b90ee4" providerId="LiveId" clId="{6080977C-7543-4899-8658-57EF65FCDFCD}" dt="2022-10-07T13:52:35.439" v="1385" actId="680"/>
        <pc:sldMkLst>
          <pc:docMk/>
          <pc:sldMk cId="3237592278" sldId="262"/>
        </pc:sldMkLst>
      </pc:sldChg>
      <pc:sldChg chg="new del">
        <pc:chgData name="양 수환" userId="3f4012b169b90ee4" providerId="LiveId" clId="{6080977C-7543-4899-8658-57EF65FCDFCD}" dt="2022-10-07T13:55:15.028" v="1669" actId="680"/>
        <pc:sldMkLst>
          <pc:docMk/>
          <pc:sldMk cId="3472853058" sldId="263"/>
        </pc:sldMkLst>
      </pc:sldChg>
      <pc:sldChg chg="add">
        <pc:chgData name="양 수환" userId="3f4012b169b90ee4" providerId="LiveId" clId="{6080977C-7543-4899-8658-57EF65FCDFCD}" dt="2022-10-07T13:55:16.778" v="1670"/>
        <pc:sldMkLst>
          <pc:docMk/>
          <pc:sldMk cId="3608215926" sldId="263"/>
        </pc:sldMkLst>
      </pc:sldChg>
      <pc:sldChg chg="addSp delSp modSp add del mod">
        <pc:chgData name="양 수환" userId="3f4012b169b90ee4" providerId="LiveId" clId="{6080977C-7543-4899-8658-57EF65FCDFCD}" dt="2022-10-07T13:57:30.141" v="1693" actId="47"/>
        <pc:sldMkLst>
          <pc:docMk/>
          <pc:sldMk cId="1977506087" sldId="264"/>
        </pc:sldMkLst>
        <pc:spChg chg="mod">
          <ac:chgData name="양 수환" userId="3f4012b169b90ee4" providerId="LiveId" clId="{6080977C-7543-4899-8658-57EF65FCDFCD}" dt="2022-10-07T13:55:33.852" v="1675" actId="20577"/>
          <ac:spMkLst>
            <pc:docMk/>
            <pc:sldMk cId="1977506087" sldId="264"/>
            <ac:spMk id="6" creationId="{701C20E2-CAB8-D5E0-E7C5-6B6CD2C62969}"/>
          </ac:spMkLst>
        </pc:spChg>
        <pc:grpChg chg="del mod">
          <ac:chgData name="양 수환" userId="3f4012b169b90ee4" providerId="LiveId" clId="{6080977C-7543-4899-8658-57EF65FCDFCD}" dt="2022-10-07T13:55:50.795" v="1677" actId="478"/>
          <ac:grpSpMkLst>
            <pc:docMk/>
            <pc:sldMk cId="1977506087" sldId="264"/>
            <ac:grpSpMk id="9" creationId="{45A69212-B637-362E-0699-70D9A06A59CE}"/>
          </ac:grpSpMkLst>
        </pc:grpChg>
        <pc:picChg chg="add mod">
          <ac:chgData name="양 수환" userId="3f4012b169b90ee4" providerId="LiveId" clId="{6080977C-7543-4899-8658-57EF65FCDFCD}" dt="2022-10-07T13:57:01.223" v="1685" actId="1076"/>
          <ac:picMkLst>
            <pc:docMk/>
            <pc:sldMk cId="1977506087" sldId="264"/>
            <ac:picMk id="2" creationId="{7366A56B-5271-FBEF-0219-ECFF1AB2E420}"/>
          </ac:picMkLst>
        </pc:picChg>
        <pc:picChg chg="add mod">
          <ac:chgData name="양 수환" userId="3f4012b169b90ee4" providerId="LiveId" clId="{6080977C-7543-4899-8658-57EF65FCDFCD}" dt="2022-10-07T13:57:03.454" v="1686" actId="1076"/>
          <ac:picMkLst>
            <pc:docMk/>
            <pc:sldMk cId="1977506087" sldId="264"/>
            <ac:picMk id="5" creationId="{762E6FD1-869D-35D8-C106-86A6573CBFB5}"/>
          </ac:picMkLst>
        </pc:picChg>
      </pc:sldChg>
      <pc:sldChg chg="new del">
        <pc:chgData name="양 수환" userId="3f4012b169b90ee4" providerId="LiveId" clId="{6080977C-7543-4899-8658-57EF65FCDFCD}" dt="2022-10-07T13:57:08.203" v="1688" actId="680"/>
        <pc:sldMkLst>
          <pc:docMk/>
          <pc:sldMk cId="961430513" sldId="265"/>
        </pc:sldMkLst>
      </pc:sldChg>
      <pc:sldChg chg="modSp add mod">
        <pc:chgData name="양 수환" userId="3f4012b169b90ee4" providerId="LiveId" clId="{6080977C-7543-4899-8658-57EF65FCDFCD}" dt="2022-10-07T13:57:26.272" v="1692" actId="20577"/>
        <pc:sldMkLst>
          <pc:docMk/>
          <pc:sldMk cId="2115099254" sldId="265"/>
        </pc:sldMkLst>
        <pc:spChg chg="mod">
          <ac:chgData name="양 수환" userId="3f4012b169b90ee4" providerId="LiveId" clId="{6080977C-7543-4899-8658-57EF65FCDFCD}" dt="2022-10-07T13:57:26.272" v="1692" actId="20577"/>
          <ac:spMkLst>
            <pc:docMk/>
            <pc:sldMk cId="2115099254" sldId="265"/>
            <ac:spMk id="6" creationId="{701C20E2-CAB8-D5E0-E7C5-6B6CD2C62969}"/>
          </ac:spMkLst>
        </pc:spChg>
      </pc:sldChg>
      <pc:sldChg chg="addSp delSp modSp add mod">
        <pc:chgData name="양 수환" userId="3f4012b169b90ee4" providerId="LiveId" clId="{6080977C-7543-4899-8658-57EF65FCDFCD}" dt="2022-10-07T13:59:18.229" v="1739"/>
        <pc:sldMkLst>
          <pc:docMk/>
          <pc:sldMk cId="1034070077" sldId="266"/>
        </pc:sldMkLst>
        <pc:spChg chg="add del">
          <ac:chgData name="양 수환" userId="3f4012b169b90ee4" providerId="LiveId" clId="{6080977C-7543-4899-8658-57EF65FCDFCD}" dt="2022-10-07T13:57:54.836" v="1697" actId="22"/>
          <ac:spMkLst>
            <pc:docMk/>
            <pc:sldMk cId="1034070077" sldId="266"/>
            <ac:spMk id="4" creationId="{79F9A5EF-0A3F-5047-CF76-431781864C64}"/>
          </ac:spMkLst>
        </pc:spChg>
        <pc:spChg chg="mod">
          <ac:chgData name="양 수환" userId="3f4012b169b90ee4" providerId="LiveId" clId="{6080977C-7543-4899-8658-57EF65FCDFCD}" dt="2022-10-07T13:58:14.497" v="1702"/>
          <ac:spMkLst>
            <pc:docMk/>
            <pc:sldMk cId="1034070077" sldId="266"/>
            <ac:spMk id="6" creationId="{701C20E2-CAB8-D5E0-E7C5-6B6CD2C62969}"/>
          </ac:spMkLst>
        </pc:spChg>
        <pc:spChg chg="add del mod">
          <ac:chgData name="양 수환" userId="3f4012b169b90ee4" providerId="LiveId" clId="{6080977C-7543-4899-8658-57EF65FCDFCD}" dt="2022-10-07T13:59:11.733" v="1735" actId="478"/>
          <ac:spMkLst>
            <pc:docMk/>
            <pc:sldMk cId="1034070077" sldId="266"/>
            <ac:spMk id="9" creationId="{0D7B4C01-DABE-DBC2-6A20-A73B10401501}"/>
          </ac:spMkLst>
        </pc:spChg>
        <pc:spChg chg="add del mod">
          <ac:chgData name="양 수환" userId="3f4012b169b90ee4" providerId="LiveId" clId="{6080977C-7543-4899-8658-57EF65FCDFCD}" dt="2022-10-07T13:59:18.229" v="1739"/>
          <ac:spMkLst>
            <pc:docMk/>
            <pc:sldMk cId="1034070077" sldId="266"/>
            <ac:spMk id="10" creationId="{BCB51E29-D9ED-7D80-8972-0BACC446FB6B}"/>
          </ac:spMkLst>
        </pc:spChg>
        <pc:picChg chg="del">
          <ac:chgData name="양 수환" userId="3f4012b169b90ee4" providerId="LiveId" clId="{6080977C-7543-4899-8658-57EF65FCDFCD}" dt="2022-10-07T13:58:01.497" v="1700" actId="478"/>
          <ac:picMkLst>
            <pc:docMk/>
            <pc:sldMk cId="1034070077" sldId="266"/>
            <ac:picMk id="2" creationId="{7366A56B-5271-FBEF-0219-ECFF1AB2E420}"/>
          </ac:picMkLst>
        </pc:picChg>
        <pc:picChg chg="del mod">
          <ac:chgData name="양 수환" userId="3f4012b169b90ee4" providerId="LiveId" clId="{6080977C-7543-4899-8658-57EF65FCDFCD}" dt="2022-10-07T13:57:59.898" v="1699" actId="478"/>
          <ac:picMkLst>
            <pc:docMk/>
            <pc:sldMk cId="1034070077" sldId="266"/>
            <ac:picMk id="5" creationId="{762E6FD1-869D-35D8-C106-86A6573CBFB5}"/>
          </ac:picMkLst>
        </pc:picChg>
        <pc:picChg chg="add mod">
          <ac:chgData name="양 수환" userId="3f4012b169b90ee4" providerId="LiveId" clId="{6080977C-7543-4899-8658-57EF65FCDFCD}" dt="2022-10-07T13:58:23.152" v="1705" actId="14100"/>
          <ac:picMkLst>
            <pc:docMk/>
            <pc:sldMk cId="1034070077" sldId="266"/>
            <ac:picMk id="7" creationId="{5471C19F-5448-8D8A-4E09-2D6C91366979}"/>
          </ac:picMkLst>
        </pc:picChg>
        <pc:picChg chg="add mod">
          <ac:chgData name="양 수환" userId="3f4012b169b90ee4" providerId="LiveId" clId="{6080977C-7543-4899-8658-57EF65FCDFCD}" dt="2022-10-07T13:58:37.409" v="1708" actId="14100"/>
          <ac:picMkLst>
            <pc:docMk/>
            <pc:sldMk cId="1034070077" sldId="266"/>
            <ac:picMk id="8" creationId="{86097A7B-0466-BF1C-887E-579D6B8E3982}"/>
          </ac:picMkLst>
        </pc:picChg>
      </pc:sldChg>
      <pc:sldChg chg="addSp modSp add mod">
        <pc:chgData name="양 수환" userId="3f4012b169b90ee4" providerId="LiveId" clId="{6080977C-7543-4899-8658-57EF65FCDFCD}" dt="2022-10-07T14:00:12.115" v="1754" actId="14100"/>
        <pc:sldMkLst>
          <pc:docMk/>
          <pc:sldMk cId="1939164120" sldId="267"/>
        </pc:sldMkLst>
        <pc:spChg chg="mod">
          <ac:chgData name="양 수환" userId="3f4012b169b90ee4" providerId="LiveId" clId="{6080977C-7543-4899-8658-57EF65FCDFCD}" dt="2022-10-07T13:59:42.384" v="1744" actId="14100"/>
          <ac:spMkLst>
            <pc:docMk/>
            <pc:sldMk cId="1939164120" sldId="267"/>
            <ac:spMk id="6" creationId="{701C20E2-CAB8-D5E0-E7C5-6B6CD2C62969}"/>
          </ac:spMkLst>
        </pc:spChg>
        <pc:picChg chg="add mod">
          <ac:chgData name="양 수환" userId="3f4012b169b90ee4" providerId="LiveId" clId="{6080977C-7543-4899-8658-57EF65FCDFCD}" dt="2022-10-07T14:00:03.138" v="1751" actId="1076"/>
          <ac:picMkLst>
            <pc:docMk/>
            <pc:sldMk cId="1939164120" sldId="267"/>
            <ac:picMk id="2" creationId="{8B64BA59-900E-ECCB-EF8D-68F082647304}"/>
          </ac:picMkLst>
        </pc:picChg>
        <pc:picChg chg="add mod">
          <ac:chgData name="양 수환" userId="3f4012b169b90ee4" providerId="LiveId" clId="{6080977C-7543-4899-8658-57EF65FCDFCD}" dt="2022-10-07T14:00:12.115" v="1754" actId="14100"/>
          <ac:picMkLst>
            <pc:docMk/>
            <pc:sldMk cId="1939164120" sldId="267"/>
            <ac:picMk id="3" creationId="{577C8890-DBD7-64C9-B249-96D9807B1B78}"/>
          </ac:picMkLst>
        </pc:picChg>
        <pc:picChg chg="mod">
          <ac:chgData name="양 수환" userId="3f4012b169b90ee4" providerId="LiveId" clId="{6080977C-7543-4899-8658-57EF65FCDFCD}" dt="2022-10-07T13:59:49.564" v="1747" actId="14100"/>
          <ac:picMkLst>
            <pc:docMk/>
            <pc:sldMk cId="1939164120" sldId="267"/>
            <ac:picMk id="7" creationId="{5471C19F-5448-8D8A-4E09-2D6C91366979}"/>
          </ac:picMkLst>
        </pc:picChg>
        <pc:picChg chg="mod">
          <ac:chgData name="양 수환" userId="3f4012b169b90ee4" providerId="LiveId" clId="{6080977C-7543-4899-8658-57EF65FCDFCD}" dt="2022-10-07T13:59:51.372" v="1748" actId="1076"/>
          <ac:picMkLst>
            <pc:docMk/>
            <pc:sldMk cId="1939164120" sldId="267"/>
            <ac:picMk id="8" creationId="{86097A7B-0466-BF1C-887E-579D6B8E3982}"/>
          </ac:picMkLst>
        </pc:picChg>
      </pc:sldChg>
      <pc:sldChg chg="new del">
        <pc:chgData name="양 수환" userId="3f4012b169b90ee4" providerId="LiveId" clId="{6080977C-7543-4899-8658-57EF65FCDFCD}" dt="2022-10-07T13:59:15.371" v="1737" actId="680"/>
        <pc:sldMkLst>
          <pc:docMk/>
          <pc:sldMk cId="2788382326" sldId="267"/>
        </pc:sldMkLst>
      </pc:sldChg>
      <pc:sldChg chg="new del">
        <pc:chgData name="양 수환" userId="3f4012b169b90ee4" providerId="LiveId" clId="{6080977C-7543-4899-8658-57EF65FCDFCD}" dt="2022-10-07T14:00:16.288" v="1756" actId="680"/>
        <pc:sldMkLst>
          <pc:docMk/>
          <pc:sldMk cId="766520234" sldId="268"/>
        </pc:sldMkLst>
      </pc:sldChg>
      <pc:sldChg chg="addSp delSp modSp add mod">
        <pc:chgData name="양 수환" userId="3f4012b169b90ee4" providerId="LiveId" clId="{6080977C-7543-4899-8658-57EF65FCDFCD}" dt="2022-10-07T14:01:08.959" v="1768" actId="1076"/>
        <pc:sldMkLst>
          <pc:docMk/>
          <pc:sldMk cId="2732877473" sldId="268"/>
        </pc:sldMkLst>
        <pc:spChg chg="mod">
          <ac:chgData name="양 수환" userId="3f4012b169b90ee4" providerId="LiveId" clId="{6080977C-7543-4899-8658-57EF65FCDFCD}" dt="2022-10-07T14:00:35.297" v="1758"/>
          <ac:spMkLst>
            <pc:docMk/>
            <pc:sldMk cId="2732877473" sldId="268"/>
            <ac:spMk id="6" creationId="{701C20E2-CAB8-D5E0-E7C5-6B6CD2C62969}"/>
          </ac:spMkLst>
        </pc:spChg>
        <pc:picChg chg="add mod">
          <ac:chgData name="양 수환" userId="3f4012b169b90ee4" providerId="LiveId" clId="{6080977C-7543-4899-8658-57EF65FCDFCD}" dt="2022-10-07T14:00:59.716" v="1765" actId="1076"/>
          <ac:picMkLst>
            <pc:docMk/>
            <pc:sldMk cId="2732877473" sldId="268"/>
            <ac:picMk id="2" creationId="{75547A25-8B66-D852-7A96-8A099C5DF656}"/>
          </ac:picMkLst>
        </pc:picChg>
        <pc:picChg chg="add mod">
          <ac:chgData name="양 수환" userId="3f4012b169b90ee4" providerId="LiveId" clId="{6080977C-7543-4899-8658-57EF65FCDFCD}" dt="2022-10-07T14:01:08.959" v="1768" actId="1076"/>
          <ac:picMkLst>
            <pc:docMk/>
            <pc:sldMk cId="2732877473" sldId="268"/>
            <ac:picMk id="3" creationId="{A8D7C321-CE6D-9071-FAFF-18C1AE6D5B22}"/>
          </ac:picMkLst>
        </pc:picChg>
        <pc:picChg chg="del mod">
          <ac:chgData name="양 수환" userId="3f4012b169b90ee4" providerId="LiveId" clId="{6080977C-7543-4899-8658-57EF65FCDFCD}" dt="2022-10-07T14:00:50.955" v="1761" actId="478"/>
          <ac:picMkLst>
            <pc:docMk/>
            <pc:sldMk cId="2732877473" sldId="268"/>
            <ac:picMk id="7" creationId="{5471C19F-5448-8D8A-4E09-2D6C91366979}"/>
          </ac:picMkLst>
        </pc:picChg>
        <pc:picChg chg="del">
          <ac:chgData name="양 수환" userId="3f4012b169b90ee4" providerId="LiveId" clId="{6080977C-7543-4899-8658-57EF65FCDFCD}" dt="2022-10-07T14:00:53.372" v="1762" actId="478"/>
          <ac:picMkLst>
            <pc:docMk/>
            <pc:sldMk cId="2732877473" sldId="268"/>
            <ac:picMk id="8" creationId="{86097A7B-0466-BF1C-887E-579D6B8E3982}"/>
          </ac:picMkLst>
        </pc:picChg>
      </pc:sldChg>
      <pc:sldChg chg="addSp delSp modSp add mod">
        <pc:chgData name="양 수환" userId="3f4012b169b90ee4" providerId="LiveId" clId="{6080977C-7543-4899-8658-57EF65FCDFCD}" dt="2022-10-07T14:06:25.155" v="1867" actId="22"/>
        <pc:sldMkLst>
          <pc:docMk/>
          <pc:sldMk cId="3858877081" sldId="269"/>
        </pc:sldMkLst>
        <pc:spChg chg="del">
          <ac:chgData name="양 수환" userId="3f4012b169b90ee4" providerId="LiveId" clId="{6080977C-7543-4899-8658-57EF65FCDFCD}" dt="2022-10-07T14:01:53.819" v="1782" actId="478"/>
          <ac:spMkLst>
            <pc:docMk/>
            <pc:sldMk cId="3858877081" sldId="269"/>
            <ac:spMk id="6" creationId="{701C20E2-CAB8-D5E0-E7C5-6B6CD2C62969}"/>
          </ac:spMkLst>
        </pc:spChg>
        <pc:spChg chg="add mod">
          <ac:chgData name="양 수환" userId="3f4012b169b90ee4" providerId="LiveId" clId="{6080977C-7543-4899-8658-57EF65FCDFCD}" dt="2022-10-07T14:03:04.017" v="1857"/>
          <ac:spMkLst>
            <pc:docMk/>
            <pc:sldMk cId="3858877081" sldId="269"/>
            <ac:spMk id="7" creationId="{C9C470C3-32E6-D906-1681-2F1081312F75}"/>
          </ac:spMkLst>
        </pc:spChg>
        <pc:spChg chg="add del mod">
          <ac:chgData name="양 수환" userId="3f4012b169b90ee4" providerId="LiveId" clId="{6080977C-7543-4899-8658-57EF65FCDFCD}" dt="2022-10-07T14:06:25.155" v="1867" actId="22"/>
          <ac:spMkLst>
            <pc:docMk/>
            <pc:sldMk cId="3858877081" sldId="269"/>
            <ac:spMk id="9" creationId="{7F249F18-C582-7DB1-2E38-CC371F7B438F}"/>
          </ac:spMkLst>
        </pc:spChg>
        <pc:picChg chg="mod">
          <ac:chgData name="양 수환" userId="3f4012b169b90ee4" providerId="LiveId" clId="{6080977C-7543-4899-8658-57EF65FCDFCD}" dt="2022-10-07T14:01:49.531" v="1780" actId="14100"/>
          <ac:picMkLst>
            <pc:docMk/>
            <pc:sldMk cId="3858877081" sldId="269"/>
            <ac:picMk id="2" creationId="{75547A25-8B66-D852-7A96-8A099C5DF656}"/>
          </ac:picMkLst>
        </pc:picChg>
        <pc:picChg chg="mod">
          <ac:chgData name="양 수환" userId="3f4012b169b90ee4" providerId="LiveId" clId="{6080977C-7543-4899-8658-57EF65FCDFCD}" dt="2022-10-07T14:01:51.126" v="1781" actId="1076"/>
          <ac:picMkLst>
            <pc:docMk/>
            <pc:sldMk cId="3858877081" sldId="269"/>
            <ac:picMk id="3" creationId="{A8D7C321-CE6D-9071-FAFF-18C1AE6D5B22}"/>
          </ac:picMkLst>
        </pc:picChg>
        <pc:picChg chg="add mod">
          <ac:chgData name="양 수환" userId="3f4012b169b90ee4" providerId="LiveId" clId="{6080977C-7543-4899-8658-57EF65FCDFCD}" dt="2022-10-07T14:02:18.727" v="1786" actId="14100"/>
          <ac:picMkLst>
            <pc:docMk/>
            <pc:sldMk cId="3858877081" sldId="269"/>
            <ac:picMk id="4" creationId="{9D149546-BEE6-170D-5B7C-5EB91BEE4802}"/>
          </ac:picMkLst>
        </pc:picChg>
        <pc:picChg chg="add mod">
          <ac:chgData name="양 수환" userId="3f4012b169b90ee4" providerId="LiveId" clId="{6080977C-7543-4899-8658-57EF65FCDFCD}" dt="2022-10-07T14:02:27.245" v="1788" actId="14100"/>
          <ac:picMkLst>
            <pc:docMk/>
            <pc:sldMk cId="3858877081" sldId="269"/>
            <ac:picMk id="5" creationId="{9FE2654C-1FFD-C9A1-252E-3823E2771B1B}"/>
          </ac:picMkLst>
        </pc:picChg>
      </pc:sldChg>
      <pc:sldChg chg="new del">
        <pc:chgData name="양 수환" userId="3f4012b169b90ee4" providerId="LiveId" clId="{6080977C-7543-4899-8658-57EF65FCDFCD}" dt="2022-10-07T14:05:36.408" v="1861" actId="680"/>
        <pc:sldMkLst>
          <pc:docMk/>
          <pc:sldMk cId="975210706" sldId="270"/>
        </pc:sldMkLst>
      </pc:sldChg>
      <pc:sldChg chg="add del">
        <pc:chgData name="양 수환" userId="3f4012b169b90ee4" providerId="LiveId" clId="{6080977C-7543-4899-8658-57EF65FCDFCD}" dt="2022-10-07T14:01:36.286" v="1775"/>
        <pc:sldMkLst>
          <pc:docMk/>
          <pc:sldMk cId="1350124181" sldId="270"/>
        </pc:sldMkLst>
      </pc:sldChg>
      <pc:sldChg chg="new del">
        <pc:chgData name="양 수환" userId="3f4012b169b90ee4" providerId="LiveId" clId="{6080977C-7543-4899-8658-57EF65FCDFCD}" dt="2022-10-07T14:05:32.922" v="1859" actId="47"/>
        <pc:sldMkLst>
          <pc:docMk/>
          <pc:sldMk cId="1951468380" sldId="270"/>
        </pc:sldMkLst>
      </pc:sldChg>
      <pc:sldChg chg="addSp delSp modSp add mod">
        <pc:chgData name="양 수환" userId="3f4012b169b90ee4" providerId="LiveId" clId="{6080977C-7543-4899-8658-57EF65FCDFCD}" dt="2022-10-07T14:09:33.676" v="1965"/>
        <pc:sldMkLst>
          <pc:docMk/>
          <pc:sldMk cId="2904885659" sldId="270"/>
        </pc:sldMkLst>
        <pc:spChg chg="add del mod">
          <ac:chgData name="양 수환" userId="3f4012b169b90ee4" providerId="LiveId" clId="{6080977C-7543-4899-8658-57EF65FCDFCD}" dt="2022-10-07T14:09:33.676" v="1965"/>
          <ac:spMkLst>
            <pc:docMk/>
            <pc:sldMk cId="2904885659" sldId="270"/>
            <ac:spMk id="6" creationId="{701C20E2-CAB8-D5E0-E7C5-6B6CD2C62969}"/>
          </ac:spMkLst>
        </pc:spChg>
        <pc:picChg chg="add mod">
          <ac:chgData name="양 수환" userId="3f4012b169b90ee4" providerId="LiveId" clId="{6080977C-7543-4899-8658-57EF65FCDFCD}" dt="2022-10-07T14:08:01.987" v="1887" actId="1076"/>
          <ac:picMkLst>
            <pc:docMk/>
            <pc:sldMk cId="2904885659" sldId="270"/>
            <ac:picMk id="2" creationId="{5E5892FA-7627-DF2D-5BD6-C1332F956752}"/>
          </ac:picMkLst>
        </pc:picChg>
        <pc:picChg chg="add mod">
          <ac:chgData name="양 수환" userId="3f4012b169b90ee4" providerId="LiveId" clId="{6080977C-7543-4899-8658-57EF65FCDFCD}" dt="2022-10-07T14:08:35.086" v="1897" actId="1076"/>
          <ac:picMkLst>
            <pc:docMk/>
            <pc:sldMk cId="2904885659" sldId="270"/>
            <ac:picMk id="3" creationId="{56298D71-0397-D381-4C51-78DC2A9D86FA}"/>
          </ac:picMkLst>
        </pc:picChg>
        <pc:picChg chg="mod">
          <ac:chgData name="양 수환" userId="3f4012b169b90ee4" providerId="LiveId" clId="{6080977C-7543-4899-8658-57EF65FCDFCD}" dt="2022-10-07T14:08:03.887" v="1888" actId="1076"/>
          <ac:picMkLst>
            <pc:docMk/>
            <pc:sldMk cId="2904885659" sldId="270"/>
            <ac:picMk id="7" creationId="{5471C19F-5448-8D8A-4E09-2D6C91366979}"/>
          </ac:picMkLst>
        </pc:picChg>
        <pc:picChg chg="mod">
          <ac:chgData name="양 수환" userId="3f4012b169b90ee4" providerId="LiveId" clId="{6080977C-7543-4899-8658-57EF65FCDFCD}" dt="2022-10-07T14:08:05.636" v="1889" actId="1076"/>
          <ac:picMkLst>
            <pc:docMk/>
            <pc:sldMk cId="2904885659" sldId="270"/>
            <ac:picMk id="8" creationId="{86097A7B-0466-BF1C-887E-579D6B8E3982}"/>
          </ac:picMkLst>
        </pc:picChg>
      </pc:sldChg>
      <pc:sldChg chg="add del">
        <pc:chgData name="양 수환" userId="3f4012b169b90ee4" providerId="LiveId" clId="{6080977C-7543-4899-8658-57EF65FCDFCD}" dt="2022-10-07T14:06:31.618" v="1869" actId="47"/>
        <pc:sldMkLst>
          <pc:docMk/>
          <pc:sldMk cId="3214138186" sldId="270"/>
        </pc:sldMkLst>
      </pc:sldChg>
      <pc:sldChg chg="addSp delSp modSp add mod">
        <pc:chgData name="양 수환" userId="3f4012b169b90ee4" providerId="LiveId" clId="{6080977C-7543-4899-8658-57EF65FCDFCD}" dt="2022-10-07T14:10:49.412" v="2008" actId="1076"/>
        <pc:sldMkLst>
          <pc:docMk/>
          <pc:sldMk cId="418200716" sldId="271"/>
        </pc:sldMkLst>
        <pc:spChg chg="mod">
          <ac:chgData name="양 수환" userId="3f4012b169b90ee4" providerId="LiveId" clId="{6080977C-7543-4899-8658-57EF65FCDFCD}" dt="2022-10-07T14:10:49.412" v="2008" actId="1076"/>
          <ac:spMkLst>
            <pc:docMk/>
            <pc:sldMk cId="418200716" sldId="271"/>
            <ac:spMk id="6" creationId="{701C20E2-CAB8-D5E0-E7C5-6B6CD2C62969}"/>
          </ac:spMkLst>
        </pc:spChg>
        <pc:picChg chg="add mod">
          <ac:chgData name="양 수환" userId="3f4012b169b90ee4" providerId="LiveId" clId="{6080977C-7543-4899-8658-57EF65FCDFCD}" dt="2022-10-07T14:09:58.474" v="1972" actId="14100"/>
          <ac:picMkLst>
            <pc:docMk/>
            <pc:sldMk cId="418200716" sldId="271"/>
            <ac:picMk id="2" creationId="{5197291E-9E8B-4844-E455-9D1BFC6F2BE4}"/>
          </ac:picMkLst>
        </pc:picChg>
        <pc:picChg chg="add mod">
          <ac:chgData name="양 수환" userId="3f4012b169b90ee4" providerId="LiveId" clId="{6080977C-7543-4899-8658-57EF65FCDFCD}" dt="2022-10-07T14:10:36.751" v="2004" actId="1076"/>
          <ac:picMkLst>
            <pc:docMk/>
            <pc:sldMk cId="418200716" sldId="271"/>
            <ac:picMk id="3" creationId="{BE3599C9-DEBE-1135-10F8-DEA4AB48C583}"/>
          </ac:picMkLst>
        </pc:picChg>
        <pc:picChg chg="add mod">
          <ac:chgData name="양 수환" userId="3f4012b169b90ee4" providerId="LiveId" clId="{6080977C-7543-4899-8658-57EF65FCDFCD}" dt="2022-10-07T14:10:46.270" v="2007" actId="1076"/>
          <ac:picMkLst>
            <pc:docMk/>
            <pc:sldMk cId="418200716" sldId="271"/>
            <ac:picMk id="4" creationId="{DA8D0ECA-9900-5E8B-3ED2-115E671A675D}"/>
          </ac:picMkLst>
        </pc:picChg>
        <pc:picChg chg="del">
          <ac:chgData name="양 수환" userId="3f4012b169b90ee4" providerId="LiveId" clId="{6080977C-7543-4899-8658-57EF65FCDFCD}" dt="2022-10-07T14:09:47.812" v="1967" actId="478"/>
          <ac:picMkLst>
            <pc:docMk/>
            <pc:sldMk cId="418200716" sldId="271"/>
            <ac:picMk id="7" creationId="{5471C19F-5448-8D8A-4E09-2D6C91366979}"/>
          </ac:picMkLst>
        </pc:picChg>
        <pc:picChg chg="del">
          <ac:chgData name="양 수환" userId="3f4012b169b90ee4" providerId="LiveId" clId="{6080977C-7543-4899-8658-57EF65FCDFCD}" dt="2022-10-07T14:09:56.567" v="1971" actId="478"/>
          <ac:picMkLst>
            <pc:docMk/>
            <pc:sldMk cId="418200716" sldId="271"/>
            <ac:picMk id="8" creationId="{86097A7B-0466-BF1C-887E-579D6B8E3982}"/>
          </ac:picMkLst>
        </pc:picChg>
      </pc:sldChg>
      <pc:sldChg chg="add del">
        <pc:chgData name="양 수환" userId="3f4012b169b90ee4" providerId="LiveId" clId="{6080977C-7543-4899-8658-57EF65FCDFCD}" dt="2022-10-07T14:06:56.401" v="1872"/>
        <pc:sldMkLst>
          <pc:docMk/>
          <pc:sldMk cId="341257574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FEF81-ACF1-C422-B2DF-2FD24B58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BE1F2-16D0-842F-C1BA-3EFF7492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F11B5-F2AF-453B-302E-DACF47AF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D5F31-A417-F410-DAD8-165FE388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B3E9C-69AA-C4F2-A4A1-7DC46B84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FCD1A-D08D-B5EE-4814-518FA0B9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DEE90-C88F-4313-C852-6B5C611E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4A28B-D971-2844-2418-8D8DD4DA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894B-0DA3-F6F9-5F0F-12508630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E2802-AE6A-7DCA-D4B5-1048B97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63B8E3-3C58-1725-05AA-CFDA6BCC0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F5F95-F3C7-F288-B7D9-1AC0361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21522-966F-9EE9-F3D8-66FB2DCC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0C619-03D8-66AE-8272-55910F01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1777E-696C-F15F-7682-830D6DC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95583-42DB-EA01-BD55-746C2288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A8D59-28FA-8D3E-8071-A6D56477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84480-B1C5-3000-AE07-9701D99C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9D886-25B9-EBB6-535B-42EDA0F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07834-6DB8-F5F5-C5D0-2F44D80A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BB14-EEA6-D8C6-2FE5-E8D499AF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3CE2D-2460-55E8-B5BC-1597545E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CD049-5FFB-45DB-A68F-44FC494C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9D434-D023-30EA-956A-75058C80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BD4E-3AEB-30C4-CFA1-FECAD62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33D0D-C706-F8FE-9749-7C87CBF9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AA6A-647D-F77F-657D-C3D30D6C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3265D-AFF1-E198-41D5-E58C0113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61876-35ED-FEF5-D3A4-29A142E8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BF1A0-B0A1-4142-2E51-F88C65D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2A1EB-2924-59FA-AA17-88B962D1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32EF-6D07-D4E3-1D76-9A504BC0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9046F-BB88-B657-5F8F-5ED0B3DC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765B4-71F4-A44D-F95E-0FD451FC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01597-62F7-8E4E-5341-42BA94396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D3DC55-5E4F-3EA4-E00B-A2D8E7384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24411-648E-E634-3B2A-88729A4E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6904C-B4E6-B593-506E-EC8F41F5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0378D4-EDFB-16F6-E0F6-F620E17F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453B-3195-ADBA-CD3B-E15E0DB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58B06-9F9E-6AD3-5CBA-9A7B181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391F26-2985-C024-96E0-564EDF3D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3EDB6-4B87-C60E-F173-268BD383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0ECB5A-676A-6B1F-4A0B-55E73AFD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8713CA-ED9E-97DA-8554-A4156B4A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45358-E8A8-36D9-5B25-9B1046F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D01D-727B-BF0F-16DA-D6DEA61B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AB90-7E66-3335-7334-53DA57DC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28481-7A7E-49D0-451F-A24B7D71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B93F0-97D7-BCA3-EE58-39F66C2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87DD6-79C8-73CC-6687-48F9E44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F9E00-EDC8-D690-372E-A64F6288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58F5-C1FC-9D3D-42CA-012B8DFA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45718-E9EC-6B38-A11D-9DC29269F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9A4BD-96E9-A1C0-B5BA-53505BBD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05EE5-CC05-4E2D-D47C-C60EB02D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8EA58-8691-0079-0042-81BBD1D9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C4112-84A5-2CB9-0B84-C7F04E8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AA0CDF-0E35-91DE-7C13-B1978F9E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F78DC-B7A5-9524-A402-02ECBC47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43C23-E4EC-394B-C1A5-D56AC90F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900F-1FC3-413D-BB18-563F1B5193C8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0163-7DE6-FA6D-07B7-AB6281CA7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1DC05-A388-205D-BD7E-D0F97330C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A13C-EAD8-4442-85D1-30EE9163A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8EF9-4084-5F48-30D1-3A61E98FA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클래스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12EC8-843A-68EE-2DE1-027966313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945745" y="1727200"/>
            <a:ext cx="4516582" cy="255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소멸자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constructor &amp; destructor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클래스가 생성될 때 실행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소멸자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클래스가 소멸할 때 실행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클래스에는 생성자와 소멸자가 존재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입력하지 않으면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비어있는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default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생성자와 소멸자가 알아서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71C19F-5448-8D8A-4E09-2D6C9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4"/>
          <a:stretch/>
        </p:blipFill>
        <p:spPr bwMode="auto">
          <a:xfrm>
            <a:off x="344170" y="380364"/>
            <a:ext cx="6370086" cy="3663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6097A7B-0466-BF1C-887E-579D6B8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9" y="4280719"/>
            <a:ext cx="4915921" cy="19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1052944" y="6225308"/>
            <a:ext cx="9605820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전역으로 선언할 경우 생성 소멸 시기가 달라짐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71C19F-5448-8D8A-4E09-2D6C9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4"/>
          <a:stretch/>
        </p:blipFill>
        <p:spPr bwMode="auto">
          <a:xfrm>
            <a:off x="344169" y="284345"/>
            <a:ext cx="5468197" cy="3144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6097A7B-0466-BF1C-887E-579D6B8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9" y="3429000"/>
            <a:ext cx="3876849" cy="1533564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B64BA59-900E-ECCB-EF8D-68F08264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0" y="267720"/>
            <a:ext cx="4175760" cy="4423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7C8890-DBD7-64C9-B249-96D9807B1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40" y="4691416"/>
            <a:ext cx="5283322" cy="11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6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945745" y="1727200"/>
            <a:ext cx="4516582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디폴트 생성자 생략하기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생성자의 생성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5547A25-8B66-D852-7A96-8A099C5D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312171"/>
            <a:ext cx="6329680" cy="623365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D7C321-CE6D-9071-FAFF-18C1AE6D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45" y="3428999"/>
            <a:ext cx="2794000" cy="30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7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5547A25-8B66-D852-7A96-8A099C5D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" y="312171"/>
            <a:ext cx="5192197" cy="511343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D7C321-CE6D-9071-FAFF-18C1AE6D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57" y="391130"/>
            <a:ext cx="1925320" cy="21011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149546-BEE6-170D-5B7C-5EB91BEE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57" y="2992120"/>
            <a:ext cx="6000029" cy="767079"/>
          </a:xfrm>
          <a:prstGeom prst="rect">
            <a:avLst/>
          </a:prstGeom>
        </p:spPr>
      </p:pic>
      <p:pic>
        <p:nvPicPr>
          <p:cNvPr id="5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9FE2654C-1FFD-C9A1-252E-3823E2771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56" y="3759198"/>
            <a:ext cx="6000029" cy="1700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470C3-32E6-D906-1681-2F1081312F75}"/>
              </a:ext>
            </a:extLst>
          </p:cNvPr>
          <p:cNvSpPr txBox="1"/>
          <p:nvPr/>
        </p:nvSpPr>
        <p:spPr>
          <a:xfrm>
            <a:off x="1693024" y="5884494"/>
            <a:ext cx="858889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생성자가 다르니 선언도 다름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7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096000" y="5248646"/>
            <a:ext cx="7925287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동적 객체의 생성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소멸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그냥 실행시와 생성 소멸 시기가 다름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71C19F-5448-8D8A-4E09-2D6C9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4"/>
          <a:stretch/>
        </p:blipFill>
        <p:spPr bwMode="auto">
          <a:xfrm>
            <a:off x="6096000" y="267720"/>
            <a:ext cx="5302651" cy="3049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6097A7B-0466-BF1C-887E-579D6B8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7173"/>
            <a:ext cx="4115536" cy="1627981"/>
          </a:xfrm>
          <a:prstGeom prst="rect">
            <a:avLst/>
          </a:prstGeom>
        </p:spPr>
      </p:pic>
      <p:pic>
        <p:nvPicPr>
          <p:cNvPr id="2" name="그림 1" descr="텍스트, 검은색, 화면, 스크린샷이(가) 표시된 사진&#10;&#10;자동 생성된 설명">
            <a:extLst>
              <a:ext uri="{FF2B5EF4-FFF2-40B4-BE49-F238E27FC236}">
                <a16:creationId xmlns:a16="http://schemas.microsoft.com/office/drawing/2014/main" id="{5E5892FA-7627-DF2D-5BD6-C1332F95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3" y="267720"/>
            <a:ext cx="4924426" cy="5492154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6298D71-0397-D381-4C51-78DC2A9D8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832" y="4945154"/>
            <a:ext cx="2237936" cy="19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556960" y="5442226"/>
            <a:ext cx="4516582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자료형은 상관 없음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83515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제대로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delete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 않으면 메모리 누수 발생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197291E-9E8B-4844-E455-9D1BFC6F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" y="355484"/>
            <a:ext cx="5751831" cy="603061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3599C9-DEBE-1135-10F8-DEA4AB48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33" y="355484"/>
            <a:ext cx="5125620" cy="334905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A8D0ECA-9900-5E8B-3ED2-115E671A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33" y="3498342"/>
            <a:ext cx="6355217" cy="18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67C8-DC56-A99F-6546-489E130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F9FE7-6A8B-B522-A69A-ECB66DB2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사용자를 위한 언어</a:t>
            </a:r>
            <a:endParaRPr lang="en-US" altLang="ko-KR" dirty="0"/>
          </a:p>
          <a:p>
            <a:pPr lvl="1"/>
            <a:r>
              <a:rPr lang="ko-KR" altLang="en-US" dirty="0"/>
              <a:t>사용자의 실수를 최대한 줄이자</a:t>
            </a:r>
            <a:endParaRPr lang="en-US" altLang="ko-KR" dirty="0"/>
          </a:p>
          <a:p>
            <a:pPr lvl="1"/>
            <a:r>
              <a:rPr lang="ko-KR" altLang="en-US" dirty="0"/>
              <a:t>내가 다음에 볼 때 깔끔하게 보자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6ABA-C416-C6A8-E2D1-FD7AA46E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Sturcture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14DFE-7A3C-40BD-EAE1-7823F702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718" y="1690688"/>
            <a:ext cx="2812082" cy="44862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구조화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ko-KR" altLang="en-US" dirty="0"/>
              <a:t>멤버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ko-KR" altLang="en-US" dirty="0"/>
              <a:t>형식으로 호출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데이터는 저장 가능하나 함수는 넣을 수 없다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8E571-32D7-E0B9-2285-9D5C1296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03518" cy="44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9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CE98-9C7E-CA18-9AD8-2DFDA56D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FEBA6-7653-6640-44DD-072BD23A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안에 함수까지 넣어서 합치자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04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71E0B1-9EC9-A67B-0D36-C0900EAD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2" y="309706"/>
            <a:ext cx="7117113" cy="5911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AE282-75C4-95C7-351B-EA3114B47CB1}"/>
              </a:ext>
            </a:extLst>
          </p:cNvPr>
          <p:cNvSpPr txBox="1"/>
          <p:nvPr/>
        </p:nvSpPr>
        <p:spPr>
          <a:xfrm>
            <a:off x="7536873" y="1600200"/>
            <a:ext cx="39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클래스이름 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}</a:t>
            </a:r>
            <a:r>
              <a:rPr lang="en-US" altLang="ko-KR" dirty="0"/>
              <a:t>;</a:t>
            </a:r>
          </a:p>
          <a:p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선언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7536873" y="2782669"/>
            <a:ext cx="39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내부에 멤버 함수</a:t>
            </a:r>
            <a:r>
              <a:rPr lang="en-US" altLang="ko-KR" dirty="0"/>
              <a:t>, </a:t>
            </a:r>
            <a:r>
              <a:rPr lang="ko-KR" altLang="en-US" dirty="0"/>
              <a:t>멤버 데이터 저장가능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6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7536873" y="2302378"/>
            <a:ext cx="3925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내부에 멤버 함수</a:t>
            </a:r>
            <a:r>
              <a:rPr lang="en-US" altLang="ko-KR" dirty="0"/>
              <a:t>, </a:t>
            </a:r>
            <a:r>
              <a:rPr lang="ko-KR" altLang="en-US" dirty="0"/>
              <a:t>멤버 데이터 저장가능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구조체와 같이 </a:t>
            </a:r>
            <a:endParaRPr lang="en-US" altLang="ko-KR" dirty="0"/>
          </a:p>
          <a:p>
            <a:r>
              <a:rPr lang="ko-KR" altLang="en-US" dirty="0"/>
              <a:t>클래스이름</a:t>
            </a:r>
            <a:r>
              <a:rPr lang="en-US" altLang="ko-KR" dirty="0"/>
              <a:t>.</a:t>
            </a:r>
            <a:r>
              <a:rPr lang="ko-KR" altLang="en-US" dirty="0"/>
              <a:t>멤버함수</a:t>
            </a:r>
            <a:endParaRPr lang="en-US" altLang="ko-KR" dirty="0"/>
          </a:p>
          <a:p>
            <a:r>
              <a:rPr lang="ko-KR" altLang="en-US" dirty="0"/>
              <a:t>클래스이름</a:t>
            </a:r>
            <a:r>
              <a:rPr lang="en-US" altLang="ko-KR" dirty="0"/>
              <a:t>.</a:t>
            </a:r>
            <a:r>
              <a:rPr lang="ko-KR" altLang="en-US" dirty="0"/>
              <a:t>멤버데이터</a:t>
            </a:r>
            <a:endParaRPr lang="en-US" altLang="ko-KR" dirty="0"/>
          </a:p>
          <a:p>
            <a:r>
              <a:rPr lang="ko-KR" altLang="en-US" dirty="0"/>
              <a:t>형식으로 불러올 수 있음</a:t>
            </a:r>
            <a:endParaRPr lang="en-US" altLang="ko-KR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78BF1B8-7FBD-4BB7-10F9-E0DE6C9F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6" y="1695951"/>
            <a:ext cx="7450627" cy="34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5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945745" y="1727200"/>
            <a:ext cx="451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 함수 </a:t>
            </a:r>
            <a:r>
              <a:rPr lang="en-US" altLang="ko-KR" dirty="0"/>
              <a:t>: </a:t>
            </a:r>
            <a:r>
              <a:rPr lang="ko-KR" altLang="en-US" dirty="0"/>
              <a:t>생성함과 동시에 실해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외부에서도 함수를 불러와 선언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시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10 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A69212-B637-362E-0699-70D9A06A59CE}"/>
              </a:ext>
            </a:extLst>
          </p:cNvPr>
          <p:cNvGrpSpPr/>
          <p:nvPr/>
        </p:nvGrpSpPr>
        <p:grpSpPr>
          <a:xfrm>
            <a:off x="446467" y="286327"/>
            <a:ext cx="5039933" cy="6114473"/>
            <a:chOff x="160139" y="233080"/>
            <a:chExt cx="5316544" cy="6652629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5CE4DD-C924-B324-89B5-CB3596BF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39" y="233080"/>
              <a:ext cx="5205187" cy="4323316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9D8C91-3018-60E6-FB6E-19382194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47" y="4425296"/>
              <a:ext cx="5288836" cy="2460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1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945745" y="1727200"/>
            <a:ext cx="451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 함수 </a:t>
            </a:r>
            <a:r>
              <a:rPr lang="en-US" altLang="ko-KR" dirty="0"/>
              <a:t>: </a:t>
            </a:r>
            <a:r>
              <a:rPr lang="ko-KR" altLang="en-US" dirty="0"/>
              <a:t>생성함과 동시에 실해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외부에서도 함수를 불러와 선언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시</a:t>
            </a:r>
            <a:endParaRPr lang="en-US" altLang="ko-KR" dirty="0"/>
          </a:p>
          <a:p>
            <a:r>
              <a:rPr lang="en-US" altLang="ko-KR" dirty="0"/>
              <a:t>10</a:t>
            </a:r>
          </a:p>
          <a:p>
            <a:r>
              <a:rPr lang="en-US" altLang="ko-KR" dirty="0"/>
              <a:t>10 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A69212-B637-362E-0699-70D9A06A59CE}"/>
              </a:ext>
            </a:extLst>
          </p:cNvPr>
          <p:cNvGrpSpPr/>
          <p:nvPr/>
        </p:nvGrpSpPr>
        <p:grpSpPr>
          <a:xfrm>
            <a:off x="446467" y="286327"/>
            <a:ext cx="5039933" cy="6114473"/>
            <a:chOff x="160139" y="233080"/>
            <a:chExt cx="5316544" cy="6652629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5CE4DD-C924-B324-89B5-CB3596BF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39" y="233080"/>
              <a:ext cx="5205187" cy="4323316"/>
            </a:xfrm>
            <a:prstGeom prst="rect">
              <a:avLst/>
            </a:prstGeom>
          </p:spPr>
        </p:pic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9D8C91-3018-60E6-FB6E-19382194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47" y="4425296"/>
              <a:ext cx="5288836" cy="2460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21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C20E2-CAB8-D5E0-E7C5-6B6CD2C62969}"/>
              </a:ext>
            </a:extLst>
          </p:cNvPr>
          <p:cNvSpPr txBox="1"/>
          <p:nvPr/>
        </p:nvSpPr>
        <p:spPr>
          <a:xfrm>
            <a:off x="6945745" y="1727200"/>
            <a:ext cx="4516582" cy="284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지시자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접근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protected(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접근만 차단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파생 클래스는 접근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 접근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파생클래스 접근 모두 차단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아무것도 안치면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지시자 안의 데이터는 외부에서 접근 불가능</a:t>
            </a:r>
          </a:p>
        </p:txBody>
      </p:sp>
      <p:pic>
        <p:nvPicPr>
          <p:cNvPr id="2" name="그림 1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7366A56B-5271-FBEF-0219-ECFF1AB2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8" y="5292436"/>
            <a:ext cx="7219870" cy="1382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6FD1-869D-35D8-C106-86A6573C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5" y="411884"/>
            <a:ext cx="4709103" cy="53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222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3장 클래스</vt:lpstr>
      <vt:lpstr>객체 지향 언어</vt:lpstr>
      <vt:lpstr>Sturcture 구조체</vt:lpstr>
      <vt:lpstr>클래스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클래스</dc:title>
  <dc:creator>양 수환</dc:creator>
  <cp:lastModifiedBy>양 수환</cp:lastModifiedBy>
  <cp:revision>1</cp:revision>
  <dcterms:created xsi:type="dcterms:W3CDTF">2022-10-07T13:35:27Z</dcterms:created>
  <dcterms:modified xsi:type="dcterms:W3CDTF">2022-10-07T14:10:52Z</dcterms:modified>
</cp:coreProperties>
</file>