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a5e7ee3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a5e7ee3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a5e7ee3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a5e7ee3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a5e7ee35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a5e7ee35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a5e7ee3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a5e7ee3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a5e7ee35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a5e7ee3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33333"/>
              </a:lnSpc>
              <a:spcBef>
                <a:spcPts val="1800"/>
              </a:spcBef>
              <a:spcAft>
                <a:spcPts val="0"/>
              </a:spcAft>
              <a:buClr>
                <a:schemeClr val="dk1"/>
              </a:buClr>
              <a:buSzPct val="64705"/>
              <a:buFont typeface="Arial"/>
              <a:buNone/>
            </a:pPr>
            <a:r>
              <a:rPr b="1" lang="fr" sz="1700">
                <a:highlight>
                  <a:srgbClr val="F7F7F8"/>
                </a:highlight>
                <a:latin typeface="Roboto"/>
                <a:ea typeface="Roboto"/>
                <a:cs typeface="Roboto"/>
                <a:sym typeface="Roboto"/>
              </a:rPr>
              <a:t>Introduction</a:t>
            </a:r>
            <a:endParaRPr b="1" sz="1700">
              <a:highlight>
                <a:srgbClr val="F7F7F8"/>
              </a:highlight>
              <a:latin typeface="Roboto"/>
              <a:ea typeface="Roboto"/>
              <a:cs typeface="Roboto"/>
              <a:sym typeface="Roboto"/>
            </a:endParaRPr>
          </a:p>
          <a:p>
            <a:pPr indent="0" lvl="0" marL="0" rtl="0" algn="l">
              <a:spcBef>
                <a:spcPts val="40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1200">
                <a:solidFill>
                  <a:srgbClr val="374151"/>
                </a:solidFill>
                <a:highlight>
                  <a:srgbClr val="F7F7F8"/>
                </a:highlight>
                <a:latin typeface="Roboto"/>
                <a:ea typeface="Roboto"/>
                <a:cs typeface="Roboto"/>
                <a:sym typeface="Roboto"/>
              </a:rPr>
              <a:t>MongoDB vs SQL: A Comparison</a:t>
            </a:r>
            <a:endParaRPr b="1"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fr" sz="1200">
                <a:solidFill>
                  <a:srgbClr val="374151"/>
                </a:solidFill>
                <a:highlight>
                  <a:srgbClr val="F7F7F8"/>
                </a:highlight>
                <a:latin typeface="Roboto"/>
                <a:ea typeface="Roboto"/>
                <a:cs typeface="Roboto"/>
                <a:sym typeface="Roboto"/>
              </a:rPr>
              <a:t>In today's world, databases are the backbone of every application, and there are a variety of databases available in the market. MongoDB and SQL are two popular databases used by developers for various applications. This presentation will compare the features of MongoDB and SQL, and highlight the differences between these databases. By the end of this presentation, you will have a better understanding of which database might be suitable for your application.</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500"/>
              </a:spcBef>
              <a:spcAft>
                <a:spcPts val="1500"/>
              </a:spcAft>
              <a:buClr>
                <a:schemeClr val="dk1"/>
              </a:buClr>
              <a:buSzPts val="1100"/>
              <a:buFont typeface="Arial"/>
              <a:buNone/>
            </a:pPr>
            <a:r>
              <a:rPr b="1" lang="fr" sz="2100">
                <a:solidFill>
                  <a:srgbClr val="374151"/>
                </a:solidFill>
                <a:highlight>
                  <a:srgbClr val="F7F7F8"/>
                </a:highlight>
                <a:latin typeface="Roboto"/>
                <a:ea typeface="Roboto"/>
                <a:cs typeface="Roboto"/>
                <a:sym typeface="Roboto"/>
              </a:rPr>
              <a:t>Data Model</a:t>
            </a:r>
            <a:endParaRPr b="1" sz="37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Data Model: MongoDB is a document-oriented database that stores data in JSON-like documents. Each document contains a set of key-value pairs, and these documents are organized into collections. MongoDB is a schemaless database, which means that the structure of the data can vary from one document to another.</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SQL, on the other hand, is a relational database that stores data in tables with a fixed structure. Each table has a predefined set of columns, and each row represents a single record. The data in SQL databases is organized into tables, and the relationships between these tables are established through primary and foreign keys.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In summary, the data model of MongoDB is designed to be flexible and adaptable to different data structures, while the data model of SQL is more rigid and structured.</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500"/>
              </a:spcBef>
              <a:spcAft>
                <a:spcPts val="1500"/>
              </a:spcAft>
              <a:buClr>
                <a:schemeClr val="dk1"/>
              </a:buClr>
              <a:buSzPts val="1100"/>
              <a:buFont typeface="Arial"/>
              <a:buNone/>
            </a:pPr>
            <a:r>
              <a:rPr b="1" lang="fr" sz="1900">
                <a:solidFill>
                  <a:srgbClr val="374151"/>
                </a:solidFill>
                <a:highlight>
                  <a:srgbClr val="F7F7F8"/>
                </a:highlight>
                <a:latin typeface="Roboto"/>
                <a:ea typeface="Roboto"/>
                <a:cs typeface="Roboto"/>
                <a:sym typeface="Roboto"/>
              </a:rPr>
              <a:t>Query Language</a:t>
            </a:r>
            <a:endParaRPr b="1" sz="21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Query Language: MongoDB uses a powerful and flexible query language that is based on JavaScript. It supports a wide range of query operations, including filtering, sorting, aggregating, and joining data across multiple collections. MongoDB also supports full-text search and geospatial queries, making it an ideal choice for applications that require complex querying.</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SQL, on the other hand, uses the structured query language (SQL) to interact with the database. SQL is a standardized language that is used to manipulate relational databases. It supports operations such as SELECT, INSERT, UPDATE, and DELETE, and also includes advanced features like subqueries, joins, and transactions.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In summary, both MongoDB and SQL have their own query languages, but MongoDB's query language is more flexible and powerful, while SQL's query language is more standardized and well-established.</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33333"/>
              </a:lnSpc>
              <a:spcBef>
                <a:spcPts val="1800"/>
              </a:spcBef>
              <a:spcAft>
                <a:spcPts val="0"/>
              </a:spcAft>
              <a:buClr>
                <a:schemeClr val="dk1"/>
              </a:buClr>
              <a:buSzPct val="64705"/>
              <a:buFont typeface="Arial"/>
              <a:buNone/>
            </a:pPr>
            <a:r>
              <a:rPr b="1" lang="fr" sz="1700">
                <a:highlight>
                  <a:srgbClr val="F7F7F8"/>
                </a:highlight>
                <a:latin typeface="Roboto"/>
                <a:ea typeface="Roboto"/>
                <a:cs typeface="Roboto"/>
                <a:sym typeface="Roboto"/>
              </a:rPr>
              <a:t>Scalability and Performance</a:t>
            </a:r>
            <a:endParaRPr b="1" sz="1700">
              <a:highlight>
                <a:srgbClr val="F7F7F8"/>
              </a:highlight>
              <a:latin typeface="Roboto"/>
              <a:ea typeface="Roboto"/>
              <a:cs typeface="Roboto"/>
              <a:sym typeface="Roboto"/>
            </a:endParaRPr>
          </a:p>
          <a:p>
            <a:pPr indent="0" lvl="0" marL="0" rtl="0" algn="l">
              <a:spcBef>
                <a:spcPts val="4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Scalability and Performance: MongoDB is known for its ability to scale horizontally, which means that it can distribute data across multiple servers, allowing for increased performance and reliability. MongoDB uses sharding to achieve this, which involves dividing data into smaller, more manageable chunks, and storing each chunk on a separate server.</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SQL databases can also be scaled horizontally, but this process is typically more complex and requires more resources. SQL databases are often scaled vertically, which means that they are upgraded with faster processors and more memory to handle increased traffic.</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In terms of performance, MongoDB is designed to handle large amounts of unstructured data, making it a good choice for big data applications. SQL databases are better suited for applications that require complex transactions and analytics.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In summary, MongoDB is more scalable and performs better with large amounts of unstructured data, while SQL databases are better suited for complex transactions and analytics.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33333"/>
              </a:lnSpc>
              <a:spcBef>
                <a:spcPts val="1800"/>
              </a:spcBef>
              <a:spcAft>
                <a:spcPts val="0"/>
              </a:spcAft>
              <a:buClr>
                <a:schemeClr val="dk1"/>
              </a:buClr>
              <a:buSzPct val="54098"/>
              <a:buFont typeface="Arial"/>
              <a:buNone/>
            </a:pPr>
            <a:r>
              <a:rPr b="1" lang="fr" sz="2033">
                <a:highlight>
                  <a:srgbClr val="F7F7F8"/>
                </a:highlight>
                <a:latin typeface="Roboto"/>
                <a:ea typeface="Roboto"/>
                <a:cs typeface="Roboto"/>
                <a:sym typeface="Roboto"/>
              </a:rPr>
              <a:t>Use Cases and Industries</a:t>
            </a:r>
            <a:endParaRPr b="1" sz="2033">
              <a:highlight>
                <a:srgbClr val="F7F7F8"/>
              </a:highlight>
              <a:latin typeface="Roboto"/>
              <a:ea typeface="Roboto"/>
              <a:cs typeface="Roboto"/>
              <a:sym typeface="Roboto"/>
            </a:endParaRPr>
          </a:p>
          <a:p>
            <a:pPr indent="0" lvl="0" marL="0" rtl="0" algn="l">
              <a:spcBef>
                <a:spcPts val="40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Use Cases and Industries: MongoDB is often used in applications that require flexibility and scalability, such as e-commerce, social media, and big data analytics. It is also popular in the healthcare industry for storing electronic health records and medical imaging data. MongoDB's ability to handle unstructured data makes it a good choice for IoT applications that involve collecting and analyzing sensor data.</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SQL databases are more commonly used in applications that require complex transactions, such as finance and banking, and in industries that require regulatory compliance. They are also a popular choice for content management systems and e-commerce platforms, where data needs to be organized and structured for easy retrieval.</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fr" sz="1200">
                <a:solidFill>
                  <a:srgbClr val="374151"/>
                </a:solidFill>
                <a:highlight>
                  <a:srgbClr val="F7F7F8"/>
                </a:highlight>
                <a:latin typeface="Roboto"/>
                <a:ea typeface="Roboto"/>
                <a:cs typeface="Roboto"/>
                <a:sym typeface="Roboto"/>
              </a:rPr>
              <a:t>In summary, MongoDB is a good choice for applications that require flexibility, scalability, and the ability to handle unstructured data. SQL databases are better suited for applications that require complex transactions, data organization, and regulatory compliance.</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