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82" r:id="rId9"/>
    <p:sldId id="263" r:id="rId10"/>
    <p:sldId id="262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B2B2B2"/>
    <a:srgbClr val="202020"/>
    <a:srgbClr val="323232"/>
    <a:srgbClr val="CC3300"/>
    <a:srgbClr val="CC0000"/>
    <a:srgbClr val="FF33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0"/>
        <p:guide pos="385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84C11-07A7-41F5-8B9A-39D0ACB1BF5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false"/>
      <dgm:spPr/>
      <dgm:t>
        <a:bodyPr/>
        <a:p>
          <a:endParaRPr lang="en-US"/>
        </a:p>
      </dgm:t>
    </dgm:pt>
    <dgm:pt modelId="{97A8C2AA-AE5F-4DE0-91B1-F0E85C273E74}">
      <dgm:prSet phldrT="[Text]" phldr="false" custT="false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en-US" b="1">
              <a:sym typeface="+mn-ea"/>
            </a:rPr>
            <a:t>Dévéloppement de la couche physique</a:t>
          </a:r>
          <a:r>
            <a:rPr lang="en-US"/>
            <a:t/>
          </a:r>
          <a:endParaRPr lang="en-US"/>
        </a:p>
      </dgm:t>
    </dgm:pt>
    <dgm:pt modelId="{5477065E-AD40-40AD-B851-169D32D6F57B}" cxnId="{D80D6FA7-D1FA-4C3F-B1E6-1FAE5EF43CF1}" type="parTrans">
      <dgm:prSet/>
      <dgm:spPr/>
      <dgm:t>
        <a:bodyPr/>
        <a:p>
          <a:endParaRPr lang="en-US"/>
        </a:p>
      </dgm:t>
    </dgm:pt>
    <dgm:pt modelId="{DD01B2A3-2986-44EB-899A-2EB74CB0A2FA}" cxnId="{D80D6FA7-D1FA-4C3F-B1E6-1FAE5EF43CF1}" type="sibTrans">
      <dgm:prSet/>
      <dgm:spPr/>
      <dgm:t>
        <a:bodyPr/>
        <a:p>
          <a:endParaRPr lang="en-US"/>
        </a:p>
      </dgm:t>
    </dgm:pt>
    <dgm:pt modelId="{8ED20423-F7C2-4DAC-B9CC-17F08874BF3A}">
      <dgm:prSet phldrT="[Text]" phldr="false" custT="false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ym typeface="+mn-ea"/>
            </a:rPr>
            <a:t>D</a:t>
          </a:r>
          <a:r>
            <a:rPr lang="fr-FR" altLang="en-US" b="1">
              <a:sym typeface="+mn-ea"/>
            </a:rPr>
            <a:t>évéloppement de la couche</a:t>
          </a:r>
          <a:r>
            <a:rPr lang="fr-FR" altLang="en-US" b="1">
              <a:solidFill>
                <a:srgbClr val="FF0000"/>
              </a:solidFill>
              <a:sym typeface="+mn-ea"/>
            </a:rPr>
            <a:t> </a:t>
          </a:r>
          <a:r>
            <a:rPr lang="fr-FR" altLang="en-US" b="1">
              <a:solidFill>
                <a:srgbClr val="990000"/>
              </a:solidFill>
              <a:sym typeface="+mn-ea"/>
            </a:rPr>
            <a:t>HDLC</a:t>
          </a:r>
          <a:r>
            <a:rPr lang="fr-FR" altLang="en-US" b="1">
              <a:solidFill>
                <a:srgbClr val="990000"/>
              </a:solidFill>
              <a:sym typeface="+mn-ea"/>
            </a:rPr>
            <a:t/>
          </a:r>
          <a:endParaRPr lang="fr-FR" altLang="en-US" b="1">
            <a:solidFill>
              <a:srgbClr val="990000"/>
            </a:solidFill>
            <a:sym typeface="+mn-ea"/>
          </a:endParaRPr>
        </a:p>
      </dgm:t>
    </dgm:pt>
    <dgm:pt modelId="{6A6DCCB9-B9C9-4F02-8372-40D5BB3E2726}" cxnId="{79FD6670-4423-4945-BDF6-81BB635A09F3}" type="parTrans">
      <dgm:prSet/>
      <dgm:spPr/>
      <dgm:t>
        <a:bodyPr/>
        <a:p>
          <a:endParaRPr lang="en-US"/>
        </a:p>
      </dgm:t>
    </dgm:pt>
    <dgm:pt modelId="{183EE679-6E63-4B49-9665-FE19B4A2F12A}" cxnId="{79FD6670-4423-4945-BDF6-81BB635A09F3}" type="sibTrans">
      <dgm:prSet/>
      <dgm:spPr/>
      <dgm:t>
        <a:bodyPr/>
        <a:p>
          <a:endParaRPr lang="en-US"/>
        </a:p>
      </dgm:t>
    </dgm:pt>
    <dgm:pt modelId="{D4BD55C7-AC3C-43FC-8A67-85D9B43F95ED}">
      <dgm:prSet phldrT="[Text]" phldr="false" custT="false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ym typeface="+mn-ea"/>
            </a:rPr>
            <a:t>D</a:t>
          </a:r>
          <a:r>
            <a:rPr lang="fr-FR" altLang="en-US" b="1">
              <a:sym typeface="+mn-ea"/>
            </a:rPr>
            <a:t>évéloppement de la couche application</a:t>
          </a:r>
          <a:r>
            <a:rPr lang="fr-FR" altLang="en-US" b="1"/>
            <a:t/>
          </a:r>
          <a:endParaRPr lang="fr-FR" altLang="en-US" b="1"/>
        </a:p>
      </dgm:t>
    </dgm:pt>
    <dgm:pt modelId="{0E3D13F2-5377-4EE3-8062-8626E5770718}" cxnId="{3799B05C-4665-4B7D-A82E-F7192D2D1770}" type="parTrans">
      <dgm:prSet/>
      <dgm:spPr/>
      <dgm:t>
        <a:bodyPr/>
        <a:p>
          <a:endParaRPr lang="en-US"/>
        </a:p>
      </dgm:t>
    </dgm:pt>
    <dgm:pt modelId="{767768A6-72C8-4B98-98E5-B01A1C804B6A}" cxnId="{3799B05C-4665-4B7D-A82E-F7192D2D1770}" type="sibTrans">
      <dgm:prSet/>
      <dgm:spPr/>
      <dgm:t>
        <a:bodyPr/>
        <a:p>
          <a:endParaRPr lang="en-US"/>
        </a:p>
      </dgm:t>
    </dgm:pt>
    <dgm:pt modelId="{EBE81508-B149-4B3C-B231-97BF5F08472D}" type="pres">
      <dgm:prSet presAssocID="{46B84C11-07A7-41F5-8B9A-39D0ACB1BF53}" presName="outerComposite" presStyleCnt="0">
        <dgm:presLayoutVars>
          <dgm:chMax val="5"/>
          <dgm:dir/>
          <dgm:resizeHandles val="exact"/>
        </dgm:presLayoutVars>
      </dgm:prSet>
      <dgm:spPr/>
    </dgm:pt>
    <dgm:pt modelId="{526F08A7-0F36-4A10-9552-DD6C2051F03D}" type="pres">
      <dgm:prSet presAssocID="{46B84C11-07A7-41F5-8B9A-39D0ACB1BF53}" presName="dummyMaxCanvas" presStyleCnt="0">
        <dgm:presLayoutVars/>
      </dgm:prSet>
      <dgm:spPr/>
    </dgm:pt>
    <dgm:pt modelId="{3919437E-4A2C-4D67-99AE-59DF82E41407}" type="pres">
      <dgm:prSet presAssocID="{46B84C11-07A7-41F5-8B9A-39D0ACB1BF53}" presName="ThreeNodes_1" presStyleLbl="node1" presStyleIdx="0" presStyleCnt="3">
        <dgm:presLayoutVars>
          <dgm:bulletEnabled val="true"/>
        </dgm:presLayoutVars>
      </dgm:prSet>
      <dgm:spPr/>
    </dgm:pt>
    <dgm:pt modelId="{A339F384-4BED-4FC2-8E07-A05A6FA26E24}" type="pres">
      <dgm:prSet presAssocID="{46B84C11-07A7-41F5-8B9A-39D0ACB1BF53}" presName="ThreeNodes_2" presStyleLbl="node1" presStyleIdx="1" presStyleCnt="3">
        <dgm:presLayoutVars>
          <dgm:bulletEnabled val="true"/>
        </dgm:presLayoutVars>
      </dgm:prSet>
      <dgm:spPr/>
    </dgm:pt>
    <dgm:pt modelId="{1849904B-B9A1-41B8-AE72-D62AF180C8CC}" type="pres">
      <dgm:prSet presAssocID="{46B84C11-07A7-41F5-8B9A-39D0ACB1BF53}" presName="ThreeNodes_3" presStyleLbl="node1" presStyleIdx="2" presStyleCnt="3">
        <dgm:presLayoutVars>
          <dgm:bulletEnabled val="true"/>
        </dgm:presLayoutVars>
      </dgm:prSet>
      <dgm:spPr/>
    </dgm:pt>
    <dgm:pt modelId="{CF9E5FB5-3C8E-4F9C-BE67-08F0D67091D7}" type="pres">
      <dgm:prSet presAssocID="{46B84C11-07A7-41F5-8B9A-39D0ACB1BF53}" presName="ThreeConn_1-2" presStyleLbl="fgAccFollowNode1" presStyleIdx="0" presStyleCnt="2">
        <dgm:presLayoutVars>
          <dgm:bulletEnabled val="true"/>
        </dgm:presLayoutVars>
      </dgm:prSet>
      <dgm:spPr/>
    </dgm:pt>
    <dgm:pt modelId="{A03B5AAD-8870-4FBD-A0AF-D6730408EEF5}" type="pres">
      <dgm:prSet presAssocID="{46B84C11-07A7-41F5-8B9A-39D0ACB1BF53}" presName="ThreeConn_2-3" presStyleLbl="fgAccFollowNode1" presStyleIdx="1" presStyleCnt="2">
        <dgm:presLayoutVars>
          <dgm:bulletEnabled val="true"/>
        </dgm:presLayoutVars>
      </dgm:prSet>
      <dgm:spPr/>
    </dgm:pt>
    <dgm:pt modelId="{7AF2ADE7-1D5F-4587-963C-19F4667E16E0}" type="pres">
      <dgm:prSet presAssocID="{46B84C11-07A7-41F5-8B9A-39D0ACB1BF53}" presName="ThreeNodes_1_text" presStyleCnt="0">
        <dgm:presLayoutVars>
          <dgm:bulletEnabled val="true"/>
        </dgm:presLayoutVars>
      </dgm:prSet>
      <dgm:spPr/>
    </dgm:pt>
    <dgm:pt modelId="{B1D9E1BE-B5DA-43D1-8C09-88380C579620}" type="pres">
      <dgm:prSet presAssocID="{46B84C11-07A7-41F5-8B9A-39D0ACB1BF53}" presName="ThreeNodes_2_text" presStyleCnt="0">
        <dgm:presLayoutVars>
          <dgm:bulletEnabled val="true"/>
        </dgm:presLayoutVars>
      </dgm:prSet>
      <dgm:spPr/>
    </dgm:pt>
    <dgm:pt modelId="{C30B45B3-C9C6-402B-89DA-20610CD8F55C}" type="pres">
      <dgm:prSet presAssocID="{46B84C11-07A7-41F5-8B9A-39D0ACB1BF53}" presName="ThreeNodes_3_text" presStyleCnt="0">
        <dgm:presLayoutVars>
          <dgm:bulletEnabled val="true"/>
        </dgm:presLayoutVars>
      </dgm:prSet>
      <dgm:spPr/>
    </dgm:pt>
  </dgm:ptLst>
  <dgm:cxnLst>
    <dgm:cxn modelId="{D80D6FA7-D1FA-4C3F-B1E6-1FAE5EF43CF1}" srcId="{46B84C11-07A7-41F5-8B9A-39D0ACB1BF53}" destId="{97A8C2AA-AE5F-4DE0-91B1-F0E85C273E74}" srcOrd="0" destOrd="0" parTransId="{5477065E-AD40-40AD-B851-169D32D6F57B}" sibTransId="{DD01B2A3-2986-44EB-899A-2EB74CB0A2FA}"/>
    <dgm:cxn modelId="{79FD6670-4423-4945-BDF6-81BB635A09F3}" srcId="{46B84C11-07A7-41F5-8B9A-39D0ACB1BF53}" destId="{8ED20423-F7C2-4DAC-B9CC-17F08874BF3A}" srcOrd="1" destOrd="0" parTransId="{6A6DCCB9-B9C9-4F02-8372-40D5BB3E2726}" sibTransId="{183EE679-6E63-4B49-9665-FE19B4A2F12A}"/>
    <dgm:cxn modelId="{3799B05C-4665-4B7D-A82E-F7192D2D1770}" srcId="{46B84C11-07A7-41F5-8B9A-39D0ACB1BF53}" destId="{D4BD55C7-AC3C-43FC-8A67-85D9B43F95ED}" srcOrd="2" destOrd="0" parTransId="{0E3D13F2-5377-4EE3-8062-8626E5770718}" sibTransId="{767768A6-72C8-4B98-98E5-B01A1C804B6A}"/>
    <dgm:cxn modelId="{7829F11E-6E8D-4334-8D0B-B9D90AAE3062}" type="presOf" srcId="{46B84C11-07A7-41F5-8B9A-39D0ACB1BF53}" destId="{EBE81508-B149-4B3C-B231-97BF5F08472D}" srcOrd="0" destOrd="0" presId="urn:microsoft.com/office/officeart/2005/8/layout/vProcess5"/>
    <dgm:cxn modelId="{9BCC470B-A87B-472D-9D06-1A24DE1248F6}" type="presParOf" srcId="{EBE81508-B149-4B3C-B231-97BF5F08472D}" destId="{526F08A7-0F36-4A10-9552-DD6C2051F03D}" srcOrd="0" destOrd="0" presId="urn:microsoft.com/office/officeart/2005/8/layout/vProcess5"/>
    <dgm:cxn modelId="{AD19CA37-3970-40BC-978E-F3A54FE74651}" type="presParOf" srcId="{EBE81508-B149-4B3C-B231-97BF5F08472D}" destId="{3919437E-4A2C-4D67-99AE-59DF82E41407}" srcOrd="1" destOrd="0" presId="urn:microsoft.com/office/officeart/2005/8/layout/vProcess5"/>
    <dgm:cxn modelId="{60BA5DE8-68F8-4965-BF9D-5143D9196E57}" type="presOf" srcId="{97A8C2AA-AE5F-4DE0-91B1-F0E85C273E74}" destId="{3919437E-4A2C-4D67-99AE-59DF82E41407}" srcOrd="0" destOrd="0" presId="urn:microsoft.com/office/officeart/2005/8/layout/vProcess5"/>
    <dgm:cxn modelId="{C00AFB7F-89E8-4A2F-BCB4-F40B3BE150D4}" type="presParOf" srcId="{EBE81508-B149-4B3C-B231-97BF5F08472D}" destId="{A339F384-4BED-4FC2-8E07-A05A6FA26E24}" srcOrd="2" destOrd="0" presId="urn:microsoft.com/office/officeart/2005/8/layout/vProcess5"/>
    <dgm:cxn modelId="{3747FE78-66F7-42D1-9554-550E1844A799}" type="presOf" srcId="{8ED20423-F7C2-4DAC-B9CC-17F08874BF3A}" destId="{A339F384-4BED-4FC2-8E07-A05A6FA26E24}" srcOrd="0" destOrd="0" presId="urn:microsoft.com/office/officeart/2005/8/layout/vProcess5"/>
    <dgm:cxn modelId="{544CCD2F-16E1-4AB6-950D-FB3CC8B0ED98}" type="presParOf" srcId="{EBE81508-B149-4B3C-B231-97BF5F08472D}" destId="{1849904B-B9A1-41B8-AE72-D62AF180C8CC}" srcOrd="3" destOrd="0" presId="urn:microsoft.com/office/officeart/2005/8/layout/vProcess5"/>
    <dgm:cxn modelId="{91956A84-0EE8-4DF3-8AC2-050FE37D5884}" type="presOf" srcId="{D4BD55C7-AC3C-43FC-8A67-85D9B43F95ED}" destId="{1849904B-B9A1-41B8-AE72-D62AF180C8CC}" srcOrd="0" destOrd="0" presId="urn:microsoft.com/office/officeart/2005/8/layout/vProcess5"/>
    <dgm:cxn modelId="{7C88BE6B-B2C4-4225-9579-5FD2C3E7FBCD}" type="presParOf" srcId="{EBE81508-B149-4B3C-B231-97BF5F08472D}" destId="{CF9E5FB5-3C8E-4F9C-BE67-08F0D67091D7}" srcOrd="4" destOrd="0" presId="urn:microsoft.com/office/officeart/2005/8/layout/vProcess5"/>
    <dgm:cxn modelId="{AF02518A-3908-4BE1-A240-40FD9056EC7A}" type="presOf" srcId="{DD01B2A3-2986-44EB-899A-2EB74CB0A2FA}" destId="{CF9E5FB5-3C8E-4F9C-BE67-08F0D67091D7}" srcOrd="0" destOrd="0" presId="urn:microsoft.com/office/officeart/2005/8/layout/vProcess5"/>
    <dgm:cxn modelId="{912396CD-745D-4043-9CE1-8E4BA76CB16F}" type="presParOf" srcId="{EBE81508-B149-4B3C-B231-97BF5F08472D}" destId="{A03B5AAD-8870-4FBD-A0AF-D6730408EEF5}" srcOrd="5" destOrd="0" presId="urn:microsoft.com/office/officeart/2005/8/layout/vProcess5"/>
    <dgm:cxn modelId="{8D80EFB7-4F00-421D-AB4A-29B2461F7337}" type="presOf" srcId="{183EE679-6E63-4B49-9665-FE19B4A2F12A}" destId="{A03B5AAD-8870-4FBD-A0AF-D6730408EEF5}" srcOrd="0" destOrd="0" presId="urn:microsoft.com/office/officeart/2005/8/layout/vProcess5"/>
    <dgm:cxn modelId="{D886D53C-CC9C-4490-827E-936DED61B2A0}" type="presParOf" srcId="{EBE81508-B149-4B3C-B231-97BF5F08472D}" destId="{7AF2ADE7-1D5F-4587-963C-19F4667E16E0}" srcOrd="6" destOrd="0" presId="urn:microsoft.com/office/officeart/2005/8/layout/vProcess5"/>
    <dgm:cxn modelId="{9FBF7889-0FC6-4EC7-A2CB-4F102BEDF194}" type="presOf" srcId="{97A8C2AA-AE5F-4DE0-91B1-F0E85C273E74}" destId="{7AF2ADE7-1D5F-4587-963C-19F4667E16E0}" srcOrd="1" destOrd="0" presId="urn:microsoft.com/office/officeart/2005/8/layout/vProcess5"/>
    <dgm:cxn modelId="{78C7FE1C-64D9-4997-87F6-84D3690C3D70}" type="presParOf" srcId="{EBE81508-B149-4B3C-B231-97BF5F08472D}" destId="{B1D9E1BE-B5DA-43D1-8C09-88380C579620}" srcOrd="7" destOrd="0" presId="urn:microsoft.com/office/officeart/2005/8/layout/vProcess5"/>
    <dgm:cxn modelId="{1469B03E-A957-40E3-A504-9CBB327C5DA5}" type="presOf" srcId="{8ED20423-F7C2-4DAC-B9CC-17F08874BF3A}" destId="{B1D9E1BE-B5DA-43D1-8C09-88380C579620}" srcOrd="1" destOrd="0" presId="urn:microsoft.com/office/officeart/2005/8/layout/vProcess5"/>
    <dgm:cxn modelId="{319CD99C-BC21-40CC-815A-036A18425A3B}" type="presParOf" srcId="{EBE81508-B149-4B3C-B231-97BF5F08472D}" destId="{C30B45B3-C9C6-402B-89DA-20610CD8F55C}" srcOrd="8" destOrd="0" presId="urn:microsoft.com/office/officeart/2005/8/layout/vProcess5"/>
    <dgm:cxn modelId="{66E66663-F936-46AA-9E9D-FA0C5E5FCE68}" type="presOf" srcId="{D4BD55C7-AC3C-43FC-8A67-85D9B43F95ED}" destId="{C30B45B3-C9C6-402B-89DA-20610CD8F55C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B84C11-07A7-41F5-8B9A-39D0ACB1BF5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false"/>
      <dgm:spPr/>
      <dgm:t>
        <a:bodyPr/>
        <a:p>
          <a:endParaRPr lang="en-US"/>
        </a:p>
      </dgm:t>
    </dgm:pt>
    <dgm:pt modelId="{97A8C2AA-AE5F-4DE0-91B1-F0E85C273E74}">
      <dgm:prSet phldrT="[Text]" phldr="false" custT="false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en-US" b="1">
              <a:sym typeface="+mn-ea"/>
            </a:rPr>
            <a:t>Dévéloppement de la couche physique</a:t>
          </a:r>
          <a:r>
            <a:rPr lang="en-US"/>
            <a:t/>
          </a:r>
          <a:endParaRPr lang="en-US"/>
        </a:p>
      </dgm:t>
    </dgm:pt>
    <dgm:pt modelId="{5477065E-AD40-40AD-B851-169D32D6F57B}" cxnId="{7033F2DF-18F0-464E-A7B6-CE6A35141556}" type="parTrans">
      <dgm:prSet/>
      <dgm:spPr/>
      <dgm:t>
        <a:bodyPr/>
        <a:p>
          <a:endParaRPr lang="en-US"/>
        </a:p>
      </dgm:t>
    </dgm:pt>
    <dgm:pt modelId="{DD01B2A3-2986-44EB-899A-2EB74CB0A2FA}" cxnId="{7033F2DF-18F0-464E-A7B6-CE6A35141556}" type="sibTrans">
      <dgm:prSet/>
      <dgm:spPr/>
      <dgm:t>
        <a:bodyPr/>
        <a:p>
          <a:endParaRPr lang="en-US"/>
        </a:p>
      </dgm:t>
    </dgm:pt>
    <dgm:pt modelId="{8ED20423-F7C2-4DAC-B9CC-17F08874BF3A}">
      <dgm:prSet phldrT="[Text]" phldr="false" custT="false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ym typeface="+mn-ea"/>
            </a:rPr>
            <a:t>D</a:t>
          </a:r>
          <a:r>
            <a:rPr lang="fr-FR" altLang="en-US" b="1">
              <a:sym typeface="+mn-ea"/>
            </a:rPr>
            <a:t>évéloppement de la sous-couche</a:t>
          </a:r>
          <a:r>
            <a:rPr lang="fr-FR" altLang="en-US" b="1">
              <a:solidFill>
                <a:srgbClr val="FF0000"/>
              </a:solidFill>
              <a:sym typeface="+mn-ea"/>
            </a:rPr>
            <a:t> </a:t>
          </a:r>
          <a:r>
            <a:rPr lang="fr-FR" altLang="en-US" b="1">
              <a:solidFill>
                <a:srgbClr val="990000"/>
              </a:solidFill>
              <a:sym typeface="+mn-ea"/>
            </a:rPr>
            <a:t>Wrapper</a:t>
          </a:r>
          <a:r>
            <a:rPr lang="fr-FR" altLang="en-US" b="1">
              <a:solidFill>
                <a:srgbClr val="990000"/>
              </a:solidFill>
              <a:sym typeface="+mn-ea"/>
            </a:rPr>
            <a:t/>
          </a:r>
          <a:endParaRPr lang="fr-FR" altLang="en-US" b="1">
            <a:solidFill>
              <a:srgbClr val="990000"/>
            </a:solidFill>
            <a:sym typeface="+mn-ea"/>
          </a:endParaRPr>
        </a:p>
      </dgm:t>
    </dgm:pt>
    <dgm:pt modelId="{6A6DCCB9-B9C9-4F02-8372-40D5BB3E2726}" cxnId="{EAAA4670-E263-4E01-9317-4FBA4F5782F9}" type="parTrans">
      <dgm:prSet/>
      <dgm:spPr/>
      <dgm:t>
        <a:bodyPr/>
        <a:p>
          <a:endParaRPr lang="en-US"/>
        </a:p>
      </dgm:t>
    </dgm:pt>
    <dgm:pt modelId="{183EE679-6E63-4B49-9665-FE19B4A2F12A}" cxnId="{EAAA4670-E263-4E01-9317-4FBA4F5782F9}" type="sibTrans">
      <dgm:prSet/>
      <dgm:spPr/>
      <dgm:t>
        <a:bodyPr/>
        <a:p>
          <a:endParaRPr lang="en-US"/>
        </a:p>
      </dgm:t>
    </dgm:pt>
    <dgm:pt modelId="{D4BD55C7-AC3C-43FC-8A67-85D9B43F95ED}">
      <dgm:prSet phldrT="[Text]" phldr="false" custT="false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ym typeface="+mn-ea"/>
            </a:rPr>
            <a:t>D</a:t>
          </a:r>
          <a:r>
            <a:rPr lang="fr-FR" altLang="en-US" b="1">
              <a:sym typeface="+mn-ea"/>
            </a:rPr>
            <a:t>évéloppement de la couche application</a:t>
          </a:r>
          <a:r>
            <a:rPr lang="fr-FR" altLang="en-US" b="1"/>
            <a:t/>
          </a:r>
          <a:endParaRPr lang="fr-FR" altLang="en-US" b="1"/>
        </a:p>
      </dgm:t>
    </dgm:pt>
    <dgm:pt modelId="{0E3D13F2-5377-4EE3-8062-8626E5770718}" cxnId="{404E65AA-E048-4404-A515-EFD8961A11B4}" type="parTrans">
      <dgm:prSet/>
      <dgm:spPr/>
      <dgm:t>
        <a:bodyPr/>
        <a:p>
          <a:endParaRPr lang="en-US"/>
        </a:p>
      </dgm:t>
    </dgm:pt>
    <dgm:pt modelId="{767768A6-72C8-4B98-98E5-B01A1C804B6A}" cxnId="{404E65AA-E048-4404-A515-EFD8961A11B4}" type="sibTrans">
      <dgm:prSet/>
      <dgm:spPr/>
      <dgm:t>
        <a:bodyPr/>
        <a:p>
          <a:endParaRPr lang="en-US"/>
        </a:p>
      </dgm:t>
    </dgm:pt>
    <dgm:pt modelId="{EBE81508-B149-4B3C-B231-97BF5F08472D}" type="pres">
      <dgm:prSet presAssocID="{46B84C11-07A7-41F5-8B9A-39D0ACB1BF53}" presName="outerComposite" presStyleCnt="0">
        <dgm:presLayoutVars>
          <dgm:chMax val="5"/>
          <dgm:dir/>
          <dgm:resizeHandles val="exact"/>
        </dgm:presLayoutVars>
      </dgm:prSet>
      <dgm:spPr/>
    </dgm:pt>
    <dgm:pt modelId="{526F08A7-0F36-4A10-9552-DD6C2051F03D}" type="pres">
      <dgm:prSet presAssocID="{46B84C11-07A7-41F5-8B9A-39D0ACB1BF53}" presName="dummyMaxCanvas" presStyleCnt="0">
        <dgm:presLayoutVars/>
      </dgm:prSet>
      <dgm:spPr/>
    </dgm:pt>
    <dgm:pt modelId="{3919437E-4A2C-4D67-99AE-59DF82E41407}" type="pres">
      <dgm:prSet presAssocID="{46B84C11-07A7-41F5-8B9A-39D0ACB1BF53}" presName="ThreeNodes_1" presStyleLbl="node1" presStyleIdx="0" presStyleCnt="3">
        <dgm:presLayoutVars>
          <dgm:bulletEnabled val="true"/>
        </dgm:presLayoutVars>
      </dgm:prSet>
      <dgm:spPr/>
    </dgm:pt>
    <dgm:pt modelId="{A339F384-4BED-4FC2-8E07-A05A6FA26E24}" type="pres">
      <dgm:prSet presAssocID="{46B84C11-07A7-41F5-8B9A-39D0ACB1BF53}" presName="ThreeNodes_2" presStyleLbl="node1" presStyleIdx="1" presStyleCnt="3">
        <dgm:presLayoutVars>
          <dgm:bulletEnabled val="true"/>
        </dgm:presLayoutVars>
      </dgm:prSet>
      <dgm:spPr/>
    </dgm:pt>
    <dgm:pt modelId="{1849904B-B9A1-41B8-AE72-D62AF180C8CC}" type="pres">
      <dgm:prSet presAssocID="{46B84C11-07A7-41F5-8B9A-39D0ACB1BF53}" presName="ThreeNodes_3" presStyleLbl="node1" presStyleIdx="2" presStyleCnt="3">
        <dgm:presLayoutVars>
          <dgm:bulletEnabled val="true"/>
        </dgm:presLayoutVars>
      </dgm:prSet>
      <dgm:spPr/>
    </dgm:pt>
    <dgm:pt modelId="{CF9E5FB5-3C8E-4F9C-BE67-08F0D67091D7}" type="pres">
      <dgm:prSet presAssocID="{46B84C11-07A7-41F5-8B9A-39D0ACB1BF53}" presName="ThreeConn_1-2" presStyleLbl="fgAccFollowNode1" presStyleIdx="0" presStyleCnt="2">
        <dgm:presLayoutVars>
          <dgm:bulletEnabled val="true"/>
        </dgm:presLayoutVars>
      </dgm:prSet>
      <dgm:spPr/>
    </dgm:pt>
    <dgm:pt modelId="{A03B5AAD-8870-4FBD-A0AF-D6730408EEF5}" type="pres">
      <dgm:prSet presAssocID="{46B84C11-07A7-41F5-8B9A-39D0ACB1BF53}" presName="ThreeConn_2-3" presStyleLbl="fgAccFollowNode1" presStyleIdx="1" presStyleCnt="2">
        <dgm:presLayoutVars>
          <dgm:bulletEnabled val="true"/>
        </dgm:presLayoutVars>
      </dgm:prSet>
      <dgm:spPr/>
    </dgm:pt>
    <dgm:pt modelId="{7AF2ADE7-1D5F-4587-963C-19F4667E16E0}" type="pres">
      <dgm:prSet presAssocID="{46B84C11-07A7-41F5-8B9A-39D0ACB1BF53}" presName="ThreeNodes_1_text" presStyleCnt="0">
        <dgm:presLayoutVars>
          <dgm:bulletEnabled val="true"/>
        </dgm:presLayoutVars>
      </dgm:prSet>
      <dgm:spPr/>
    </dgm:pt>
    <dgm:pt modelId="{B1D9E1BE-B5DA-43D1-8C09-88380C579620}" type="pres">
      <dgm:prSet presAssocID="{46B84C11-07A7-41F5-8B9A-39D0ACB1BF53}" presName="ThreeNodes_2_text" presStyleCnt="0">
        <dgm:presLayoutVars>
          <dgm:bulletEnabled val="true"/>
        </dgm:presLayoutVars>
      </dgm:prSet>
      <dgm:spPr/>
    </dgm:pt>
    <dgm:pt modelId="{C30B45B3-C9C6-402B-89DA-20610CD8F55C}" type="pres">
      <dgm:prSet presAssocID="{46B84C11-07A7-41F5-8B9A-39D0ACB1BF53}" presName="ThreeNodes_3_text" presStyleCnt="0">
        <dgm:presLayoutVars>
          <dgm:bulletEnabled val="true"/>
        </dgm:presLayoutVars>
      </dgm:prSet>
      <dgm:spPr/>
    </dgm:pt>
  </dgm:ptLst>
  <dgm:cxnLst>
    <dgm:cxn modelId="{7033F2DF-18F0-464E-A7B6-CE6A35141556}" srcId="{46B84C11-07A7-41F5-8B9A-39D0ACB1BF53}" destId="{97A8C2AA-AE5F-4DE0-91B1-F0E85C273E74}" srcOrd="0" destOrd="0" parTransId="{5477065E-AD40-40AD-B851-169D32D6F57B}" sibTransId="{DD01B2A3-2986-44EB-899A-2EB74CB0A2FA}"/>
    <dgm:cxn modelId="{EAAA4670-E263-4E01-9317-4FBA4F5782F9}" srcId="{46B84C11-07A7-41F5-8B9A-39D0ACB1BF53}" destId="{8ED20423-F7C2-4DAC-B9CC-17F08874BF3A}" srcOrd="1" destOrd="0" parTransId="{6A6DCCB9-B9C9-4F02-8372-40D5BB3E2726}" sibTransId="{183EE679-6E63-4B49-9665-FE19B4A2F12A}"/>
    <dgm:cxn modelId="{404E65AA-E048-4404-A515-EFD8961A11B4}" srcId="{46B84C11-07A7-41F5-8B9A-39D0ACB1BF53}" destId="{D4BD55C7-AC3C-43FC-8A67-85D9B43F95ED}" srcOrd="2" destOrd="0" parTransId="{0E3D13F2-5377-4EE3-8062-8626E5770718}" sibTransId="{767768A6-72C8-4B98-98E5-B01A1C804B6A}"/>
    <dgm:cxn modelId="{C8113946-857B-4EC3-9374-6B0F0EFC5B8C}" type="presOf" srcId="{46B84C11-07A7-41F5-8B9A-39D0ACB1BF53}" destId="{EBE81508-B149-4B3C-B231-97BF5F08472D}" srcOrd="0" destOrd="0" presId="urn:microsoft.com/office/officeart/2005/8/layout/vProcess5"/>
    <dgm:cxn modelId="{2371CCFC-1395-43AF-9778-BDAD7CD9DBD3}" type="presParOf" srcId="{EBE81508-B149-4B3C-B231-97BF5F08472D}" destId="{526F08A7-0F36-4A10-9552-DD6C2051F03D}" srcOrd="0" destOrd="0" presId="urn:microsoft.com/office/officeart/2005/8/layout/vProcess5"/>
    <dgm:cxn modelId="{136A9C86-B1BA-4008-A01E-CD339EC1D61C}" type="presParOf" srcId="{EBE81508-B149-4B3C-B231-97BF5F08472D}" destId="{3919437E-4A2C-4D67-99AE-59DF82E41407}" srcOrd="1" destOrd="0" presId="urn:microsoft.com/office/officeart/2005/8/layout/vProcess5"/>
    <dgm:cxn modelId="{BBD118FA-AEEC-4B20-BD29-526D02CF0374}" type="presOf" srcId="{97A8C2AA-AE5F-4DE0-91B1-F0E85C273E74}" destId="{3919437E-4A2C-4D67-99AE-59DF82E41407}" srcOrd="0" destOrd="0" presId="urn:microsoft.com/office/officeart/2005/8/layout/vProcess5"/>
    <dgm:cxn modelId="{C0B212BB-1E52-44AA-8C11-66C6D58083DA}" type="presParOf" srcId="{EBE81508-B149-4B3C-B231-97BF5F08472D}" destId="{A339F384-4BED-4FC2-8E07-A05A6FA26E24}" srcOrd="2" destOrd="0" presId="urn:microsoft.com/office/officeart/2005/8/layout/vProcess5"/>
    <dgm:cxn modelId="{455BCD92-5F71-4EC7-971E-6D5B51458B78}" type="presOf" srcId="{8ED20423-F7C2-4DAC-B9CC-17F08874BF3A}" destId="{A339F384-4BED-4FC2-8E07-A05A6FA26E24}" srcOrd="0" destOrd="0" presId="urn:microsoft.com/office/officeart/2005/8/layout/vProcess5"/>
    <dgm:cxn modelId="{34BB6951-4648-4356-A818-2AAB4544DF08}" type="presParOf" srcId="{EBE81508-B149-4B3C-B231-97BF5F08472D}" destId="{1849904B-B9A1-41B8-AE72-D62AF180C8CC}" srcOrd="3" destOrd="0" presId="urn:microsoft.com/office/officeart/2005/8/layout/vProcess5"/>
    <dgm:cxn modelId="{6E198F9A-7A23-4068-B4F4-1A8F4E74C101}" type="presOf" srcId="{D4BD55C7-AC3C-43FC-8A67-85D9B43F95ED}" destId="{1849904B-B9A1-41B8-AE72-D62AF180C8CC}" srcOrd="0" destOrd="0" presId="urn:microsoft.com/office/officeart/2005/8/layout/vProcess5"/>
    <dgm:cxn modelId="{52DFC4B5-0F96-4339-BB20-8BF5180D88CF}" type="presParOf" srcId="{EBE81508-B149-4B3C-B231-97BF5F08472D}" destId="{CF9E5FB5-3C8E-4F9C-BE67-08F0D67091D7}" srcOrd="4" destOrd="0" presId="urn:microsoft.com/office/officeart/2005/8/layout/vProcess5"/>
    <dgm:cxn modelId="{95277605-EDE8-45DA-8861-D51AD106CC0B}" type="presOf" srcId="{DD01B2A3-2986-44EB-899A-2EB74CB0A2FA}" destId="{CF9E5FB5-3C8E-4F9C-BE67-08F0D67091D7}" srcOrd="0" destOrd="0" presId="urn:microsoft.com/office/officeart/2005/8/layout/vProcess5"/>
    <dgm:cxn modelId="{14956CFD-31FE-4B1D-8CA5-AEADA48CB936}" type="presParOf" srcId="{EBE81508-B149-4B3C-B231-97BF5F08472D}" destId="{A03B5AAD-8870-4FBD-A0AF-D6730408EEF5}" srcOrd="5" destOrd="0" presId="urn:microsoft.com/office/officeart/2005/8/layout/vProcess5"/>
    <dgm:cxn modelId="{7EF1B4C0-4888-478D-BCD7-7EC509E79783}" type="presOf" srcId="{183EE679-6E63-4B49-9665-FE19B4A2F12A}" destId="{A03B5AAD-8870-4FBD-A0AF-D6730408EEF5}" srcOrd="0" destOrd="0" presId="urn:microsoft.com/office/officeart/2005/8/layout/vProcess5"/>
    <dgm:cxn modelId="{22A465EC-3674-40E0-AA3D-8E6F844B4783}" type="presParOf" srcId="{EBE81508-B149-4B3C-B231-97BF5F08472D}" destId="{7AF2ADE7-1D5F-4587-963C-19F4667E16E0}" srcOrd="6" destOrd="0" presId="urn:microsoft.com/office/officeart/2005/8/layout/vProcess5"/>
    <dgm:cxn modelId="{53E4F076-FD20-4D9C-83AE-4C93EC552FAF}" type="presOf" srcId="{97A8C2AA-AE5F-4DE0-91B1-F0E85C273E74}" destId="{7AF2ADE7-1D5F-4587-963C-19F4667E16E0}" srcOrd="1" destOrd="0" presId="urn:microsoft.com/office/officeart/2005/8/layout/vProcess5"/>
    <dgm:cxn modelId="{27D8EB67-40AF-4EE7-A1F0-FE97A6F0AAF4}" type="presParOf" srcId="{EBE81508-B149-4B3C-B231-97BF5F08472D}" destId="{B1D9E1BE-B5DA-43D1-8C09-88380C579620}" srcOrd="7" destOrd="0" presId="urn:microsoft.com/office/officeart/2005/8/layout/vProcess5"/>
    <dgm:cxn modelId="{1C27C109-8744-4ADF-AB2C-5A1BEDDEB0A7}" type="presOf" srcId="{8ED20423-F7C2-4DAC-B9CC-17F08874BF3A}" destId="{B1D9E1BE-B5DA-43D1-8C09-88380C579620}" srcOrd="1" destOrd="0" presId="urn:microsoft.com/office/officeart/2005/8/layout/vProcess5"/>
    <dgm:cxn modelId="{98CE5765-0F73-4AAD-96E3-9A1C6C5FB5CF}" type="presParOf" srcId="{EBE81508-B149-4B3C-B231-97BF5F08472D}" destId="{C30B45B3-C9C6-402B-89DA-20610CD8F55C}" srcOrd="8" destOrd="0" presId="urn:microsoft.com/office/officeart/2005/8/layout/vProcess5"/>
    <dgm:cxn modelId="{7AF80E0D-740B-4E2E-9083-1D0542876E47}" type="presOf" srcId="{D4BD55C7-AC3C-43FC-8A67-85D9B43F95ED}" destId="{C30B45B3-C9C6-402B-89DA-20610CD8F55C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212590" cy="2980055"/>
        <a:chOff x="0" y="0"/>
        <a:chExt cx="4212590" cy="2980055"/>
      </a:xfrm>
    </dsp:grpSpPr>
    <dsp:sp modelId="{3919437E-4A2C-4D67-99AE-59DF82E41407}">
      <dsp:nvSpPr>
        <dsp:cNvPr id="3" name="Rounded Rectangle 2"/>
        <dsp:cNvSpPr/>
      </dsp:nvSpPr>
      <dsp:spPr bwMode="white">
        <a:xfrm>
          <a:off x="0" y="0"/>
          <a:ext cx="3580702" cy="89401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en-US" b="1">
              <a:sym typeface="+mn-ea"/>
            </a:rPr>
            <a:t>Dévéloppement de la couche physique</a:t>
          </a:r>
          <a:endParaRPr lang="en-US"/>
        </a:p>
      </dsp:txBody>
      <dsp:txXfrm>
        <a:off x="0" y="0"/>
        <a:ext cx="3580702" cy="894016"/>
      </dsp:txXfrm>
    </dsp:sp>
    <dsp:sp modelId="{A339F384-4BED-4FC2-8E07-A05A6FA26E24}">
      <dsp:nvSpPr>
        <dsp:cNvPr id="4" name="Rounded Rectangle 3"/>
        <dsp:cNvSpPr/>
      </dsp:nvSpPr>
      <dsp:spPr bwMode="white">
        <a:xfrm>
          <a:off x="315944" y="1043019"/>
          <a:ext cx="3580702" cy="89401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ym typeface="+mn-ea"/>
            </a:rPr>
            <a:t>D</a:t>
          </a:r>
          <a:r>
            <a:rPr lang="fr-FR" altLang="en-US" b="1">
              <a:sym typeface="+mn-ea"/>
            </a:rPr>
            <a:t>évéloppement de la couche</a:t>
          </a:r>
          <a:r>
            <a:rPr lang="fr-FR" altLang="en-US" b="1">
              <a:solidFill>
                <a:srgbClr val="FF0000"/>
              </a:solidFill>
              <a:sym typeface="+mn-ea"/>
            </a:rPr>
            <a:t> </a:t>
          </a:r>
          <a:r>
            <a:rPr lang="fr-FR" altLang="en-US" b="1">
              <a:solidFill>
                <a:srgbClr val="990000"/>
              </a:solidFill>
              <a:sym typeface="+mn-ea"/>
            </a:rPr>
            <a:t>HDLC</a:t>
          </a:r>
          <a:endParaRPr lang="fr-FR" altLang="en-US" b="1">
            <a:solidFill>
              <a:srgbClr val="990000"/>
            </a:solidFill>
            <a:sym typeface="+mn-ea"/>
          </a:endParaRPr>
        </a:p>
      </dsp:txBody>
      <dsp:txXfrm>
        <a:off x="315944" y="1043019"/>
        <a:ext cx="3580702" cy="894016"/>
      </dsp:txXfrm>
    </dsp:sp>
    <dsp:sp modelId="{1849904B-B9A1-41B8-AE72-D62AF180C8CC}">
      <dsp:nvSpPr>
        <dsp:cNvPr id="5" name="Rounded Rectangle 4"/>
        <dsp:cNvSpPr/>
      </dsp:nvSpPr>
      <dsp:spPr bwMode="white">
        <a:xfrm>
          <a:off x="631889" y="2086039"/>
          <a:ext cx="3580702" cy="89401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ym typeface="+mn-ea"/>
            </a:rPr>
            <a:t>D</a:t>
          </a:r>
          <a:r>
            <a:rPr lang="fr-FR" altLang="en-US" b="1">
              <a:sym typeface="+mn-ea"/>
            </a:rPr>
            <a:t>évéloppement de la couche application</a:t>
          </a:r>
          <a:endParaRPr lang="fr-FR" altLang="en-US" b="1"/>
        </a:p>
      </dsp:txBody>
      <dsp:txXfrm>
        <a:off x="631889" y="2086039"/>
        <a:ext cx="3580702" cy="894016"/>
      </dsp:txXfrm>
    </dsp:sp>
    <dsp:sp modelId="{CF9E5FB5-3C8E-4F9C-BE67-08F0D67091D7}">
      <dsp:nvSpPr>
        <dsp:cNvPr id="6" name="Down Arrow 5"/>
        <dsp:cNvSpPr/>
      </dsp:nvSpPr>
      <dsp:spPr bwMode="white">
        <a:xfrm>
          <a:off x="2999591" y="677963"/>
          <a:ext cx="581111" cy="581111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82550" tIns="82550" rIns="82550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2999591" y="677963"/>
        <a:ext cx="581111" cy="581111"/>
      </dsp:txXfrm>
    </dsp:sp>
    <dsp:sp modelId="{A03B5AAD-8870-4FBD-A0AF-D6730408EEF5}">
      <dsp:nvSpPr>
        <dsp:cNvPr id="7" name="Down Arrow 6"/>
        <dsp:cNvSpPr/>
      </dsp:nvSpPr>
      <dsp:spPr bwMode="white">
        <a:xfrm>
          <a:off x="3315535" y="1715022"/>
          <a:ext cx="581111" cy="581111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82550" tIns="82550" rIns="82550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3315535" y="1715022"/>
        <a:ext cx="581111" cy="581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212590" cy="2980055"/>
        <a:chOff x="0" y="0"/>
        <a:chExt cx="4212590" cy="2980055"/>
      </a:xfrm>
    </dsp:grpSpPr>
    <dsp:sp modelId="{3919437E-4A2C-4D67-99AE-59DF82E41407}">
      <dsp:nvSpPr>
        <dsp:cNvPr id="3" name="Rounded Rectangle 2"/>
        <dsp:cNvSpPr/>
      </dsp:nvSpPr>
      <dsp:spPr bwMode="white">
        <a:xfrm>
          <a:off x="0" y="0"/>
          <a:ext cx="3580702" cy="89401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altLang="en-US" b="1">
              <a:sym typeface="+mn-ea"/>
            </a:rPr>
            <a:t>Dévéloppement de la couche physique</a:t>
          </a:r>
          <a:endParaRPr lang="en-US"/>
        </a:p>
      </dsp:txBody>
      <dsp:txXfrm>
        <a:off x="0" y="0"/>
        <a:ext cx="3580702" cy="894016"/>
      </dsp:txXfrm>
    </dsp:sp>
    <dsp:sp modelId="{A339F384-4BED-4FC2-8E07-A05A6FA26E24}">
      <dsp:nvSpPr>
        <dsp:cNvPr id="4" name="Rounded Rectangle 3"/>
        <dsp:cNvSpPr/>
      </dsp:nvSpPr>
      <dsp:spPr bwMode="white">
        <a:xfrm>
          <a:off x="315944" y="1043019"/>
          <a:ext cx="3580702" cy="89401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b="1">
              <a:sym typeface="+mn-ea"/>
            </a:rPr>
            <a:t>D</a:t>
          </a:r>
          <a:r>
            <a:rPr lang="fr-FR" altLang="en-US" b="1">
              <a:sym typeface="+mn-ea"/>
            </a:rPr>
            <a:t>évéloppement de la couche</a:t>
          </a:r>
          <a:r>
            <a:rPr lang="fr-FR" altLang="en-US" b="1">
              <a:solidFill>
                <a:srgbClr val="FF0000"/>
              </a:solidFill>
              <a:sym typeface="+mn-ea"/>
            </a:rPr>
            <a:t> </a:t>
          </a:r>
          <a:r>
            <a:rPr lang="fr-FR" altLang="en-US" b="1">
              <a:solidFill>
                <a:srgbClr val="990000"/>
              </a:solidFill>
              <a:sym typeface="+mn-ea"/>
            </a:rPr>
            <a:t>HDLC</a:t>
          </a:r>
          <a:endParaRPr lang="fr-FR" altLang="en-US" b="1">
            <a:solidFill>
              <a:srgbClr val="990000"/>
            </a:solidFill>
            <a:sym typeface="+mn-ea"/>
          </a:endParaRPr>
        </a:p>
      </dsp:txBody>
      <dsp:txXfrm>
        <a:off x="315944" y="1043019"/>
        <a:ext cx="3580702" cy="894016"/>
      </dsp:txXfrm>
    </dsp:sp>
    <dsp:sp modelId="{1849904B-B9A1-41B8-AE72-D62AF180C8CC}">
      <dsp:nvSpPr>
        <dsp:cNvPr id="5" name="Rounded Rectangle 4"/>
        <dsp:cNvSpPr/>
      </dsp:nvSpPr>
      <dsp:spPr bwMode="white">
        <a:xfrm>
          <a:off x="631889" y="2086039"/>
          <a:ext cx="3580702" cy="89401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ym typeface="+mn-ea"/>
            </a:rPr>
            <a:t>D</a:t>
          </a:r>
          <a:r>
            <a:rPr lang="fr-FR" altLang="en-US" b="1">
              <a:sym typeface="+mn-ea"/>
            </a:rPr>
            <a:t>évéloppement de la couche application</a:t>
          </a:r>
          <a:endParaRPr lang="fr-FR" altLang="en-US" b="1"/>
        </a:p>
      </dsp:txBody>
      <dsp:txXfrm>
        <a:off x="631889" y="2086039"/>
        <a:ext cx="3580702" cy="894016"/>
      </dsp:txXfrm>
    </dsp:sp>
    <dsp:sp modelId="{CF9E5FB5-3C8E-4F9C-BE67-08F0D67091D7}">
      <dsp:nvSpPr>
        <dsp:cNvPr id="6" name="Down Arrow 5"/>
        <dsp:cNvSpPr/>
      </dsp:nvSpPr>
      <dsp:spPr bwMode="white">
        <a:xfrm>
          <a:off x="2999591" y="677963"/>
          <a:ext cx="581111" cy="581111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82550" tIns="82550" rIns="82550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2999591" y="677963"/>
        <a:ext cx="581111" cy="581111"/>
      </dsp:txXfrm>
    </dsp:sp>
    <dsp:sp modelId="{A03B5AAD-8870-4FBD-A0AF-D6730408EEF5}">
      <dsp:nvSpPr>
        <dsp:cNvPr id="7" name="Down Arrow 6"/>
        <dsp:cNvSpPr/>
      </dsp:nvSpPr>
      <dsp:spPr bwMode="white">
        <a:xfrm>
          <a:off x="3315535" y="1715022"/>
          <a:ext cx="581111" cy="581111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82550" tIns="82550" rIns="82550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3315535" y="1715022"/>
        <a:ext cx="581111" cy="581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true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true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true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true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true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true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true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true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true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true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true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true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true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true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true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true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true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true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true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true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true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true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true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true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true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true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true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true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true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true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true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true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true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true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true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true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true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true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true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true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true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true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true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true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true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true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true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true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true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true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true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true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true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true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true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true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true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true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true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true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true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true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true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true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true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true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true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true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true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true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true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true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true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true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true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true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true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true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true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true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true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true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true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true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true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true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true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true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true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true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true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true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true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true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true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true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true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true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true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true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true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true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true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true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true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true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629410" y="-571243"/>
            <a:ext cx="9144000" cy="2187001"/>
          </a:xfrm>
        </p:spPr>
        <p:txBody>
          <a:bodyPr/>
          <a:p>
            <a:r>
              <a:rPr lang="fr-FR" altLang="en-US"/>
              <a:t>Page de garde</a:t>
            </a:r>
            <a:endParaRPr lang="fr-FR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615950"/>
            <a:ext cx="10515600" cy="5561330"/>
          </a:xfrm>
        </p:spPr>
        <p:txBody>
          <a:bodyPr/>
          <a:p>
            <a:r>
              <a:rPr lang="fr-FR" altLang="en-US" sz="2400" b="1"/>
              <a:t>Diagrammes des cas d’utilisation</a:t>
            </a:r>
            <a:endParaRPr lang="fr-FR" altLang="en-US" sz="2400" b="1"/>
          </a:p>
          <a:p>
            <a:pPr marL="457200" lvl="1" indent="0">
              <a:buNone/>
            </a:pPr>
            <a:endParaRPr lang="fr-FR" altLang="en-US" b="1"/>
          </a:p>
          <a:p>
            <a:pPr lvl="1"/>
            <a:r>
              <a:rPr lang="fr-FR" altLang="en-US" b="1"/>
              <a:t>Cas d’utilisation de la couche physique</a:t>
            </a:r>
            <a:endParaRPr lang="fr-FR" altLang="en-US" b="1"/>
          </a:p>
        </p:txBody>
      </p:sp>
      <p:pic>
        <p:nvPicPr>
          <p:cNvPr id="-2147482612" name="Picture 24" descr="Couche physiqu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955" y="1858010"/>
            <a:ext cx="8975090" cy="454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598170"/>
            <a:ext cx="10515600" cy="5579110"/>
          </a:xfrm>
        </p:spPr>
        <p:txBody>
          <a:bodyPr/>
          <a:p>
            <a:r>
              <a:rPr lang="fr-FR" altLang="en-US" b="1">
                <a:sym typeface="+mn-ea"/>
              </a:rPr>
              <a:t>Cas d’utilisation de la couche HDLC</a:t>
            </a:r>
            <a:endParaRPr lang="en-US"/>
          </a:p>
        </p:txBody>
      </p:sp>
      <p:pic>
        <p:nvPicPr>
          <p:cNvPr id="-2147482611" name="Picture 21" descr="Couche HDLC"/>
          <p:cNvPicPr>
            <a:picLocks noChangeAspect="true"/>
          </p:cNvPicPr>
          <p:nvPr/>
        </p:nvPicPr>
        <p:blipFill>
          <a:blip r:embed="rId1"/>
          <a:srcRect l="6235"/>
          <a:stretch>
            <a:fillRect/>
          </a:stretch>
        </p:blipFill>
        <p:spPr>
          <a:xfrm>
            <a:off x="1812925" y="1353820"/>
            <a:ext cx="8566150" cy="4627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Slide Number Placeholder 1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598170"/>
            <a:ext cx="10515600" cy="5579110"/>
          </a:xfrm>
        </p:spPr>
        <p:txBody>
          <a:bodyPr/>
          <a:p>
            <a:r>
              <a:rPr lang="fr-FR" altLang="en-US" b="1">
                <a:sym typeface="+mn-ea"/>
              </a:rPr>
              <a:t>Cas d’utilisation de la couche Wrapper</a:t>
            </a:r>
            <a:endParaRPr lang="en-US"/>
          </a:p>
        </p:txBody>
      </p:sp>
      <p:pic>
        <p:nvPicPr>
          <p:cNvPr id="-2147482610" name="Picture 22" descr="Couche wrapper"/>
          <p:cNvPicPr>
            <a:picLocks noChangeAspect="true"/>
          </p:cNvPicPr>
          <p:nvPr/>
        </p:nvPicPr>
        <p:blipFill>
          <a:blip r:embed="rId1"/>
          <a:srcRect l="9701" b="4674"/>
          <a:stretch>
            <a:fillRect/>
          </a:stretch>
        </p:blipFill>
        <p:spPr>
          <a:xfrm>
            <a:off x="2204085" y="1370330"/>
            <a:ext cx="7784465" cy="480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Slide Number Placeholder 1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598170"/>
            <a:ext cx="10515600" cy="5579110"/>
          </a:xfrm>
        </p:spPr>
        <p:txBody>
          <a:bodyPr/>
          <a:p>
            <a:r>
              <a:rPr lang="fr-FR" altLang="en-US" b="1">
                <a:sym typeface="+mn-ea"/>
              </a:rPr>
              <a:t>Cas d’utilisation de la couche application</a:t>
            </a:r>
            <a:endParaRPr lang="en-US"/>
          </a:p>
        </p:txBody>
      </p:sp>
      <p:pic>
        <p:nvPicPr>
          <p:cNvPr id="-2147482609" name="Picture 23" descr="Couche app"/>
          <p:cNvPicPr>
            <a:picLocks noChangeAspect="true"/>
          </p:cNvPicPr>
          <p:nvPr/>
        </p:nvPicPr>
        <p:blipFill>
          <a:blip r:embed="rId1"/>
          <a:srcRect l="7858" t="2334"/>
          <a:stretch>
            <a:fillRect/>
          </a:stretch>
        </p:blipFill>
        <p:spPr>
          <a:xfrm>
            <a:off x="2074545" y="1172845"/>
            <a:ext cx="8042275" cy="5424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Slide Number Placeholder 1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615950"/>
            <a:ext cx="10515600" cy="5561330"/>
          </a:xfrm>
        </p:spPr>
        <p:txBody>
          <a:bodyPr/>
          <a:p>
            <a:r>
              <a:rPr lang="fr-FR" altLang="en-US" sz="2400" b="1"/>
              <a:t>Spécification des besoins non fonctionnels</a:t>
            </a:r>
            <a:endParaRPr lang="fr-FR" altLang="en-US" b="1"/>
          </a:p>
          <a:p>
            <a:pPr marL="457200" lvl="1" indent="0">
              <a:buNone/>
            </a:pPr>
            <a:endParaRPr lang="fr-FR" altLang="en-US" b="1"/>
          </a:p>
          <a:p>
            <a:pPr marL="457200" lvl="1" indent="0">
              <a:buNone/>
            </a:pPr>
            <a:endParaRPr lang="fr-FR" altLang="en-US" b="1"/>
          </a:p>
        </p:txBody>
      </p:sp>
      <p:sp>
        <p:nvSpPr>
          <p:cNvPr id="2" name="Text Box 1"/>
          <p:cNvSpPr txBox="true"/>
          <p:nvPr/>
        </p:nvSpPr>
        <p:spPr>
          <a:xfrm>
            <a:off x="2402205" y="1800225"/>
            <a:ext cx="2545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/>
              <a:t>Sécurité</a:t>
            </a:r>
            <a:endParaRPr lang="fr-FR" altLang="en-US" sz="2400" b="1"/>
          </a:p>
        </p:txBody>
      </p:sp>
      <p:sp>
        <p:nvSpPr>
          <p:cNvPr id="4" name="Text Box 3"/>
          <p:cNvSpPr txBox="true"/>
          <p:nvPr/>
        </p:nvSpPr>
        <p:spPr>
          <a:xfrm>
            <a:off x="5107940" y="2984500"/>
            <a:ext cx="2545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/>
              <a:t>Fiabilité</a:t>
            </a:r>
            <a:endParaRPr lang="fr-FR" altLang="en-US" sz="2400" b="1"/>
          </a:p>
        </p:txBody>
      </p:sp>
      <p:sp>
        <p:nvSpPr>
          <p:cNvPr id="5" name="Text Box 4"/>
          <p:cNvSpPr txBox="true"/>
          <p:nvPr/>
        </p:nvSpPr>
        <p:spPr>
          <a:xfrm>
            <a:off x="7653020" y="4528185"/>
            <a:ext cx="2918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400" b="1"/>
              <a:t>Maintenabilité</a:t>
            </a:r>
            <a:endParaRPr lang="fr-FR" altLang="en-US" sz="2400" b="1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rcRect l="33433" t="27244" r="34333" b="23533"/>
          <a:stretch>
            <a:fillRect/>
          </a:stretch>
        </p:blipFill>
        <p:spPr>
          <a:xfrm>
            <a:off x="1174115" y="1280795"/>
            <a:ext cx="1228090" cy="1406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35" y="2597150"/>
            <a:ext cx="1729105" cy="1235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915" y="4020820"/>
            <a:ext cx="1475105" cy="147510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615950"/>
            <a:ext cx="10515600" cy="5561330"/>
          </a:xfrm>
        </p:spPr>
        <p:txBody>
          <a:bodyPr/>
          <a:p>
            <a:r>
              <a:rPr lang="fr-FR" altLang="en-US" sz="2400" b="1"/>
              <a:t>Conception de scénarios de tests de la pile serveur</a:t>
            </a:r>
            <a:endParaRPr lang="fr-FR" altLang="en-US" b="1"/>
          </a:p>
          <a:p>
            <a:pPr lvl="1"/>
            <a:endParaRPr lang="fr-FR" altLang="en-US" b="1"/>
          </a:p>
          <a:p>
            <a:pPr lvl="1"/>
            <a:r>
              <a:rPr lang="fr-FR" altLang="en-US" b="1"/>
              <a:t> Hiérarchie de suite de tests</a:t>
            </a:r>
            <a:endParaRPr lang="fr-FR" altLang="en-US" b="1"/>
          </a:p>
        </p:txBody>
      </p:sp>
      <p:pic>
        <p:nvPicPr>
          <p:cNvPr id="-2147482608" name="Picture 25" descr="fig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165" y="2124710"/>
            <a:ext cx="8662670" cy="4052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Slide Number Placeholder 1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615950"/>
            <a:ext cx="10515600" cy="5561330"/>
          </a:xfrm>
        </p:spPr>
        <p:txBody>
          <a:bodyPr/>
          <a:p>
            <a:r>
              <a:rPr lang="fr-FR" altLang="en-US" b="1"/>
              <a:t>Scénarios de tests proposés</a:t>
            </a:r>
            <a:endParaRPr lang="fr-FR" altLang="en-US" b="1"/>
          </a:p>
          <a:p>
            <a:pPr marL="457200" lvl="1" indent="0">
              <a:buNone/>
            </a:pPr>
            <a:endParaRPr lang="fr-FR" altLang="en-US" b="1"/>
          </a:p>
          <a:p>
            <a:pPr marL="457200" lvl="1" indent="0">
              <a:buNone/>
            </a:pPr>
            <a:endParaRPr lang="fr-FR" altLang="en-US" b="1"/>
          </a:p>
        </p:txBody>
      </p:sp>
      <p:sp>
        <p:nvSpPr>
          <p:cNvPr id="2" name="Text Box 1"/>
          <p:cNvSpPr txBox="true"/>
          <p:nvPr/>
        </p:nvSpPr>
        <p:spPr>
          <a:xfrm>
            <a:off x="1298575" y="1461770"/>
            <a:ext cx="297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Couche physique</a:t>
            </a:r>
            <a:endParaRPr lang="fr-FR" altLang="en-US" b="1"/>
          </a:p>
        </p:txBody>
      </p:sp>
      <p:sp>
        <p:nvSpPr>
          <p:cNvPr id="4" name="Text Box 3"/>
          <p:cNvSpPr txBox="true"/>
          <p:nvPr/>
        </p:nvSpPr>
        <p:spPr>
          <a:xfrm>
            <a:off x="7581900" y="1461770"/>
            <a:ext cx="297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Couche Application</a:t>
            </a:r>
            <a:endParaRPr lang="fr-FR" altLang="en-US" b="1"/>
          </a:p>
        </p:txBody>
      </p:sp>
      <p:sp>
        <p:nvSpPr>
          <p:cNvPr id="5" name="Text Box 4"/>
          <p:cNvSpPr txBox="true"/>
          <p:nvPr/>
        </p:nvSpPr>
        <p:spPr>
          <a:xfrm>
            <a:off x="4609465" y="1461770"/>
            <a:ext cx="297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Couche HDLC</a:t>
            </a:r>
            <a:endParaRPr lang="fr-FR" altLang="en-US" b="1"/>
          </a:p>
        </p:txBody>
      </p:sp>
      <p:sp>
        <p:nvSpPr>
          <p:cNvPr id="7" name="Text Box 6"/>
          <p:cNvSpPr txBox="true"/>
          <p:nvPr/>
        </p:nvSpPr>
        <p:spPr>
          <a:xfrm>
            <a:off x="4467225" y="2120265"/>
            <a:ext cx="23666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valeurs de champ de trame incorrectes</a:t>
            </a:r>
            <a:endParaRPr lang="en-US"/>
          </a:p>
          <a:p>
            <a:pPr indent="0">
              <a:buFont typeface="Arial" panose="02080604020202020204" pitchFamily="34" charset="0"/>
              <a:buNone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un délai plus long sans échange de données (Inactivity time-out). </a:t>
            </a:r>
            <a:endParaRPr lang="en-US"/>
          </a:p>
        </p:txBody>
      </p:sp>
      <p:sp>
        <p:nvSpPr>
          <p:cNvPr id="8" name="Text Box 7"/>
          <p:cNvSpPr txBox="true"/>
          <p:nvPr/>
        </p:nvSpPr>
        <p:spPr>
          <a:xfrm>
            <a:off x="7927975" y="2136775"/>
            <a:ext cx="26263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Tester l’établissement de la connexion</a:t>
            </a:r>
            <a:endParaRPr lang="en-US"/>
          </a:p>
          <a:p>
            <a:pPr indent="0">
              <a:buFont typeface="Arial" panose="02080604020202020204" pitchFamily="34" charset="0"/>
              <a:buNone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Tester les services GET et READ</a:t>
            </a:r>
            <a:endParaRPr lang="en-US"/>
          </a:p>
          <a:p>
            <a:pPr indent="0">
              <a:buFont typeface="Arial" panose="02080604020202020204" pitchFamily="34" charset="0"/>
              <a:buNone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Tester la libération d’une association</a:t>
            </a:r>
            <a:endParaRPr lang="en-US"/>
          </a:p>
        </p:txBody>
      </p:sp>
      <p:sp>
        <p:nvSpPr>
          <p:cNvPr id="9" name="Text Box 8"/>
          <p:cNvSpPr txBox="true"/>
          <p:nvPr/>
        </p:nvSpPr>
        <p:spPr>
          <a:xfrm>
            <a:off x="1298575" y="2120265"/>
            <a:ext cx="22961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Tester les services de communication</a:t>
            </a:r>
            <a:endParaRPr lang="en-US"/>
          </a:p>
          <a:p>
            <a:pPr indent="0">
              <a:buFont typeface="Arial" panose="02080604020202020204" pitchFamily="34" charset="0"/>
              <a:buNone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Tester les différents types de la demande d’identification “Identification Request”.</a:t>
            </a:r>
            <a:endParaRPr lang="en-US"/>
          </a:p>
          <a:p>
            <a:endParaRPr lang="en-US"/>
          </a:p>
        </p:txBody>
      </p:sp>
      <p:sp>
        <p:nvSpPr>
          <p:cNvPr id="10" name="Slide Number Placeholder 9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4. Réalisation</a:t>
            </a:r>
            <a:endParaRPr lang="fr-FR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fr-FR" altLang="en-US" b="1"/>
              <a:t>Environnement et outils du travail</a:t>
            </a:r>
            <a:endParaRPr lang="fr-FR" altLang="en-US" b="1"/>
          </a:p>
          <a:p>
            <a:pPr marL="0" indent="0">
              <a:buNone/>
            </a:pPr>
            <a:endParaRPr lang="fr-FR" altLang="en-US" b="1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rcRect l="24911" r="23667"/>
          <a:stretch>
            <a:fillRect/>
          </a:stretch>
        </p:blipFill>
        <p:spPr>
          <a:xfrm>
            <a:off x="781050" y="2284730"/>
            <a:ext cx="2938780" cy="3524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560" y="3336925"/>
            <a:ext cx="3619500" cy="187198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1444625" y="5808980"/>
            <a:ext cx="161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OS Linux</a:t>
            </a:r>
            <a:endParaRPr lang="fr-FR" altLang="en-US" b="1"/>
          </a:p>
        </p:txBody>
      </p:sp>
      <p:sp>
        <p:nvSpPr>
          <p:cNvPr id="7" name="Text Box 6"/>
          <p:cNvSpPr txBox="true"/>
          <p:nvPr/>
        </p:nvSpPr>
        <p:spPr>
          <a:xfrm>
            <a:off x="9171940" y="5670550"/>
            <a:ext cx="2305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Langage de programmation</a:t>
            </a:r>
            <a:endParaRPr lang="fr-FR" altLang="en-US" b="1"/>
          </a:p>
        </p:txBody>
      </p:sp>
      <p:sp>
        <p:nvSpPr>
          <p:cNvPr id="8" name="Text Box 7"/>
          <p:cNvSpPr txBox="true"/>
          <p:nvPr/>
        </p:nvSpPr>
        <p:spPr>
          <a:xfrm>
            <a:off x="5610860" y="5808980"/>
            <a:ext cx="161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IDE</a:t>
            </a:r>
            <a:endParaRPr lang="fr-FR" altLang="en-US" b="1"/>
          </a:p>
        </p:txBody>
      </p:sp>
      <p:pic>
        <p:nvPicPr>
          <p:cNvPr id="9" name="Picture 8"/>
          <p:cNvPicPr>
            <a:picLocks noChangeAspect="true"/>
          </p:cNvPicPr>
          <p:nvPr/>
        </p:nvPicPr>
        <p:blipFill>
          <a:blip r:embed="rId3"/>
          <a:srcRect l="27975" r="36114"/>
          <a:stretch>
            <a:fillRect/>
          </a:stretch>
        </p:blipFill>
        <p:spPr>
          <a:xfrm>
            <a:off x="8999855" y="2164080"/>
            <a:ext cx="2353310" cy="32766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615950"/>
            <a:ext cx="10515600" cy="5561330"/>
          </a:xfrm>
        </p:spPr>
        <p:txBody>
          <a:bodyPr/>
          <a:p>
            <a:r>
              <a:rPr lang="fr-FR" altLang="en-US" b="1"/>
              <a:t>Taches efféctuées</a:t>
            </a:r>
            <a:endParaRPr lang="fr-FR" altLang="en-US" b="1"/>
          </a:p>
          <a:p>
            <a:pPr marL="457200" lvl="1" indent="0">
              <a:buNone/>
            </a:pPr>
            <a:endParaRPr lang="fr-FR" altLang="en-US" b="1"/>
          </a:p>
          <a:p>
            <a:pPr marL="800100" lvl="1" indent="-342900">
              <a:buFont typeface="+mj-lt"/>
              <a:buAutoNum type="arabicPeriod"/>
            </a:pPr>
            <a:r>
              <a:rPr lang="fr-FR" altLang="en-US" b="1"/>
              <a:t>Communication Série</a:t>
            </a:r>
            <a:endParaRPr lang="fr-FR" altLang="en-US" b="1"/>
          </a:p>
          <a:p>
            <a:pPr marL="457200" lvl="1" indent="0">
              <a:buFont typeface="+mj-lt"/>
              <a:buNone/>
            </a:pPr>
            <a:r>
              <a:rPr lang="fr-FR" altLang="en-US" b="1"/>
              <a:t>	Étapes :</a:t>
            </a:r>
            <a:endParaRPr lang="fr-FR" altLang="en-US" b="1"/>
          </a:p>
          <a:p>
            <a:pPr marL="457200" lvl="1" indent="0">
              <a:buFont typeface="+mj-lt"/>
              <a:buNone/>
            </a:pPr>
            <a:r>
              <a:rPr lang="fr-FR" altLang="en-US" b="1"/>
              <a:t>	----&gt; Installation de l’api rxtx</a:t>
            </a:r>
            <a:endParaRPr lang="fr-FR" altLang="en-US" b="1"/>
          </a:p>
          <a:p>
            <a:pPr marL="457200" lvl="1" indent="0">
              <a:buFont typeface="+mj-lt"/>
              <a:buNone/>
            </a:pPr>
            <a:endParaRPr lang="fr-FR" altLang="en-US" b="1"/>
          </a:p>
          <a:p>
            <a:pPr marL="457200" lvl="1" indent="0">
              <a:buFont typeface="+mj-lt"/>
              <a:buNone/>
            </a:pPr>
            <a:endParaRPr lang="fr-FR" altLang="en-US" b="1"/>
          </a:p>
          <a:p>
            <a:pPr marL="457200" lvl="1" indent="0">
              <a:buFont typeface="+mj-lt"/>
              <a:buNone/>
            </a:pPr>
            <a:endParaRPr lang="fr-FR" altLang="en-US" b="1"/>
          </a:p>
          <a:p>
            <a:pPr marL="457200" lvl="1" indent="0">
              <a:buFont typeface="+mj-lt"/>
              <a:buNone/>
            </a:pPr>
            <a:endParaRPr lang="fr-FR" altLang="en-US" b="1"/>
          </a:p>
          <a:p>
            <a:pPr marL="457200" lvl="1" indent="0">
              <a:buFont typeface="+mj-lt"/>
              <a:buNone/>
            </a:pPr>
            <a:endParaRPr lang="fr-FR" altLang="en-US" b="1"/>
          </a:p>
          <a:p>
            <a:pPr marL="457200" lvl="1" indent="0">
              <a:buFont typeface="+mj-lt"/>
              <a:buNone/>
            </a:pPr>
            <a:endParaRPr lang="fr-FR" altLang="en-US" b="1"/>
          </a:p>
          <a:p>
            <a:pPr marL="457200" lvl="1" indent="0">
              <a:buFont typeface="+mj-lt"/>
              <a:buNone/>
            </a:pPr>
            <a:endParaRPr lang="fr-FR" altLang="en-US" b="1"/>
          </a:p>
          <a:p>
            <a:pPr marL="457200" lvl="1" indent="0">
              <a:buFont typeface="+mj-lt"/>
              <a:buNone/>
            </a:pPr>
            <a:r>
              <a:rPr lang="fr-FR" altLang="en-US" b="1"/>
              <a:t>	</a:t>
            </a:r>
            <a:endParaRPr lang="fr-FR" altLang="en-US" b="1"/>
          </a:p>
          <a:p>
            <a:pPr marL="457200" lvl="1" indent="0">
              <a:buFont typeface="+mj-lt"/>
              <a:buNone/>
            </a:pPr>
            <a:r>
              <a:rPr lang="fr-FR" altLang="en-US" b="1"/>
              <a:t>	</a:t>
            </a:r>
            <a:endParaRPr lang="fr-FR" altLang="en-US" b="1"/>
          </a:p>
        </p:txBody>
      </p:sp>
      <p:pic>
        <p:nvPicPr>
          <p:cNvPr id="2" name="Picture 1" descr="api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915" y="2853690"/>
            <a:ext cx="9234805" cy="24669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12140" y="686435"/>
            <a:ext cx="10515600" cy="4351338"/>
          </a:xfrm>
        </p:spPr>
        <p:txBody>
          <a:bodyPr/>
          <a:p>
            <a:pPr marL="457200" lvl="1" indent="0">
              <a:buFont typeface="+mj-lt"/>
              <a:buNone/>
            </a:pPr>
            <a:r>
              <a:rPr lang="fr-FR" altLang="en-US" sz="2000" b="1">
                <a:sym typeface="+mn-ea"/>
              </a:rPr>
              <a:t>----&gt; Création de ports séries</a:t>
            </a:r>
            <a:endParaRPr lang="fr-FR" altLang="en-US" sz="2000" b="1"/>
          </a:p>
          <a:p>
            <a:pPr marL="457200" lvl="1" indent="0">
              <a:buFont typeface="+mj-lt"/>
              <a:buNone/>
            </a:pPr>
            <a:r>
              <a:rPr lang="fr-FR" altLang="en-US" sz="2000" b="1">
                <a:sym typeface="+mn-ea"/>
              </a:rPr>
              <a:t>	</a:t>
            </a:r>
            <a:endParaRPr lang="fr-FR" altLang="en-US" sz="2000" b="1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por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2548255"/>
            <a:ext cx="9878060" cy="2489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fr-FR" altLang="en-US" sz="3200"/>
              <a:t>PLan</a:t>
            </a:r>
            <a:endParaRPr lang="fr-FR" altLang="en-US" sz="32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fr-FR" altLang="en-US" sz="2400" b="1"/>
              <a:t>1. Introduction</a:t>
            </a:r>
            <a:endParaRPr lang="fr-FR" altLang="en-US" sz="2400" b="1"/>
          </a:p>
          <a:p>
            <a:r>
              <a:rPr lang="fr-FR" altLang="en-US" sz="2400" b="1"/>
              <a:t>2. Présentation de l’organisme d’acceuil</a:t>
            </a:r>
            <a:endParaRPr lang="fr-FR" altLang="en-US" sz="2400" b="1"/>
          </a:p>
          <a:p>
            <a:r>
              <a:rPr lang="fr-FR" altLang="en-US" sz="2400" b="1"/>
              <a:t>3. Présentation du projet</a:t>
            </a:r>
            <a:endParaRPr lang="fr-FR" altLang="en-US" sz="2400" b="1"/>
          </a:p>
          <a:p>
            <a:r>
              <a:rPr lang="fr-FR" altLang="en-US" sz="2400" b="1"/>
              <a:t>4. Analyse &amp; conception de la solution</a:t>
            </a:r>
            <a:endParaRPr lang="fr-FR" altLang="en-US" sz="2400" b="1"/>
          </a:p>
          <a:p>
            <a:r>
              <a:rPr lang="fr-FR" altLang="en-US" sz="2400" b="1"/>
              <a:t>5. Réalisation</a:t>
            </a:r>
            <a:endParaRPr lang="fr-FR" altLang="en-US" sz="2400" b="1"/>
          </a:p>
          <a:p>
            <a:r>
              <a:rPr lang="fr-FR" altLang="en-US" sz="2400" b="1"/>
              <a:t>6. Conclusion &amp; perspectives</a:t>
            </a:r>
            <a:endParaRPr lang="fr-FR" altLang="en-US" sz="2400" b="1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12140" y="686435"/>
            <a:ext cx="10515600" cy="4351338"/>
          </a:xfrm>
        </p:spPr>
        <p:txBody>
          <a:bodyPr/>
          <a:p>
            <a:pPr marL="0" lvl="1" indent="0">
              <a:buFont typeface="+mj-lt"/>
              <a:buNone/>
            </a:pPr>
            <a:r>
              <a:rPr lang="fr-FR" altLang="en-US" sz="2000" b="1">
                <a:sym typeface="+mn-ea"/>
              </a:rPr>
              <a:t>----&gt; Échange des données entre les ports</a:t>
            </a:r>
            <a:endParaRPr lang="fr-FR" altLang="en-US" sz="2000" b="1"/>
          </a:p>
          <a:p>
            <a:pPr marL="457200" lvl="1" indent="0">
              <a:buFont typeface="+mj-lt"/>
              <a:buNone/>
            </a:pPr>
            <a:endParaRPr lang="fr-FR" altLang="en-US" sz="2000" b="1"/>
          </a:p>
          <a:p>
            <a:pPr marL="457200" lvl="1" indent="0">
              <a:buFont typeface="+mj-lt"/>
              <a:buNone/>
            </a:pPr>
            <a:r>
              <a:rPr lang="fr-FR" altLang="en-US" sz="2000" b="1">
                <a:sym typeface="+mn-ea"/>
              </a:rPr>
              <a:t>	</a:t>
            </a:r>
            <a:endParaRPr lang="fr-FR" altLang="en-US" sz="2000" b="1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com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25" y="2341245"/>
            <a:ext cx="10065385" cy="25723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12140" y="686435"/>
            <a:ext cx="10515600" cy="4351338"/>
          </a:xfrm>
        </p:spPr>
        <p:txBody>
          <a:bodyPr/>
          <a:p>
            <a:pPr marL="457200" lvl="1" indent="0">
              <a:buFont typeface="+mj-lt"/>
              <a:buNone/>
            </a:pPr>
            <a:r>
              <a:rPr lang="fr-FR" altLang="en-US" sz="2000" b="1"/>
              <a:t>2. Développement de la couche physique</a:t>
            </a:r>
            <a:endParaRPr lang="fr-FR" altLang="en-US" sz="2000" b="1"/>
          </a:p>
          <a:p>
            <a:pPr marL="457200" lvl="1" indent="0">
              <a:buFont typeface="+mj-lt"/>
              <a:buNone/>
            </a:pPr>
            <a:r>
              <a:rPr lang="fr-FR" altLang="en-US" sz="2000" b="1">
                <a:sym typeface="+mn-ea"/>
              </a:rPr>
              <a:t>	----&gt; Test de la connexion en mode IEC</a:t>
            </a:r>
            <a:endParaRPr lang="fr-FR" altLang="en-US" sz="2000" b="1"/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1" descr="rest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757170"/>
            <a:ext cx="11489690" cy="2108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Conclusion &amp; perspectives</a:t>
            </a:r>
            <a:endParaRPr lang="fr-FR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fr-FR" altLang="en-US" b="1"/>
              <a:t>Améliorations des résultats obtenus</a:t>
            </a:r>
            <a:endParaRPr lang="fr-FR" altLang="en-US" b="1"/>
          </a:p>
          <a:p>
            <a:r>
              <a:rPr lang="fr-FR" altLang="en-US" b="1"/>
              <a:t>Développement de la couche HDLC</a:t>
            </a:r>
            <a:endParaRPr lang="fr-FR" altLang="en-US" b="1"/>
          </a:p>
          <a:p>
            <a:r>
              <a:rPr lang="fr-FR" altLang="en-US" b="1">
                <a:sym typeface="+mn-ea"/>
              </a:rPr>
              <a:t>Développement de la couche applicative</a:t>
            </a:r>
            <a:endParaRPr lang="fr-FR" altLang="en-US" b="1">
              <a:sym typeface="+mn-ea"/>
            </a:endParaRPr>
          </a:p>
          <a:p>
            <a:r>
              <a:rPr lang="fr-FR" altLang="en-US" b="1"/>
              <a:t>Développement des différents scénarios de tests de la pile compteur</a:t>
            </a:r>
            <a:endParaRPr lang="fr-FR" altLang="en-US"/>
          </a:p>
          <a:p>
            <a:pPr marL="0" indent="0">
              <a:buNone/>
            </a:pPr>
            <a:endParaRPr lang="fr-FR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Merci pour votre attention</a:t>
            </a:r>
            <a:endParaRPr lang="fr-FR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fr-FR" altLang="en-US" sz="2800"/>
              <a:t>1. Introduction</a:t>
            </a:r>
            <a:endParaRPr lang="fr-FR" altLang="en-US" sz="28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583690"/>
            <a:ext cx="5674995" cy="4593590"/>
          </a:xfrm>
        </p:spPr>
        <p:txBody>
          <a:bodyPr/>
          <a:p>
            <a:r>
              <a:rPr lang="en-US" sz="1800"/>
              <a:t>Les réseaux électriques intelligents (Smart Grids) sont des réseaux de transmission d’électricité</a:t>
            </a:r>
            <a:r>
              <a:rPr lang="fr-FR" altLang="en-US" sz="1800"/>
              <a:t> </a:t>
            </a:r>
            <a:r>
              <a:rPr lang="en-US" sz="1800"/>
              <a:t>et d’informations.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Le compteur communicant est une première étape dans la mise en place des smart Grids</a:t>
            </a:r>
            <a:r>
              <a:rPr lang="fr-FR" altLang="en-US" sz="1800"/>
              <a:t>.</a:t>
            </a:r>
            <a:endParaRPr lang="fr-FR" altLang="en-US" sz="1800"/>
          </a:p>
          <a:p>
            <a:endParaRPr lang="fr-FR" altLang="en-US" sz="1800"/>
          </a:p>
          <a:p>
            <a:endParaRPr lang="fr-FR" altLang="en-US" sz="1800"/>
          </a:p>
          <a:p>
            <a:endParaRPr lang="fr-FR" altLang="en-US" sz="1800"/>
          </a:p>
          <a:p>
            <a:endParaRPr lang="fr-FR" altLang="en-US" sz="1800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rcRect l="9310" t="6493" r="9674" b="28553"/>
          <a:stretch>
            <a:fillRect/>
          </a:stretch>
        </p:blipFill>
        <p:spPr>
          <a:xfrm>
            <a:off x="6843395" y="2505710"/>
            <a:ext cx="4093210" cy="18459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fr-FR" altLang="en-US" sz="2800"/>
              <a:t>2. Présentation de l’organisme d’acceuil</a:t>
            </a:r>
            <a:endParaRPr lang="fr-FR" altLang="en-US" sz="2800"/>
          </a:p>
        </p:txBody>
      </p:sp>
      <p:pic>
        <p:nvPicPr>
          <p:cNvPr id="4" name="Content Placeholder 3" descr="log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13630" y="3048635"/>
            <a:ext cx="2364740" cy="150495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2209800" y="2560320"/>
            <a:ext cx="170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Biomédical</a:t>
            </a:r>
            <a:endParaRPr lang="fr-FR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5221605" y="1584325"/>
            <a:ext cx="1367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Energie</a:t>
            </a:r>
            <a:endParaRPr lang="fr-FR" altLang="en-US"/>
          </a:p>
        </p:txBody>
      </p:sp>
      <p:sp>
        <p:nvSpPr>
          <p:cNvPr id="9" name="Text Box 8"/>
          <p:cNvSpPr txBox="true"/>
          <p:nvPr/>
        </p:nvSpPr>
        <p:spPr>
          <a:xfrm>
            <a:off x="8811260" y="3048635"/>
            <a:ext cx="1210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IOT</a:t>
            </a:r>
            <a:endParaRPr lang="fr-FR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2016760" y="5243830"/>
            <a:ext cx="208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Automatisation</a:t>
            </a:r>
            <a:endParaRPr lang="fr-FR" alt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7669530" y="4966970"/>
            <a:ext cx="3493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Télecom &amp; réseaux d’entreprise</a:t>
            </a:r>
            <a:endParaRPr lang="fr-FR" altLang="en-US"/>
          </a:p>
        </p:txBody>
      </p:sp>
      <p:sp>
        <p:nvSpPr>
          <p:cNvPr id="12" name="Slide Number Placeholder 11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fr-FR" altLang="en-US" sz="2800"/>
              <a:t>3. Présentation du Projet</a:t>
            </a:r>
            <a:endParaRPr lang="fr-FR" altLang="en-US" sz="28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380490"/>
            <a:ext cx="10515600" cy="4351338"/>
          </a:xfrm>
        </p:spPr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fr-FR" altLang="en-US" sz="2400" b="1"/>
              <a:t>Problématique</a:t>
            </a:r>
            <a:endParaRPr lang="fr-FR" altLang="en-US" sz="2400" b="1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rcRect b="11822"/>
          <a:stretch>
            <a:fillRect/>
          </a:stretch>
        </p:blipFill>
        <p:spPr>
          <a:xfrm>
            <a:off x="7717790" y="2393315"/>
            <a:ext cx="3164205" cy="2790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95" y="2642235"/>
            <a:ext cx="2508250" cy="268351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499100" y="3992245"/>
            <a:ext cx="210312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true" flipV="true">
            <a:off x="5499100" y="4363085"/>
            <a:ext cx="210312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2997835"/>
            <a:ext cx="959485" cy="862965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2016760" y="5412740"/>
            <a:ext cx="2331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chemeClr val="accent1">
                    <a:lumMod val="75000"/>
                  </a:schemeClr>
                </a:solidFill>
              </a:rPr>
              <a:t>PC Client</a:t>
            </a:r>
            <a:endParaRPr lang="fr-F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8133715" y="5412740"/>
            <a:ext cx="2331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chemeClr val="accent1">
                    <a:lumMod val="75000"/>
                  </a:schemeClr>
                </a:solidFill>
              </a:rPr>
              <a:t>Compteur</a:t>
            </a:r>
            <a:endParaRPr lang="fr-F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94995" y="562610"/>
            <a:ext cx="10515600" cy="4351338"/>
          </a:xfrm>
        </p:spPr>
        <p:txBody>
          <a:bodyPr/>
          <a:p>
            <a:r>
              <a:rPr lang="fr-FR" altLang="en-US" sz="2400" b="1"/>
              <a:t>Solution &amp; Objectifs</a:t>
            </a:r>
            <a:endParaRPr lang="fr-FR" altLang="en-US" sz="2400" b="1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1430" y="216535"/>
            <a:ext cx="1809750" cy="16192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94995" y="217170"/>
            <a:ext cx="10515600" cy="4697095"/>
          </a:xfrm>
        </p:spPr>
        <p:txBody>
          <a:bodyPr/>
          <a:p>
            <a:pPr marL="0" indent="0">
              <a:buFont typeface="Arial" panose="02080604020202020204" pitchFamily="34" charset="0"/>
              <a:buNone/>
            </a:pPr>
            <a:r>
              <a:rPr lang="fr-FR" altLang="en-US"/>
              <a:t>- le modèle de communication du prtocole DLMS/COSEM :</a:t>
            </a:r>
            <a:endParaRPr lang="fr-FR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1430" y="216535"/>
            <a:ext cx="1809750" cy="16192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53130" y="909955"/>
            <a:ext cx="5694680" cy="69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53130" y="2068195"/>
            <a:ext cx="5695950" cy="854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52495" y="3482340"/>
            <a:ext cx="5695315" cy="1304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6530" y="4038600"/>
            <a:ext cx="1636776" cy="6217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2305" y="4038600"/>
            <a:ext cx="1637665" cy="623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53765" y="5092700"/>
            <a:ext cx="5695315" cy="14243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73220" y="5461000"/>
            <a:ext cx="1263650" cy="949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2305" y="5461635"/>
            <a:ext cx="1261745" cy="9486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true"/>
          <p:nvPr/>
        </p:nvSpPr>
        <p:spPr>
          <a:xfrm>
            <a:off x="4066540" y="934720"/>
            <a:ext cx="4378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Data model</a:t>
            </a:r>
            <a:endParaRPr lang="fr-FR" altLang="en-US"/>
          </a:p>
          <a:p>
            <a:r>
              <a:rPr lang="fr-FR" altLang="en-US"/>
              <a:t>(interface classes and object model)</a:t>
            </a:r>
            <a:endParaRPr lang="fr-FR" altLang="en-US"/>
          </a:p>
        </p:txBody>
      </p:sp>
      <p:sp>
        <p:nvSpPr>
          <p:cNvPr id="14" name="Text Box 13"/>
          <p:cNvSpPr txBox="true"/>
          <p:nvPr/>
        </p:nvSpPr>
        <p:spPr>
          <a:xfrm>
            <a:off x="3986530" y="2311400"/>
            <a:ext cx="477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/>
              <a:t>Application layer</a:t>
            </a:r>
            <a:endParaRPr lang="fr-FR" altLang="en-US" b="1"/>
          </a:p>
        </p:txBody>
      </p:sp>
      <p:sp>
        <p:nvSpPr>
          <p:cNvPr id="15" name="Text Box 14"/>
          <p:cNvSpPr txBox="true"/>
          <p:nvPr/>
        </p:nvSpPr>
        <p:spPr>
          <a:xfrm>
            <a:off x="3734435" y="3482340"/>
            <a:ext cx="423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fr-FR" altLang="en-US"/>
              <a:t>Data link layer</a:t>
            </a:r>
            <a:endParaRPr lang="fr-FR" altLang="en-US"/>
          </a:p>
        </p:txBody>
      </p:sp>
      <p:sp>
        <p:nvSpPr>
          <p:cNvPr id="16" name="Text Box 15"/>
          <p:cNvSpPr txBox="true"/>
          <p:nvPr/>
        </p:nvSpPr>
        <p:spPr>
          <a:xfrm>
            <a:off x="4271010" y="4166235"/>
            <a:ext cx="106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HDLC</a:t>
            </a:r>
            <a:endParaRPr lang="fr-FR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7359015" y="4166235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TCP/IP</a:t>
            </a:r>
            <a:endParaRPr lang="fr-FR" alt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3790315" y="5092700"/>
            <a:ext cx="250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Physical layer</a:t>
            </a:r>
            <a:endParaRPr lang="fr-FR" altLang="en-US"/>
          </a:p>
        </p:txBody>
      </p:sp>
      <p:sp>
        <p:nvSpPr>
          <p:cNvPr id="19" name="Text Box 18"/>
          <p:cNvSpPr txBox="true"/>
          <p:nvPr/>
        </p:nvSpPr>
        <p:spPr>
          <a:xfrm>
            <a:off x="4271010" y="5461635"/>
            <a:ext cx="10147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400"/>
              <a:t>RS-232</a:t>
            </a:r>
            <a:endParaRPr lang="fr-FR" altLang="en-US" sz="1400"/>
          </a:p>
          <a:p>
            <a:pPr algn="ctr"/>
            <a:r>
              <a:rPr lang="fr-FR" altLang="en-US" sz="1400"/>
              <a:t>PSTN GSM modem</a:t>
            </a:r>
            <a:endParaRPr lang="fr-FR" altLang="en-US" sz="1400"/>
          </a:p>
        </p:txBody>
      </p:sp>
      <p:sp>
        <p:nvSpPr>
          <p:cNvPr id="20" name="Text Box 19"/>
          <p:cNvSpPr txBox="true"/>
          <p:nvPr/>
        </p:nvSpPr>
        <p:spPr>
          <a:xfrm>
            <a:off x="7153910" y="5674995"/>
            <a:ext cx="978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/>
              <a:t>GPRS modem</a:t>
            </a:r>
            <a:endParaRPr lang="fr-FR" altLang="en-US" sz="140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true">
            <a:off x="7813040" y="4662170"/>
            <a:ext cx="0" cy="822960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19" idx="0"/>
          </p:cNvCxnSpPr>
          <p:nvPr/>
        </p:nvCxnSpPr>
        <p:spPr>
          <a:xfrm flipH="true">
            <a:off x="4778375" y="4660265"/>
            <a:ext cx="0" cy="801370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-Down Arrow 22"/>
          <p:cNvSpPr/>
          <p:nvPr/>
        </p:nvSpPr>
        <p:spPr>
          <a:xfrm>
            <a:off x="6259830" y="2921635"/>
            <a:ext cx="270510" cy="5511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6246495" y="1604010"/>
            <a:ext cx="283845" cy="4451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579755"/>
            <a:ext cx="10515600" cy="5597525"/>
          </a:xfrm>
        </p:spPr>
        <p:txBody>
          <a:bodyPr/>
          <a:p>
            <a:r>
              <a:rPr lang="fr-FR" altLang="en-US" sz="2400" b="1"/>
              <a:t>Méthodologie du travail : Modèle Cycle en V</a:t>
            </a:r>
            <a:endParaRPr lang="fr-FR" altLang="en-US" sz="2400" b="1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1238250"/>
            <a:ext cx="7341235" cy="51746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fr-FR" altLang="en-US" sz="2800"/>
              <a:t>4. analyse &amp; Conception</a:t>
            </a:r>
            <a:endParaRPr lang="fr-FR" altLang="en-US" sz="28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292225"/>
            <a:ext cx="10515600" cy="4885055"/>
          </a:xfrm>
        </p:spPr>
        <p:txBody>
          <a:bodyPr/>
          <a:p>
            <a:r>
              <a:rPr lang="fr-FR" altLang="en-US" sz="2400" b="1"/>
              <a:t>Spécifications des besoins fonctionnels</a:t>
            </a:r>
            <a:endParaRPr lang="fr-FR" altLang="en-US" b="1"/>
          </a:p>
          <a:p>
            <a:pPr marL="0" indent="0">
              <a:buNone/>
            </a:pPr>
            <a:r>
              <a:rPr lang="fr-FR" altLang="en-US" b="1"/>
              <a:t>	</a:t>
            </a:r>
            <a:endParaRPr lang="fr-FR" altLang="en-US" b="1"/>
          </a:p>
        </p:txBody>
      </p:sp>
      <p:graphicFrame>
        <p:nvGraphicFramePr>
          <p:cNvPr id="4" name="Diagram 3"/>
          <p:cNvGraphicFramePr/>
          <p:nvPr/>
        </p:nvGraphicFramePr>
        <p:xfrm>
          <a:off x="963930" y="2800985"/>
          <a:ext cx="4212590" cy="298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ext Box 4"/>
          <p:cNvSpPr txBox="true"/>
          <p:nvPr/>
        </p:nvSpPr>
        <p:spPr>
          <a:xfrm>
            <a:off x="1691005" y="2064385"/>
            <a:ext cx="2509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Profil HDLC</a:t>
            </a:r>
            <a:endParaRPr lang="fr-FR" altLang="en-US" sz="2000" b="1"/>
          </a:p>
        </p:txBody>
      </p:sp>
      <p:sp>
        <p:nvSpPr>
          <p:cNvPr id="6" name="Text Box 5"/>
          <p:cNvSpPr txBox="true"/>
          <p:nvPr/>
        </p:nvSpPr>
        <p:spPr>
          <a:xfrm>
            <a:off x="7423150" y="2064385"/>
            <a:ext cx="279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 b="1"/>
              <a:t>Profil TCP-UDP/IP</a:t>
            </a:r>
            <a:endParaRPr lang="fr-FR" altLang="en-US" sz="2000" b="1"/>
          </a:p>
        </p:txBody>
      </p:sp>
      <p:graphicFrame>
        <p:nvGraphicFramePr>
          <p:cNvPr id="8" name="Diagram 7"/>
          <p:cNvGraphicFramePr/>
          <p:nvPr/>
        </p:nvGraphicFramePr>
        <p:xfrm>
          <a:off x="6950710" y="2800985"/>
          <a:ext cx="4212590" cy="298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2188</Words>
  <Application>WPS Presentation</Application>
  <PresentationFormat>宽屏</PresentationFormat>
  <Paragraphs>216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Wingdings</vt:lpstr>
      <vt:lpstr>Gubbi</vt:lpstr>
      <vt:lpstr>OpenSymbol</vt:lpstr>
      <vt:lpstr>Abyssinica SIL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analyse &amp; Conception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mariemnagga</dc:creator>
  <cp:lastModifiedBy>mariemnagga</cp:lastModifiedBy>
  <cp:revision>40</cp:revision>
  <dcterms:created xsi:type="dcterms:W3CDTF">2020-10-22T02:52:57Z</dcterms:created>
  <dcterms:modified xsi:type="dcterms:W3CDTF">2020-10-22T02:52:57Z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