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8" r:id="rId3"/>
    <p:sldId id="261" r:id="rId4"/>
    <p:sldId id="262" r:id="rId5"/>
    <p:sldId id="266" r:id="rId6"/>
    <p:sldId id="269" r:id="rId7"/>
    <p:sldId id="270" r:id="rId8"/>
    <p:sldId id="271" r:id="rId9"/>
    <p:sldId id="274" r:id="rId10"/>
    <p:sldId id="286" r:id="rId11"/>
    <p:sldId id="303" r:id="rId12"/>
    <p:sldId id="305" r:id="rId13"/>
    <p:sldId id="306" r:id="rId14"/>
    <p:sldId id="308" r:id="rId15"/>
    <p:sldId id="311" r:id="rId16"/>
    <p:sldId id="312" r:id="rId17"/>
    <p:sldId id="313" r:id="rId18"/>
    <p:sldId id="314" r:id="rId19"/>
    <p:sldId id="316" r:id="rId20"/>
    <p:sldId id="318" r:id="rId21"/>
    <p:sldId id="320" r:id="rId22"/>
    <p:sldId id="317" r:id="rId23"/>
    <p:sldId id="319" r:id="rId24"/>
    <p:sldId id="321" r:id="rId25"/>
    <p:sldId id="322" r:id="rId26"/>
  </p:sldIdLst>
  <p:sldSz cx="9144000" cy="5143500" type="screen16x9"/>
  <p:notesSz cx="6858000" cy="9144000"/>
  <p:embeddedFontLst>
    <p:embeddedFont>
      <p:font typeface="Bungee" panose="020B0604020202020204" charset="0"/>
      <p:regular r:id="rId28"/>
    </p:embeddedFont>
    <p:embeddedFont>
      <p:font typeface="Cairo" panose="020B0604020202020204" charset="-78"/>
      <p:regular r:id="rId29"/>
      <p:bold r:id="rId30"/>
    </p:embeddedFont>
    <p:embeddedFont>
      <p:font typeface="Cairo Medium" panose="020B0604020202020204" charset="-78"/>
      <p:regular r:id="rId31"/>
      <p:bold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6849C-C99D-4706-A104-34777672D491}">
  <a:tblStyle styleId="{C6F6849C-C99D-4706-A104-34777672D4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88098" autoAdjust="0"/>
  </p:normalViewPr>
  <p:slideViewPr>
    <p:cSldViewPr snapToGrid="0">
      <p:cViewPr varScale="1">
        <p:scale>
          <a:sx n="97" d="100"/>
          <a:sy n="97" d="100"/>
        </p:scale>
        <p:origin x="10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d9c6d438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d9c6d438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g157e905fa79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4" name="Google Shape;2904;g157e905fa79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edba893947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edba893947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edba893947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edba893947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gedba893947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3" name="Google Shape;4013;gedba893947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g157e905fa79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4" name="Google Shape;4054;g157e905fa79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8" name="Google Shape;4328;g157e905fa79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9" name="Google Shape;4329;g157e905fa79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6" name="Google Shape;4446;g157e905fa79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7" name="Google Shape;4447;g157e905fa79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g158bbe8c53e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7" name="Google Shape;4457;g158bbe8c53e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edba893947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edba893947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1" name="Google Shape;4691;g157e905fa7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2" name="Google Shape;4692;g157e905fa7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dba89394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dba89394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7" name="Google Shape;5467;g158bbe8c53e_0_2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8" name="Google Shape;5468;g158bbe8c53e_0_2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8" name="Google Shape;5688;g158bbe8c53e_0_2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9" name="Google Shape;5689;g158bbe8c53e_0_2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1" name="Google Shape;5311;gedca85ad4c_0_2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2" name="Google Shape;5312;gedca85ad4c_0_2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7" name="Google Shape;5547;g158bbe8c53e_0_2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8" name="Google Shape;5548;g158bbe8c53e_0_2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1" name="Google Shape;5821;gedca85ad4c_0_2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2" name="Google Shape;5822;gedca85ad4c_0_2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2" name="Google Shape;5832;g157e905fa7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3" name="Google Shape;5833;g157e905fa7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edba89394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edba89394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edba89394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edba89394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576a64397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576a64397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576a64397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576a64397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ed9c6d4389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ed9c6d4389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1576a643976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1576a643976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157e905fa7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157e905fa7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7"/>
          <p:cNvSpPr/>
          <p:nvPr/>
        </p:nvSpPr>
        <p:spPr>
          <a:xfrm rot="10800000" flipH="1">
            <a:off x="404408" y="4557377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 rot="-4029500" flipH="1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361" name="Google Shape;361;p27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7"/>
          <p:cNvSpPr/>
          <p:nvPr/>
        </p:nvSpPr>
        <p:spPr>
          <a:xfrm rot="10800000" flipH="1">
            <a:off x="8629576" y="39241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27"/>
          <p:cNvGrpSpPr/>
          <p:nvPr/>
        </p:nvGrpSpPr>
        <p:grpSpPr>
          <a:xfrm rot="5032634" flipH="1">
            <a:off x="8514087" y="1463670"/>
            <a:ext cx="643543" cy="377043"/>
            <a:chOff x="-1131628" y="1250953"/>
            <a:chExt cx="695437" cy="407447"/>
          </a:xfrm>
        </p:grpSpPr>
        <p:sp>
          <p:nvSpPr>
            <p:cNvPr id="366" name="Google Shape;366;p27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27"/>
          <p:cNvSpPr/>
          <p:nvPr/>
        </p:nvSpPr>
        <p:spPr>
          <a:xfrm rot="10800000" flipH="1">
            <a:off x="171376" y="1903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_1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8"/>
          <p:cNvSpPr/>
          <p:nvPr/>
        </p:nvSpPr>
        <p:spPr>
          <a:xfrm rot="10800000" flipH="1">
            <a:off x="8614099" y="314497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/>
          <p:nvPr/>
        </p:nvSpPr>
        <p:spPr>
          <a:xfrm rot="10800000">
            <a:off x="8498435" y="4557377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 rot="4029500">
            <a:off x="8476792" y="3669366"/>
            <a:ext cx="602483" cy="353018"/>
            <a:chOff x="-1131628" y="1250953"/>
            <a:chExt cx="695437" cy="407447"/>
          </a:xfrm>
        </p:grpSpPr>
        <p:sp>
          <p:nvSpPr>
            <p:cNvPr id="375" name="Google Shape;375;p2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8"/>
          <p:cNvSpPr/>
          <p:nvPr/>
        </p:nvSpPr>
        <p:spPr>
          <a:xfrm rot="10800000">
            <a:off x="250175" y="39241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 rot="-5032634">
            <a:off x="-47733" y="1463670"/>
            <a:ext cx="643543" cy="377043"/>
            <a:chOff x="-1131628" y="1250953"/>
            <a:chExt cx="695437" cy="407447"/>
          </a:xfrm>
        </p:grpSpPr>
        <p:sp>
          <p:nvSpPr>
            <p:cNvPr id="380" name="Google Shape;380;p2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28"/>
          <p:cNvSpPr/>
          <p:nvPr/>
        </p:nvSpPr>
        <p:spPr>
          <a:xfrm rot="10800000">
            <a:off x="250175" y="1903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_1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9"/>
          <p:cNvSpPr/>
          <p:nvPr/>
        </p:nvSpPr>
        <p:spPr>
          <a:xfrm rot="10800000">
            <a:off x="8662963" y="158915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9"/>
          <p:cNvSpPr/>
          <p:nvPr/>
        </p:nvSpPr>
        <p:spPr>
          <a:xfrm rot="10800000" flipH="1">
            <a:off x="7168951" y="4708041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29"/>
          <p:cNvGrpSpPr/>
          <p:nvPr/>
        </p:nvGrpSpPr>
        <p:grpSpPr>
          <a:xfrm rot="10800000" flipH="1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89" name="Google Shape;389;p2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9"/>
          <p:cNvGrpSpPr/>
          <p:nvPr/>
        </p:nvGrpSpPr>
        <p:grpSpPr>
          <a:xfrm rot="6332023" flipH="1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92" name="Google Shape;392;p29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9"/>
          <p:cNvSpPr/>
          <p:nvPr/>
        </p:nvSpPr>
        <p:spPr>
          <a:xfrm rot="10800000">
            <a:off x="250175" y="39241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6_1_1_1_1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1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>
            <a:spLocks noGrp="1"/>
          </p:cNvSpPr>
          <p:nvPr>
            <p:ph type="title"/>
          </p:nvPr>
        </p:nvSpPr>
        <p:spPr>
          <a:xfrm>
            <a:off x="5158200" y="1434150"/>
            <a:ext cx="25188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34"/>
          <p:cNvSpPr txBox="1">
            <a:spLocks noGrp="1"/>
          </p:cNvSpPr>
          <p:nvPr>
            <p:ph type="subTitle" idx="1"/>
          </p:nvPr>
        </p:nvSpPr>
        <p:spPr>
          <a:xfrm>
            <a:off x="5158200" y="2571750"/>
            <a:ext cx="28713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34"/>
          <p:cNvSpPr/>
          <p:nvPr/>
        </p:nvSpPr>
        <p:spPr>
          <a:xfrm>
            <a:off x="2098121" y="1889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378050" y="433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34"/>
          <p:cNvGrpSpPr/>
          <p:nvPr/>
        </p:nvGrpSpPr>
        <p:grpSpPr>
          <a:xfrm>
            <a:off x="8379460" y="305375"/>
            <a:ext cx="357775" cy="295791"/>
            <a:chOff x="-783927" y="2108838"/>
            <a:chExt cx="357775" cy="295791"/>
          </a:xfrm>
        </p:grpSpPr>
        <p:sp>
          <p:nvSpPr>
            <p:cNvPr id="433" name="Google Shape;433;p3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4"/>
          <p:cNvGrpSpPr/>
          <p:nvPr/>
        </p:nvGrpSpPr>
        <p:grpSpPr>
          <a:xfrm rot="-6220424">
            <a:off x="191876" y="1703353"/>
            <a:ext cx="602495" cy="353003"/>
            <a:chOff x="-1131628" y="1250953"/>
            <a:chExt cx="695437" cy="407447"/>
          </a:xfrm>
        </p:grpSpPr>
        <p:sp>
          <p:nvSpPr>
            <p:cNvPr id="436" name="Google Shape;436;p3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>
            <a:spLocks noGrp="1"/>
          </p:cNvSpPr>
          <p:nvPr>
            <p:ph type="title"/>
          </p:nvPr>
        </p:nvSpPr>
        <p:spPr>
          <a:xfrm>
            <a:off x="720000" y="1205550"/>
            <a:ext cx="2385300" cy="14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35"/>
          <p:cNvSpPr txBox="1">
            <a:spLocks noGrp="1"/>
          </p:cNvSpPr>
          <p:nvPr>
            <p:ph type="subTitle" idx="1"/>
          </p:nvPr>
        </p:nvSpPr>
        <p:spPr>
          <a:xfrm>
            <a:off x="5777775" y="2800350"/>
            <a:ext cx="26424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5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5"/>
          <p:cNvGrpSpPr/>
          <p:nvPr/>
        </p:nvGrpSpPr>
        <p:grpSpPr>
          <a:xfrm>
            <a:off x="8178110" y="2061900"/>
            <a:ext cx="357775" cy="295791"/>
            <a:chOff x="-783927" y="2108838"/>
            <a:chExt cx="357775" cy="295791"/>
          </a:xfrm>
        </p:grpSpPr>
        <p:sp>
          <p:nvSpPr>
            <p:cNvPr id="447" name="Google Shape;447;p35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>
            <a:spLocks noGrp="1"/>
          </p:cNvSpPr>
          <p:nvPr>
            <p:ph type="body" idx="1"/>
          </p:nvPr>
        </p:nvSpPr>
        <p:spPr>
          <a:xfrm flipH="1">
            <a:off x="1170425" y="1519100"/>
            <a:ext cx="3937500" cy="28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AFA0"/>
              </a:buClr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1" name="Google Shape;451;p3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6"/>
          <p:cNvSpPr/>
          <p:nvPr/>
        </p:nvSpPr>
        <p:spPr>
          <a:xfrm flipH="1">
            <a:off x="7240256" y="2270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6"/>
          <p:cNvSpPr/>
          <p:nvPr/>
        </p:nvSpPr>
        <p:spPr>
          <a:xfrm flipH="1">
            <a:off x="8647884" y="15927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6"/>
          <p:cNvSpPr/>
          <p:nvPr/>
        </p:nvSpPr>
        <p:spPr>
          <a:xfrm flipH="1">
            <a:off x="317059" y="5401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6"/>
          <p:cNvSpPr/>
          <p:nvPr/>
        </p:nvSpPr>
        <p:spPr>
          <a:xfrm flipH="1">
            <a:off x="316517" y="456887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36"/>
          <p:cNvGrpSpPr/>
          <p:nvPr/>
        </p:nvGrpSpPr>
        <p:grpSpPr>
          <a:xfrm flipH="1">
            <a:off x="189419" y="3643900"/>
            <a:ext cx="357775" cy="295791"/>
            <a:chOff x="-783927" y="2108838"/>
            <a:chExt cx="357775" cy="295791"/>
          </a:xfrm>
        </p:grpSpPr>
        <p:sp>
          <p:nvSpPr>
            <p:cNvPr id="457" name="Google Shape;457;p36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 rot="-2820071" flipH="1">
            <a:off x="909554" y="4495500"/>
            <a:ext cx="643550" cy="377047"/>
            <a:chOff x="-1131628" y="1250953"/>
            <a:chExt cx="695437" cy="407447"/>
          </a:xfrm>
        </p:grpSpPr>
        <p:sp>
          <p:nvSpPr>
            <p:cNvPr id="460" name="Google Shape;460;p36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 rot="6220639" flipH="1">
            <a:off x="8112759" y="466660"/>
            <a:ext cx="643516" cy="377027"/>
            <a:chOff x="-1131628" y="1250953"/>
            <a:chExt cx="695437" cy="407447"/>
          </a:xfrm>
        </p:grpSpPr>
        <p:sp>
          <p:nvSpPr>
            <p:cNvPr id="464" name="Google Shape;464;p36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>
            <a:spLocks noGrp="1"/>
          </p:cNvSpPr>
          <p:nvPr>
            <p:ph type="body" idx="1"/>
          </p:nvPr>
        </p:nvSpPr>
        <p:spPr>
          <a:xfrm>
            <a:off x="4566600" y="1343123"/>
            <a:ext cx="38589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0" name="Google Shape;480;p38"/>
          <p:cNvSpPr txBox="1">
            <a:spLocks noGrp="1"/>
          </p:cNvSpPr>
          <p:nvPr>
            <p:ph type="body" idx="2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3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945596" y="265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221750" y="4155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8559313" y="30935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921424" y="478245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8602635" y="3741188"/>
            <a:ext cx="357775" cy="295791"/>
            <a:chOff x="-783927" y="2108838"/>
            <a:chExt cx="357775" cy="295791"/>
          </a:xfrm>
        </p:grpSpPr>
        <p:sp>
          <p:nvSpPr>
            <p:cNvPr id="487" name="Google Shape;487;p38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 rot="-1300979">
            <a:off x="8352613" y="4491458"/>
            <a:ext cx="643542" cy="377042"/>
            <a:chOff x="-1131628" y="1250953"/>
            <a:chExt cx="695437" cy="407447"/>
          </a:xfrm>
        </p:grpSpPr>
        <p:sp>
          <p:nvSpPr>
            <p:cNvPr id="490" name="Google Shape;490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 rot="-6220639">
            <a:off x="70930" y="350985"/>
            <a:ext cx="643516" cy="377027"/>
            <a:chOff x="-1131628" y="1250953"/>
            <a:chExt cx="695437" cy="407447"/>
          </a:xfrm>
        </p:grpSpPr>
        <p:sp>
          <p:nvSpPr>
            <p:cNvPr id="494" name="Google Shape;494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7_1_1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40"/>
          <p:cNvSpPr/>
          <p:nvPr/>
        </p:nvSpPr>
        <p:spPr>
          <a:xfrm>
            <a:off x="8681438" y="21345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0"/>
          <p:cNvSpPr/>
          <p:nvPr/>
        </p:nvSpPr>
        <p:spPr>
          <a:xfrm flipH="1">
            <a:off x="8370432" y="24728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0"/>
          <p:cNvSpPr/>
          <p:nvPr/>
        </p:nvSpPr>
        <p:spPr>
          <a:xfrm flipH="1">
            <a:off x="291631" y="205253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 rot="6220424" flipH="1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522" name="Google Shape;522;p4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526" name="Google Shape;526;p4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40"/>
          <p:cNvGrpSpPr/>
          <p:nvPr/>
        </p:nvGrpSpPr>
        <p:grpSpPr>
          <a:xfrm rot="-9651258" flipH="1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529" name="Google Shape;529;p4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40"/>
          <p:cNvSpPr txBox="1">
            <a:spLocks noGrp="1"/>
          </p:cNvSpPr>
          <p:nvPr>
            <p:ph type="title" idx="2"/>
          </p:nvPr>
        </p:nvSpPr>
        <p:spPr>
          <a:xfrm>
            <a:off x="1399025" y="1492975"/>
            <a:ext cx="24540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3" name="Google Shape;533;p40"/>
          <p:cNvSpPr txBox="1">
            <a:spLocks noGrp="1"/>
          </p:cNvSpPr>
          <p:nvPr>
            <p:ph type="subTitle" idx="1"/>
          </p:nvPr>
        </p:nvSpPr>
        <p:spPr>
          <a:xfrm>
            <a:off x="1399025" y="1839647"/>
            <a:ext cx="245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4" name="Google Shape;534;p40"/>
          <p:cNvSpPr txBox="1">
            <a:spLocks noGrp="1"/>
          </p:cNvSpPr>
          <p:nvPr>
            <p:ph type="title" idx="3"/>
          </p:nvPr>
        </p:nvSpPr>
        <p:spPr>
          <a:xfrm>
            <a:off x="1399025" y="3181925"/>
            <a:ext cx="24540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5" name="Google Shape;535;p40"/>
          <p:cNvSpPr txBox="1">
            <a:spLocks noGrp="1"/>
          </p:cNvSpPr>
          <p:nvPr>
            <p:ph type="subTitle" idx="4"/>
          </p:nvPr>
        </p:nvSpPr>
        <p:spPr>
          <a:xfrm>
            <a:off x="1399025" y="3470472"/>
            <a:ext cx="245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81925" y="2105025"/>
            <a:ext cx="31149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881925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881925" y="3722725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78846" y="23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12600" y="22239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19451" y="30935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27" name="Google Shape;27;p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22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>
            <a:spLocks noGrp="1"/>
          </p:cNvSpPr>
          <p:nvPr>
            <p:ph type="body" idx="1"/>
          </p:nvPr>
        </p:nvSpPr>
        <p:spPr>
          <a:xfrm>
            <a:off x="4566600" y="1828800"/>
            <a:ext cx="3858900" cy="26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0" name="Google Shape;550;p42"/>
          <p:cNvSpPr txBox="1">
            <a:spLocks noGrp="1"/>
          </p:cNvSpPr>
          <p:nvPr>
            <p:ph type="body" idx="2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1" name="Google Shape;551;p42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42"/>
          <p:cNvSpPr/>
          <p:nvPr/>
        </p:nvSpPr>
        <p:spPr>
          <a:xfrm flipH="1">
            <a:off x="8542832" y="22239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291631" y="205253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42"/>
          <p:cNvGrpSpPr/>
          <p:nvPr/>
        </p:nvGrpSpPr>
        <p:grpSpPr>
          <a:xfrm rot="6220424" flipH="1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555" name="Google Shape;555;p4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42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559" name="Google Shape;559;p4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42"/>
          <p:cNvGrpSpPr/>
          <p:nvPr/>
        </p:nvGrpSpPr>
        <p:grpSpPr>
          <a:xfrm rot="-9651258" flipH="1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562" name="Google Shape;562;p4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42"/>
          <p:cNvSpPr/>
          <p:nvPr/>
        </p:nvSpPr>
        <p:spPr>
          <a:xfrm flipH="1">
            <a:off x="8699678" y="23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>
            <a:spLocks noGrp="1"/>
          </p:cNvSpPr>
          <p:nvPr>
            <p:ph type="title"/>
          </p:nvPr>
        </p:nvSpPr>
        <p:spPr>
          <a:xfrm>
            <a:off x="937700" y="2937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68" name="Google Shape;568;p43"/>
          <p:cNvSpPr txBox="1">
            <a:spLocks noGrp="1"/>
          </p:cNvSpPr>
          <p:nvPr>
            <p:ph type="subTitle" idx="1"/>
          </p:nvPr>
        </p:nvSpPr>
        <p:spPr>
          <a:xfrm>
            <a:off x="937700" y="35607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9" name="Google Shape;569;p43"/>
          <p:cNvSpPr txBox="1">
            <a:spLocks noGrp="1"/>
          </p:cNvSpPr>
          <p:nvPr>
            <p:ph type="title" idx="2"/>
          </p:nvPr>
        </p:nvSpPr>
        <p:spPr>
          <a:xfrm>
            <a:off x="3484420" y="2937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70" name="Google Shape;570;p43"/>
          <p:cNvSpPr txBox="1">
            <a:spLocks noGrp="1"/>
          </p:cNvSpPr>
          <p:nvPr>
            <p:ph type="subTitle" idx="3"/>
          </p:nvPr>
        </p:nvSpPr>
        <p:spPr>
          <a:xfrm>
            <a:off x="3484420" y="35607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1" name="Google Shape;571;p43"/>
          <p:cNvSpPr txBox="1">
            <a:spLocks noGrp="1"/>
          </p:cNvSpPr>
          <p:nvPr>
            <p:ph type="title" idx="4"/>
          </p:nvPr>
        </p:nvSpPr>
        <p:spPr>
          <a:xfrm>
            <a:off x="6031147" y="2937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72" name="Google Shape;572;p43"/>
          <p:cNvSpPr txBox="1">
            <a:spLocks noGrp="1"/>
          </p:cNvSpPr>
          <p:nvPr>
            <p:ph type="subTitle" idx="5"/>
          </p:nvPr>
        </p:nvSpPr>
        <p:spPr>
          <a:xfrm>
            <a:off x="6031147" y="35607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3" name="Google Shape;573;p43"/>
          <p:cNvSpPr txBox="1">
            <a:spLocks noGrp="1"/>
          </p:cNvSpPr>
          <p:nvPr>
            <p:ph type="title" idx="6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138967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355100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8627101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8318911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3"/>
          <p:cNvGrpSpPr/>
          <p:nvPr/>
        </p:nvGrpSpPr>
        <p:grpSpPr>
          <a:xfrm>
            <a:off x="8627110" y="4105000"/>
            <a:ext cx="357775" cy="295791"/>
            <a:chOff x="-783927" y="2108838"/>
            <a:chExt cx="357775" cy="295791"/>
          </a:xfrm>
        </p:grpSpPr>
        <p:sp>
          <p:nvSpPr>
            <p:cNvPr id="579" name="Google Shape;579;p4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3"/>
          <p:cNvGrpSpPr/>
          <p:nvPr/>
        </p:nvGrpSpPr>
        <p:grpSpPr>
          <a:xfrm rot="-6220639">
            <a:off x="83080" y="350985"/>
            <a:ext cx="643516" cy="377027"/>
            <a:chOff x="-1131628" y="1250953"/>
            <a:chExt cx="695437" cy="407447"/>
          </a:xfrm>
        </p:grpSpPr>
        <p:sp>
          <p:nvSpPr>
            <p:cNvPr id="582" name="Google Shape;582;p4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44"/>
          <p:cNvSpPr txBox="1">
            <a:spLocks noGrp="1"/>
          </p:cNvSpPr>
          <p:nvPr>
            <p:ph type="title" idx="2"/>
          </p:nvPr>
        </p:nvSpPr>
        <p:spPr>
          <a:xfrm>
            <a:off x="943932" y="1376303"/>
            <a:ext cx="2317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44"/>
          <p:cNvSpPr txBox="1">
            <a:spLocks noGrp="1"/>
          </p:cNvSpPr>
          <p:nvPr>
            <p:ph type="subTitle" idx="1"/>
          </p:nvPr>
        </p:nvSpPr>
        <p:spPr>
          <a:xfrm>
            <a:off x="947832" y="1654318"/>
            <a:ext cx="2313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44"/>
          <p:cNvSpPr txBox="1">
            <a:spLocks noGrp="1"/>
          </p:cNvSpPr>
          <p:nvPr>
            <p:ph type="title" idx="3"/>
          </p:nvPr>
        </p:nvSpPr>
        <p:spPr>
          <a:xfrm>
            <a:off x="5900379" y="2352555"/>
            <a:ext cx="2317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44"/>
          <p:cNvSpPr txBox="1">
            <a:spLocks noGrp="1"/>
          </p:cNvSpPr>
          <p:nvPr>
            <p:ph type="subTitle" idx="4"/>
          </p:nvPr>
        </p:nvSpPr>
        <p:spPr>
          <a:xfrm>
            <a:off x="5900379" y="2633280"/>
            <a:ext cx="2313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44"/>
          <p:cNvSpPr txBox="1">
            <a:spLocks noGrp="1"/>
          </p:cNvSpPr>
          <p:nvPr>
            <p:ph type="title" idx="5"/>
          </p:nvPr>
        </p:nvSpPr>
        <p:spPr>
          <a:xfrm>
            <a:off x="943932" y="3297565"/>
            <a:ext cx="2317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44"/>
          <p:cNvSpPr txBox="1">
            <a:spLocks noGrp="1"/>
          </p:cNvSpPr>
          <p:nvPr>
            <p:ph type="subTitle" idx="6"/>
          </p:nvPr>
        </p:nvSpPr>
        <p:spPr>
          <a:xfrm>
            <a:off x="947832" y="3578315"/>
            <a:ext cx="2313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44"/>
          <p:cNvSpPr/>
          <p:nvPr/>
        </p:nvSpPr>
        <p:spPr>
          <a:xfrm>
            <a:off x="281300" y="2215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8627101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6943361" y="46264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44"/>
          <p:cNvGrpSpPr/>
          <p:nvPr/>
        </p:nvGrpSpPr>
        <p:grpSpPr>
          <a:xfrm>
            <a:off x="8563298" y="3255300"/>
            <a:ext cx="357775" cy="295791"/>
            <a:chOff x="-783927" y="2108838"/>
            <a:chExt cx="357775" cy="295791"/>
          </a:xfrm>
        </p:grpSpPr>
        <p:sp>
          <p:nvSpPr>
            <p:cNvPr id="597" name="Google Shape;597;p4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44"/>
          <p:cNvGrpSpPr/>
          <p:nvPr/>
        </p:nvGrpSpPr>
        <p:grpSpPr>
          <a:xfrm rot="-1810867">
            <a:off x="249246" y="708188"/>
            <a:ext cx="643515" cy="377026"/>
            <a:chOff x="-1131628" y="1250953"/>
            <a:chExt cx="695437" cy="407447"/>
          </a:xfrm>
        </p:grpSpPr>
        <p:sp>
          <p:nvSpPr>
            <p:cNvPr id="600" name="Google Shape;600;p4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44"/>
          <p:cNvGrpSpPr/>
          <p:nvPr/>
        </p:nvGrpSpPr>
        <p:grpSpPr>
          <a:xfrm>
            <a:off x="355448" y="4420975"/>
            <a:ext cx="357775" cy="295791"/>
            <a:chOff x="-783927" y="2108838"/>
            <a:chExt cx="357775" cy="295791"/>
          </a:xfrm>
        </p:grpSpPr>
        <p:sp>
          <p:nvSpPr>
            <p:cNvPr id="604" name="Google Shape;604;p4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44"/>
          <p:cNvSpPr/>
          <p:nvPr/>
        </p:nvSpPr>
        <p:spPr>
          <a:xfrm>
            <a:off x="138967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rot="6220424" flipH="1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rot="-9651258" flipH="1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rot="7140317" flipH="1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62665" y="1820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210336" y="47029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6"/>
          <p:cNvGrpSpPr/>
          <p:nvPr/>
        </p:nvGrpSpPr>
        <p:grpSpPr>
          <a:xfrm flipH="1">
            <a:off x="147050" y="539488"/>
            <a:ext cx="357775" cy="295791"/>
            <a:chOff x="-783927" y="2108838"/>
            <a:chExt cx="357775" cy="295791"/>
          </a:xfrm>
        </p:grpSpPr>
        <p:sp>
          <p:nvSpPr>
            <p:cNvPr id="65" name="Google Shape;65;p6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6"/>
          <p:cNvGrpSpPr/>
          <p:nvPr/>
        </p:nvGrpSpPr>
        <p:grpSpPr>
          <a:xfrm rot="-4467977" flipH="1">
            <a:off x="8309169" y="4499639"/>
            <a:ext cx="632709" cy="411772"/>
            <a:chOff x="-6156016" y="2887633"/>
            <a:chExt cx="683789" cy="445016"/>
          </a:xfrm>
        </p:grpSpPr>
        <p:sp>
          <p:nvSpPr>
            <p:cNvPr id="68" name="Google Shape;68;p6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 flipH="1">
            <a:off x="8601440" y="2703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720000" y="672225"/>
            <a:ext cx="514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720000" y="1748800"/>
            <a:ext cx="42330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193225" y="4244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8331835" y="2842950"/>
            <a:ext cx="357775" cy="295791"/>
            <a:chOff x="-783927" y="2108838"/>
            <a:chExt cx="357775" cy="295791"/>
          </a:xfrm>
        </p:grpSpPr>
        <p:sp>
          <p:nvSpPr>
            <p:cNvPr id="100" name="Google Shape;100;p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title"/>
          </p:nvPr>
        </p:nvSpPr>
        <p:spPr>
          <a:xfrm>
            <a:off x="724575" y="2074733"/>
            <a:ext cx="45282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title" idx="2" hasCustomPrompt="1"/>
          </p:nvPr>
        </p:nvSpPr>
        <p:spPr>
          <a:xfrm>
            <a:off x="724583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1"/>
          </p:nvPr>
        </p:nvSpPr>
        <p:spPr>
          <a:xfrm>
            <a:off x="724583" y="2993883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8267626" y="3458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4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712950" y="2074725"/>
            <a:ext cx="40716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23"/>
          <p:cNvSpPr txBox="1">
            <a:spLocks noGrp="1"/>
          </p:cNvSpPr>
          <p:nvPr>
            <p:ph type="title" idx="2" hasCustomPrompt="1"/>
          </p:nvPr>
        </p:nvSpPr>
        <p:spPr>
          <a:xfrm>
            <a:off x="1960950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23"/>
          <p:cNvSpPr txBox="1">
            <a:spLocks noGrp="1"/>
          </p:cNvSpPr>
          <p:nvPr>
            <p:ph type="subTitle" idx="1"/>
          </p:nvPr>
        </p:nvSpPr>
        <p:spPr>
          <a:xfrm>
            <a:off x="1360950" y="2993883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8267626" y="3458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98374" y="34488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3"/>
          <p:cNvGrpSpPr/>
          <p:nvPr/>
        </p:nvGrpSpPr>
        <p:grpSpPr>
          <a:xfrm>
            <a:off x="8578360" y="4157975"/>
            <a:ext cx="357775" cy="295791"/>
            <a:chOff x="-783927" y="2108838"/>
            <a:chExt cx="357775" cy="295791"/>
          </a:xfrm>
        </p:grpSpPr>
        <p:sp>
          <p:nvSpPr>
            <p:cNvPr id="316" name="Google Shape;316;p2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4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title"/>
          </p:nvPr>
        </p:nvSpPr>
        <p:spPr>
          <a:xfrm>
            <a:off x="1972482" y="2074725"/>
            <a:ext cx="52047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title" idx="2" hasCustomPrompt="1"/>
          </p:nvPr>
        </p:nvSpPr>
        <p:spPr>
          <a:xfrm>
            <a:off x="3787032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subTitle" idx="1"/>
          </p:nvPr>
        </p:nvSpPr>
        <p:spPr>
          <a:xfrm>
            <a:off x="3187032" y="2993883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8267626" y="3458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8704899" y="46264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4"/>
          <p:cNvGrpSpPr/>
          <p:nvPr/>
        </p:nvGrpSpPr>
        <p:grpSpPr>
          <a:xfrm>
            <a:off x="8519725" y="3930500"/>
            <a:ext cx="290100" cy="395375"/>
            <a:chOff x="1909125" y="2997175"/>
            <a:chExt cx="290100" cy="395375"/>
          </a:xfrm>
        </p:grpSpPr>
        <p:sp>
          <p:nvSpPr>
            <p:cNvPr id="326" name="Google Shape;326;p24"/>
            <p:cNvSpPr/>
            <p:nvPr/>
          </p:nvSpPr>
          <p:spPr>
            <a:xfrm>
              <a:off x="1909125" y="2997175"/>
              <a:ext cx="290100" cy="395075"/>
            </a:xfrm>
            <a:custGeom>
              <a:avLst/>
              <a:gdLst/>
              <a:ahLst/>
              <a:cxnLst/>
              <a:rect l="l" t="t" r="r" b="b"/>
              <a:pathLst>
                <a:path w="11604" h="15803" extrusionOk="0">
                  <a:moveTo>
                    <a:pt x="11319" y="1"/>
                  </a:moveTo>
                  <a:cubicBezTo>
                    <a:pt x="11266" y="1"/>
                    <a:pt x="11210" y="12"/>
                    <a:pt x="11155" y="36"/>
                  </a:cubicBezTo>
                  <a:cubicBezTo>
                    <a:pt x="9727" y="1191"/>
                    <a:pt x="5167" y="4838"/>
                    <a:pt x="2736" y="6723"/>
                  </a:cubicBezTo>
                  <a:cubicBezTo>
                    <a:pt x="0" y="8911"/>
                    <a:pt x="152" y="13227"/>
                    <a:pt x="3161" y="15051"/>
                  </a:cubicBezTo>
                  <a:cubicBezTo>
                    <a:pt x="3222" y="15081"/>
                    <a:pt x="3344" y="15173"/>
                    <a:pt x="3404" y="15203"/>
                  </a:cubicBezTo>
                  <a:cubicBezTo>
                    <a:pt x="3496" y="15233"/>
                    <a:pt x="3617" y="15325"/>
                    <a:pt x="3678" y="15355"/>
                  </a:cubicBezTo>
                  <a:cubicBezTo>
                    <a:pt x="4348" y="15661"/>
                    <a:pt x="5039" y="15803"/>
                    <a:pt x="5714" y="15803"/>
                  </a:cubicBezTo>
                  <a:cubicBezTo>
                    <a:pt x="8253" y="15803"/>
                    <a:pt x="10575" y="13800"/>
                    <a:pt x="10791" y="11039"/>
                  </a:cubicBezTo>
                  <a:cubicBezTo>
                    <a:pt x="11003" y="7939"/>
                    <a:pt x="11429" y="2133"/>
                    <a:pt x="11581" y="279"/>
                  </a:cubicBezTo>
                  <a:cubicBezTo>
                    <a:pt x="11604" y="98"/>
                    <a:pt x="11475" y="1"/>
                    <a:pt x="1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1916725" y="2997175"/>
              <a:ext cx="281925" cy="395375"/>
            </a:xfrm>
            <a:custGeom>
              <a:avLst/>
              <a:gdLst/>
              <a:ahLst/>
              <a:cxnLst/>
              <a:rect l="l" t="t" r="r" b="b"/>
              <a:pathLst>
                <a:path w="11277" h="15815" extrusionOk="0">
                  <a:moveTo>
                    <a:pt x="11011" y="1"/>
                  </a:moveTo>
                  <a:cubicBezTo>
                    <a:pt x="10960" y="1"/>
                    <a:pt x="10906" y="12"/>
                    <a:pt x="10851" y="36"/>
                  </a:cubicBezTo>
                  <a:cubicBezTo>
                    <a:pt x="10791" y="127"/>
                    <a:pt x="10699" y="157"/>
                    <a:pt x="10608" y="218"/>
                  </a:cubicBezTo>
                  <a:cubicBezTo>
                    <a:pt x="10456" y="2467"/>
                    <a:pt x="10243" y="4990"/>
                    <a:pt x="10152" y="6662"/>
                  </a:cubicBezTo>
                  <a:cubicBezTo>
                    <a:pt x="9937" y="9419"/>
                    <a:pt x="7622" y="11438"/>
                    <a:pt x="5088" y="11438"/>
                  </a:cubicBezTo>
                  <a:cubicBezTo>
                    <a:pt x="4409" y="11438"/>
                    <a:pt x="3714" y="11293"/>
                    <a:pt x="3040" y="10978"/>
                  </a:cubicBezTo>
                  <a:cubicBezTo>
                    <a:pt x="2918" y="10948"/>
                    <a:pt x="2857" y="10917"/>
                    <a:pt x="2766" y="10826"/>
                  </a:cubicBezTo>
                  <a:cubicBezTo>
                    <a:pt x="2705" y="10796"/>
                    <a:pt x="2584" y="10705"/>
                    <a:pt x="2493" y="10674"/>
                  </a:cubicBezTo>
                  <a:cubicBezTo>
                    <a:pt x="1793" y="10218"/>
                    <a:pt x="1216" y="9641"/>
                    <a:pt x="790" y="8972"/>
                  </a:cubicBezTo>
                  <a:lnTo>
                    <a:pt x="790" y="8972"/>
                  </a:lnTo>
                  <a:cubicBezTo>
                    <a:pt x="0" y="11130"/>
                    <a:pt x="669" y="13714"/>
                    <a:pt x="2857" y="15051"/>
                  </a:cubicBezTo>
                  <a:cubicBezTo>
                    <a:pt x="2918" y="15081"/>
                    <a:pt x="3040" y="15173"/>
                    <a:pt x="3100" y="15203"/>
                  </a:cubicBezTo>
                  <a:cubicBezTo>
                    <a:pt x="3192" y="15233"/>
                    <a:pt x="3313" y="15325"/>
                    <a:pt x="3374" y="15355"/>
                  </a:cubicBezTo>
                  <a:cubicBezTo>
                    <a:pt x="4049" y="15670"/>
                    <a:pt x="4745" y="15815"/>
                    <a:pt x="5426" y="15815"/>
                  </a:cubicBezTo>
                  <a:cubicBezTo>
                    <a:pt x="7967" y="15815"/>
                    <a:pt x="10295" y="13796"/>
                    <a:pt x="10487" y="11039"/>
                  </a:cubicBezTo>
                  <a:cubicBezTo>
                    <a:pt x="10699" y="7939"/>
                    <a:pt x="11125" y="2133"/>
                    <a:pt x="11277" y="279"/>
                  </a:cubicBezTo>
                  <a:cubicBezTo>
                    <a:pt x="11277" y="98"/>
                    <a:pt x="11159" y="1"/>
                    <a:pt x="11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2055775" y="3074525"/>
              <a:ext cx="96525" cy="97675"/>
            </a:xfrm>
            <a:custGeom>
              <a:avLst/>
              <a:gdLst/>
              <a:ahLst/>
              <a:cxnLst/>
              <a:rect l="l" t="t" r="r" b="b"/>
              <a:pathLst>
                <a:path w="3861" h="3907" extrusionOk="0">
                  <a:moveTo>
                    <a:pt x="2949" y="0"/>
                  </a:moveTo>
                  <a:cubicBezTo>
                    <a:pt x="2802" y="0"/>
                    <a:pt x="2648" y="27"/>
                    <a:pt x="2493" y="72"/>
                  </a:cubicBezTo>
                  <a:cubicBezTo>
                    <a:pt x="1763" y="255"/>
                    <a:pt x="1125" y="650"/>
                    <a:pt x="700" y="1136"/>
                  </a:cubicBezTo>
                  <a:cubicBezTo>
                    <a:pt x="213" y="1714"/>
                    <a:pt x="1" y="2413"/>
                    <a:pt x="244" y="3142"/>
                  </a:cubicBezTo>
                  <a:cubicBezTo>
                    <a:pt x="365" y="3446"/>
                    <a:pt x="548" y="3750"/>
                    <a:pt x="882" y="3872"/>
                  </a:cubicBezTo>
                  <a:cubicBezTo>
                    <a:pt x="985" y="3898"/>
                    <a:pt x="1093" y="3907"/>
                    <a:pt x="1200" y="3907"/>
                  </a:cubicBezTo>
                  <a:cubicBezTo>
                    <a:pt x="1346" y="3907"/>
                    <a:pt x="1489" y="3889"/>
                    <a:pt x="1611" y="3872"/>
                  </a:cubicBezTo>
                  <a:cubicBezTo>
                    <a:pt x="2098" y="3720"/>
                    <a:pt x="2493" y="3446"/>
                    <a:pt x="2827" y="3082"/>
                  </a:cubicBezTo>
                  <a:cubicBezTo>
                    <a:pt x="3253" y="2626"/>
                    <a:pt x="3587" y="2048"/>
                    <a:pt x="3739" y="1471"/>
                  </a:cubicBezTo>
                  <a:cubicBezTo>
                    <a:pt x="3800" y="1167"/>
                    <a:pt x="3861" y="832"/>
                    <a:pt x="3739" y="528"/>
                  </a:cubicBezTo>
                  <a:cubicBezTo>
                    <a:pt x="3590" y="145"/>
                    <a:pt x="3292" y="0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2068700" y="3095950"/>
              <a:ext cx="43325" cy="44250"/>
            </a:xfrm>
            <a:custGeom>
              <a:avLst/>
              <a:gdLst/>
              <a:ahLst/>
              <a:cxnLst/>
              <a:rect l="l" t="t" r="r" b="b"/>
              <a:pathLst>
                <a:path w="1733" h="1770" extrusionOk="0">
                  <a:moveTo>
                    <a:pt x="1362" y="1"/>
                  </a:moveTo>
                  <a:cubicBezTo>
                    <a:pt x="1196" y="1"/>
                    <a:pt x="1013" y="90"/>
                    <a:pt x="882" y="188"/>
                  </a:cubicBezTo>
                  <a:cubicBezTo>
                    <a:pt x="608" y="431"/>
                    <a:pt x="335" y="614"/>
                    <a:pt x="183" y="887"/>
                  </a:cubicBezTo>
                  <a:cubicBezTo>
                    <a:pt x="152" y="948"/>
                    <a:pt x="122" y="1070"/>
                    <a:pt x="61" y="1130"/>
                  </a:cubicBezTo>
                  <a:cubicBezTo>
                    <a:pt x="31" y="1282"/>
                    <a:pt x="0" y="1495"/>
                    <a:pt x="61" y="1647"/>
                  </a:cubicBezTo>
                  <a:cubicBezTo>
                    <a:pt x="152" y="1708"/>
                    <a:pt x="243" y="1769"/>
                    <a:pt x="365" y="1769"/>
                  </a:cubicBezTo>
                  <a:cubicBezTo>
                    <a:pt x="379" y="1769"/>
                    <a:pt x="393" y="1770"/>
                    <a:pt x="407" y="1770"/>
                  </a:cubicBezTo>
                  <a:cubicBezTo>
                    <a:pt x="966" y="1770"/>
                    <a:pt x="1434" y="1181"/>
                    <a:pt x="1642" y="766"/>
                  </a:cubicBezTo>
                  <a:cubicBezTo>
                    <a:pt x="1702" y="614"/>
                    <a:pt x="1733" y="431"/>
                    <a:pt x="1702" y="249"/>
                  </a:cubicBezTo>
                  <a:cubicBezTo>
                    <a:pt x="1632" y="66"/>
                    <a:pt x="1504" y="1"/>
                    <a:pt x="1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234398" y="480425"/>
            <a:ext cx="357775" cy="295791"/>
            <a:chOff x="-783927" y="2108838"/>
            <a:chExt cx="357775" cy="295791"/>
          </a:xfrm>
        </p:grpSpPr>
        <p:sp>
          <p:nvSpPr>
            <p:cNvPr id="331" name="Google Shape;331;p2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8162851" y="1820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8614099" y="47029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25"/>
          <p:cNvGrpSpPr/>
          <p:nvPr/>
        </p:nvGrpSpPr>
        <p:grpSpPr>
          <a:xfrm>
            <a:off x="8550835" y="539488"/>
            <a:ext cx="357775" cy="295791"/>
            <a:chOff x="-783927" y="2108838"/>
            <a:chExt cx="357775" cy="295791"/>
          </a:xfrm>
        </p:grpSpPr>
        <p:sp>
          <p:nvSpPr>
            <p:cNvPr id="338" name="Google Shape;338;p25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25"/>
          <p:cNvGrpSpPr/>
          <p:nvPr/>
        </p:nvGrpSpPr>
        <p:grpSpPr>
          <a:xfrm rot="4467977">
            <a:off x="113783" y="4499639"/>
            <a:ext cx="632709" cy="411772"/>
            <a:chOff x="-6156016" y="2887633"/>
            <a:chExt cx="683789" cy="445016"/>
          </a:xfrm>
        </p:grpSpPr>
        <p:sp>
          <p:nvSpPr>
            <p:cNvPr id="341" name="Google Shape;341;p25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224075" y="2703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7" r:id="rId6"/>
    <p:sldLayoutId id="2147483669" r:id="rId7"/>
    <p:sldLayoutId id="2147483670" r:id="rId8"/>
    <p:sldLayoutId id="2147483671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80" r:id="rId15"/>
    <p:sldLayoutId id="2147483681" r:id="rId16"/>
    <p:sldLayoutId id="2147483682" r:id="rId17"/>
    <p:sldLayoutId id="2147483684" r:id="rId18"/>
    <p:sldLayoutId id="2147483686" r:id="rId19"/>
    <p:sldLayoutId id="2147483688" r:id="rId20"/>
    <p:sldLayoutId id="2147483689" r:id="rId21"/>
    <p:sldLayoutId id="2147483690" r:id="rId22"/>
    <p:sldLayoutId id="2147483696" r:id="rId23"/>
    <p:sldLayoutId id="2147483697" r:id="rId24"/>
    <p:sldLayoutId id="2147483698" r:id="rId25"/>
    <p:sldLayoutId id="2147483699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slide" Target="slide3.xml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slide" Target="slide14.xml"/><Relationship Id="rId9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hchi/diabetes-data-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pn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"/>
          <p:cNvSpPr txBox="1">
            <a:spLocks noGrp="1"/>
          </p:cNvSpPr>
          <p:nvPr>
            <p:ph type="ctrTitle"/>
          </p:nvPr>
        </p:nvSpPr>
        <p:spPr>
          <a:xfrm>
            <a:off x="469530" y="1770334"/>
            <a:ext cx="5460600" cy="1722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        </a:t>
            </a:r>
            <a:r>
              <a:rPr lang="en-US" dirty="0">
                <a:latin typeface="Bungee" panose="020B0604020202020204" charset="0"/>
              </a:rPr>
              <a:t>Pregnant      diabetes</a:t>
            </a:r>
            <a:endParaRPr dirty="0">
              <a:solidFill>
                <a:schemeClr val="dk2"/>
              </a:solidFill>
              <a:latin typeface="Bungee" panose="020B0604020202020204" charset="0"/>
            </a:endParaRPr>
          </a:p>
        </p:txBody>
      </p:sp>
      <p:grpSp>
        <p:nvGrpSpPr>
          <p:cNvPr id="781" name="Google Shape;781;p59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782" name="Google Shape;782;p59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9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9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9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9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9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9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9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9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9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9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59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96" name="Google Shape;796;p5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59"/>
          <p:cNvSpPr/>
          <p:nvPr/>
        </p:nvSpPr>
        <p:spPr>
          <a:xfrm>
            <a:off x="4105700" y="150145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59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800" name="Google Shape;800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59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804" name="Google Shape;804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59"/>
          <p:cNvGrpSpPr/>
          <p:nvPr/>
        </p:nvGrpSpPr>
        <p:grpSpPr>
          <a:xfrm>
            <a:off x="6400419" y="501950"/>
            <a:ext cx="1667923" cy="4618010"/>
            <a:chOff x="6358316" y="756641"/>
            <a:chExt cx="1667923" cy="4618010"/>
          </a:xfrm>
        </p:grpSpPr>
        <p:grpSp>
          <p:nvGrpSpPr>
            <p:cNvPr id="808" name="Google Shape;808;p59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809" name="Google Shape;809;p59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041" extrusionOk="0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9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63" extrusionOk="0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9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80" extrusionOk="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9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9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67" extrusionOk="0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9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13" extrusionOk="0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9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6855" extrusionOk="0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9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831" extrusionOk="0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9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471" extrusionOk="0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9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69" extrusionOk="0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9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avLst/>
                <a:gdLst/>
                <a:ahLst/>
                <a:cxnLst/>
                <a:rect l="l" t="t" r="r" b="b"/>
                <a:pathLst>
                  <a:path w="56809" h="123456" extrusionOk="0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9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4711" extrusionOk="0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9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18248" extrusionOk="0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9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49607" extrusionOk="0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9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2810" extrusionOk="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9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3838" extrusionOk="0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9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avLst/>
                <a:gdLst/>
                <a:ahLst/>
                <a:cxnLst/>
                <a:rect l="l" t="t" r="r" b="b"/>
                <a:pathLst>
                  <a:path w="43766" h="54310" extrusionOk="0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9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1668" extrusionOk="0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9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268" extrusionOk="0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9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369" extrusionOk="0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9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6" extrusionOk="0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9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3" extrusionOk="0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9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747" extrusionOk="0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9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98" extrusionOk="0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9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6912" extrusionOk="0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59"/>
            <p:cNvSpPr/>
            <p:nvPr/>
          </p:nvSpPr>
          <p:spPr>
            <a:xfrm>
              <a:off x="6725997" y="1753742"/>
              <a:ext cx="593975" cy="189125"/>
            </a:xfrm>
            <a:custGeom>
              <a:avLst/>
              <a:gdLst/>
              <a:ahLst/>
              <a:cxnLst/>
              <a:rect l="l" t="t" r="r" b="b"/>
              <a:pathLst>
                <a:path w="23759" h="7565" extrusionOk="0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35" name="Google Shape;835;p59"/>
            <p:cNvSpPr/>
            <p:nvPr/>
          </p:nvSpPr>
          <p:spPr>
            <a:xfrm>
              <a:off x="6358316" y="2523806"/>
              <a:ext cx="248775" cy="1047050"/>
            </a:xfrm>
            <a:custGeom>
              <a:avLst/>
              <a:gdLst/>
              <a:ahLst/>
              <a:cxnLst/>
              <a:rect l="l" t="t" r="r" b="b"/>
              <a:pathLst>
                <a:path w="9951" h="41882" extrusionOk="0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p89"/>
          <p:cNvSpPr txBox="1">
            <a:spLocks noGrp="1"/>
          </p:cNvSpPr>
          <p:nvPr>
            <p:ph type="title"/>
          </p:nvPr>
        </p:nvSpPr>
        <p:spPr>
          <a:xfrm>
            <a:off x="332890" y="1538115"/>
            <a:ext cx="4682950" cy="2324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36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DATA CODES</a:t>
            </a:r>
          </a:p>
        </p:txBody>
      </p:sp>
      <p:sp>
        <p:nvSpPr>
          <p:cNvPr id="2909" name="Google Shape;2909;p89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910" name="Google Shape;2910;p89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911" name="Google Shape;2911;p89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912" name="Google Shape;2912;p89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913" name="Google Shape;2913;p89"/>
          <p:cNvSpPr/>
          <p:nvPr/>
        </p:nvSpPr>
        <p:spPr>
          <a:xfrm>
            <a:off x="5354974" y="70917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4" name="Google Shape;2914;p89"/>
          <p:cNvGrpSpPr/>
          <p:nvPr/>
        </p:nvGrpSpPr>
        <p:grpSpPr>
          <a:xfrm>
            <a:off x="4987097" y="1341479"/>
            <a:ext cx="3447529" cy="2916572"/>
            <a:chOff x="4987097" y="1341479"/>
            <a:chExt cx="3447529" cy="2916572"/>
          </a:xfrm>
        </p:grpSpPr>
        <p:sp>
          <p:nvSpPr>
            <p:cNvPr id="2915" name="Google Shape;2915;p89"/>
            <p:cNvSpPr/>
            <p:nvPr/>
          </p:nvSpPr>
          <p:spPr>
            <a:xfrm>
              <a:off x="5354984" y="4188419"/>
              <a:ext cx="2921488" cy="69632"/>
            </a:xfrm>
            <a:custGeom>
              <a:avLst/>
              <a:gdLst/>
              <a:ahLst/>
              <a:cxnLst/>
              <a:rect l="l" t="t" r="r" b="b"/>
              <a:pathLst>
                <a:path w="97003" h="2312" extrusionOk="0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6" name="Google Shape;2916;p89"/>
            <p:cNvGrpSpPr/>
            <p:nvPr/>
          </p:nvGrpSpPr>
          <p:grpSpPr>
            <a:xfrm>
              <a:off x="4987097" y="1341479"/>
              <a:ext cx="3447529" cy="2858785"/>
              <a:chOff x="1609650" y="1530975"/>
              <a:chExt cx="4154650" cy="3445150"/>
            </a:xfrm>
          </p:grpSpPr>
          <p:sp>
            <p:nvSpPr>
              <p:cNvPr id="2917" name="Google Shape;2917;p89"/>
              <p:cNvSpPr/>
              <p:nvPr/>
            </p:nvSpPr>
            <p:spPr>
              <a:xfrm>
                <a:off x="2051625" y="1533400"/>
                <a:ext cx="3457500" cy="3442725"/>
              </a:xfrm>
              <a:custGeom>
                <a:avLst/>
                <a:gdLst/>
                <a:ahLst/>
                <a:cxnLst/>
                <a:rect l="l" t="t" r="r" b="b"/>
                <a:pathLst>
                  <a:path w="138300" h="137709" extrusionOk="0">
                    <a:moveTo>
                      <a:pt x="69050" y="0"/>
                    </a:moveTo>
                    <a:cubicBezTo>
                      <a:pt x="61545" y="0"/>
                      <a:pt x="54134" y="1231"/>
                      <a:pt x="47101" y="3595"/>
                    </a:cubicBezTo>
                    <a:cubicBezTo>
                      <a:pt x="44866" y="4363"/>
                      <a:pt x="42598" y="5230"/>
                      <a:pt x="40430" y="6231"/>
                    </a:cubicBezTo>
                    <a:cubicBezTo>
                      <a:pt x="39963" y="6431"/>
                      <a:pt x="39529" y="6698"/>
                      <a:pt x="39062" y="6898"/>
                    </a:cubicBezTo>
                    <a:cubicBezTo>
                      <a:pt x="26120" y="13102"/>
                      <a:pt x="15112" y="23410"/>
                      <a:pt x="8040" y="36886"/>
                    </a:cubicBezTo>
                    <a:cubicBezTo>
                      <a:pt x="7306" y="38220"/>
                      <a:pt x="6672" y="39621"/>
                      <a:pt x="6039" y="41055"/>
                    </a:cubicBezTo>
                    <a:cubicBezTo>
                      <a:pt x="3237" y="47393"/>
                      <a:pt x="1469" y="53898"/>
                      <a:pt x="635" y="60436"/>
                    </a:cubicBezTo>
                    <a:cubicBezTo>
                      <a:pt x="34" y="65440"/>
                      <a:pt x="1" y="70443"/>
                      <a:pt x="435" y="75347"/>
                    </a:cubicBezTo>
                    <a:cubicBezTo>
                      <a:pt x="701" y="77915"/>
                      <a:pt x="1068" y="80417"/>
                      <a:pt x="1569" y="82852"/>
                    </a:cubicBezTo>
                    <a:cubicBezTo>
                      <a:pt x="2069" y="85321"/>
                      <a:pt x="2703" y="87756"/>
                      <a:pt x="3470" y="90157"/>
                    </a:cubicBezTo>
                    <a:cubicBezTo>
                      <a:pt x="3737" y="90958"/>
                      <a:pt x="3970" y="91758"/>
                      <a:pt x="4271" y="92492"/>
                    </a:cubicBezTo>
                    <a:cubicBezTo>
                      <a:pt x="6239" y="97863"/>
                      <a:pt x="8874" y="103000"/>
                      <a:pt x="12076" y="107770"/>
                    </a:cubicBezTo>
                    <a:cubicBezTo>
                      <a:pt x="17880" y="116276"/>
                      <a:pt x="25586" y="123548"/>
                      <a:pt x="34959" y="128885"/>
                    </a:cubicBezTo>
                    <a:cubicBezTo>
                      <a:pt x="35059" y="128952"/>
                      <a:pt x="35093" y="128985"/>
                      <a:pt x="35193" y="129018"/>
                    </a:cubicBezTo>
                    <a:cubicBezTo>
                      <a:pt x="35293" y="129119"/>
                      <a:pt x="35426" y="129152"/>
                      <a:pt x="35560" y="129219"/>
                    </a:cubicBezTo>
                    <a:cubicBezTo>
                      <a:pt x="35760" y="129319"/>
                      <a:pt x="35927" y="129452"/>
                      <a:pt x="36127" y="129519"/>
                    </a:cubicBezTo>
                    <a:cubicBezTo>
                      <a:pt x="36360" y="129619"/>
                      <a:pt x="36560" y="129719"/>
                      <a:pt x="36761" y="129819"/>
                    </a:cubicBezTo>
                    <a:cubicBezTo>
                      <a:pt x="37127" y="130019"/>
                      <a:pt x="37528" y="130186"/>
                      <a:pt x="37895" y="130353"/>
                    </a:cubicBezTo>
                    <a:cubicBezTo>
                      <a:pt x="37928" y="130353"/>
                      <a:pt x="37961" y="130386"/>
                      <a:pt x="38028" y="130386"/>
                    </a:cubicBezTo>
                    <a:cubicBezTo>
                      <a:pt x="38228" y="130486"/>
                      <a:pt x="38395" y="130553"/>
                      <a:pt x="38595" y="130653"/>
                    </a:cubicBezTo>
                    <a:cubicBezTo>
                      <a:pt x="38795" y="130786"/>
                      <a:pt x="39029" y="130853"/>
                      <a:pt x="39229" y="130953"/>
                    </a:cubicBezTo>
                    <a:cubicBezTo>
                      <a:pt x="39696" y="131153"/>
                      <a:pt x="40096" y="131353"/>
                      <a:pt x="40563" y="131520"/>
                    </a:cubicBezTo>
                    <a:cubicBezTo>
                      <a:pt x="40763" y="131620"/>
                      <a:pt x="40930" y="131687"/>
                      <a:pt x="41130" y="131787"/>
                    </a:cubicBezTo>
                    <a:cubicBezTo>
                      <a:pt x="41564" y="131954"/>
                      <a:pt x="42031" y="132121"/>
                      <a:pt x="42431" y="132287"/>
                    </a:cubicBezTo>
                    <a:cubicBezTo>
                      <a:pt x="42598" y="132354"/>
                      <a:pt x="42798" y="132454"/>
                      <a:pt x="43032" y="132521"/>
                    </a:cubicBezTo>
                    <a:cubicBezTo>
                      <a:pt x="43065" y="132554"/>
                      <a:pt x="43098" y="132554"/>
                      <a:pt x="43098" y="132554"/>
                    </a:cubicBezTo>
                    <a:cubicBezTo>
                      <a:pt x="43732" y="132821"/>
                      <a:pt x="44366" y="133021"/>
                      <a:pt x="45033" y="133288"/>
                    </a:cubicBezTo>
                    <a:cubicBezTo>
                      <a:pt x="45900" y="133622"/>
                      <a:pt x="46768" y="133889"/>
                      <a:pt x="47702" y="134189"/>
                    </a:cubicBezTo>
                    <a:cubicBezTo>
                      <a:pt x="47935" y="134222"/>
                      <a:pt x="48135" y="134322"/>
                      <a:pt x="48402" y="134389"/>
                    </a:cubicBezTo>
                    <a:cubicBezTo>
                      <a:pt x="48602" y="134489"/>
                      <a:pt x="48802" y="134556"/>
                      <a:pt x="49069" y="134622"/>
                    </a:cubicBezTo>
                    <a:cubicBezTo>
                      <a:pt x="49303" y="134689"/>
                      <a:pt x="49503" y="134723"/>
                      <a:pt x="49770" y="134823"/>
                    </a:cubicBezTo>
                    <a:cubicBezTo>
                      <a:pt x="50637" y="135123"/>
                      <a:pt x="51538" y="135323"/>
                      <a:pt x="52405" y="135556"/>
                    </a:cubicBezTo>
                    <a:cubicBezTo>
                      <a:pt x="52405" y="135556"/>
                      <a:pt x="53773" y="135990"/>
                      <a:pt x="56174" y="136457"/>
                    </a:cubicBezTo>
                    <a:cubicBezTo>
                      <a:pt x="56375" y="136490"/>
                      <a:pt x="56608" y="136524"/>
                      <a:pt x="56808" y="136557"/>
                    </a:cubicBezTo>
                    <a:cubicBezTo>
                      <a:pt x="57142" y="136624"/>
                      <a:pt x="57475" y="136691"/>
                      <a:pt x="57842" y="136724"/>
                    </a:cubicBezTo>
                    <a:cubicBezTo>
                      <a:pt x="57976" y="136791"/>
                      <a:pt x="58109" y="136824"/>
                      <a:pt x="58243" y="136824"/>
                    </a:cubicBezTo>
                    <a:lnTo>
                      <a:pt x="58976" y="136957"/>
                    </a:lnTo>
                    <a:cubicBezTo>
                      <a:pt x="59243" y="136991"/>
                      <a:pt x="59477" y="137024"/>
                      <a:pt x="59777" y="137058"/>
                    </a:cubicBezTo>
                    <a:cubicBezTo>
                      <a:pt x="59944" y="137058"/>
                      <a:pt x="60077" y="137058"/>
                      <a:pt x="60211" y="137124"/>
                    </a:cubicBezTo>
                    <a:cubicBezTo>
                      <a:pt x="60311" y="137124"/>
                      <a:pt x="60444" y="137158"/>
                      <a:pt x="60578" y="137158"/>
                    </a:cubicBezTo>
                    <a:cubicBezTo>
                      <a:pt x="60811" y="137191"/>
                      <a:pt x="61078" y="137191"/>
                      <a:pt x="61311" y="137224"/>
                    </a:cubicBezTo>
                    <a:cubicBezTo>
                      <a:pt x="61445" y="137224"/>
                      <a:pt x="61612" y="137291"/>
                      <a:pt x="61745" y="137291"/>
                    </a:cubicBezTo>
                    <a:cubicBezTo>
                      <a:pt x="62412" y="137358"/>
                      <a:pt x="63146" y="137391"/>
                      <a:pt x="63913" y="137491"/>
                    </a:cubicBezTo>
                    <a:cubicBezTo>
                      <a:pt x="64147" y="137491"/>
                      <a:pt x="64414" y="137525"/>
                      <a:pt x="64647" y="137525"/>
                    </a:cubicBezTo>
                    <a:cubicBezTo>
                      <a:pt x="64947" y="137525"/>
                      <a:pt x="65281" y="137591"/>
                      <a:pt x="65581" y="137591"/>
                    </a:cubicBezTo>
                    <a:cubicBezTo>
                      <a:pt x="66215" y="137625"/>
                      <a:pt x="66815" y="137625"/>
                      <a:pt x="67449" y="137658"/>
                    </a:cubicBezTo>
                    <a:lnTo>
                      <a:pt x="67949" y="137658"/>
                    </a:lnTo>
                    <a:cubicBezTo>
                      <a:pt x="68416" y="137658"/>
                      <a:pt x="68917" y="137691"/>
                      <a:pt x="69417" y="137691"/>
                    </a:cubicBezTo>
                    <a:cubicBezTo>
                      <a:pt x="69874" y="137703"/>
                      <a:pt x="70337" y="137708"/>
                      <a:pt x="70807" y="137708"/>
                    </a:cubicBezTo>
                    <a:cubicBezTo>
                      <a:pt x="73115" y="137708"/>
                      <a:pt x="75573" y="137574"/>
                      <a:pt x="78123" y="137324"/>
                    </a:cubicBezTo>
                    <a:cubicBezTo>
                      <a:pt x="86930" y="136157"/>
                      <a:pt x="95469" y="133288"/>
                      <a:pt x="103175" y="128918"/>
                    </a:cubicBezTo>
                    <a:lnTo>
                      <a:pt x="103241" y="128918"/>
                    </a:lnTo>
                    <a:cubicBezTo>
                      <a:pt x="108178" y="126083"/>
                      <a:pt x="112815" y="122647"/>
                      <a:pt x="116984" y="118611"/>
                    </a:cubicBezTo>
                    <a:cubicBezTo>
                      <a:pt x="123256" y="112607"/>
                      <a:pt x="128459" y="105301"/>
                      <a:pt x="132162" y="96895"/>
                    </a:cubicBezTo>
                    <a:cubicBezTo>
                      <a:pt x="133129" y="94661"/>
                      <a:pt x="133963" y="92459"/>
                      <a:pt x="134697" y="90224"/>
                    </a:cubicBezTo>
                    <a:cubicBezTo>
                      <a:pt x="135498" y="87789"/>
                      <a:pt x="136165" y="85321"/>
                      <a:pt x="136665" y="82885"/>
                    </a:cubicBezTo>
                    <a:cubicBezTo>
                      <a:pt x="137199" y="80384"/>
                      <a:pt x="137532" y="77882"/>
                      <a:pt x="137799" y="75380"/>
                    </a:cubicBezTo>
                    <a:cubicBezTo>
                      <a:pt x="138300" y="69743"/>
                      <a:pt x="138133" y="64139"/>
                      <a:pt x="137199" y="58635"/>
                    </a:cubicBezTo>
                    <a:cubicBezTo>
                      <a:pt x="136865" y="56433"/>
                      <a:pt x="136432" y="54265"/>
                      <a:pt x="135865" y="52097"/>
                    </a:cubicBezTo>
                    <a:cubicBezTo>
                      <a:pt x="135498" y="50662"/>
                      <a:pt x="135097" y="49228"/>
                      <a:pt x="134630" y="47794"/>
                    </a:cubicBezTo>
                    <a:cubicBezTo>
                      <a:pt x="134497" y="47393"/>
                      <a:pt x="134364" y="46960"/>
                      <a:pt x="134197" y="46559"/>
                    </a:cubicBezTo>
                    <a:cubicBezTo>
                      <a:pt x="132496" y="41623"/>
                      <a:pt x="130261" y="36886"/>
                      <a:pt x="127492" y="32449"/>
                    </a:cubicBezTo>
                    <a:cubicBezTo>
                      <a:pt x="125757" y="29647"/>
                      <a:pt x="123823" y="26945"/>
                      <a:pt x="121654" y="24410"/>
                    </a:cubicBezTo>
                    <a:cubicBezTo>
                      <a:pt x="116484" y="18273"/>
                      <a:pt x="110180" y="12969"/>
                      <a:pt x="102841" y="8866"/>
                    </a:cubicBezTo>
                    <a:cubicBezTo>
                      <a:pt x="100973" y="7765"/>
                      <a:pt x="98972" y="6798"/>
                      <a:pt x="96937" y="5897"/>
                    </a:cubicBezTo>
                    <a:cubicBezTo>
                      <a:pt x="87859" y="1903"/>
                      <a:pt x="78381" y="0"/>
                      <a:pt x="69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89"/>
              <p:cNvSpPr/>
              <p:nvPr/>
            </p:nvSpPr>
            <p:spPr>
              <a:xfrm>
                <a:off x="4646000" y="2273700"/>
                <a:ext cx="139275" cy="10002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4001" extrusionOk="0">
                    <a:moveTo>
                      <a:pt x="3511" y="1"/>
                    </a:moveTo>
                    <a:cubicBezTo>
                      <a:pt x="3026" y="1"/>
                      <a:pt x="2475" y="82"/>
                      <a:pt x="2168" y="235"/>
                    </a:cubicBezTo>
                    <a:cubicBezTo>
                      <a:pt x="1568" y="502"/>
                      <a:pt x="701" y="1636"/>
                      <a:pt x="400" y="2270"/>
                    </a:cubicBezTo>
                    <a:cubicBezTo>
                      <a:pt x="234" y="2604"/>
                      <a:pt x="0" y="3438"/>
                      <a:pt x="200" y="3738"/>
                    </a:cubicBezTo>
                    <a:cubicBezTo>
                      <a:pt x="370" y="3950"/>
                      <a:pt x="835" y="4000"/>
                      <a:pt x="1255" y="4000"/>
                    </a:cubicBezTo>
                    <a:cubicBezTo>
                      <a:pt x="1496" y="4000"/>
                      <a:pt x="1722" y="3984"/>
                      <a:pt x="1868" y="3971"/>
                    </a:cubicBezTo>
                    <a:cubicBezTo>
                      <a:pt x="2802" y="3838"/>
                      <a:pt x="4537" y="3071"/>
                      <a:pt x="5070" y="2337"/>
                    </a:cubicBezTo>
                    <a:cubicBezTo>
                      <a:pt x="5371" y="2003"/>
                      <a:pt x="5571" y="1169"/>
                      <a:pt x="5471" y="836"/>
                    </a:cubicBezTo>
                    <a:cubicBezTo>
                      <a:pt x="5304" y="502"/>
                      <a:pt x="4537" y="135"/>
                      <a:pt x="4170" y="69"/>
                    </a:cubicBezTo>
                    <a:cubicBezTo>
                      <a:pt x="3998" y="23"/>
                      <a:pt x="3763" y="1"/>
                      <a:pt x="3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89"/>
              <p:cNvSpPr/>
              <p:nvPr/>
            </p:nvSpPr>
            <p:spPr>
              <a:xfrm>
                <a:off x="4600950" y="2144475"/>
                <a:ext cx="808950" cy="669800"/>
              </a:xfrm>
              <a:custGeom>
                <a:avLst/>
                <a:gdLst/>
                <a:ahLst/>
                <a:cxnLst/>
                <a:rect l="l" t="t" r="r" b="b"/>
                <a:pathLst>
                  <a:path w="32358" h="26792" extrusionOk="0">
                    <a:moveTo>
                      <a:pt x="19815" y="1"/>
                    </a:moveTo>
                    <a:cubicBezTo>
                      <a:pt x="18981" y="134"/>
                      <a:pt x="17980" y="201"/>
                      <a:pt x="17480" y="468"/>
                    </a:cubicBezTo>
                    <a:cubicBezTo>
                      <a:pt x="16980" y="668"/>
                      <a:pt x="16046" y="1302"/>
                      <a:pt x="15845" y="1769"/>
                    </a:cubicBezTo>
                    <a:cubicBezTo>
                      <a:pt x="15679" y="2135"/>
                      <a:pt x="15645" y="3170"/>
                      <a:pt x="15945" y="3503"/>
                    </a:cubicBezTo>
                    <a:cubicBezTo>
                      <a:pt x="16179" y="3837"/>
                      <a:pt x="17313" y="3670"/>
                      <a:pt x="17613" y="3970"/>
                    </a:cubicBezTo>
                    <a:cubicBezTo>
                      <a:pt x="18114" y="4470"/>
                      <a:pt x="17680" y="6272"/>
                      <a:pt x="18314" y="6639"/>
                    </a:cubicBezTo>
                    <a:cubicBezTo>
                      <a:pt x="18392" y="6689"/>
                      <a:pt x="18485" y="6711"/>
                      <a:pt x="18590" y="6711"/>
                    </a:cubicBezTo>
                    <a:cubicBezTo>
                      <a:pt x="19267" y="6711"/>
                      <a:pt x="20428" y="5788"/>
                      <a:pt x="21097" y="5788"/>
                    </a:cubicBezTo>
                    <a:cubicBezTo>
                      <a:pt x="21207" y="5788"/>
                      <a:pt x="21304" y="5813"/>
                      <a:pt x="21383" y="5871"/>
                    </a:cubicBezTo>
                    <a:cubicBezTo>
                      <a:pt x="22083" y="6439"/>
                      <a:pt x="22083" y="8774"/>
                      <a:pt x="21449" y="9307"/>
                    </a:cubicBezTo>
                    <a:cubicBezTo>
                      <a:pt x="21413" y="9336"/>
                      <a:pt x="21359" y="9348"/>
                      <a:pt x="21295" y="9348"/>
                    </a:cubicBezTo>
                    <a:cubicBezTo>
                      <a:pt x="21065" y="9348"/>
                      <a:pt x="20705" y="9200"/>
                      <a:pt x="20549" y="9174"/>
                    </a:cubicBezTo>
                    <a:cubicBezTo>
                      <a:pt x="19982" y="9040"/>
                      <a:pt x="18814" y="8540"/>
                      <a:pt x="18180" y="8507"/>
                    </a:cubicBezTo>
                    <a:cubicBezTo>
                      <a:pt x="17832" y="8472"/>
                      <a:pt x="17266" y="8419"/>
                      <a:pt x="16714" y="8419"/>
                    </a:cubicBezTo>
                    <a:cubicBezTo>
                      <a:pt x="16208" y="8419"/>
                      <a:pt x="15715" y="8463"/>
                      <a:pt x="15412" y="8607"/>
                    </a:cubicBezTo>
                    <a:cubicBezTo>
                      <a:pt x="14378" y="9040"/>
                      <a:pt x="13377" y="11342"/>
                      <a:pt x="12376" y="11809"/>
                    </a:cubicBezTo>
                    <a:cubicBezTo>
                      <a:pt x="12216" y="11877"/>
                      <a:pt x="12010" y="11903"/>
                      <a:pt x="11777" y="11903"/>
                    </a:cubicBezTo>
                    <a:cubicBezTo>
                      <a:pt x="11066" y="11903"/>
                      <a:pt x="10098" y="11664"/>
                      <a:pt x="9364" y="11664"/>
                    </a:cubicBezTo>
                    <a:cubicBezTo>
                      <a:pt x="9042" y="11664"/>
                      <a:pt x="8764" y="11710"/>
                      <a:pt x="8574" y="11842"/>
                    </a:cubicBezTo>
                    <a:cubicBezTo>
                      <a:pt x="7973" y="12309"/>
                      <a:pt x="7306" y="14144"/>
                      <a:pt x="7640" y="14845"/>
                    </a:cubicBezTo>
                    <a:cubicBezTo>
                      <a:pt x="7806" y="15211"/>
                      <a:pt x="8974" y="15045"/>
                      <a:pt x="9141" y="15445"/>
                    </a:cubicBezTo>
                    <a:cubicBezTo>
                      <a:pt x="9341" y="15879"/>
                      <a:pt x="8874" y="17146"/>
                      <a:pt x="8407" y="17346"/>
                    </a:cubicBezTo>
                    <a:cubicBezTo>
                      <a:pt x="8316" y="17386"/>
                      <a:pt x="8214" y="17404"/>
                      <a:pt x="8102" y="17404"/>
                    </a:cubicBezTo>
                    <a:cubicBezTo>
                      <a:pt x="7186" y="17404"/>
                      <a:pt x="5640" y="16201"/>
                      <a:pt x="4838" y="16112"/>
                    </a:cubicBezTo>
                    <a:cubicBezTo>
                      <a:pt x="4455" y="16053"/>
                      <a:pt x="3870" y="16001"/>
                      <a:pt x="3277" y="16001"/>
                    </a:cubicBezTo>
                    <a:cubicBezTo>
                      <a:pt x="2526" y="16001"/>
                      <a:pt x="1760" y="16085"/>
                      <a:pt x="1368" y="16346"/>
                    </a:cubicBezTo>
                    <a:cubicBezTo>
                      <a:pt x="968" y="16646"/>
                      <a:pt x="534" y="17613"/>
                      <a:pt x="401" y="18114"/>
                    </a:cubicBezTo>
                    <a:cubicBezTo>
                      <a:pt x="168" y="19048"/>
                      <a:pt x="1" y="21182"/>
                      <a:pt x="501" y="22016"/>
                    </a:cubicBezTo>
                    <a:cubicBezTo>
                      <a:pt x="801" y="22483"/>
                      <a:pt x="1835" y="23017"/>
                      <a:pt x="2369" y="23184"/>
                    </a:cubicBezTo>
                    <a:cubicBezTo>
                      <a:pt x="3170" y="23484"/>
                      <a:pt x="4871" y="23551"/>
                      <a:pt x="5705" y="23651"/>
                    </a:cubicBezTo>
                    <a:cubicBezTo>
                      <a:pt x="6102" y="23676"/>
                      <a:pt x="6887" y="23867"/>
                      <a:pt x="7469" y="23867"/>
                    </a:cubicBezTo>
                    <a:cubicBezTo>
                      <a:pt x="7669" y="23867"/>
                      <a:pt x="7845" y="23844"/>
                      <a:pt x="7973" y="23784"/>
                    </a:cubicBezTo>
                    <a:cubicBezTo>
                      <a:pt x="8373" y="23517"/>
                      <a:pt x="8574" y="22517"/>
                      <a:pt x="8874" y="22150"/>
                    </a:cubicBezTo>
                    <a:cubicBezTo>
                      <a:pt x="9741" y="21016"/>
                      <a:pt x="11542" y="18480"/>
                      <a:pt x="12977" y="18180"/>
                    </a:cubicBezTo>
                    <a:cubicBezTo>
                      <a:pt x="13012" y="18172"/>
                      <a:pt x="13050" y="18168"/>
                      <a:pt x="13089" y="18168"/>
                    </a:cubicBezTo>
                    <a:cubicBezTo>
                      <a:pt x="13659" y="18168"/>
                      <a:pt x="14612" y="18984"/>
                      <a:pt x="15155" y="18984"/>
                    </a:cubicBezTo>
                    <a:cubicBezTo>
                      <a:pt x="15174" y="18984"/>
                      <a:pt x="15193" y="18983"/>
                      <a:pt x="15212" y="18981"/>
                    </a:cubicBezTo>
                    <a:cubicBezTo>
                      <a:pt x="15923" y="18888"/>
                      <a:pt x="16892" y="17248"/>
                      <a:pt x="17588" y="17248"/>
                    </a:cubicBezTo>
                    <a:cubicBezTo>
                      <a:pt x="17643" y="17248"/>
                      <a:pt x="17696" y="17258"/>
                      <a:pt x="17747" y="17280"/>
                    </a:cubicBezTo>
                    <a:cubicBezTo>
                      <a:pt x="18147" y="17446"/>
                      <a:pt x="17813" y="18514"/>
                      <a:pt x="17980" y="18881"/>
                    </a:cubicBezTo>
                    <a:cubicBezTo>
                      <a:pt x="18747" y="20348"/>
                      <a:pt x="23017" y="21683"/>
                      <a:pt x="23051" y="23351"/>
                    </a:cubicBezTo>
                    <a:cubicBezTo>
                      <a:pt x="23051" y="23617"/>
                      <a:pt x="22517" y="24051"/>
                      <a:pt x="22250" y="24151"/>
                    </a:cubicBezTo>
                    <a:cubicBezTo>
                      <a:pt x="22208" y="24163"/>
                      <a:pt x="22162" y="24168"/>
                      <a:pt x="22112" y="24168"/>
                    </a:cubicBezTo>
                    <a:cubicBezTo>
                      <a:pt x="21577" y="24168"/>
                      <a:pt x="20617" y="23556"/>
                      <a:pt x="20067" y="23556"/>
                    </a:cubicBezTo>
                    <a:cubicBezTo>
                      <a:pt x="19932" y="23556"/>
                      <a:pt x="19822" y="23593"/>
                      <a:pt x="19748" y="23684"/>
                    </a:cubicBezTo>
                    <a:cubicBezTo>
                      <a:pt x="19515" y="24018"/>
                      <a:pt x="20215" y="24885"/>
                      <a:pt x="20549" y="25152"/>
                    </a:cubicBezTo>
                    <a:cubicBezTo>
                      <a:pt x="20849" y="25385"/>
                      <a:pt x="21683" y="25686"/>
                      <a:pt x="22050" y="25686"/>
                    </a:cubicBezTo>
                    <a:cubicBezTo>
                      <a:pt x="22092" y="25688"/>
                      <a:pt x="22137" y="25690"/>
                      <a:pt x="22187" y="25690"/>
                    </a:cubicBezTo>
                    <a:cubicBezTo>
                      <a:pt x="22728" y="25690"/>
                      <a:pt x="23679" y="25522"/>
                      <a:pt x="23985" y="25185"/>
                    </a:cubicBezTo>
                    <a:cubicBezTo>
                      <a:pt x="24351" y="24785"/>
                      <a:pt x="23884" y="23484"/>
                      <a:pt x="24218" y="23050"/>
                    </a:cubicBezTo>
                    <a:cubicBezTo>
                      <a:pt x="24351" y="22884"/>
                      <a:pt x="25019" y="22984"/>
                      <a:pt x="25085" y="22784"/>
                    </a:cubicBezTo>
                    <a:cubicBezTo>
                      <a:pt x="25185" y="22550"/>
                      <a:pt x="24718" y="22183"/>
                      <a:pt x="24552" y="22016"/>
                    </a:cubicBezTo>
                    <a:cubicBezTo>
                      <a:pt x="23818" y="21282"/>
                      <a:pt x="21683" y="20348"/>
                      <a:pt x="21082" y="19481"/>
                    </a:cubicBezTo>
                    <a:cubicBezTo>
                      <a:pt x="20682" y="18847"/>
                      <a:pt x="19982" y="17180"/>
                      <a:pt x="20482" y="16646"/>
                    </a:cubicBezTo>
                    <a:cubicBezTo>
                      <a:pt x="20639" y="16489"/>
                      <a:pt x="20910" y="16427"/>
                      <a:pt x="21232" y="16427"/>
                    </a:cubicBezTo>
                    <a:cubicBezTo>
                      <a:pt x="22008" y="16427"/>
                      <a:pt x="23079" y="16787"/>
                      <a:pt x="23551" y="17046"/>
                    </a:cubicBezTo>
                    <a:cubicBezTo>
                      <a:pt x="23851" y="17213"/>
                      <a:pt x="24185" y="17880"/>
                      <a:pt x="24418" y="18147"/>
                    </a:cubicBezTo>
                    <a:cubicBezTo>
                      <a:pt x="25019" y="18814"/>
                      <a:pt x="26520" y="19948"/>
                      <a:pt x="26820" y="20782"/>
                    </a:cubicBezTo>
                    <a:cubicBezTo>
                      <a:pt x="27020" y="21449"/>
                      <a:pt x="26386" y="22850"/>
                      <a:pt x="26553" y="23517"/>
                    </a:cubicBezTo>
                    <a:cubicBezTo>
                      <a:pt x="26753" y="24285"/>
                      <a:pt x="27487" y="25819"/>
                      <a:pt x="28221" y="26486"/>
                    </a:cubicBezTo>
                    <a:cubicBezTo>
                      <a:pt x="28460" y="26666"/>
                      <a:pt x="28673" y="26792"/>
                      <a:pt x="28858" y="26792"/>
                    </a:cubicBezTo>
                    <a:cubicBezTo>
                      <a:pt x="28880" y="26792"/>
                      <a:pt x="28901" y="26790"/>
                      <a:pt x="28921" y="26786"/>
                    </a:cubicBezTo>
                    <a:cubicBezTo>
                      <a:pt x="29422" y="26720"/>
                      <a:pt x="29655" y="26019"/>
                      <a:pt x="29822" y="25219"/>
                    </a:cubicBezTo>
                    <a:cubicBezTo>
                      <a:pt x="29989" y="24351"/>
                      <a:pt x="30089" y="23351"/>
                      <a:pt x="30523" y="22984"/>
                    </a:cubicBezTo>
                    <a:cubicBezTo>
                      <a:pt x="30846" y="22660"/>
                      <a:pt x="31766" y="22148"/>
                      <a:pt x="32308" y="22148"/>
                    </a:cubicBezTo>
                    <a:cubicBezTo>
                      <a:pt x="32325" y="22148"/>
                      <a:pt x="32341" y="22149"/>
                      <a:pt x="32357" y="22150"/>
                    </a:cubicBezTo>
                    <a:cubicBezTo>
                      <a:pt x="29589" y="14111"/>
                      <a:pt x="25352" y="6539"/>
                      <a:pt x="19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89"/>
              <p:cNvSpPr/>
              <p:nvPr/>
            </p:nvSpPr>
            <p:spPr>
              <a:xfrm>
                <a:off x="4761900" y="2204050"/>
                <a:ext cx="171825" cy="2152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8608" extrusionOk="0">
                    <a:moveTo>
                      <a:pt x="2696" y="1"/>
                    </a:moveTo>
                    <a:cubicBezTo>
                      <a:pt x="2109" y="1"/>
                      <a:pt x="1407" y="183"/>
                      <a:pt x="1068" y="353"/>
                    </a:cubicBezTo>
                    <a:cubicBezTo>
                      <a:pt x="768" y="453"/>
                      <a:pt x="401" y="953"/>
                      <a:pt x="268" y="1220"/>
                    </a:cubicBezTo>
                    <a:cubicBezTo>
                      <a:pt x="167" y="1454"/>
                      <a:pt x="34" y="2054"/>
                      <a:pt x="101" y="2354"/>
                    </a:cubicBezTo>
                    <a:cubicBezTo>
                      <a:pt x="234" y="2688"/>
                      <a:pt x="868" y="3021"/>
                      <a:pt x="1168" y="3255"/>
                    </a:cubicBezTo>
                    <a:cubicBezTo>
                      <a:pt x="1535" y="3555"/>
                      <a:pt x="2436" y="4056"/>
                      <a:pt x="2669" y="4456"/>
                    </a:cubicBezTo>
                    <a:cubicBezTo>
                      <a:pt x="2769" y="4723"/>
                      <a:pt x="2869" y="5423"/>
                      <a:pt x="2669" y="5623"/>
                    </a:cubicBezTo>
                    <a:cubicBezTo>
                      <a:pt x="2587" y="5714"/>
                      <a:pt x="2443" y="5743"/>
                      <a:pt x="2270" y="5743"/>
                    </a:cubicBezTo>
                    <a:cubicBezTo>
                      <a:pt x="1969" y="5743"/>
                      <a:pt x="1582" y="5656"/>
                      <a:pt x="1281" y="5656"/>
                    </a:cubicBezTo>
                    <a:cubicBezTo>
                      <a:pt x="1121" y="5656"/>
                      <a:pt x="986" y="5681"/>
                      <a:pt x="901" y="5757"/>
                    </a:cubicBezTo>
                    <a:cubicBezTo>
                      <a:pt x="434" y="6124"/>
                      <a:pt x="1" y="7625"/>
                      <a:pt x="368" y="8125"/>
                    </a:cubicBezTo>
                    <a:cubicBezTo>
                      <a:pt x="484" y="8358"/>
                      <a:pt x="963" y="8399"/>
                      <a:pt x="1448" y="8399"/>
                    </a:cubicBezTo>
                    <a:cubicBezTo>
                      <a:pt x="1709" y="8399"/>
                      <a:pt x="1971" y="8387"/>
                      <a:pt x="2181" y="8387"/>
                    </a:cubicBezTo>
                    <a:cubicBezTo>
                      <a:pt x="2250" y="8387"/>
                      <a:pt x="2313" y="8388"/>
                      <a:pt x="2369" y="8392"/>
                    </a:cubicBezTo>
                    <a:cubicBezTo>
                      <a:pt x="2890" y="8417"/>
                      <a:pt x="3818" y="8608"/>
                      <a:pt x="4533" y="8608"/>
                    </a:cubicBezTo>
                    <a:cubicBezTo>
                      <a:pt x="4779" y="8608"/>
                      <a:pt x="5000" y="8585"/>
                      <a:pt x="5171" y="8525"/>
                    </a:cubicBezTo>
                    <a:cubicBezTo>
                      <a:pt x="5705" y="8359"/>
                      <a:pt x="6872" y="7591"/>
                      <a:pt x="6839" y="7058"/>
                    </a:cubicBezTo>
                    <a:cubicBezTo>
                      <a:pt x="6772" y="6624"/>
                      <a:pt x="5705" y="6557"/>
                      <a:pt x="5405" y="6257"/>
                    </a:cubicBezTo>
                    <a:cubicBezTo>
                      <a:pt x="5171" y="6057"/>
                      <a:pt x="4871" y="5457"/>
                      <a:pt x="4704" y="5223"/>
                    </a:cubicBezTo>
                    <a:cubicBezTo>
                      <a:pt x="4404" y="4723"/>
                      <a:pt x="3870" y="3622"/>
                      <a:pt x="3703" y="3088"/>
                    </a:cubicBezTo>
                    <a:cubicBezTo>
                      <a:pt x="3537" y="2388"/>
                      <a:pt x="4037" y="686"/>
                      <a:pt x="3503" y="219"/>
                    </a:cubicBezTo>
                    <a:cubicBezTo>
                      <a:pt x="3333" y="61"/>
                      <a:pt x="3033" y="1"/>
                      <a:pt x="2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89"/>
              <p:cNvSpPr/>
              <p:nvPr/>
            </p:nvSpPr>
            <p:spPr>
              <a:xfrm>
                <a:off x="5409875" y="2729900"/>
                <a:ext cx="40875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4271" extrusionOk="0">
                    <a:moveTo>
                      <a:pt x="367" y="0"/>
                    </a:moveTo>
                    <a:cubicBezTo>
                      <a:pt x="300" y="734"/>
                      <a:pt x="0" y="1601"/>
                      <a:pt x="134" y="2068"/>
                    </a:cubicBezTo>
                    <a:cubicBezTo>
                      <a:pt x="334" y="2702"/>
                      <a:pt x="1034" y="3836"/>
                      <a:pt x="1635" y="4270"/>
                    </a:cubicBezTo>
                    <a:cubicBezTo>
                      <a:pt x="1268" y="2836"/>
                      <a:pt x="834" y="1401"/>
                      <a:pt x="367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89"/>
              <p:cNvSpPr/>
              <p:nvPr/>
            </p:nvSpPr>
            <p:spPr>
              <a:xfrm>
                <a:off x="3613575" y="2365475"/>
                <a:ext cx="51750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945" extrusionOk="0">
                    <a:moveTo>
                      <a:pt x="1168" y="0"/>
                    </a:moveTo>
                    <a:cubicBezTo>
                      <a:pt x="902" y="0"/>
                      <a:pt x="568" y="501"/>
                      <a:pt x="401" y="734"/>
                    </a:cubicBezTo>
                    <a:cubicBezTo>
                      <a:pt x="268" y="934"/>
                      <a:pt x="1" y="1501"/>
                      <a:pt x="168" y="1735"/>
                    </a:cubicBezTo>
                    <a:cubicBezTo>
                      <a:pt x="311" y="1878"/>
                      <a:pt x="655" y="1944"/>
                      <a:pt x="985" y="1944"/>
                    </a:cubicBezTo>
                    <a:cubicBezTo>
                      <a:pt x="1270" y="1944"/>
                      <a:pt x="1545" y="1894"/>
                      <a:pt x="1669" y="1802"/>
                    </a:cubicBezTo>
                    <a:cubicBezTo>
                      <a:pt x="1902" y="1635"/>
                      <a:pt x="2069" y="1034"/>
                      <a:pt x="1969" y="801"/>
                    </a:cubicBezTo>
                    <a:cubicBezTo>
                      <a:pt x="1936" y="567"/>
                      <a:pt x="1469" y="0"/>
                      <a:pt x="1168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89"/>
              <p:cNvSpPr/>
              <p:nvPr/>
            </p:nvSpPr>
            <p:spPr>
              <a:xfrm>
                <a:off x="2252625" y="1625775"/>
                <a:ext cx="1814650" cy="3227600"/>
              </a:xfrm>
              <a:custGeom>
                <a:avLst/>
                <a:gdLst/>
                <a:ahLst/>
                <a:cxnLst/>
                <a:rect l="l" t="t" r="r" b="b"/>
                <a:pathLst>
                  <a:path w="72586" h="129104" extrusionOk="0">
                    <a:moveTo>
                      <a:pt x="39095" y="0"/>
                    </a:moveTo>
                    <a:cubicBezTo>
                      <a:pt x="36860" y="734"/>
                      <a:pt x="34591" y="1635"/>
                      <a:pt x="32423" y="2636"/>
                    </a:cubicBezTo>
                    <a:cubicBezTo>
                      <a:pt x="32560" y="2832"/>
                      <a:pt x="32887" y="2889"/>
                      <a:pt x="33298" y="2889"/>
                    </a:cubicBezTo>
                    <a:cubicBezTo>
                      <a:pt x="33889" y="2889"/>
                      <a:pt x="34654" y="2769"/>
                      <a:pt x="35273" y="2769"/>
                    </a:cubicBezTo>
                    <a:cubicBezTo>
                      <a:pt x="35688" y="2769"/>
                      <a:pt x="36037" y="2823"/>
                      <a:pt x="36226" y="3003"/>
                    </a:cubicBezTo>
                    <a:cubicBezTo>
                      <a:pt x="36426" y="3203"/>
                      <a:pt x="36559" y="3870"/>
                      <a:pt x="36426" y="4170"/>
                    </a:cubicBezTo>
                    <a:cubicBezTo>
                      <a:pt x="36326" y="4504"/>
                      <a:pt x="35225" y="4637"/>
                      <a:pt x="35325" y="4971"/>
                    </a:cubicBezTo>
                    <a:cubicBezTo>
                      <a:pt x="35416" y="5373"/>
                      <a:pt x="35957" y="5462"/>
                      <a:pt x="36631" y="5462"/>
                    </a:cubicBezTo>
                    <a:cubicBezTo>
                      <a:pt x="37166" y="5462"/>
                      <a:pt x="37785" y="5406"/>
                      <a:pt x="38329" y="5406"/>
                    </a:cubicBezTo>
                    <a:cubicBezTo>
                      <a:pt x="38860" y="5406"/>
                      <a:pt x="39320" y="5460"/>
                      <a:pt x="39562" y="5671"/>
                    </a:cubicBezTo>
                    <a:cubicBezTo>
                      <a:pt x="39895" y="5971"/>
                      <a:pt x="40329" y="6972"/>
                      <a:pt x="40029" y="7239"/>
                    </a:cubicBezTo>
                    <a:cubicBezTo>
                      <a:pt x="39775" y="7513"/>
                      <a:pt x="39306" y="7626"/>
                      <a:pt x="38752" y="7626"/>
                    </a:cubicBezTo>
                    <a:cubicBezTo>
                      <a:pt x="37487" y="7626"/>
                      <a:pt x="35782" y="7032"/>
                      <a:pt x="35225" y="6405"/>
                    </a:cubicBezTo>
                    <a:cubicBezTo>
                      <a:pt x="35025" y="6171"/>
                      <a:pt x="35325" y="5471"/>
                      <a:pt x="35158" y="5204"/>
                    </a:cubicBezTo>
                    <a:cubicBezTo>
                      <a:pt x="34691" y="4570"/>
                      <a:pt x="32890" y="4504"/>
                      <a:pt x="32190" y="4137"/>
                    </a:cubicBezTo>
                    <a:cubicBezTo>
                      <a:pt x="31856" y="3970"/>
                      <a:pt x="31389" y="3503"/>
                      <a:pt x="31022" y="3236"/>
                    </a:cubicBezTo>
                    <a:cubicBezTo>
                      <a:pt x="18146" y="9474"/>
                      <a:pt x="7072" y="19748"/>
                      <a:pt x="0" y="33224"/>
                    </a:cubicBezTo>
                    <a:cubicBezTo>
                      <a:pt x="734" y="33524"/>
                      <a:pt x="1501" y="33825"/>
                      <a:pt x="1701" y="34225"/>
                    </a:cubicBezTo>
                    <a:cubicBezTo>
                      <a:pt x="2302" y="35526"/>
                      <a:pt x="801" y="38395"/>
                      <a:pt x="967" y="39762"/>
                    </a:cubicBezTo>
                    <a:cubicBezTo>
                      <a:pt x="1168" y="41163"/>
                      <a:pt x="2135" y="43999"/>
                      <a:pt x="3202" y="44933"/>
                    </a:cubicBezTo>
                    <a:cubicBezTo>
                      <a:pt x="3551" y="45254"/>
                      <a:pt x="4482" y="45684"/>
                      <a:pt x="5093" y="45684"/>
                    </a:cubicBezTo>
                    <a:cubicBezTo>
                      <a:pt x="5242" y="45684"/>
                      <a:pt x="5373" y="45659"/>
                      <a:pt x="5471" y="45600"/>
                    </a:cubicBezTo>
                    <a:cubicBezTo>
                      <a:pt x="5838" y="45433"/>
                      <a:pt x="6004" y="44432"/>
                      <a:pt x="5971" y="44032"/>
                    </a:cubicBezTo>
                    <a:cubicBezTo>
                      <a:pt x="5871" y="42764"/>
                      <a:pt x="4036" y="40730"/>
                      <a:pt x="3736" y="39529"/>
                    </a:cubicBezTo>
                    <a:cubicBezTo>
                      <a:pt x="3503" y="38528"/>
                      <a:pt x="2969" y="36093"/>
                      <a:pt x="3736" y="35426"/>
                    </a:cubicBezTo>
                    <a:cubicBezTo>
                      <a:pt x="3836" y="35348"/>
                      <a:pt x="4018" y="35315"/>
                      <a:pt x="4226" y="35315"/>
                    </a:cubicBezTo>
                    <a:cubicBezTo>
                      <a:pt x="4644" y="35315"/>
                      <a:pt x="5170" y="35448"/>
                      <a:pt x="5371" y="35626"/>
                    </a:cubicBezTo>
                    <a:cubicBezTo>
                      <a:pt x="6071" y="36426"/>
                      <a:pt x="5237" y="38862"/>
                      <a:pt x="5504" y="39862"/>
                    </a:cubicBezTo>
                    <a:cubicBezTo>
                      <a:pt x="5971" y="41530"/>
                      <a:pt x="8840" y="44299"/>
                      <a:pt x="8706" y="46067"/>
                    </a:cubicBezTo>
                    <a:cubicBezTo>
                      <a:pt x="8673" y="46600"/>
                      <a:pt x="7505" y="47234"/>
                      <a:pt x="7472" y="47735"/>
                    </a:cubicBezTo>
                    <a:cubicBezTo>
                      <a:pt x="7339" y="48869"/>
                      <a:pt x="8640" y="51070"/>
                      <a:pt x="9473" y="51804"/>
                    </a:cubicBezTo>
                    <a:cubicBezTo>
                      <a:pt x="10490" y="52736"/>
                      <a:pt x="13130" y="54384"/>
                      <a:pt x="14747" y="54384"/>
                    </a:cubicBezTo>
                    <a:cubicBezTo>
                      <a:pt x="15041" y="54384"/>
                      <a:pt x="15301" y="54329"/>
                      <a:pt x="15511" y="54206"/>
                    </a:cubicBezTo>
                    <a:cubicBezTo>
                      <a:pt x="15711" y="54072"/>
                      <a:pt x="15411" y="53372"/>
                      <a:pt x="15645" y="53205"/>
                    </a:cubicBezTo>
                    <a:cubicBezTo>
                      <a:pt x="15764" y="53130"/>
                      <a:pt x="15936" y="53098"/>
                      <a:pt x="16134" y="53098"/>
                    </a:cubicBezTo>
                    <a:cubicBezTo>
                      <a:pt x="16819" y="53098"/>
                      <a:pt x="17821" y="53492"/>
                      <a:pt x="18080" y="53906"/>
                    </a:cubicBezTo>
                    <a:cubicBezTo>
                      <a:pt x="18313" y="54273"/>
                      <a:pt x="17379" y="55240"/>
                      <a:pt x="17646" y="55607"/>
                    </a:cubicBezTo>
                    <a:cubicBezTo>
                      <a:pt x="17879" y="56074"/>
                      <a:pt x="19080" y="56074"/>
                      <a:pt x="19547" y="56241"/>
                    </a:cubicBezTo>
                    <a:cubicBezTo>
                      <a:pt x="20315" y="56541"/>
                      <a:pt x="21882" y="57008"/>
                      <a:pt x="22483" y="57508"/>
                    </a:cubicBezTo>
                    <a:cubicBezTo>
                      <a:pt x="23717" y="58542"/>
                      <a:pt x="24751" y="61945"/>
                      <a:pt x="26152" y="62879"/>
                    </a:cubicBezTo>
                    <a:cubicBezTo>
                      <a:pt x="27320" y="63613"/>
                      <a:pt x="30689" y="62945"/>
                      <a:pt x="31556" y="64046"/>
                    </a:cubicBezTo>
                    <a:cubicBezTo>
                      <a:pt x="32256" y="64914"/>
                      <a:pt x="32090" y="67549"/>
                      <a:pt x="31523" y="68449"/>
                    </a:cubicBezTo>
                    <a:cubicBezTo>
                      <a:pt x="30922" y="69417"/>
                      <a:pt x="28087" y="69584"/>
                      <a:pt x="27420" y="70518"/>
                    </a:cubicBezTo>
                    <a:cubicBezTo>
                      <a:pt x="26853" y="71285"/>
                      <a:pt x="26986" y="73420"/>
                      <a:pt x="26719" y="74387"/>
                    </a:cubicBezTo>
                    <a:cubicBezTo>
                      <a:pt x="26552" y="74954"/>
                      <a:pt x="25818" y="76088"/>
                      <a:pt x="25852" y="76689"/>
                    </a:cubicBezTo>
                    <a:cubicBezTo>
                      <a:pt x="26052" y="78490"/>
                      <a:pt x="28854" y="81192"/>
                      <a:pt x="30021" y="83227"/>
                    </a:cubicBezTo>
                    <a:cubicBezTo>
                      <a:pt x="30188" y="83527"/>
                      <a:pt x="30322" y="83794"/>
                      <a:pt x="30388" y="84061"/>
                    </a:cubicBezTo>
                    <a:cubicBezTo>
                      <a:pt x="30555" y="84594"/>
                      <a:pt x="30188" y="85895"/>
                      <a:pt x="30522" y="86396"/>
                    </a:cubicBezTo>
                    <a:cubicBezTo>
                      <a:pt x="30855" y="86863"/>
                      <a:pt x="32390" y="87196"/>
                      <a:pt x="32657" y="87230"/>
                    </a:cubicBezTo>
                    <a:cubicBezTo>
                      <a:pt x="32890" y="87263"/>
                      <a:pt x="36193" y="89631"/>
                      <a:pt x="36660" y="90932"/>
                    </a:cubicBezTo>
                    <a:cubicBezTo>
                      <a:pt x="37660" y="93801"/>
                      <a:pt x="33524" y="100272"/>
                      <a:pt x="35058" y="102907"/>
                    </a:cubicBezTo>
                    <a:cubicBezTo>
                      <a:pt x="35259" y="103241"/>
                      <a:pt x="36326" y="103141"/>
                      <a:pt x="36526" y="103541"/>
                    </a:cubicBezTo>
                    <a:cubicBezTo>
                      <a:pt x="37160" y="104809"/>
                      <a:pt x="34591" y="107477"/>
                      <a:pt x="34758" y="108912"/>
                    </a:cubicBezTo>
                    <a:cubicBezTo>
                      <a:pt x="34858" y="109946"/>
                      <a:pt x="36693" y="111480"/>
                      <a:pt x="36860" y="112481"/>
                    </a:cubicBezTo>
                    <a:cubicBezTo>
                      <a:pt x="36993" y="113148"/>
                      <a:pt x="36660" y="114215"/>
                      <a:pt x="36326" y="115216"/>
                    </a:cubicBezTo>
                    <a:cubicBezTo>
                      <a:pt x="36226" y="115416"/>
                      <a:pt x="36193" y="115583"/>
                      <a:pt x="36092" y="115783"/>
                    </a:cubicBezTo>
                    <a:cubicBezTo>
                      <a:pt x="35892" y="116350"/>
                      <a:pt x="35726" y="116951"/>
                      <a:pt x="35692" y="117451"/>
                    </a:cubicBezTo>
                    <a:cubicBezTo>
                      <a:pt x="35659" y="117618"/>
                      <a:pt x="35659" y="117785"/>
                      <a:pt x="35692" y="117918"/>
                    </a:cubicBezTo>
                    <a:cubicBezTo>
                      <a:pt x="35859" y="119519"/>
                      <a:pt x="37360" y="122622"/>
                      <a:pt x="38227" y="124056"/>
                    </a:cubicBezTo>
                    <a:cubicBezTo>
                      <a:pt x="38995" y="125257"/>
                      <a:pt x="40729" y="127592"/>
                      <a:pt x="41997" y="128259"/>
                    </a:cubicBezTo>
                    <a:cubicBezTo>
                      <a:pt x="42697" y="128634"/>
                      <a:pt x="44186" y="129103"/>
                      <a:pt x="45294" y="129103"/>
                    </a:cubicBezTo>
                    <a:cubicBezTo>
                      <a:pt x="45664" y="129103"/>
                      <a:pt x="45991" y="129051"/>
                      <a:pt x="46233" y="128926"/>
                    </a:cubicBezTo>
                    <a:cubicBezTo>
                      <a:pt x="46567" y="128759"/>
                      <a:pt x="46900" y="127959"/>
                      <a:pt x="46833" y="127625"/>
                    </a:cubicBezTo>
                    <a:cubicBezTo>
                      <a:pt x="46667" y="126624"/>
                      <a:pt x="44265" y="125590"/>
                      <a:pt x="44031" y="124623"/>
                    </a:cubicBezTo>
                    <a:cubicBezTo>
                      <a:pt x="43931" y="124323"/>
                      <a:pt x="44265" y="123656"/>
                      <a:pt x="44398" y="123389"/>
                    </a:cubicBezTo>
                    <a:cubicBezTo>
                      <a:pt x="44532" y="122988"/>
                      <a:pt x="45032" y="122288"/>
                      <a:pt x="45166" y="121888"/>
                    </a:cubicBezTo>
                    <a:cubicBezTo>
                      <a:pt x="45232" y="121654"/>
                      <a:pt x="45432" y="121254"/>
                      <a:pt x="45533" y="120887"/>
                    </a:cubicBezTo>
                    <a:cubicBezTo>
                      <a:pt x="45566" y="120653"/>
                      <a:pt x="45566" y="120420"/>
                      <a:pt x="45499" y="120287"/>
                    </a:cubicBezTo>
                    <a:cubicBezTo>
                      <a:pt x="45364" y="120106"/>
                      <a:pt x="45011" y="120082"/>
                      <a:pt x="44622" y="120082"/>
                    </a:cubicBezTo>
                    <a:cubicBezTo>
                      <a:pt x="44477" y="120082"/>
                      <a:pt x="44328" y="120085"/>
                      <a:pt x="44182" y="120085"/>
                    </a:cubicBezTo>
                    <a:cubicBezTo>
                      <a:pt x="43851" y="120085"/>
                      <a:pt x="43542" y="120067"/>
                      <a:pt x="43364" y="119953"/>
                    </a:cubicBezTo>
                    <a:cubicBezTo>
                      <a:pt x="42997" y="119719"/>
                      <a:pt x="42364" y="118919"/>
                      <a:pt x="42430" y="118485"/>
                    </a:cubicBezTo>
                    <a:cubicBezTo>
                      <a:pt x="42564" y="117918"/>
                      <a:pt x="44065" y="117585"/>
                      <a:pt x="44398" y="117084"/>
                    </a:cubicBezTo>
                    <a:cubicBezTo>
                      <a:pt x="44599" y="116817"/>
                      <a:pt x="44932" y="116150"/>
                      <a:pt x="44832" y="115883"/>
                    </a:cubicBezTo>
                    <a:cubicBezTo>
                      <a:pt x="44599" y="115416"/>
                      <a:pt x="43164" y="115483"/>
                      <a:pt x="42931" y="115049"/>
                    </a:cubicBezTo>
                    <a:cubicBezTo>
                      <a:pt x="42831" y="114749"/>
                      <a:pt x="42997" y="114082"/>
                      <a:pt x="43198" y="113882"/>
                    </a:cubicBezTo>
                    <a:cubicBezTo>
                      <a:pt x="43366" y="113745"/>
                      <a:pt x="43645" y="113701"/>
                      <a:pt x="43968" y="113701"/>
                    </a:cubicBezTo>
                    <a:cubicBezTo>
                      <a:pt x="44540" y="113701"/>
                      <a:pt x="45253" y="113839"/>
                      <a:pt x="45743" y="113839"/>
                    </a:cubicBezTo>
                    <a:cubicBezTo>
                      <a:pt x="45852" y="113839"/>
                      <a:pt x="45950" y="113832"/>
                      <a:pt x="46033" y="113815"/>
                    </a:cubicBezTo>
                    <a:cubicBezTo>
                      <a:pt x="47200" y="113648"/>
                      <a:pt x="49569" y="113081"/>
                      <a:pt x="50536" y="112414"/>
                    </a:cubicBezTo>
                    <a:cubicBezTo>
                      <a:pt x="50836" y="112214"/>
                      <a:pt x="51170" y="111714"/>
                      <a:pt x="51503" y="111247"/>
                    </a:cubicBezTo>
                    <a:cubicBezTo>
                      <a:pt x="51770" y="110780"/>
                      <a:pt x="52071" y="110313"/>
                      <a:pt x="52337" y="110046"/>
                    </a:cubicBezTo>
                    <a:cubicBezTo>
                      <a:pt x="53238" y="108978"/>
                      <a:pt x="55340" y="107144"/>
                      <a:pt x="56340" y="106210"/>
                    </a:cubicBezTo>
                    <a:cubicBezTo>
                      <a:pt x="56607" y="105910"/>
                      <a:pt x="57374" y="105443"/>
                      <a:pt x="57508" y="105076"/>
                    </a:cubicBezTo>
                    <a:cubicBezTo>
                      <a:pt x="57908" y="104042"/>
                      <a:pt x="57174" y="101707"/>
                      <a:pt x="57074" y="100572"/>
                    </a:cubicBezTo>
                    <a:cubicBezTo>
                      <a:pt x="57508" y="100039"/>
                      <a:pt x="58108" y="98704"/>
                      <a:pt x="58742" y="98438"/>
                    </a:cubicBezTo>
                    <a:cubicBezTo>
                      <a:pt x="58869" y="98390"/>
                      <a:pt x="59015" y="98369"/>
                      <a:pt x="59176" y="98369"/>
                    </a:cubicBezTo>
                    <a:cubicBezTo>
                      <a:pt x="60155" y="98369"/>
                      <a:pt x="61679" y="99127"/>
                      <a:pt x="62599" y="99127"/>
                    </a:cubicBezTo>
                    <a:cubicBezTo>
                      <a:pt x="62687" y="99127"/>
                      <a:pt x="62769" y="99120"/>
                      <a:pt x="62845" y="99105"/>
                    </a:cubicBezTo>
                    <a:cubicBezTo>
                      <a:pt x="63712" y="98938"/>
                      <a:pt x="65380" y="98071"/>
                      <a:pt x="65880" y="97370"/>
                    </a:cubicBezTo>
                    <a:cubicBezTo>
                      <a:pt x="67181" y="95636"/>
                      <a:pt x="66781" y="90899"/>
                      <a:pt x="67882" y="89064"/>
                    </a:cubicBezTo>
                    <a:cubicBezTo>
                      <a:pt x="68516" y="87963"/>
                      <a:pt x="70751" y="86696"/>
                      <a:pt x="71451" y="85695"/>
                    </a:cubicBezTo>
                    <a:cubicBezTo>
                      <a:pt x="71785" y="85128"/>
                      <a:pt x="72585" y="83894"/>
                      <a:pt x="72352" y="83293"/>
                    </a:cubicBezTo>
                    <a:cubicBezTo>
                      <a:pt x="72051" y="82626"/>
                      <a:pt x="70183" y="82560"/>
                      <a:pt x="69683" y="82059"/>
                    </a:cubicBezTo>
                    <a:cubicBezTo>
                      <a:pt x="69049" y="81425"/>
                      <a:pt x="68916" y="79357"/>
                      <a:pt x="68215" y="78857"/>
                    </a:cubicBezTo>
                    <a:cubicBezTo>
                      <a:pt x="66914" y="77889"/>
                      <a:pt x="63412" y="78423"/>
                      <a:pt x="61911" y="77923"/>
                    </a:cubicBezTo>
                    <a:cubicBezTo>
                      <a:pt x="61444" y="77756"/>
                      <a:pt x="60610" y="77256"/>
                      <a:pt x="60210" y="77022"/>
                    </a:cubicBezTo>
                    <a:cubicBezTo>
                      <a:pt x="59442" y="76589"/>
                      <a:pt x="57574" y="76088"/>
                      <a:pt x="57174" y="75388"/>
                    </a:cubicBezTo>
                    <a:cubicBezTo>
                      <a:pt x="56741" y="74587"/>
                      <a:pt x="57541" y="72719"/>
                      <a:pt x="57374" y="71885"/>
                    </a:cubicBezTo>
                    <a:cubicBezTo>
                      <a:pt x="57241" y="71051"/>
                      <a:pt x="56741" y="69283"/>
                      <a:pt x="56073" y="68783"/>
                    </a:cubicBezTo>
                    <a:cubicBezTo>
                      <a:pt x="55623" y="68433"/>
                      <a:pt x="54731" y="68433"/>
                      <a:pt x="53834" y="68433"/>
                    </a:cubicBezTo>
                    <a:cubicBezTo>
                      <a:pt x="52938" y="68433"/>
                      <a:pt x="52037" y="68433"/>
                      <a:pt x="51570" y="68082"/>
                    </a:cubicBezTo>
                    <a:cubicBezTo>
                      <a:pt x="50569" y="67349"/>
                      <a:pt x="50269" y="64613"/>
                      <a:pt x="49502" y="63713"/>
                    </a:cubicBezTo>
                    <a:cubicBezTo>
                      <a:pt x="49107" y="63257"/>
                      <a:pt x="48103" y="62248"/>
                      <a:pt x="47499" y="62248"/>
                    </a:cubicBezTo>
                    <a:cubicBezTo>
                      <a:pt x="47440" y="62248"/>
                      <a:pt x="47384" y="62257"/>
                      <a:pt x="47334" y="62278"/>
                    </a:cubicBezTo>
                    <a:cubicBezTo>
                      <a:pt x="47034" y="62412"/>
                      <a:pt x="47267" y="63346"/>
                      <a:pt x="47034" y="63513"/>
                    </a:cubicBezTo>
                    <a:cubicBezTo>
                      <a:pt x="46719" y="63730"/>
                      <a:pt x="46190" y="63821"/>
                      <a:pt x="45601" y="63821"/>
                    </a:cubicBezTo>
                    <a:cubicBezTo>
                      <a:pt x="44563" y="63821"/>
                      <a:pt x="43338" y="63541"/>
                      <a:pt x="42764" y="63179"/>
                    </a:cubicBezTo>
                    <a:cubicBezTo>
                      <a:pt x="42230" y="62779"/>
                      <a:pt x="42030" y="61278"/>
                      <a:pt x="41530" y="60844"/>
                    </a:cubicBezTo>
                    <a:cubicBezTo>
                      <a:pt x="40752" y="60156"/>
                      <a:pt x="38822" y="59307"/>
                      <a:pt x="37613" y="59307"/>
                    </a:cubicBezTo>
                    <a:cubicBezTo>
                      <a:pt x="37474" y="59307"/>
                      <a:pt x="37344" y="59319"/>
                      <a:pt x="37227" y="59343"/>
                    </a:cubicBezTo>
                    <a:cubicBezTo>
                      <a:pt x="35859" y="59576"/>
                      <a:pt x="34425" y="62679"/>
                      <a:pt x="33057" y="62912"/>
                    </a:cubicBezTo>
                    <a:cubicBezTo>
                      <a:pt x="32862" y="62954"/>
                      <a:pt x="32631" y="62974"/>
                      <a:pt x="32373" y="62974"/>
                    </a:cubicBezTo>
                    <a:cubicBezTo>
                      <a:pt x="30778" y="62974"/>
                      <a:pt x="28204" y="62212"/>
                      <a:pt x="27486" y="61178"/>
                    </a:cubicBezTo>
                    <a:cubicBezTo>
                      <a:pt x="26552" y="59843"/>
                      <a:pt x="28821" y="56107"/>
                      <a:pt x="27887" y="54773"/>
                    </a:cubicBezTo>
                    <a:cubicBezTo>
                      <a:pt x="27253" y="53906"/>
                      <a:pt x="24151" y="54506"/>
                      <a:pt x="23817" y="53539"/>
                    </a:cubicBezTo>
                    <a:cubicBezTo>
                      <a:pt x="23517" y="52705"/>
                      <a:pt x="25685" y="51537"/>
                      <a:pt x="25885" y="50703"/>
                    </a:cubicBezTo>
                    <a:cubicBezTo>
                      <a:pt x="26019" y="50236"/>
                      <a:pt x="26052" y="49069"/>
                      <a:pt x="25652" y="48869"/>
                    </a:cubicBezTo>
                    <a:cubicBezTo>
                      <a:pt x="25500" y="48786"/>
                      <a:pt x="25334" y="48749"/>
                      <a:pt x="25156" y="48749"/>
                    </a:cubicBezTo>
                    <a:cubicBezTo>
                      <a:pt x="23611" y="48749"/>
                      <a:pt x="21176" y="51555"/>
                      <a:pt x="19681" y="51704"/>
                    </a:cubicBezTo>
                    <a:cubicBezTo>
                      <a:pt x="19613" y="51709"/>
                      <a:pt x="19538" y="51712"/>
                      <a:pt x="19458" y="51712"/>
                    </a:cubicBezTo>
                    <a:cubicBezTo>
                      <a:pt x="18523" y="51712"/>
                      <a:pt x="16865" y="51359"/>
                      <a:pt x="16312" y="50837"/>
                    </a:cubicBezTo>
                    <a:cubicBezTo>
                      <a:pt x="15745" y="50336"/>
                      <a:pt x="15378" y="48735"/>
                      <a:pt x="15411" y="48035"/>
                    </a:cubicBezTo>
                    <a:cubicBezTo>
                      <a:pt x="15478" y="47334"/>
                      <a:pt x="16178" y="46033"/>
                      <a:pt x="16545" y="45400"/>
                    </a:cubicBezTo>
                    <a:cubicBezTo>
                      <a:pt x="17046" y="44532"/>
                      <a:pt x="18080" y="42831"/>
                      <a:pt x="18880" y="42231"/>
                    </a:cubicBezTo>
                    <a:cubicBezTo>
                      <a:pt x="19881" y="41530"/>
                      <a:pt x="22316" y="40763"/>
                      <a:pt x="23550" y="40696"/>
                    </a:cubicBezTo>
                    <a:cubicBezTo>
                      <a:pt x="24326" y="40624"/>
                      <a:pt x="25484" y="40538"/>
                      <a:pt x="26707" y="40538"/>
                    </a:cubicBezTo>
                    <a:cubicBezTo>
                      <a:pt x="28851" y="40538"/>
                      <a:pt x="31194" y="40802"/>
                      <a:pt x="32023" y="41864"/>
                    </a:cubicBezTo>
                    <a:cubicBezTo>
                      <a:pt x="32390" y="42364"/>
                      <a:pt x="31389" y="43765"/>
                      <a:pt x="31689" y="44365"/>
                    </a:cubicBezTo>
                    <a:cubicBezTo>
                      <a:pt x="31986" y="45018"/>
                      <a:pt x="33392" y="46226"/>
                      <a:pt x="34239" y="46226"/>
                    </a:cubicBezTo>
                    <a:cubicBezTo>
                      <a:pt x="34344" y="46226"/>
                      <a:pt x="34440" y="46207"/>
                      <a:pt x="34525" y="46167"/>
                    </a:cubicBezTo>
                    <a:cubicBezTo>
                      <a:pt x="35392" y="45733"/>
                      <a:pt x="34525" y="43331"/>
                      <a:pt x="34725" y="42164"/>
                    </a:cubicBezTo>
                    <a:cubicBezTo>
                      <a:pt x="34725" y="42030"/>
                      <a:pt x="34758" y="41930"/>
                      <a:pt x="34825" y="41830"/>
                    </a:cubicBezTo>
                    <a:cubicBezTo>
                      <a:pt x="35192" y="41163"/>
                      <a:pt x="36593" y="40363"/>
                      <a:pt x="37260" y="39996"/>
                    </a:cubicBezTo>
                    <a:cubicBezTo>
                      <a:pt x="38394" y="39329"/>
                      <a:pt x="41196" y="38761"/>
                      <a:pt x="42063" y="37761"/>
                    </a:cubicBezTo>
                    <a:cubicBezTo>
                      <a:pt x="42397" y="37394"/>
                      <a:pt x="42364" y="36226"/>
                      <a:pt x="42597" y="35826"/>
                    </a:cubicBezTo>
                    <a:cubicBezTo>
                      <a:pt x="43498" y="34525"/>
                      <a:pt x="46233" y="32724"/>
                      <a:pt x="47601" y="31923"/>
                    </a:cubicBezTo>
                    <a:cubicBezTo>
                      <a:pt x="48768" y="31323"/>
                      <a:pt x="52337" y="31356"/>
                      <a:pt x="52604" y="30055"/>
                    </a:cubicBezTo>
                    <a:cubicBezTo>
                      <a:pt x="52671" y="29922"/>
                      <a:pt x="52237" y="29822"/>
                      <a:pt x="52237" y="29688"/>
                    </a:cubicBezTo>
                    <a:cubicBezTo>
                      <a:pt x="52337" y="28654"/>
                      <a:pt x="54706" y="27320"/>
                      <a:pt x="55773" y="27220"/>
                    </a:cubicBezTo>
                    <a:cubicBezTo>
                      <a:pt x="55789" y="27218"/>
                      <a:pt x="55805" y="27217"/>
                      <a:pt x="55822" y="27217"/>
                    </a:cubicBezTo>
                    <a:cubicBezTo>
                      <a:pt x="56135" y="27217"/>
                      <a:pt x="56686" y="27497"/>
                      <a:pt x="56907" y="27687"/>
                    </a:cubicBezTo>
                    <a:cubicBezTo>
                      <a:pt x="57074" y="27820"/>
                      <a:pt x="57174" y="28387"/>
                      <a:pt x="57374" y="28387"/>
                    </a:cubicBezTo>
                    <a:cubicBezTo>
                      <a:pt x="57396" y="28392"/>
                      <a:pt x="57419" y="28394"/>
                      <a:pt x="57441" y="28394"/>
                    </a:cubicBezTo>
                    <a:cubicBezTo>
                      <a:pt x="57888" y="28394"/>
                      <a:pt x="58361" y="27476"/>
                      <a:pt x="58742" y="27253"/>
                    </a:cubicBezTo>
                    <a:cubicBezTo>
                      <a:pt x="58842" y="27220"/>
                      <a:pt x="59042" y="27253"/>
                      <a:pt x="59076" y="27187"/>
                    </a:cubicBezTo>
                    <a:cubicBezTo>
                      <a:pt x="59076" y="26853"/>
                      <a:pt x="58075" y="26920"/>
                      <a:pt x="57775" y="26820"/>
                    </a:cubicBezTo>
                    <a:cubicBezTo>
                      <a:pt x="57441" y="26686"/>
                      <a:pt x="56674" y="26519"/>
                      <a:pt x="56507" y="26186"/>
                    </a:cubicBezTo>
                    <a:cubicBezTo>
                      <a:pt x="56340" y="25886"/>
                      <a:pt x="56507" y="25185"/>
                      <a:pt x="56674" y="24918"/>
                    </a:cubicBezTo>
                    <a:cubicBezTo>
                      <a:pt x="56774" y="24718"/>
                      <a:pt x="57241" y="24518"/>
                      <a:pt x="57441" y="24485"/>
                    </a:cubicBezTo>
                    <a:cubicBezTo>
                      <a:pt x="57526" y="24463"/>
                      <a:pt x="57631" y="24454"/>
                      <a:pt x="57747" y="24454"/>
                    </a:cubicBezTo>
                    <a:cubicBezTo>
                      <a:pt x="58175" y="24454"/>
                      <a:pt x="58753" y="24580"/>
                      <a:pt x="59042" y="24685"/>
                    </a:cubicBezTo>
                    <a:cubicBezTo>
                      <a:pt x="59242" y="24718"/>
                      <a:pt x="59576" y="24918"/>
                      <a:pt x="59709" y="25085"/>
                    </a:cubicBezTo>
                    <a:cubicBezTo>
                      <a:pt x="59909" y="25385"/>
                      <a:pt x="59876" y="26219"/>
                      <a:pt x="60176" y="26386"/>
                    </a:cubicBezTo>
                    <a:cubicBezTo>
                      <a:pt x="60260" y="26453"/>
                      <a:pt x="60410" y="26486"/>
                      <a:pt x="60560" y="26486"/>
                    </a:cubicBezTo>
                    <a:cubicBezTo>
                      <a:pt x="60710" y="26486"/>
                      <a:pt x="60860" y="26453"/>
                      <a:pt x="60944" y="26386"/>
                    </a:cubicBezTo>
                    <a:lnTo>
                      <a:pt x="60944" y="26319"/>
                    </a:lnTo>
                    <a:cubicBezTo>
                      <a:pt x="60957" y="26306"/>
                      <a:pt x="60972" y="26301"/>
                      <a:pt x="60987" y="26301"/>
                    </a:cubicBezTo>
                    <a:cubicBezTo>
                      <a:pt x="61049" y="26301"/>
                      <a:pt x="61124" y="26386"/>
                      <a:pt x="61177" y="26386"/>
                    </a:cubicBezTo>
                    <a:cubicBezTo>
                      <a:pt x="61473" y="26460"/>
                      <a:pt x="61974" y="26534"/>
                      <a:pt x="62448" y="26534"/>
                    </a:cubicBezTo>
                    <a:cubicBezTo>
                      <a:pt x="62827" y="26534"/>
                      <a:pt x="63189" y="26486"/>
                      <a:pt x="63412" y="26353"/>
                    </a:cubicBezTo>
                    <a:cubicBezTo>
                      <a:pt x="63679" y="26186"/>
                      <a:pt x="63612" y="25419"/>
                      <a:pt x="63879" y="25352"/>
                    </a:cubicBezTo>
                    <a:cubicBezTo>
                      <a:pt x="63926" y="25331"/>
                      <a:pt x="63984" y="25322"/>
                      <a:pt x="64048" y="25322"/>
                    </a:cubicBezTo>
                    <a:cubicBezTo>
                      <a:pt x="64396" y="25322"/>
                      <a:pt x="64939" y="25594"/>
                      <a:pt x="65080" y="25819"/>
                    </a:cubicBezTo>
                    <a:cubicBezTo>
                      <a:pt x="65247" y="26052"/>
                      <a:pt x="65080" y="26720"/>
                      <a:pt x="64913" y="26920"/>
                    </a:cubicBezTo>
                    <a:cubicBezTo>
                      <a:pt x="64713" y="27220"/>
                      <a:pt x="63579" y="27220"/>
                      <a:pt x="63679" y="27553"/>
                    </a:cubicBezTo>
                    <a:cubicBezTo>
                      <a:pt x="63879" y="27820"/>
                      <a:pt x="63512" y="28554"/>
                      <a:pt x="63679" y="28854"/>
                    </a:cubicBezTo>
                    <a:cubicBezTo>
                      <a:pt x="64079" y="29488"/>
                      <a:pt x="65747" y="29822"/>
                      <a:pt x="66414" y="30089"/>
                    </a:cubicBezTo>
                    <a:cubicBezTo>
                      <a:pt x="66681" y="30222"/>
                      <a:pt x="67281" y="30355"/>
                      <a:pt x="67448" y="30589"/>
                    </a:cubicBezTo>
                    <a:cubicBezTo>
                      <a:pt x="67448" y="30589"/>
                      <a:pt x="67415" y="30656"/>
                      <a:pt x="67448" y="30656"/>
                    </a:cubicBezTo>
                    <a:cubicBezTo>
                      <a:pt x="67540" y="30747"/>
                      <a:pt x="67762" y="30799"/>
                      <a:pt x="67972" y="30799"/>
                    </a:cubicBezTo>
                    <a:cubicBezTo>
                      <a:pt x="68144" y="30799"/>
                      <a:pt x="68307" y="30764"/>
                      <a:pt x="68382" y="30689"/>
                    </a:cubicBezTo>
                    <a:cubicBezTo>
                      <a:pt x="68716" y="30422"/>
                      <a:pt x="68849" y="29388"/>
                      <a:pt x="68682" y="29021"/>
                    </a:cubicBezTo>
                    <a:cubicBezTo>
                      <a:pt x="68416" y="28521"/>
                      <a:pt x="67215" y="28087"/>
                      <a:pt x="66714" y="27820"/>
                    </a:cubicBezTo>
                    <a:cubicBezTo>
                      <a:pt x="66447" y="27654"/>
                      <a:pt x="65847" y="27420"/>
                      <a:pt x="65714" y="27187"/>
                    </a:cubicBezTo>
                    <a:cubicBezTo>
                      <a:pt x="65580" y="27020"/>
                      <a:pt x="65513" y="26519"/>
                      <a:pt x="65614" y="26353"/>
                    </a:cubicBezTo>
                    <a:cubicBezTo>
                      <a:pt x="65847" y="26086"/>
                      <a:pt x="66581" y="26186"/>
                      <a:pt x="66914" y="26086"/>
                    </a:cubicBezTo>
                    <a:cubicBezTo>
                      <a:pt x="67281" y="26019"/>
                      <a:pt x="68082" y="26086"/>
                      <a:pt x="68349" y="25819"/>
                    </a:cubicBezTo>
                    <a:cubicBezTo>
                      <a:pt x="68782" y="25352"/>
                      <a:pt x="69016" y="23984"/>
                      <a:pt x="68749" y="23384"/>
                    </a:cubicBezTo>
                    <a:cubicBezTo>
                      <a:pt x="68582" y="22984"/>
                      <a:pt x="67748" y="22550"/>
                      <a:pt x="67381" y="22316"/>
                    </a:cubicBezTo>
                    <a:cubicBezTo>
                      <a:pt x="67081" y="22083"/>
                      <a:pt x="66381" y="21716"/>
                      <a:pt x="66214" y="21382"/>
                    </a:cubicBezTo>
                    <a:cubicBezTo>
                      <a:pt x="65780" y="20415"/>
                      <a:pt x="67415" y="17880"/>
                      <a:pt x="66581" y="17246"/>
                    </a:cubicBezTo>
                    <a:cubicBezTo>
                      <a:pt x="66453" y="17144"/>
                      <a:pt x="66297" y="17101"/>
                      <a:pt x="66119" y="17101"/>
                    </a:cubicBezTo>
                    <a:cubicBezTo>
                      <a:pt x="65138" y="17101"/>
                      <a:pt x="63516" y="18434"/>
                      <a:pt x="62611" y="18547"/>
                    </a:cubicBezTo>
                    <a:cubicBezTo>
                      <a:pt x="62483" y="18560"/>
                      <a:pt x="62282" y="18578"/>
                      <a:pt x="62070" y="18578"/>
                    </a:cubicBezTo>
                    <a:cubicBezTo>
                      <a:pt x="61731" y="18578"/>
                      <a:pt x="61367" y="18532"/>
                      <a:pt x="61244" y="18347"/>
                    </a:cubicBezTo>
                    <a:cubicBezTo>
                      <a:pt x="60777" y="17680"/>
                      <a:pt x="62411" y="15979"/>
                      <a:pt x="62044" y="15245"/>
                    </a:cubicBezTo>
                    <a:cubicBezTo>
                      <a:pt x="61436" y="14124"/>
                      <a:pt x="58647" y="13373"/>
                      <a:pt x="57244" y="13373"/>
                    </a:cubicBezTo>
                    <a:cubicBezTo>
                      <a:pt x="57185" y="13373"/>
                      <a:pt x="57128" y="13374"/>
                      <a:pt x="57074" y="13377"/>
                    </a:cubicBezTo>
                    <a:cubicBezTo>
                      <a:pt x="56407" y="13410"/>
                      <a:pt x="55173" y="14077"/>
                      <a:pt x="54772" y="14644"/>
                    </a:cubicBezTo>
                    <a:cubicBezTo>
                      <a:pt x="54105" y="15645"/>
                      <a:pt x="55006" y="18514"/>
                      <a:pt x="54172" y="19381"/>
                    </a:cubicBezTo>
                    <a:cubicBezTo>
                      <a:pt x="53438" y="20081"/>
                      <a:pt x="51036" y="19514"/>
                      <a:pt x="50203" y="20048"/>
                    </a:cubicBezTo>
                    <a:cubicBezTo>
                      <a:pt x="49435" y="20515"/>
                      <a:pt x="49035" y="22517"/>
                      <a:pt x="48268" y="22917"/>
                    </a:cubicBezTo>
                    <a:cubicBezTo>
                      <a:pt x="48055" y="23052"/>
                      <a:pt x="47617" y="23143"/>
                      <a:pt x="47235" y="23143"/>
                    </a:cubicBezTo>
                    <a:cubicBezTo>
                      <a:pt x="46959" y="23143"/>
                      <a:pt x="46712" y="23096"/>
                      <a:pt x="46600" y="22984"/>
                    </a:cubicBezTo>
                    <a:cubicBezTo>
                      <a:pt x="45899" y="22216"/>
                      <a:pt x="47701" y="19848"/>
                      <a:pt x="47167" y="19014"/>
                    </a:cubicBezTo>
                    <a:cubicBezTo>
                      <a:pt x="46667" y="18247"/>
                      <a:pt x="44432" y="18480"/>
                      <a:pt x="43665" y="18047"/>
                    </a:cubicBezTo>
                    <a:cubicBezTo>
                      <a:pt x="43198" y="17813"/>
                      <a:pt x="42264" y="17146"/>
                      <a:pt x="42030" y="16679"/>
                    </a:cubicBezTo>
                    <a:cubicBezTo>
                      <a:pt x="41696" y="16079"/>
                      <a:pt x="41330" y="14578"/>
                      <a:pt x="41663" y="14010"/>
                    </a:cubicBezTo>
                    <a:cubicBezTo>
                      <a:pt x="42564" y="12409"/>
                      <a:pt x="46733" y="11709"/>
                      <a:pt x="48501" y="11242"/>
                    </a:cubicBezTo>
                    <a:cubicBezTo>
                      <a:pt x="49091" y="11088"/>
                      <a:pt x="50311" y="10579"/>
                      <a:pt x="51132" y="10579"/>
                    </a:cubicBezTo>
                    <a:cubicBezTo>
                      <a:pt x="51379" y="10579"/>
                      <a:pt x="51590" y="10626"/>
                      <a:pt x="51737" y="10741"/>
                    </a:cubicBezTo>
                    <a:cubicBezTo>
                      <a:pt x="52171" y="11075"/>
                      <a:pt x="51403" y="12476"/>
                      <a:pt x="51770" y="12843"/>
                    </a:cubicBezTo>
                    <a:cubicBezTo>
                      <a:pt x="51949" y="13041"/>
                      <a:pt x="52411" y="13134"/>
                      <a:pt x="52833" y="13134"/>
                    </a:cubicBezTo>
                    <a:cubicBezTo>
                      <a:pt x="53121" y="13134"/>
                      <a:pt x="53390" y="13091"/>
                      <a:pt x="53538" y="13010"/>
                    </a:cubicBezTo>
                    <a:cubicBezTo>
                      <a:pt x="53738" y="12843"/>
                      <a:pt x="53572" y="12176"/>
                      <a:pt x="53838" y="12009"/>
                    </a:cubicBezTo>
                    <a:cubicBezTo>
                      <a:pt x="53916" y="11946"/>
                      <a:pt x="54028" y="11922"/>
                      <a:pt x="54159" y="11922"/>
                    </a:cubicBezTo>
                    <a:cubicBezTo>
                      <a:pt x="54518" y="11922"/>
                      <a:pt x="55022" y="12096"/>
                      <a:pt x="55369" y="12096"/>
                    </a:cubicBezTo>
                    <a:cubicBezTo>
                      <a:pt x="55496" y="12096"/>
                      <a:pt x="55603" y="12072"/>
                      <a:pt x="55673" y="12009"/>
                    </a:cubicBezTo>
                    <a:cubicBezTo>
                      <a:pt x="55740" y="11976"/>
                      <a:pt x="55773" y="11709"/>
                      <a:pt x="55740" y="11642"/>
                    </a:cubicBezTo>
                    <a:cubicBezTo>
                      <a:pt x="55673" y="11409"/>
                      <a:pt x="55106" y="11375"/>
                      <a:pt x="55006" y="11208"/>
                    </a:cubicBezTo>
                    <a:cubicBezTo>
                      <a:pt x="54873" y="10975"/>
                      <a:pt x="54739" y="10308"/>
                      <a:pt x="54939" y="10074"/>
                    </a:cubicBezTo>
                    <a:cubicBezTo>
                      <a:pt x="55035" y="9993"/>
                      <a:pt x="55174" y="9962"/>
                      <a:pt x="55338" y="9962"/>
                    </a:cubicBezTo>
                    <a:cubicBezTo>
                      <a:pt x="55828" y="9962"/>
                      <a:pt x="56539" y="10235"/>
                      <a:pt x="56996" y="10235"/>
                    </a:cubicBezTo>
                    <a:cubicBezTo>
                      <a:pt x="57075" y="10235"/>
                      <a:pt x="57146" y="10227"/>
                      <a:pt x="57208" y="10208"/>
                    </a:cubicBezTo>
                    <a:cubicBezTo>
                      <a:pt x="57675" y="10074"/>
                      <a:pt x="58375" y="9340"/>
                      <a:pt x="58742" y="9040"/>
                    </a:cubicBezTo>
                    <a:cubicBezTo>
                      <a:pt x="58775" y="9007"/>
                      <a:pt x="58775" y="8973"/>
                      <a:pt x="58842" y="8973"/>
                    </a:cubicBezTo>
                    <a:cubicBezTo>
                      <a:pt x="59009" y="8973"/>
                      <a:pt x="59176" y="8640"/>
                      <a:pt x="59276" y="8573"/>
                    </a:cubicBezTo>
                    <a:cubicBezTo>
                      <a:pt x="59821" y="8397"/>
                      <a:pt x="60690" y="8298"/>
                      <a:pt x="61571" y="8298"/>
                    </a:cubicBezTo>
                    <a:cubicBezTo>
                      <a:pt x="62523" y="8298"/>
                      <a:pt x="63490" y="8413"/>
                      <a:pt x="64079" y="8673"/>
                    </a:cubicBezTo>
                    <a:cubicBezTo>
                      <a:pt x="64713" y="8973"/>
                      <a:pt x="66081" y="10041"/>
                      <a:pt x="65914" y="10675"/>
                    </a:cubicBezTo>
                    <a:cubicBezTo>
                      <a:pt x="65547" y="12142"/>
                      <a:pt x="60076" y="11208"/>
                      <a:pt x="60076" y="12743"/>
                    </a:cubicBezTo>
                    <a:cubicBezTo>
                      <a:pt x="60076" y="14239"/>
                      <a:pt x="63684" y="15473"/>
                      <a:pt x="65804" y="15473"/>
                    </a:cubicBezTo>
                    <a:cubicBezTo>
                      <a:pt x="66189" y="15473"/>
                      <a:pt x="66525" y="15432"/>
                      <a:pt x="66781" y="15345"/>
                    </a:cubicBezTo>
                    <a:cubicBezTo>
                      <a:pt x="67381" y="15145"/>
                      <a:pt x="67415" y="13477"/>
                      <a:pt x="68015" y="13210"/>
                    </a:cubicBezTo>
                    <a:cubicBezTo>
                      <a:pt x="68032" y="13199"/>
                      <a:pt x="68055" y="13194"/>
                      <a:pt x="68083" y="13194"/>
                    </a:cubicBezTo>
                    <a:cubicBezTo>
                      <a:pt x="68221" y="13194"/>
                      <a:pt x="68471" y="13310"/>
                      <a:pt x="68582" y="13310"/>
                    </a:cubicBezTo>
                    <a:cubicBezTo>
                      <a:pt x="69098" y="13364"/>
                      <a:pt x="70010" y="13705"/>
                      <a:pt x="70638" y="13705"/>
                    </a:cubicBezTo>
                    <a:cubicBezTo>
                      <a:pt x="70782" y="13705"/>
                      <a:pt x="70911" y="13687"/>
                      <a:pt x="71017" y="13644"/>
                    </a:cubicBezTo>
                    <a:cubicBezTo>
                      <a:pt x="71551" y="13410"/>
                      <a:pt x="72518" y="12343"/>
                      <a:pt x="72352" y="11809"/>
                    </a:cubicBezTo>
                    <a:cubicBezTo>
                      <a:pt x="72185" y="11242"/>
                      <a:pt x="70550" y="11475"/>
                      <a:pt x="70250" y="10975"/>
                    </a:cubicBezTo>
                    <a:cubicBezTo>
                      <a:pt x="69917" y="10408"/>
                      <a:pt x="70884" y="9040"/>
                      <a:pt x="70584" y="8473"/>
                    </a:cubicBezTo>
                    <a:cubicBezTo>
                      <a:pt x="70417" y="8140"/>
                      <a:pt x="69616" y="7873"/>
                      <a:pt x="69283" y="7673"/>
                    </a:cubicBezTo>
                    <a:cubicBezTo>
                      <a:pt x="68049" y="6905"/>
                      <a:pt x="65680" y="5037"/>
                      <a:pt x="64246" y="4637"/>
                    </a:cubicBezTo>
                    <a:cubicBezTo>
                      <a:pt x="63621" y="4453"/>
                      <a:pt x="62610" y="4381"/>
                      <a:pt x="61634" y="4381"/>
                    </a:cubicBezTo>
                    <a:cubicBezTo>
                      <a:pt x="60839" y="4381"/>
                      <a:pt x="60066" y="4429"/>
                      <a:pt x="59543" y="4504"/>
                    </a:cubicBezTo>
                    <a:cubicBezTo>
                      <a:pt x="58775" y="4637"/>
                      <a:pt x="57208" y="4871"/>
                      <a:pt x="56741" y="5471"/>
                    </a:cubicBezTo>
                    <a:cubicBezTo>
                      <a:pt x="56240" y="6138"/>
                      <a:pt x="57208" y="8306"/>
                      <a:pt x="56507" y="8740"/>
                    </a:cubicBezTo>
                    <a:cubicBezTo>
                      <a:pt x="56375" y="8828"/>
                      <a:pt x="56191" y="8866"/>
                      <a:pt x="55980" y="8866"/>
                    </a:cubicBezTo>
                    <a:cubicBezTo>
                      <a:pt x="55234" y="8866"/>
                      <a:pt x="54151" y="8389"/>
                      <a:pt x="53838" y="7973"/>
                    </a:cubicBezTo>
                    <a:cubicBezTo>
                      <a:pt x="53538" y="7572"/>
                      <a:pt x="53438" y="6505"/>
                      <a:pt x="53672" y="6071"/>
                    </a:cubicBezTo>
                    <a:cubicBezTo>
                      <a:pt x="54039" y="5304"/>
                      <a:pt x="56774" y="5004"/>
                      <a:pt x="56574" y="4137"/>
                    </a:cubicBezTo>
                    <a:cubicBezTo>
                      <a:pt x="56414" y="3335"/>
                      <a:pt x="54808" y="3210"/>
                      <a:pt x="53439" y="3210"/>
                    </a:cubicBezTo>
                    <a:cubicBezTo>
                      <a:pt x="52813" y="3210"/>
                      <a:pt x="52237" y="3236"/>
                      <a:pt x="51870" y="3236"/>
                    </a:cubicBezTo>
                    <a:cubicBezTo>
                      <a:pt x="51503" y="3236"/>
                      <a:pt x="50736" y="3236"/>
                      <a:pt x="50436" y="3470"/>
                    </a:cubicBezTo>
                    <a:cubicBezTo>
                      <a:pt x="50102" y="3703"/>
                      <a:pt x="49502" y="4537"/>
                      <a:pt x="49669" y="4971"/>
                    </a:cubicBezTo>
                    <a:cubicBezTo>
                      <a:pt x="49836" y="5371"/>
                      <a:pt x="51203" y="5071"/>
                      <a:pt x="51403" y="5504"/>
                    </a:cubicBezTo>
                    <a:cubicBezTo>
                      <a:pt x="51604" y="5905"/>
                      <a:pt x="51203" y="6972"/>
                      <a:pt x="50836" y="7206"/>
                    </a:cubicBezTo>
                    <a:cubicBezTo>
                      <a:pt x="50720" y="7285"/>
                      <a:pt x="50565" y="7316"/>
                      <a:pt x="50386" y="7316"/>
                    </a:cubicBezTo>
                    <a:cubicBezTo>
                      <a:pt x="49734" y="7316"/>
                      <a:pt x="48758" y="6903"/>
                      <a:pt x="48128" y="6903"/>
                    </a:cubicBezTo>
                    <a:cubicBezTo>
                      <a:pt x="47988" y="6903"/>
                      <a:pt x="47866" y="6923"/>
                      <a:pt x="47767" y="6972"/>
                    </a:cubicBezTo>
                    <a:cubicBezTo>
                      <a:pt x="47501" y="7139"/>
                      <a:pt x="47434" y="7906"/>
                      <a:pt x="47167" y="8039"/>
                    </a:cubicBezTo>
                    <a:cubicBezTo>
                      <a:pt x="46804" y="8227"/>
                      <a:pt x="46188" y="8321"/>
                      <a:pt x="45523" y="8321"/>
                    </a:cubicBezTo>
                    <a:cubicBezTo>
                      <a:pt x="44414" y="8321"/>
                      <a:pt x="43168" y="8060"/>
                      <a:pt x="42731" y="7539"/>
                    </a:cubicBezTo>
                    <a:cubicBezTo>
                      <a:pt x="42364" y="7072"/>
                      <a:pt x="42897" y="5237"/>
                      <a:pt x="42764" y="5071"/>
                    </a:cubicBezTo>
                    <a:lnTo>
                      <a:pt x="42764" y="5071"/>
                    </a:lnTo>
                    <a:cubicBezTo>
                      <a:pt x="43017" y="5155"/>
                      <a:pt x="44745" y="5549"/>
                      <a:pt x="45739" y="5549"/>
                    </a:cubicBezTo>
                    <a:cubicBezTo>
                      <a:pt x="45922" y="5549"/>
                      <a:pt x="46080" y="5535"/>
                      <a:pt x="46200" y="5504"/>
                    </a:cubicBezTo>
                    <a:cubicBezTo>
                      <a:pt x="47067" y="5304"/>
                      <a:pt x="49168" y="4237"/>
                      <a:pt x="49168" y="3369"/>
                    </a:cubicBezTo>
                    <a:cubicBezTo>
                      <a:pt x="49168" y="3003"/>
                      <a:pt x="48234" y="2469"/>
                      <a:pt x="47834" y="2469"/>
                    </a:cubicBezTo>
                    <a:cubicBezTo>
                      <a:pt x="47167" y="2469"/>
                      <a:pt x="46366" y="3870"/>
                      <a:pt x="45699" y="4003"/>
                    </a:cubicBezTo>
                    <a:cubicBezTo>
                      <a:pt x="45548" y="4035"/>
                      <a:pt x="45365" y="4050"/>
                      <a:pt x="45163" y="4050"/>
                    </a:cubicBezTo>
                    <a:cubicBezTo>
                      <a:pt x="44295" y="4050"/>
                      <a:pt x="43078" y="3775"/>
                      <a:pt x="42564" y="3369"/>
                    </a:cubicBezTo>
                    <a:cubicBezTo>
                      <a:pt x="41897" y="2902"/>
                      <a:pt x="41696" y="1001"/>
                      <a:pt x="41029" y="534"/>
                    </a:cubicBezTo>
                    <a:cubicBezTo>
                      <a:pt x="40596" y="234"/>
                      <a:pt x="39862" y="67"/>
                      <a:pt x="39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89"/>
              <p:cNvSpPr/>
              <p:nvPr/>
            </p:nvSpPr>
            <p:spPr>
              <a:xfrm>
                <a:off x="4296575" y="2742525"/>
                <a:ext cx="1235075" cy="1752825"/>
              </a:xfrm>
              <a:custGeom>
                <a:avLst/>
                <a:gdLst/>
                <a:ahLst/>
                <a:cxnLst/>
                <a:rect l="l" t="t" r="r" b="b"/>
                <a:pathLst>
                  <a:path w="49403" h="70113" extrusionOk="0">
                    <a:moveTo>
                      <a:pt x="26578" y="0"/>
                    </a:moveTo>
                    <a:cubicBezTo>
                      <a:pt x="24870" y="0"/>
                      <a:pt x="22989" y="287"/>
                      <a:pt x="21883" y="429"/>
                    </a:cubicBezTo>
                    <a:cubicBezTo>
                      <a:pt x="21182" y="529"/>
                      <a:pt x="19948" y="1330"/>
                      <a:pt x="19214" y="1397"/>
                    </a:cubicBezTo>
                    <a:cubicBezTo>
                      <a:pt x="19131" y="1408"/>
                      <a:pt x="19037" y="1413"/>
                      <a:pt x="18936" y="1413"/>
                    </a:cubicBezTo>
                    <a:cubicBezTo>
                      <a:pt x="18102" y="1413"/>
                      <a:pt x="16729" y="1078"/>
                      <a:pt x="16045" y="930"/>
                    </a:cubicBezTo>
                    <a:cubicBezTo>
                      <a:pt x="15645" y="863"/>
                      <a:pt x="14878" y="563"/>
                      <a:pt x="14511" y="563"/>
                    </a:cubicBezTo>
                    <a:cubicBezTo>
                      <a:pt x="13377" y="663"/>
                      <a:pt x="11042" y="1263"/>
                      <a:pt x="10341" y="2164"/>
                    </a:cubicBezTo>
                    <a:cubicBezTo>
                      <a:pt x="9707" y="2931"/>
                      <a:pt x="10374" y="5266"/>
                      <a:pt x="9807" y="6100"/>
                    </a:cubicBezTo>
                    <a:cubicBezTo>
                      <a:pt x="8440" y="8068"/>
                      <a:pt x="2235" y="8435"/>
                      <a:pt x="1168" y="10570"/>
                    </a:cubicBezTo>
                    <a:cubicBezTo>
                      <a:pt x="868" y="11104"/>
                      <a:pt x="1034" y="12605"/>
                      <a:pt x="1501" y="13038"/>
                    </a:cubicBezTo>
                    <a:cubicBezTo>
                      <a:pt x="1589" y="13126"/>
                      <a:pt x="1742" y="13151"/>
                      <a:pt x="1920" y="13151"/>
                    </a:cubicBezTo>
                    <a:cubicBezTo>
                      <a:pt x="2161" y="13151"/>
                      <a:pt x="2450" y="13105"/>
                      <a:pt x="2686" y="13105"/>
                    </a:cubicBezTo>
                    <a:cubicBezTo>
                      <a:pt x="2874" y="13105"/>
                      <a:pt x="3029" y="13134"/>
                      <a:pt x="3103" y="13239"/>
                    </a:cubicBezTo>
                    <a:cubicBezTo>
                      <a:pt x="3303" y="13539"/>
                      <a:pt x="3136" y="14206"/>
                      <a:pt x="2869" y="14740"/>
                    </a:cubicBezTo>
                    <a:cubicBezTo>
                      <a:pt x="2769" y="15040"/>
                      <a:pt x="2536" y="15340"/>
                      <a:pt x="2369" y="15440"/>
                    </a:cubicBezTo>
                    <a:cubicBezTo>
                      <a:pt x="2135" y="15674"/>
                      <a:pt x="1368" y="15507"/>
                      <a:pt x="1168" y="15707"/>
                    </a:cubicBezTo>
                    <a:cubicBezTo>
                      <a:pt x="134" y="16774"/>
                      <a:pt x="0" y="20177"/>
                      <a:pt x="334" y="21611"/>
                    </a:cubicBezTo>
                    <a:cubicBezTo>
                      <a:pt x="934" y="24113"/>
                      <a:pt x="3970" y="28783"/>
                      <a:pt x="6171" y="30184"/>
                    </a:cubicBezTo>
                    <a:cubicBezTo>
                      <a:pt x="6630" y="30450"/>
                      <a:pt x="7631" y="30715"/>
                      <a:pt x="8401" y="30715"/>
                    </a:cubicBezTo>
                    <a:cubicBezTo>
                      <a:pt x="8695" y="30715"/>
                      <a:pt x="8956" y="30676"/>
                      <a:pt x="9140" y="30584"/>
                    </a:cubicBezTo>
                    <a:cubicBezTo>
                      <a:pt x="9274" y="30551"/>
                      <a:pt x="9274" y="30217"/>
                      <a:pt x="9374" y="30117"/>
                    </a:cubicBezTo>
                    <a:cubicBezTo>
                      <a:pt x="9559" y="30032"/>
                      <a:pt x="9780" y="29997"/>
                      <a:pt x="10026" y="29997"/>
                    </a:cubicBezTo>
                    <a:cubicBezTo>
                      <a:pt x="11284" y="29997"/>
                      <a:pt x="13206" y="30922"/>
                      <a:pt x="14405" y="30922"/>
                    </a:cubicBezTo>
                    <a:cubicBezTo>
                      <a:pt x="14539" y="30922"/>
                      <a:pt x="14664" y="30910"/>
                      <a:pt x="14778" y="30884"/>
                    </a:cubicBezTo>
                    <a:cubicBezTo>
                      <a:pt x="15278" y="30751"/>
                      <a:pt x="15978" y="29784"/>
                      <a:pt x="16479" y="29684"/>
                    </a:cubicBezTo>
                    <a:cubicBezTo>
                      <a:pt x="16657" y="29643"/>
                      <a:pt x="16890" y="29624"/>
                      <a:pt x="17148" y="29624"/>
                    </a:cubicBezTo>
                    <a:cubicBezTo>
                      <a:pt x="17951" y="29624"/>
                      <a:pt x="19010" y="29806"/>
                      <a:pt x="19514" y="30084"/>
                    </a:cubicBezTo>
                    <a:cubicBezTo>
                      <a:pt x="20015" y="30384"/>
                      <a:pt x="20482" y="31618"/>
                      <a:pt x="20982" y="31952"/>
                    </a:cubicBezTo>
                    <a:cubicBezTo>
                      <a:pt x="21949" y="32586"/>
                      <a:pt x="24818" y="32085"/>
                      <a:pt x="25452" y="33053"/>
                    </a:cubicBezTo>
                    <a:cubicBezTo>
                      <a:pt x="26219" y="34287"/>
                      <a:pt x="23951" y="37356"/>
                      <a:pt x="24051" y="38857"/>
                    </a:cubicBezTo>
                    <a:cubicBezTo>
                      <a:pt x="24284" y="41359"/>
                      <a:pt x="28221" y="45728"/>
                      <a:pt x="27954" y="48230"/>
                    </a:cubicBezTo>
                    <a:cubicBezTo>
                      <a:pt x="27787" y="49631"/>
                      <a:pt x="25118" y="51466"/>
                      <a:pt x="24651" y="52800"/>
                    </a:cubicBezTo>
                    <a:cubicBezTo>
                      <a:pt x="24451" y="53367"/>
                      <a:pt x="24351" y="54601"/>
                      <a:pt x="24518" y="55135"/>
                    </a:cubicBezTo>
                    <a:cubicBezTo>
                      <a:pt x="24685" y="55602"/>
                      <a:pt x="25352" y="56203"/>
                      <a:pt x="25852" y="56736"/>
                    </a:cubicBezTo>
                    <a:cubicBezTo>
                      <a:pt x="26119" y="56970"/>
                      <a:pt x="26286" y="57237"/>
                      <a:pt x="26353" y="57470"/>
                    </a:cubicBezTo>
                    <a:cubicBezTo>
                      <a:pt x="26719" y="58871"/>
                      <a:pt x="25352" y="61707"/>
                      <a:pt x="25619" y="63074"/>
                    </a:cubicBezTo>
                    <a:cubicBezTo>
                      <a:pt x="25652" y="63308"/>
                      <a:pt x="25785" y="63608"/>
                      <a:pt x="25952" y="63908"/>
                    </a:cubicBezTo>
                    <a:cubicBezTo>
                      <a:pt x="26519" y="64942"/>
                      <a:pt x="27687" y="66210"/>
                      <a:pt x="27854" y="67044"/>
                    </a:cubicBezTo>
                    <a:cubicBezTo>
                      <a:pt x="27987" y="67744"/>
                      <a:pt x="27453" y="69045"/>
                      <a:pt x="27186" y="70113"/>
                    </a:cubicBezTo>
                    <a:cubicBezTo>
                      <a:pt x="33458" y="64108"/>
                      <a:pt x="38628" y="56803"/>
                      <a:pt x="42364" y="48397"/>
                    </a:cubicBezTo>
                    <a:cubicBezTo>
                      <a:pt x="47868" y="36055"/>
                      <a:pt x="49402" y="22845"/>
                      <a:pt x="47501" y="10336"/>
                    </a:cubicBezTo>
                    <a:cubicBezTo>
                      <a:pt x="46534" y="10170"/>
                      <a:pt x="45666" y="9903"/>
                      <a:pt x="45066" y="9603"/>
                    </a:cubicBezTo>
                    <a:cubicBezTo>
                      <a:pt x="44065" y="9169"/>
                      <a:pt x="42931" y="7034"/>
                      <a:pt x="41897" y="6600"/>
                    </a:cubicBezTo>
                    <a:cubicBezTo>
                      <a:pt x="41374" y="6370"/>
                      <a:pt x="40327" y="6140"/>
                      <a:pt x="39446" y="6140"/>
                    </a:cubicBezTo>
                    <a:cubicBezTo>
                      <a:pt x="38922" y="6140"/>
                      <a:pt x="38456" y="6222"/>
                      <a:pt x="38194" y="6434"/>
                    </a:cubicBezTo>
                    <a:cubicBezTo>
                      <a:pt x="37794" y="6767"/>
                      <a:pt x="38361" y="8335"/>
                      <a:pt x="37894" y="8602"/>
                    </a:cubicBezTo>
                    <a:cubicBezTo>
                      <a:pt x="37831" y="8647"/>
                      <a:pt x="37739" y="8665"/>
                      <a:pt x="37631" y="8665"/>
                    </a:cubicBezTo>
                    <a:cubicBezTo>
                      <a:pt x="37342" y="8665"/>
                      <a:pt x="36946" y="8532"/>
                      <a:pt x="36727" y="8435"/>
                    </a:cubicBezTo>
                    <a:cubicBezTo>
                      <a:pt x="36393" y="8268"/>
                      <a:pt x="35959" y="7601"/>
                      <a:pt x="35626" y="7401"/>
                    </a:cubicBezTo>
                    <a:cubicBezTo>
                      <a:pt x="35192" y="7168"/>
                      <a:pt x="34625" y="6934"/>
                      <a:pt x="33958" y="6767"/>
                    </a:cubicBezTo>
                    <a:cubicBezTo>
                      <a:pt x="32223" y="6334"/>
                      <a:pt x="30055" y="5933"/>
                      <a:pt x="29488" y="4933"/>
                    </a:cubicBezTo>
                    <a:cubicBezTo>
                      <a:pt x="28954" y="4065"/>
                      <a:pt x="30689" y="1730"/>
                      <a:pt x="30022" y="930"/>
                    </a:cubicBezTo>
                    <a:cubicBezTo>
                      <a:pt x="29417" y="216"/>
                      <a:pt x="28063" y="0"/>
                      <a:pt x="26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89"/>
              <p:cNvSpPr/>
              <p:nvPr/>
            </p:nvSpPr>
            <p:spPr>
              <a:xfrm>
                <a:off x="3687800" y="2354550"/>
                <a:ext cx="1192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2519" extrusionOk="0">
                    <a:moveTo>
                      <a:pt x="3130" y="0"/>
                    </a:moveTo>
                    <a:cubicBezTo>
                      <a:pt x="3056" y="0"/>
                      <a:pt x="2989" y="11"/>
                      <a:pt x="2936" y="37"/>
                    </a:cubicBezTo>
                    <a:cubicBezTo>
                      <a:pt x="2669" y="137"/>
                      <a:pt x="2636" y="904"/>
                      <a:pt x="2336" y="1038"/>
                    </a:cubicBezTo>
                    <a:cubicBezTo>
                      <a:pt x="2283" y="1060"/>
                      <a:pt x="2221" y="1070"/>
                      <a:pt x="2152" y="1070"/>
                    </a:cubicBezTo>
                    <a:cubicBezTo>
                      <a:pt x="1711" y="1070"/>
                      <a:pt x="990" y="669"/>
                      <a:pt x="548" y="669"/>
                    </a:cubicBezTo>
                    <a:cubicBezTo>
                      <a:pt x="450" y="669"/>
                      <a:pt x="365" y="689"/>
                      <a:pt x="301" y="737"/>
                    </a:cubicBezTo>
                    <a:cubicBezTo>
                      <a:pt x="101" y="904"/>
                      <a:pt x="1" y="1571"/>
                      <a:pt x="167" y="1772"/>
                    </a:cubicBezTo>
                    <a:cubicBezTo>
                      <a:pt x="201" y="1805"/>
                      <a:pt x="260" y="1812"/>
                      <a:pt x="327" y="1812"/>
                    </a:cubicBezTo>
                    <a:cubicBezTo>
                      <a:pt x="380" y="1812"/>
                      <a:pt x="438" y="1808"/>
                      <a:pt x="492" y="1808"/>
                    </a:cubicBezTo>
                    <a:cubicBezTo>
                      <a:pt x="572" y="1808"/>
                      <a:pt x="641" y="1818"/>
                      <a:pt x="668" y="1872"/>
                    </a:cubicBezTo>
                    <a:cubicBezTo>
                      <a:pt x="801" y="1938"/>
                      <a:pt x="501" y="2172"/>
                      <a:pt x="701" y="2372"/>
                    </a:cubicBezTo>
                    <a:cubicBezTo>
                      <a:pt x="812" y="2482"/>
                      <a:pt x="1034" y="2518"/>
                      <a:pt x="1270" y="2518"/>
                    </a:cubicBezTo>
                    <a:cubicBezTo>
                      <a:pt x="1532" y="2518"/>
                      <a:pt x="1811" y="2474"/>
                      <a:pt x="1969" y="2439"/>
                    </a:cubicBezTo>
                    <a:cubicBezTo>
                      <a:pt x="2202" y="2405"/>
                      <a:pt x="2669" y="2239"/>
                      <a:pt x="2803" y="2072"/>
                    </a:cubicBezTo>
                    <a:cubicBezTo>
                      <a:pt x="2969" y="1905"/>
                      <a:pt x="2936" y="1271"/>
                      <a:pt x="3136" y="1171"/>
                    </a:cubicBezTo>
                    <a:cubicBezTo>
                      <a:pt x="3174" y="1146"/>
                      <a:pt x="3227" y="1136"/>
                      <a:pt x="3288" y="1136"/>
                    </a:cubicBezTo>
                    <a:cubicBezTo>
                      <a:pt x="3490" y="1136"/>
                      <a:pt x="3789" y="1240"/>
                      <a:pt x="4003" y="1240"/>
                    </a:cubicBezTo>
                    <a:cubicBezTo>
                      <a:pt x="4068" y="1240"/>
                      <a:pt x="4126" y="1230"/>
                      <a:pt x="4170" y="1204"/>
                    </a:cubicBezTo>
                    <a:cubicBezTo>
                      <a:pt x="4370" y="1071"/>
                      <a:pt x="4771" y="637"/>
                      <a:pt x="4671" y="437"/>
                    </a:cubicBezTo>
                    <a:cubicBezTo>
                      <a:pt x="4604" y="237"/>
                      <a:pt x="4004" y="204"/>
                      <a:pt x="3770" y="104"/>
                    </a:cubicBezTo>
                    <a:cubicBezTo>
                      <a:pt x="3598" y="79"/>
                      <a:pt x="3336" y="0"/>
                      <a:pt x="3130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89"/>
              <p:cNvSpPr/>
              <p:nvPr/>
            </p:nvSpPr>
            <p:spPr>
              <a:xfrm>
                <a:off x="2391875" y="1676150"/>
                <a:ext cx="2229950" cy="2839700"/>
              </a:xfrm>
              <a:custGeom>
                <a:avLst/>
                <a:gdLst/>
                <a:ahLst/>
                <a:cxnLst/>
                <a:rect l="l" t="t" r="r" b="b"/>
                <a:pathLst>
                  <a:path w="89198" h="113588" extrusionOk="0">
                    <a:moveTo>
                      <a:pt x="74814" y="1"/>
                    </a:moveTo>
                    <a:cubicBezTo>
                      <a:pt x="74717" y="1"/>
                      <a:pt x="74619" y="7"/>
                      <a:pt x="74521" y="20"/>
                    </a:cubicBezTo>
                    <a:lnTo>
                      <a:pt x="2169" y="8660"/>
                    </a:lnTo>
                    <a:cubicBezTo>
                      <a:pt x="935" y="8826"/>
                      <a:pt x="1" y="9927"/>
                      <a:pt x="167" y="11195"/>
                    </a:cubicBezTo>
                    <a:lnTo>
                      <a:pt x="12143" y="111567"/>
                    </a:lnTo>
                    <a:cubicBezTo>
                      <a:pt x="12296" y="112705"/>
                      <a:pt x="13273" y="113587"/>
                      <a:pt x="14391" y="113587"/>
                    </a:cubicBezTo>
                    <a:cubicBezTo>
                      <a:pt x="14486" y="113587"/>
                      <a:pt x="14582" y="113581"/>
                      <a:pt x="14678" y="113568"/>
                    </a:cubicBezTo>
                    <a:lnTo>
                      <a:pt x="87029" y="104929"/>
                    </a:lnTo>
                    <a:cubicBezTo>
                      <a:pt x="88297" y="104762"/>
                      <a:pt x="89198" y="103628"/>
                      <a:pt x="89031" y="102393"/>
                    </a:cubicBezTo>
                    <a:lnTo>
                      <a:pt x="77056" y="2022"/>
                    </a:lnTo>
                    <a:cubicBezTo>
                      <a:pt x="76902" y="884"/>
                      <a:pt x="75954" y="1"/>
                      <a:pt x="74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89"/>
              <p:cNvSpPr/>
              <p:nvPr/>
            </p:nvSpPr>
            <p:spPr>
              <a:xfrm>
                <a:off x="2546150" y="1790050"/>
                <a:ext cx="1993950" cy="2526000"/>
              </a:xfrm>
              <a:custGeom>
                <a:avLst/>
                <a:gdLst/>
                <a:ahLst/>
                <a:cxnLst/>
                <a:rect l="l" t="t" r="r" b="b"/>
                <a:pathLst>
                  <a:path w="79758" h="101040" extrusionOk="0">
                    <a:moveTo>
                      <a:pt x="67215" y="1"/>
                    </a:moveTo>
                    <a:lnTo>
                      <a:pt x="62679" y="468"/>
                    </a:lnTo>
                    <a:lnTo>
                      <a:pt x="1" y="6906"/>
                    </a:lnTo>
                    <a:lnTo>
                      <a:pt x="9574" y="85796"/>
                    </a:lnTo>
                    <a:lnTo>
                      <a:pt x="11409" y="101040"/>
                    </a:lnTo>
                    <a:lnTo>
                      <a:pt x="79758" y="91633"/>
                    </a:lnTo>
                    <a:lnTo>
                      <a:pt x="67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89"/>
              <p:cNvSpPr/>
              <p:nvPr/>
            </p:nvSpPr>
            <p:spPr>
              <a:xfrm>
                <a:off x="2756300" y="2105375"/>
                <a:ext cx="156800" cy="17755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102" extrusionOk="0">
                    <a:moveTo>
                      <a:pt x="2688" y="765"/>
                    </a:moveTo>
                    <a:cubicBezTo>
                      <a:pt x="3361" y="765"/>
                      <a:pt x="3877" y="909"/>
                      <a:pt x="4270" y="1198"/>
                    </a:cubicBezTo>
                    <a:cubicBezTo>
                      <a:pt x="4737" y="1565"/>
                      <a:pt x="5038" y="2198"/>
                      <a:pt x="5171" y="3132"/>
                    </a:cubicBezTo>
                    <a:cubicBezTo>
                      <a:pt x="5271" y="4033"/>
                      <a:pt x="5138" y="4734"/>
                      <a:pt x="4737" y="5234"/>
                    </a:cubicBezTo>
                    <a:cubicBezTo>
                      <a:pt x="4371" y="5701"/>
                      <a:pt x="3703" y="6001"/>
                      <a:pt x="2736" y="6101"/>
                    </a:cubicBezTo>
                    <a:lnTo>
                      <a:pt x="1635" y="6235"/>
                    </a:lnTo>
                    <a:lnTo>
                      <a:pt x="1001" y="931"/>
                    </a:lnTo>
                    <a:lnTo>
                      <a:pt x="2102" y="797"/>
                    </a:lnTo>
                    <a:cubicBezTo>
                      <a:pt x="2310" y="776"/>
                      <a:pt x="2505" y="765"/>
                      <a:pt x="2688" y="765"/>
                    </a:cubicBezTo>
                    <a:close/>
                    <a:moveTo>
                      <a:pt x="2833" y="0"/>
                    </a:moveTo>
                    <a:cubicBezTo>
                      <a:pt x="2542" y="0"/>
                      <a:pt x="2231" y="21"/>
                      <a:pt x="1902" y="64"/>
                    </a:cubicBezTo>
                    <a:lnTo>
                      <a:pt x="1" y="297"/>
                    </a:lnTo>
                    <a:lnTo>
                      <a:pt x="801" y="7102"/>
                    </a:lnTo>
                    <a:lnTo>
                      <a:pt x="2703" y="6868"/>
                    </a:lnTo>
                    <a:cubicBezTo>
                      <a:pt x="4004" y="6735"/>
                      <a:pt x="4938" y="6335"/>
                      <a:pt x="5505" y="5701"/>
                    </a:cubicBezTo>
                    <a:cubicBezTo>
                      <a:pt x="6072" y="5067"/>
                      <a:pt x="6272" y="4166"/>
                      <a:pt x="6138" y="2999"/>
                    </a:cubicBezTo>
                    <a:cubicBezTo>
                      <a:pt x="6005" y="1831"/>
                      <a:pt x="5571" y="1031"/>
                      <a:pt x="4904" y="531"/>
                    </a:cubicBezTo>
                    <a:cubicBezTo>
                      <a:pt x="4381" y="182"/>
                      <a:pt x="3691" y="0"/>
                      <a:pt x="2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89"/>
              <p:cNvSpPr/>
              <p:nvPr/>
            </p:nvSpPr>
            <p:spPr>
              <a:xfrm>
                <a:off x="2946450" y="2086925"/>
                <a:ext cx="43375" cy="1735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6940" extrusionOk="0">
                    <a:moveTo>
                      <a:pt x="934" y="1"/>
                    </a:moveTo>
                    <a:lnTo>
                      <a:pt x="0" y="134"/>
                    </a:lnTo>
                    <a:lnTo>
                      <a:pt x="801" y="6939"/>
                    </a:lnTo>
                    <a:lnTo>
                      <a:pt x="1735" y="683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89"/>
              <p:cNvSpPr/>
              <p:nvPr/>
            </p:nvSpPr>
            <p:spPr>
              <a:xfrm>
                <a:off x="3024825" y="2071925"/>
                <a:ext cx="156800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273" extrusionOk="0">
                    <a:moveTo>
                      <a:pt x="2436" y="968"/>
                    </a:moveTo>
                    <a:lnTo>
                      <a:pt x="4104" y="4237"/>
                    </a:lnTo>
                    <a:lnTo>
                      <a:pt x="1569" y="4504"/>
                    </a:lnTo>
                    <a:lnTo>
                      <a:pt x="2436" y="968"/>
                    </a:lnTo>
                    <a:close/>
                    <a:moveTo>
                      <a:pt x="2836" y="1"/>
                    </a:moveTo>
                    <a:lnTo>
                      <a:pt x="1802" y="134"/>
                    </a:lnTo>
                    <a:lnTo>
                      <a:pt x="1" y="7272"/>
                    </a:lnTo>
                    <a:lnTo>
                      <a:pt x="968" y="7139"/>
                    </a:lnTo>
                    <a:lnTo>
                      <a:pt x="1402" y="5304"/>
                    </a:lnTo>
                    <a:lnTo>
                      <a:pt x="4471" y="4937"/>
                    </a:lnTo>
                    <a:lnTo>
                      <a:pt x="5305" y="6639"/>
                    </a:lnTo>
                    <a:lnTo>
                      <a:pt x="6272" y="6505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89"/>
              <p:cNvSpPr/>
              <p:nvPr/>
            </p:nvSpPr>
            <p:spPr>
              <a:xfrm>
                <a:off x="3195775" y="2052150"/>
                <a:ext cx="137625" cy="1782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7130" extrusionOk="0">
                    <a:moveTo>
                      <a:pt x="2698" y="779"/>
                    </a:moveTo>
                    <a:cubicBezTo>
                      <a:pt x="3002" y="779"/>
                      <a:pt x="3258" y="823"/>
                      <a:pt x="3437" y="925"/>
                    </a:cubicBezTo>
                    <a:cubicBezTo>
                      <a:pt x="3670" y="1092"/>
                      <a:pt x="3804" y="1325"/>
                      <a:pt x="3837" y="1659"/>
                    </a:cubicBezTo>
                    <a:cubicBezTo>
                      <a:pt x="3904" y="2026"/>
                      <a:pt x="3804" y="2293"/>
                      <a:pt x="3604" y="2493"/>
                    </a:cubicBezTo>
                    <a:cubicBezTo>
                      <a:pt x="3403" y="2693"/>
                      <a:pt x="3103" y="2793"/>
                      <a:pt x="2636" y="2860"/>
                    </a:cubicBezTo>
                    <a:lnTo>
                      <a:pt x="1269" y="3026"/>
                    </a:lnTo>
                    <a:lnTo>
                      <a:pt x="1035" y="958"/>
                    </a:lnTo>
                    <a:lnTo>
                      <a:pt x="2403" y="792"/>
                    </a:lnTo>
                    <a:cubicBezTo>
                      <a:pt x="2505" y="784"/>
                      <a:pt x="2604" y="779"/>
                      <a:pt x="2698" y="779"/>
                    </a:cubicBezTo>
                    <a:close/>
                    <a:moveTo>
                      <a:pt x="3198" y="3568"/>
                    </a:moveTo>
                    <a:cubicBezTo>
                      <a:pt x="3520" y="3568"/>
                      <a:pt x="3773" y="3637"/>
                      <a:pt x="3970" y="3760"/>
                    </a:cubicBezTo>
                    <a:cubicBezTo>
                      <a:pt x="4237" y="3927"/>
                      <a:pt x="4404" y="4227"/>
                      <a:pt x="4437" y="4661"/>
                    </a:cubicBezTo>
                    <a:cubicBezTo>
                      <a:pt x="4504" y="5095"/>
                      <a:pt x="4404" y="5428"/>
                      <a:pt x="4204" y="5662"/>
                    </a:cubicBezTo>
                    <a:cubicBezTo>
                      <a:pt x="4004" y="5895"/>
                      <a:pt x="3637" y="6029"/>
                      <a:pt x="3137" y="6095"/>
                    </a:cubicBezTo>
                    <a:lnTo>
                      <a:pt x="1669" y="6262"/>
                    </a:lnTo>
                    <a:lnTo>
                      <a:pt x="1369" y="3760"/>
                    </a:lnTo>
                    <a:lnTo>
                      <a:pt x="2836" y="3594"/>
                    </a:lnTo>
                    <a:cubicBezTo>
                      <a:pt x="2966" y="3576"/>
                      <a:pt x="3086" y="3568"/>
                      <a:pt x="3198" y="3568"/>
                    </a:cubicBezTo>
                    <a:close/>
                    <a:moveTo>
                      <a:pt x="2843" y="0"/>
                    </a:moveTo>
                    <a:cubicBezTo>
                      <a:pt x="2693" y="0"/>
                      <a:pt x="2535" y="9"/>
                      <a:pt x="2369" y="24"/>
                    </a:cubicBezTo>
                    <a:lnTo>
                      <a:pt x="1" y="325"/>
                    </a:lnTo>
                    <a:lnTo>
                      <a:pt x="835" y="7129"/>
                    </a:lnTo>
                    <a:lnTo>
                      <a:pt x="3270" y="6829"/>
                    </a:lnTo>
                    <a:cubicBezTo>
                      <a:pt x="4037" y="6762"/>
                      <a:pt x="4604" y="6529"/>
                      <a:pt x="4971" y="6129"/>
                    </a:cubicBezTo>
                    <a:cubicBezTo>
                      <a:pt x="5371" y="5762"/>
                      <a:pt x="5505" y="5261"/>
                      <a:pt x="5438" y="4661"/>
                    </a:cubicBezTo>
                    <a:cubicBezTo>
                      <a:pt x="5371" y="4194"/>
                      <a:pt x="5205" y="3827"/>
                      <a:pt x="4904" y="3527"/>
                    </a:cubicBezTo>
                    <a:cubicBezTo>
                      <a:pt x="4638" y="3260"/>
                      <a:pt x="4271" y="3093"/>
                      <a:pt x="3804" y="3060"/>
                    </a:cubicBezTo>
                    <a:cubicBezTo>
                      <a:pt x="4171" y="2960"/>
                      <a:pt x="4437" y="2760"/>
                      <a:pt x="4604" y="2493"/>
                    </a:cubicBezTo>
                    <a:cubicBezTo>
                      <a:pt x="4771" y="2226"/>
                      <a:pt x="4804" y="1892"/>
                      <a:pt x="4771" y="1459"/>
                    </a:cubicBezTo>
                    <a:cubicBezTo>
                      <a:pt x="4704" y="925"/>
                      <a:pt x="4471" y="525"/>
                      <a:pt x="4037" y="291"/>
                    </a:cubicBezTo>
                    <a:cubicBezTo>
                      <a:pt x="3731" y="87"/>
                      <a:pt x="3328" y="0"/>
                      <a:pt x="2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89"/>
              <p:cNvSpPr/>
              <p:nvPr/>
            </p:nvSpPr>
            <p:spPr>
              <a:xfrm>
                <a:off x="3366750" y="2026900"/>
                <a:ext cx="1301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339" extrusionOk="0">
                    <a:moveTo>
                      <a:pt x="4303" y="0"/>
                    </a:moveTo>
                    <a:lnTo>
                      <a:pt x="0" y="501"/>
                    </a:lnTo>
                    <a:lnTo>
                      <a:pt x="834" y="7339"/>
                    </a:lnTo>
                    <a:lnTo>
                      <a:pt x="5204" y="6805"/>
                    </a:lnTo>
                    <a:lnTo>
                      <a:pt x="5137" y="6038"/>
                    </a:lnTo>
                    <a:lnTo>
                      <a:pt x="1635" y="6438"/>
                    </a:lnTo>
                    <a:lnTo>
                      <a:pt x="1368" y="3970"/>
                    </a:lnTo>
                    <a:lnTo>
                      <a:pt x="4603" y="3603"/>
                    </a:lnTo>
                    <a:lnTo>
                      <a:pt x="4503" y="2802"/>
                    </a:lnTo>
                    <a:lnTo>
                      <a:pt x="1268" y="3203"/>
                    </a:lnTo>
                    <a:lnTo>
                      <a:pt x="1034" y="1168"/>
                    </a:lnTo>
                    <a:lnTo>
                      <a:pt x="4403" y="767"/>
                    </a:lnTo>
                    <a:lnTo>
                      <a:pt x="43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89"/>
              <p:cNvSpPr/>
              <p:nvPr/>
            </p:nvSpPr>
            <p:spPr>
              <a:xfrm>
                <a:off x="3501000" y="2006875"/>
                <a:ext cx="146800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7206" extrusionOk="0">
                    <a:moveTo>
                      <a:pt x="5771" y="1"/>
                    </a:moveTo>
                    <a:lnTo>
                      <a:pt x="1" y="668"/>
                    </a:lnTo>
                    <a:lnTo>
                      <a:pt x="101" y="1435"/>
                    </a:lnTo>
                    <a:lnTo>
                      <a:pt x="2536" y="1168"/>
                    </a:lnTo>
                    <a:lnTo>
                      <a:pt x="3236" y="7206"/>
                    </a:lnTo>
                    <a:lnTo>
                      <a:pt x="4170" y="7106"/>
                    </a:lnTo>
                    <a:lnTo>
                      <a:pt x="3470" y="1035"/>
                    </a:lnTo>
                    <a:lnTo>
                      <a:pt x="5872" y="7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89"/>
              <p:cNvSpPr/>
              <p:nvPr/>
            </p:nvSpPr>
            <p:spPr>
              <a:xfrm>
                <a:off x="3677800" y="1989375"/>
                <a:ext cx="13095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7339" extrusionOk="0">
                    <a:moveTo>
                      <a:pt x="4337" y="0"/>
                    </a:moveTo>
                    <a:lnTo>
                      <a:pt x="0" y="534"/>
                    </a:lnTo>
                    <a:lnTo>
                      <a:pt x="834" y="7339"/>
                    </a:lnTo>
                    <a:lnTo>
                      <a:pt x="5237" y="6838"/>
                    </a:lnTo>
                    <a:lnTo>
                      <a:pt x="5137" y="6038"/>
                    </a:lnTo>
                    <a:lnTo>
                      <a:pt x="1668" y="6471"/>
                    </a:lnTo>
                    <a:lnTo>
                      <a:pt x="1368" y="4003"/>
                    </a:lnTo>
                    <a:lnTo>
                      <a:pt x="4604" y="3603"/>
                    </a:lnTo>
                    <a:lnTo>
                      <a:pt x="4504" y="2836"/>
                    </a:lnTo>
                    <a:lnTo>
                      <a:pt x="1268" y="3202"/>
                    </a:lnTo>
                    <a:lnTo>
                      <a:pt x="1034" y="1201"/>
                    </a:lnTo>
                    <a:lnTo>
                      <a:pt x="4404" y="801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89"/>
              <p:cNvSpPr/>
              <p:nvPr/>
            </p:nvSpPr>
            <p:spPr>
              <a:xfrm>
                <a:off x="3832075" y="1973525"/>
                <a:ext cx="133450" cy="1791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164" extrusionOk="0">
                    <a:moveTo>
                      <a:pt x="3236" y="0"/>
                    </a:moveTo>
                    <a:cubicBezTo>
                      <a:pt x="2903" y="0"/>
                      <a:pt x="2569" y="0"/>
                      <a:pt x="2235" y="34"/>
                    </a:cubicBezTo>
                    <a:cubicBezTo>
                      <a:pt x="1502" y="134"/>
                      <a:pt x="934" y="367"/>
                      <a:pt x="534" y="768"/>
                    </a:cubicBezTo>
                    <a:cubicBezTo>
                      <a:pt x="167" y="1168"/>
                      <a:pt x="0" y="1668"/>
                      <a:pt x="101" y="2269"/>
                    </a:cubicBezTo>
                    <a:cubicBezTo>
                      <a:pt x="134" y="2802"/>
                      <a:pt x="334" y="3169"/>
                      <a:pt x="701" y="3436"/>
                    </a:cubicBezTo>
                    <a:cubicBezTo>
                      <a:pt x="1035" y="3703"/>
                      <a:pt x="1568" y="3836"/>
                      <a:pt x="2269" y="3903"/>
                    </a:cubicBezTo>
                    <a:lnTo>
                      <a:pt x="2836" y="3937"/>
                    </a:lnTo>
                    <a:cubicBezTo>
                      <a:pt x="3303" y="3970"/>
                      <a:pt x="3670" y="4070"/>
                      <a:pt x="3903" y="4237"/>
                    </a:cubicBezTo>
                    <a:cubicBezTo>
                      <a:pt x="4137" y="4404"/>
                      <a:pt x="4270" y="4670"/>
                      <a:pt x="4304" y="5004"/>
                    </a:cubicBezTo>
                    <a:cubicBezTo>
                      <a:pt x="4337" y="5371"/>
                      <a:pt x="4237" y="5704"/>
                      <a:pt x="3970" y="5938"/>
                    </a:cubicBezTo>
                    <a:cubicBezTo>
                      <a:pt x="3703" y="6171"/>
                      <a:pt x="3336" y="6338"/>
                      <a:pt x="2802" y="6372"/>
                    </a:cubicBezTo>
                    <a:cubicBezTo>
                      <a:pt x="2662" y="6397"/>
                      <a:pt x="2527" y="6408"/>
                      <a:pt x="2391" y="6408"/>
                    </a:cubicBezTo>
                    <a:cubicBezTo>
                      <a:pt x="2171" y="6408"/>
                      <a:pt x="1949" y="6379"/>
                      <a:pt x="1702" y="6338"/>
                    </a:cubicBezTo>
                    <a:cubicBezTo>
                      <a:pt x="1335" y="6305"/>
                      <a:pt x="968" y="6171"/>
                      <a:pt x="568" y="6005"/>
                    </a:cubicBezTo>
                    <a:lnTo>
                      <a:pt x="568" y="6005"/>
                    </a:lnTo>
                    <a:lnTo>
                      <a:pt x="668" y="6972"/>
                    </a:lnTo>
                    <a:cubicBezTo>
                      <a:pt x="1068" y="7072"/>
                      <a:pt x="1468" y="7105"/>
                      <a:pt x="1835" y="7139"/>
                    </a:cubicBezTo>
                    <a:cubicBezTo>
                      <a:pt x="2019" y="7155"/>
                      <a:pt x="2202" y="7164"/>
                      <a:pt x="2377" y="7164"/>
                    </a:cubicBezTo>
                    <a:cubicBezTo>
                      <a:pt x="2552" y="7164"/>
                      <a:pt x="2719" y="7155"/>
                      <a:pt x="2869" y="7139"/>
                    </a:cubicBezTo>
                    <a:cubicBezTo>
                      <a:pt x="3736" y="7039"/>
                      <a:pt x="4370" y="6772"/>
                      <a:pt x="4771" y="6405"/>
                    </a:cubicBezTo>
                    <a:cubicBezTo>
                      <a:pt x="5171" y="6005"/>
                      <a:pt x="5338" y="5471"/>
                      <a:pt x="5271" y="4804"/>
                    </a:cubicBezTo>
                    <a:cubicBezTo>
                      <a:pt x="5204" y="4270"/>
                      <a:pt x="4971" y="3836"/>
                      <a:pt x="4604" y="3536"/>
                    </a:cubicBezTo>
                    <a:cubicBezTo>
                      <a:pt x="4237" y="3236"/>
                      <a:pt x="3703" y="3069"/>
                      <a:pt x="3003" y="3036"/>
                    </a:cubicBezTo>
                    <a:lnTo>
                      <a:pt x="2436" y="2969"/>
                    </a:lnTo>
                    <a:cubicBezTo>
                      <a:pt x="1902" y="2936"/>
                      <a:pt x="1568" y="2869"/>
                      <a:pt x="1368" y="2736"/>
                    </a:cubicBezTo>
                    <a:cubicBezTo>
                      <a:pt x="1168" y="2602"/>
                      <a:pt x="1035" y="2402"/>
                      <a:pt x="1001" y="2069"/>
                    </a:cubicBezTo>
                    <a:cubicBezTo>
                      <a:pt x="968" y="1735"/>
                      <a:pt x="1068" y="1435"/>
                      <a:pt x="1301" y="1201"/>
                    </a:cubicBezTo>
                    <a:cubicBezTo>
                      <a:pt x="1568" y="968"/>
                      <a:pt x="1935" y="834"/>
                      <a:pt x="2436" y="768"/>
                    </a:cubicBezTo>
                    <a:cubicBezTo>
                      <a:pt x="2560" y="754"/>
                      <a:pt x="2684" y="746"/>
                      <a:pt x="2811" y="746"/>
                    </a:cubicBezTo>
                    <a:cubicBezTo>
                      <a:pt x="2990" y="746"/>
                      <a:pt x="3174" y="762"/>
                      <a:pt x="3370" y="801"/>
                    </a:cubicBezTo>
                    <a:cubicBezTo>
                      <a:pt x="3670" y="834"/>
                      <a:pt x="4037" y="934"/>
                      <a:pt x="4404" y="1034"/>
                    </a:cubicBezTo>
                    <a:lnTo>
                      <a:pt x="4270" y="134"/>
                    </a:lnTo>
                    <a:cubicBezTo>
                      <a:pt x="3937" y="67"/>
                      <a:pt x="3570" y="34"/>
                      <a:pt x="32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89"/>
              <p:cNvSpPr/>
              <p:nvPr/>
            </p:nvSpPr>
            <p:spPr>
              <a:xfrm>
                <a:off x="2761300" y="2227875"/>
                <a:ext cx="1389350" cy="182650"/>
              </a:xfrm>
              <a:custGeom>
                <a:avLst/>
                <a:gdLst/>
                <a:ahLst/>
                <a:cxnLst/>
                <a:rect l="l" t="t" r="r" b="b"/>
                <a:pathLst>
                  <a:path w="55574" h="7306" extrusionOk="0">
                    <a:moveTo>
                      <a:pt x="55507" y="0"/>
                    </a:moveTo>
                    <a:lnTo>
                      <a:pt x="1" y="6605"/>
                    </a:lnTo>
                    <a:lnTo>
                      <a:pt x="101" y="7306"/>
                    </a:lnTo>
                    <a:lnTo>
                      <a:pt x="55574" y="701"/>
                    </a:lnTo>
                    <a:lnTo>
                      <a:pt x="5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89"/>
              <p:cNvSpPr/>
              <p:nvPr/>
            </p:nvSpPr>
            <p:spPr>
              <a:xfrm>
                <a:off x="2778000" y="2586075"/>
                <a:ext cx="161800" cy="15272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109" extrusionOk="0">
                    <a:moveTo>
                      <a:pt x="3185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49"/>
                      <a:pt x="0" y="1717"/>
                      <a:pt x="200" y="3385"/>
                    </a:cubicBezTo>
                    <a:cubicBezTo>
                      <a:pt x="386" y="4934"/>
                      <a:pt x="1693" y="6108"/>
                      <a:pt x="3214" y="6108"/>
                    </a:cubicBezTo>
                    <a:cubicBezTo>
                      <a:pt x="3331" y="6108"/>
                      <a:pt x="3450" y="6101"/>
                      <a:pt x="3569" y="6087"/>
                    </a:cubicBezTo>
                    <a:cubicBezTo>
                      <a:pt x="5237" y="5853"/>
                      <a:pt x="6471" y="4352"/>
                      <a:pt x="6238" y="2684"/>
                    </a:cubicBezTo>
                    <a:cubicBezTo>
                      <a:pt x="6050" y="1123"/>
                      <a:pt x="4723" y="0"/>
                      <a:pt x="3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89"/>
              <p:cNvSpPr/>
              <p:nvPr/>
            </p:nvSpPr>
            <p:spPr>
              <a:xfrm>
                <a:off x="3029825" y="2471375"/>
                <a:ext cx="1207575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303" h="7873" extrusionOk="0">
                    <a:moveTo>
                      <a:pt x="48035" y="1"/>
                    </a:moveTo>
                    <a:lnTo>
                      <a:pt x="1" y="5738"/>
                    </a:lnTo>
                    <a:lnTo>
                      <a:pt x="268" y="7873"/>
                    </a:lnTo>
                    <a:lnTo>
                      <a:pt x="48302" y="2169"/>
                    </a:lnTo>
                    <a:lnTo>
                      <a:pt x="480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89"/>
              <p:cNvSpPr/>
              <p:nvPr/>
            </p:nvSpPr>
            <p:spPr>
              <a:xfrm>
                <a:off x="2811350" y="2871275"/>
                <a:ext cx="16180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076" extrusionOk="0">
                    <a:moveTo>
                      <a:pt x="3186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16"/>
                      <a:pt x="0" y="1717"/>
                      <a:pt x="200" y="3385"/>
                    </a:cubicBezTo>
                    <a:cubicBezTo>
                      <a:pt x="386" y="4931"/>
                      <a:pt x="1689" y="6076"/>
                      <a:pt x="3206" y="6076"/>
                    </a:cubicBezTo>
                    <a:cubicBezTo>
                      <a:pt x="3326" y="6076"/>
                      <a:pt x="3447" y="6068"/>
                      <a:pt x="3570" y="6054"/>
                    </a:cubicBezTo>
                    <a:cubicBezTo>
                      <a:pt x="5237" y="5854"/>
                      <a:pt x="6472" y="4353"/>
                      <a:pt x="6238" y="2685"/>
                    </a:cubicBezTo>
                    <a:cubicBezTo>
                      <a:pt x="6051" y="1123"/>
                      <a:pt x="4723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89"/>
              <p:cNvSpPr/>
              <p:nvPr/>
            </p:nvSpPr>
            <p:spPr>
              <a:xfrm>
                <a:off x="3063200" y="2756575"/>
                <a:ext cx="120755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48302" h="7874" extrusionOk="0">
                    <a:moveTo>
                      <a:pt x="48034" y="1"/>
                    </a:moveTo>
                    <a:lnTo>
                      <a:pt x="0" y="5705"/>
                    </a:lnTo>
                    <a:lnTo>
                      <a:pt x="267" y="7873"/>
                    </a:lnTo>
                    <a:lnTo>
                      <a:pt x="48301" y="2136"/>
                    </a:lnTo>
                    <a:lnTo>
                      <a:pt x="480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89"/>
              <p:cNvSpPr/>
              <p:nvPr/>
            </p:nvSpPr>
            <p:spPr>
              <a:xfrm>
                <a:off x="2845525" y="3155650"/>
                <a:ext cx="1618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076" extrusionOk="0">
                    <a:moveTo>
                      <a:pt x="3186" y="0"/>
                    </a:moveTo>
                    <a:cubicBezTo>
                      <a:pt x="3082" y="0"/>
                      <a:pt x="2976" y="5"/>
                      <a:pt x="2870" y="16"/>
                    </a:cubicBezTo>
                    <a:cubicBezTo>
                      <a:pt x="1202" y="216"/>
                      <a:pt x="1" y="1717"/>
                      <a:pt x="201" y="3385"/>
                    </a:cubicBezTo>
                    <a:cubicBezTo>
                      <a:pt x="418" y="4931"/>
                      <a:pt x="1723" y="6075"/>
                      <a:pt x="3240" y="6075"/>
                    </a:cubicBezTo>
                    <a:cubicBezTo>
                      <a:pt x="3360" y="6075"/>
                      <a:pt x="3481" y="6068"/>
                      <a:pt x="3604" y="6054"/>
                    </a:cubicBezTo>
                    <a:cubicBezTo>
                      <a:pt x="5271" y="5853"/>
                      <a:pt x="6472" y="4352"/>
                      <a:pt x="6272" y="2684"/>
                    </a:cubicBezTo>
                    <a:cubicBezTo>
                      <a:pt x="6053" y="1123"/>
                      <a:pt x="4724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89"/>
              <p:cNvSpPr/>
              <p:nvPr/>
            </p:nvSpPr>
            <p:spPr>
              <a:xfrm>
                <a:off x="3098225" y="3040950"/>
                <a:ext cx="1206700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8" h="7873" extrusionOk="0">
                    <a:moveTo>
                      <a:pt x="48001" y="1"/>
                    </a:moveTo>
                    <a:lnTo>
                      <a:pt x="0" y="5705"/>
                    </a:lnTo>
                    <a:lnTo>
                      <a:pt x="234" y="7873"/>
                    </a:lnTo>
                    <a:lnTo>
                      <a:pt x="48268" y="2135"/>
                    </a:lnTo>
                    <a:lnTo>
                      <a:pt x="48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89"/>
              <p:cNvSpPr/>
              <p:nvPr/>
            </p:nvSpPr>
            <p:spPr>
              <a:xfrm>
                <a:off x="2878900" y="3440000"/>
                <a:ext cx="161800" cy="1520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083" extrusionOk="0">
                    <a:moveTo>
                      <a:pt x="3186" y="1"/>
                    </a:moveTo>
                    <a:cubicBezTo>
                      <a:pt x="3081" y="1"/>
                      <a:pt x="2975" y="6"/>
                      <a:pt x="2869" y="17"/>
                    </a:cubicBezTo>
                    <a:cubicBezTo>
                      <a:pt x="1201" y="217"/>
                      <a:pt x="0" y="1718"/>
                      <a:pt x="200" y="3386"/>
                    </a:cubicBezTo>
                    <a:cubicBezTo>
                      <a:pt x="415" y="4917"/>
                      <a:pt x="1698" y="6083"/>
                      <a:pt x="3197" y="6083"/>
                    </a:cubicBezTo>
                    <a:cubicBezTo>
                      <a:pt x="3331" y="6083"/>
                      <a:pt x="3466" y="6073"/>
                      <a:pt x="3603" y="6054"/>
                    </a:cubicBezTo>
                    <a:cubicBezTo>
                      <a:pt x="5271" y="5854"/>
                      <a:pt x="6472" y="4353"/>
                      <a:pt x="6271" y="2685"/>
                    </a:cubicBezTo>
                    <a:cubicBezTo>
                      <a:pt x="6053" y="1124"/>
                      <a:pt x="4723" y="1"/>
                      <a:pt x="3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89"/>
              <p:cNvSpPr/>
              <p:nvPr/>
            </p:nvSpPr>
            <p:spPr>
              <a:xfrm>
                <a:off x="3131575" y="3325325"/>
                <a:ext cx="1206725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9" h="7873" extrusionOk="0">
                    <a:moveTo>
                      <a:pt x="48001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9"/>
                    </a:lnTo>
                    <a:lnTo>
                      <a:pt x="480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89"/>
              <p:cNvSpPr/>
              <p:nvPr/>
            </p:nvSpPr>
            <p:spPr>
              <a:xfrm>
                <a:off x="2913075" y="3724375"/>
                <a:ext cx="161825" cy="1527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110" extrusionOk="0">
                    <a:moveTo>
                      <a:pt x="3220" y="1"/>
                    </a:moveTo>
                    <a:cubicBezTo>
                      <a:pt x="3115" y="1"/>
                      <a:pt x="3009" y="6"/>
                      <a:pt x="2903" y="17"/>
                    </a:cubicBezTo>
                    <a:cubicBezTo>
                      <a:pt x="1235" y="250"/>
                      <a:pt x="1" y="1751"/>
                      <a:pt x="234" y="3419"/>
                    </a:cubicBezTo>
                    <a:cubicBezTo>
                      <a:pt x="420" y="4965"/>
                      <a:pt x="1723" y="6109"/>
                      <a:pt x="3240" y="6109"/>
                    </a:cubicBezTo>
                    <a:cubicBezTo>
                      <a:pt x="3360" y="6109"/>
                      <a:pt x="3481" y="6102"/>
                      <a:pt x="3603" y="6088"/>
                    </a:cubicBezTo>
                    <a:cubicBezTo>
                      <a:pt x="5271" y="5854"/>
                      <a:pt x="6472" y="4353"/>
                      <a:pt x="6272" y="2685"/>
                    </a:cubicBezTo>
                    <a:cubicBezTo>
                      <a:pt x="6085" y="1124"/>
                      <a:pt x="4757" y="1"/>
                      <a:pt x="3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89"/>
              <p:cNvSpPr/>
              <p:nvPr/>
            </p:nvSpPr>
            <p:spPr>
              <a:xfrm>
                <a:off x="3165775" y="3609700"/>
                <a:ext cx="1206700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8" h="7873" extrusionOk="0">
                    <a:moveTo>
                      <a:pt x="48034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8"/>
                    </a:lnTo>
                    <a:lnTo>
                      <a:pt x="480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89"/>
              <p:cNvSpPr/>
              <p:nvPr/>
            </p:nvSpPr>
            <p:spPr>
              <a:xfrm>
                <a:off x="2820525" y="1530975"/>
                <a:ext cx="1079950" cy="442575"/>
              </a:xfrm>
              <a:custGeom>
                <a:avLst/>
                <a:gdLst/>
                <a:ahLst/>
                <a:cxnLst/>
                <a:rect l="l" t="t" r="r" b="b"/>
                <a:pathLst>
                  <a:path w="43198" h="17703" extrusionOk="0">
                    <a:moveTo>
                      <a:pt x="20367" y="1347"/>
                    </a:moveTo>
                    <a:cubicBezTo>
                      <a:pt x="21223" y="1347"/>
                      <a:pt x="21956" y="1985"/>
                      <a:pt x="22049" y="2825"/>
                    </a:cubicBezTo>
                    <a:cubicBezTo>
                      <a:pt x="22183" y="3759"/>
                      <a:pt x="21516" y="4626"/>
                      <a:pt x="20615" y="4693"/>
                    </a:cubicBezTo>
                    <a:cubicBezTo>
                      <a:pt x="20535" y="4705"/>
                      <a:pt x="20455" y="4710"/>
                      <a:pt x="20377" y="4710"/>
                    </a:cubicBezTo>
                    <a:cubicBezTo>
                      <a:pt x="19543" y="4710"/>
                      <a:pt x="18836" y="4082"/>
                      <a:pt x="18714" y="3259"/>
                    </a:cubicBezTo>
                    <a:cubicBezTo>
                      <a:pt x="18614" y="2291"/>
                      <a:pt x="19214" y="1457"/>
                      <a:pt x="20181" y="1357"/>
                    </a:cubicBezTo>
                    <a:cubicBezTo>
                      <a:pt x="20244" y="1351"/>
                      <a:pt x="20306" y="1347"/>
                      <a:pt x="20367" y="1347"/>
                    </a:cubicBezTo>
                    <a:close/>
                    <a:moveTo>
                      <a:pt x="20491" y="1"/>
                    </a:moveTo>
                    <a:cubicBezTo>
                      <a:pt x="20345" y="1"/>
                      <a:pt x="20197" y="8"/>
                      <a:pt x="20048" y="23"/>
                    </a:cubicBezTo>
                    <a:cubicBezTo>
                      <a:pt x="17713" y="323"/>
                      <a:pt x="16045" y="2391"/>
                      <a:pt x="16345" y="4760"/>
                    </a:cubicBezTo>
                    <a:cubicBezTo>
                      <a:pt x="16379" y="4993"/>
                      <a:pt x="16412" y="5193"/>
                      <a:pt x="16479" y="5427"/>
                    </a:cubicBezTo>
                    <a:lnTo>
                      <a:pt x="16145" y="5460"/>
                    </a:lnTo>
                    <a:cubicBezTo>
                      <a:pt x="14844" y="5627"/>
                      <a:pt x="13877" y="6795"/>
                      <a:pt x="14044" y="8095"/>
                    </a:cubicBezTo>
                    <a:lnTo>
                      <a:pt x="14177" y="9163"/>
                    </a:lnTo>
                    <a:lnTo>
                      <a:pt x="2902" y="10497"/>
                    </a:lnTo>
                    <a:cubicBezTo>
                      <a:pt x="2035" y="10564"/>
                      <a:pt x="1335" y="11031"/>
                      <a:pt x="834" y="11631"/>
                    </a:cubicBezTo>
                    <a:cubicBezTo>
                      <a:pt x="300" y="12298"/>
                      <a:pt x="0" y="13166"/>
                      <a:pt x="67" y="14066"/>
                    </a:cubicBezTo>
                    <a:lnTo>
                      <a:pt x="501" y="17702"/>
                    </a:lnTo>
                    <a:lnTo>
                      <a:pt x="43198" y="12632"/>
                    </a:lnTo>
                    <a:lnTo>
                      <a:pt x="42731" y="9096"/>
                    </a:lnTo>
                    <a:cubicBezTo>
                      <a:pt x="42597" y="8129"/>
                      <a:pt x="42097" y="7328"/>
                      <a:pt x="41396" y="6828"/>
                    </a:cubicBezTo>
                    <a:cubicBezTo>
                      <a:pt x="40909" y="6449"/>
                      <a:pt x="40268" y="6224"/>
                      <a:pt x="39598" y="6224"/>
                    </a:cubicBezTo>
                    <a:cubicBezTo>
                      <a:pt x="39442" y="6224"/>
                      <a:pt x="39285" y="6236"/>
                      <a:pt x="39128" y="6261"/>
                    </a:cubicBezTo>
                    <a:lnTo>
                      <a:pt x="27853" y="7562"/>
                    </a:lnTo>
                    <a:lnTo>
                      <a:pt x="27720" y="6494"/>
                    </a:lnTo>
                    <a:cubicBezTo>
                      <a:pt x="27653" y="5961"/>
                      <a:pt x="27386" y="5460"/>
                      <a:pt x="27020" y="5060"/>
                    </a:cubicBezTo>
                    <a:lnTo>
                      <a:pt x="27020" y="5027"/>
                    </a:lnTo>
                    <a:cubicBezTo>
                      <a:pt x="26986" y="4993"/>
                      <a:pt x="26953" y="4960"/>
                      <a:pt x="26853" y="4893"/>
                    </a:cubicBezTo>
                    <a:cubicBezTo>
                      <a:pt x="26486" y="4626"/>
                      <a:pt x="26052" y="4460"/>
                      <a:pt x="25619" y="4426"/>
                    </a:cubicBezTo>
                    <a:lnTo>
                      <a:pt x="25118" y="4426"/>
                    </a:lnTo>
                    <a:lnTo>
                      <a:pt x="24785" y="4460"/>
                    </a:lnTo>
                    <a:lnTo>
                      <a:pt x="24785" y="3759"/>
                    </a:lnTo>
                    <a:cubicBezTo>
                      <a:pt x="24504" y="1573"/>
                      <a:pt x="22644" y="1"/>
                      <a:pt x="20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89"/>
              <p:cNvSpPr/>
              <p:nvPr/>
            </p:nvSpPr>
            <p:spPr>
              <a:xfrm>
                <a:off x="2818025" y="1702500"/>
                <a:ext cx="1081625" cy="274375"/>
              </a:xfrm>
              <a:custGeom>
                <a:avLst/>
                <a:gdLst/>
                <a:ahLst/>
                <a:cxnLst/>
                <a:rect l="l" t="t" r="r" b="b"/>
                <a:pathLst>
                  <a:path w="43265" h="10975" extrusionOk="0">
                    <a:moveTo>
                      <a:pt x="41496" y="0"/>
                    </a:moveTo>
                    <a:lnTo>
                      <a:pt x="42297" y="5037"/>
                    </a:lnTo>
                    <a:lnTo>
                      <a:pt x="1468" y="9974"/>
                    </a:lnTo>
                    <a:lnTo>
                      <a:pt x="901" y="4870"/>
                    </a:lnTo>
                    <a:cubicBezTo>
                      <a:pt x="300" y="5538"/>
                      <a:pt x="0" y="6438"/>
                      <a:pt x="134" y="7339"/>
                    </a:cubicBezTo>
                    <a:lnTo>
                      <a:pt x="567" y="10975"/>
                    </a:lnTo>
                    <a:lnTo>
                      <a:pt x="43264" y="5904"/>
                    </a:lnTo>
                    <a:lnTo>
                      <a:pt x="42831" y="2269"/>
                    </a:lnTo>
                    <a:cubicBezTo>
                      <a:pt x="42731" y="1335"/>
                      <a:pt x="42230" y="501"/>
                      <a:pt x="41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89"/>
              <p:cNvSpPr/>
              <p:nvPr/>
            </p:nvSpPr>
            <p:spPr>
              <a:xfrm>
                <a:off x="3291700" y="1601600"/>
                <a:ext cx="86750" cy="596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386" extrusionOk="0">
                    <a:moveTo>
                      <a:pt x="3202" y="0"/>
                    </a:moveTo>
                    <a:cubicBezTo>
                      <a:pt x="3336" y="934"/>
                      <a:pt x="2669" y="1768"/>
                      <a:pt x="1768" y="1868"/>
                    </a:cubicBezTo>
                    <a:cubicBezTo>
                      <a:pt x="1694" y="1878"/>
                      <a:pt x="1621" y="1882"/>
                      <a:pt x="1548" y="1882"/>
                    </a:cubicBezTo>
                    <a:cubicBezTo>
                      <a:pt x="869" y="1882"/>
                      <a:pt x="271" y="1470"/>
                      <a:pt x="0" y="867"/>
                    </a:cubicBezTo>
                    <a:lnTo>
                      <a:pt x="0" y="867"/>
                    </a:lnTo>
                    <a:cubicBezTo>
                      <a:pt x="92" y="1752"/>
                      <a:pt x="797" y="2385"/>
                      <a:pt x="1631" y="2385"/>
                    </a:cubicBezTo>
                    <a:cubicBezTo>
                      <a:pt x="1709" y="2385"/>
                      <a:pt x="1788" y="2380"/>
                      <a:pt x="1868" y="2368"/>
                    </a:cubicBezTo>
                    <a:cubicBezTo>
                      <a:pt x="2802" y="2235"/>
                      <a:pt x="3469" y="1401"/>
                      <a:pt x="3336" y="500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89"/>
              <p:cNvSpPr/>
              <p:nvPr/>
            </p:nvSpPr>
            <p:spPr>
              <a:xfrm>
                <a:off x="3520175" y="1686550"/>
                <a:ext cx="368625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14745" h="2607" extrusionOk="0">
                    <a:moveTo>
                      <a:pt x="11645" y="1"/>
                    </a:moveTo>
                    <a:cubicBezTo>
                      <a:pt x="11490" y="1"/>
                      <a:pt x="11333" y="13"/>
                      <a:pt x="11176" y="38"/>
                    </a:cubicBezTo>
                    <a:lnTo>
                      <a:pt x="1" y="1339"/>
                    </a:lnTo>
                    <a:lnTo>
                      <a:pt x="34" y="1872"/>
                    </a:lnTo>
                    <a:lnTo>
                      <a:pt x="11309" y="538"/>
                    </a:lnTo>
                    <a:cubicBezTo>
                      <a:pt x="11449" y="521"/>
                      <a:pt x="11588" y="513"/>
                      <a:pt x="11724" y="513"/>
                    </a:cubicBezTo>
                    <a:cubicBezTo>
                      <a:pt x="12398" y="513"/>
                      <a:pt x="13022" y="717"/>
                      <a:pt x="13577" y="1105"/>
                    </a:cubicBezTo>
                    <a:cubicBezTo>
                      <a:pt x="14078" y="1472"/>
                      <a:pt x="14511" y="1973"/>
                      <a:pt x="14745" y="2606"/>
                    </a:cubicBezTo>
                    <a:cubicBezTo>
                      <a:pt x="14578" y="1772"/>
                      <a:pt x="14144" y="1072"/>
                      <a:pt x="13477" y="605"/>
                    </a:cubicBezTo>
                    <a:cubicBezTo>
                      <a:pt x="12963" y="226"/>
                      <a:pt x="12316" y="1"/>
                      <a:pt x="116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89"/>
              <p:cNvSpPr/>
              <p:nvPr/>
            </p:nvSpPr>
            <p:spPr>
              <a:xfrm>
                <a:off x="3442625" y="1641625"/>
                <a:ext cx="7007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935" extrusionOk="0">
                    <a:moveTo>
                      <a:pt x="234" y="0"/>
                    </a:moveTo>
                    <a:lnTo>
                      <a:pt x="1" y="34"/>
                    </a:lnTo>
                    <a:lnTo>
                      <a:pt x="1" y="534"/>
                    </a:lnTo>
                    <a:lnTo>
                      <a:pt x="334" y="501"/>
                    </a:lnTo>
                    <a:cubicBezTo>
                      <a:pt x="445" y="501"/>
                      <a:pt x="557" y="471"/>
                      <a:pt x="668" y="471"/>
                    </a:cubicBezTo>
                    <a:cubicBezTo>
                      <a:pt x="723" y="471"/>
                      <a:pt x="779" y="478"/>
                      <a:pt x="835" y="501"/>
                    </a:cubicBezTo>
                    <a:cubicBezTo>
                      <a:pt x="1302" y="534"/>
                      <a:pt x="1769" y="701"/>
                      <a:pt x="2102" y="1001"/>
                    </a:cubicBezTo>
                    <a:cubicBezTo>
                      <a:pt x="2136" y="1034"/>
                      <a:pt x="2236" y="1068"/>
                      <a:pt x="2269" y="1101"/>
                    </a:cubicBezTo>
                    <a:lnTo>
                      <a:pt x="2269" y="1168"/>
                    </a:lnTo>
                    <a:cubicBezTo>
                      <a:pt x="2469" y="1368"/>
                      <a:pt x="2669" y="1668"/>
                      <a:pt x="2803" y="1935"/>
                    </a:cubicBezTo>
                    <a:cubicBezTo>
                      <a:pt x="2736" y="1435"/>
                      <a:pt x="2469" y="1001"/>
                      <a:pt x="2136" y="667"/>
                    </a:cubicBezTo>
                    <a:lnTo>
                      <a:pt x="2136" y="601"/>
                    </a:lnTo>
                    <a:cubicBezTo>
                      <a:pt x="2102" y="567"/>
                      <a:pt x="2069" y="534"/>
                      <a:pt x="1969" y="501"/>
                    </a:cubicBezTo>
                    <a:cubicBezTo>
                      <a:pt x="1602" y="200"/>
                      <a:pt x="1168" y="34"/>
                      <a:pt x="735" y="0"/>
                    </a:cubicBez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89"/>
              <p:cNvSpPr/>
              <p:nvPr/>
            </p:nvSpPr>
            <p:spPr>
              <a:xfrm>
                <a:off x="2820525" y="1534250"/>
                <a:ext cx="617125" cy="442625"/>
              </a:xfrm>
              <a:custGeom>
                <a:avLst/>
                <a:gdLst/>
                <a:ahLst/>
                <a:cxnLst/>
                <a:rect l="l" t="t" r="r" b="b"/>
                <a:pathLst>
                  <a:path w="24685" h="17705" extrusionOk="0">
                    <a:moveTo>
                      <a:pt x="20510" y="1"/>
                    </a:moveTo>
                    <a:cubicBezTo>
                      <a:pt x="20357" y="1"/>
                      <a:pt x="20203" y="9"/>
                      <a:pt x="20048" y="25"/>
                    </a:cubicBezTo>
                    <a:cubicBezTo>
                      <a:pt x="17713" y="326"/>
                      <a:pt x="16045" y="2394"/>
                      <a:pt x="16345" y="4729"/>
                    </a:cubicBezTo>
                    <a:cubicBezTo>
                      <a:pt x="16379" y="4996"/>
                      <a:pt x="16445" y="5196"/>
                      <a:pt x="16479" y="5396"/>
                    </a:cubicBezTo>
                    <a:lnTo>
                      <a:pt x="16145" y="5463"/>
                    </a:lnTo>
                    <a:cubicBezTo>
                      <a:pt x="14844" y="5629"/>
                      <a:pt x="13877" y="6797"/>
                      <a:pt x="14044" y="8065"/>
                    </a:cubicBezTo>
                    <a:lnTo>
                      <a:pt x="14177" y="9165"/>
                    </a:lnTo>
                    <a:lnTo>
                      <a:pt x="2936" y="10500"/>
                    </a:lnTo>
                    <a:cubicBezTo>
                      <a:pt x="2035" y="10566"/>
                      <a:pt x="1335" y="11033"/>
                      <a:pt x="834" y="11634"/>
                    </a:cubicBezTo>
                    <a:cubicBezTo>
                      <a:pt x="300" y="12301"/>
                      <a:pt x="0" y="13168"/>
                      <a:pt x="100" y="14069"/>
                    </a:cubicBezTo>
                    <a:lnTo>
                      <a:pt x="501" y="17705"/>
                    </a:lnTo>
                    <a:lnTo>
                      <a:pt x="601" y="17705"/>
                    </a:lnTo>
                    <a:lnTo>
                      <a:pt x="200" y="14569"/>
                    </a:lnTo>
                    <a:cubicBezTo>
                      <a:pt x="100" y="13669"/>
                      <a:pt x="367" y="12801"/>
                      <a:pt x="968" y="12134"/>
                    </a:cubicBezTo>
                    <a:cubicBezTo>
                      <a:pt x="1468" y="11500"/>
                      <a:pt x="2202" y="11067"/>
                      <a:pt x="3036" y="11000"/>
                    </a:cubicBezTo>
                    <a:lnTo>
                      <a:pt x="14310" y="9666"/>
                    </a:lnTo>
                    <a:lnTo>
                      <a:pt x="14177" y="8565"/>
                    </a:lnTo>
                    <a:cubicBezTo>
                      <a:pt x="14010" y="7297"/>
                      <a:pt x="14978" y="6063"/>
                      <a:pt x="16279" y="5963"/>
                    </a:cubicBezTo>
                    <a:lnTo>
                      <a:pt x="16612" y="5896"/>
                    </a:lnTo>
                    <a:cubicBezTo>
                      <a:pt x="16545" y="5696"/>
                      <a:pt x="16479" y="5463"/>
                      <a:pt x="16479" y="5229"/>
                    </a:cubicBezTo>
                    <a:cubicBezTo>
                      <a:pt x="16178" y="2894"/>
                      <a:pt x="17846" y="826"/>
                      <a:pt x="20181" y="526"/>
                    </a:cubicBezTo>
                    <a:cubicBezTo>
                      <a:pt x="20348" y="506"/>
                      <a:pt x="20514" y="497"/>
                      <a:pt x="20678" y="497"/>
                    </a:cubicBezTo>
                    <a:cubicBezTo>
                      <a:pt x="22480" y="497"/>
                      <a:pt x="24073" y="1646"/>
                      <a:pt x="24685" y="3328"/>
                    </a:cubicBezTo>
                    <a:cubicBezTo>
                      <a:pt x="24251" y="1377"/>
                      <a:pt x="22495" y="1"/>
                      <a:pt x="20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89"/>
              <p:cNvSpPr/>
              <p:nvPr/>
            </p:nvSpPr>
            <p:spPr>
              <a:xfrm>
                <a:off x="1703900" y="3248600"/>
                <a:ext cx="1426025" cy="1615125"/>
              </a:xfrm>
              <a:custGeom>
                <a:avLst/>
                <a:gdLst/>
                <a:ahLst/>
                <a:cxnLst/>
                <a:rect l="l" t="t" r="r" b="b"/>
                <a:pathLst>
                  <a:path w="57041" h="64605" extrusionOk="0">
                    <a:moveTo>
                      <a:pt x="25318" y="1"/>
                    </a:moveTo>
                    <a:lnTo>
                      <a:pt x="4203" y="9574"/>
                    </a:lnTo>
                    <a:cubicBezTo>
                      <a:pt x="4203" y="9574"/>
                      <a:pt x="4970" y="10675"/>
                      <a:pt x="5537" y="12076"/>
                    </a:cubicBezTo>
                    <a:cubicBezTo>
                      <a:pt x="5537" y="12176"/>
                      <a:pt x="5604" y="12276"/>
                      <a:pt x="5637" y="12343"/>
                    </a:cubicBezTo>
                    <a:cubicBezTo>
                      <a:pt x="6271" y="13977"/>
                      <a:pt x="6538" y="15879"/>
                      <a:pt x="5304" y="17180"/>
                    </a:cubicBezTo>
                    <a:cubicBezTo>
                      <a:pt x="0" y="22717"/>
                      <a:pt x="2368" y="27954"/>
                      <a:pt x="2835" y="28788"/>
                    </a:cubicBezTo>
                    <a:cubicBezTo>
                      <a:pt x="2869" y="28855"/>
                      <a:pt x="2935" y="28888"/>
                      <a:pt x="2935" y="28888"/>
                    </a:cubicBezTo>
                    <a:cubicBezTo>
                      <a:pt x="2935" y="28888"/>
                      <a:pt x="3636" y="30522"/>
                      <a:pt x="4803" y="33058"/>
                    </a:cubicBezTo>
                    <a:cubicBezTo>
                      <a:pt x="6938" y="37861"/>
                      <a:pt x="10541" y="45900"/>
                      <a:pt x="13676" y="52805"/>
                    </a:cubicBezTo>
                    <a:cubicBezTo>
                      <a:pt x="15111" y="55974"/>
                      <a:pt x="16478" y="58876"/>
                      <a:pt x="17513" y="61144"/>
                    </a:cubicBezTo>
                    <a:cubicBezTo>
                      <a:pt x="17980" y="62078"/>
                      <a:pt x="18480" y="62745"/>
                      <a:pt x="19147" y="63313"/>
                    </a:cubicBezTo>
                    <a:cubicBezTo>
                      <a:pt x="20342" y="64292"/>
                      <a:pt x="21931" y="64605"/>
                      <a:pt x="23975" y="64605"/>
                    </a:cubicBezTo>
                    <a:cubicBezTo>
                      <a:pt x="24784" y="64605"/>
                      <a:pt x="25664" y="64556"/>
                      <a:pt x="26619" y="64480"/>
                    </a:cubicBezTo>
                    <a:cubicBezTo>
                      <a:pt x="35959" y="63313"/>
                      <a:pt x="44365" y="59243"/>
                      <a:pt x="52037" y="52872"/>
                    </a:cubicBezTo>
                    <a:cubicBezTo>
                      <a:pt x="55473" y="49403"/>
                      <a:pt x="57041" y="47234"/>
                      <a:pt x="55506" y="43865"/>
                    </a:cubicBezTo>
                    <a:cubicBezTo>
                      <a:pt x="54506" y="41630"/>
                      <a:pt x="53205" y="38695"/>
                      <a:pt x="51737" y="35526"/>
                    </a:cubicBezTo>
                    <a:cubicBezTo>
                      <a:pt x="48635" y="28588"/>
                      <a:pt x="44865" y="20549"/>
                      <a:pt x="42664" y="15812"/>
                    </a:cubicBezTo>
                    <a:cubicBezTo>
                      <a:pt x="41496" y="13243"/>
                      <a:pt x="40729" y="11642"/>
                      <a:pt x="40729" y="11642"/>
                    </a:cubicBezTo>
                    <a:cubicBezTo>
                      <a:pt x="40729" y="11642"/>
                      <a:pt x="40729" y="11575"/>
                      <a:pt x="40696" y="11509"/>
                    </a:cubicBezTo>
                    <a:cubicBezTo>
                      <a:pt x="40362" y="10708"/>
                      <a:pt x="38194" y="5805"/>
                      <a:pt x="31189" y="5738"/>
                    </a:cubicBezTo>
                    <a:lnTo>
                      <a:pt x="30322" y="5738"/>
                    </a:lnTo>
                    <a:cubicBezTo>
                      <a:pt x="30264" y="5741"/>
                      <a:pt x="30208" y="5743"/>
                      <a:pt x="30151" y="5743"/>
                    </a:cubicBezTo>
                    <a:cubicBezTo>
                      <a:pt x="28472" y="5743"/>
                      <a:pt x="27260" y="4322"/>
                      <a:pt x="26486" y="2869"/>
                    </a:cubicBezTo>
                    <a:cubicBezTo>
                      <a:pt x="26452" y="2836"/>
                      <a:pt x="26386" y="2736"/>
                      <a:pt x="26352" y="2669"/>
                    </a:cubicBezTo>
                    <a:cubicBezTo>
                      <a:pt x="25652" y="1335"/>
                      <a:pt x="25318" y="1"/>
                      <a:pt x="253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89"/>
              <p:cNvSpPr/>
              <p:nvPr/>
            </p:nvSpPr>
            <p:spPr>
              <a:xfrm>
                <a:off x="1809800" y="3246100"/>
                <a:ext cx="552925" cy="302750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12110" extrusionOk="0">
                    <a:moveTo>
                      <a:pt x="21082" y="0"/>
                    </a:moveTo>
                    <a:lnTo>
                      <a:pt x="0" y="9607"/>
                    </a:lnTo>
                    <a:cubicBezTo>
                      <a:pt x="0" y="9607"/>
                      <a:pt x="734" y="10708"/>
                      <a:pt x="1335" y="12109"/>
                    </a:cubicBezTo>
                    <a:cubicBezTo>
                      <a:pt x="2202" y="11809"/>
                      <a:pt x="3169" y="11475"/>
                      <a:pt x="4170" y="11108"/>
                    </a:cubicBezTo>
                    <a:cubicBezTo>
                      <a:pt x="4437" y="10975"/>
                      <a:pt x="4770" y="10875"/>
                      <a:pt x="5104" y="10741"/>
                    </a:cubicBezTo>
                    <a:cubicBezTo>
                      <a:pt x="6005" y="10408"/>
                      <a:pt x="6905" y="10041"/>
                      <a:pt x="7873" y="9607"/>
                    </a:cubicBezTo>
                    <a:cubicBezTo>
                      <a:pt x="8206" y="9441"/>
                      <a:pt x="8506" y="9307"/>
                      <a:pt x="8807" y="9207"/>
                    </a:cubicBezTo>
                    <a:cubicBezTo>
                      <a:pt x="9741" y="8807"/>
                      <a:pt x="10641" y="8406"/>
                      <a:pt x="11575" y="7973"/>
                    </a:cubicBezTo>
                    <a:cubicBezTo>
                      <a:pt x="11876" y="7873"/>
                      <a:pt x="12209" y="7706"/>
                      <a:pt x="12509" y="7573"/>
                    </a:cubicBezTo>
                    <a:cubicBezTo>
                      <a:pt x="13410" y="7139"/>
                      <a:pt x="14344" y="6739"/>
                      <a:pt x="15211" y="6305"/>
                    </a:cubicBezTo>
                    <a:cubicBezTo>
                      <a:pt x="15511" y="6138"/>
                      <a:pt x="15845" y="6038"/>
                      <a:pt x="16112" y="5871"/>
                    </a:cubicBezTo>
                    <a:cubicBezTo>
                      <a:pt x="17046" y="5404"/>
                      <a:pt x="17947" y="4971"/>
                      <a:pt x="18780" y="4537"/>
                    </a:cubicBezTo>
                    <a:cubicBezTo>
                      <a:pt x="19114" y="4404"/>
                      <a:pt x="19414" y="4237"/>
                      <a:pt x="19714" y="4070"/>
                    </a:cubicBezTo>
                    <a:cubicBezTo>
                      <a:pt x="20582" y="3603"/>
                      <a:pt x="21382" y="3136"/>
                      <a:pt x="22116" y="2736"/>
                    </a:cubicBezTo>
                    <a:cubicBezTo>
                      <a:pt x="21416" y="1368"/>
                      <a:pt x="21082" y="67"/>
                      <a:pt x="210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89"/>
              <p:cNvSpPr/>
              <p:nvPr/>
            </p:nvSpPr>
            <p:spPr>
              <a:xfrm>
                <a:off x="1609650" y="2957725"/>
                <a:ext cx="81727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32691" h="22848" extrusionOk="0">
                    <a:moveTo>
                      <a:pt x="26286" y="0"/>
                    </a:moveTo>
                    <a:cubicBezTo>
                      <a:pt x="25939" y="0"/>
                      <a:pt x="25588" y="63"/>
                      <a:pt x="25252" y="194"/>
                    </a:cubicBezTo>
                    <a:lnTo>
                      <a:pt x="1935" y="10835"/>
                    </a:lnTo>
                    <a:cubicBezTo>
                      <a:pt x="568" y="11435"/>
                      <a:pt x="1" y="13037"/>
                      <a:pt x="601" y="14371"/>
                    </a:cubicBezTo>
                    <a:lnTo>
                      <a:pt x="4437" y="22844"/>
                    </a:lnTo>
                    <a:cubicBezTo>
                      <a:pt x="4478" y="22846"/>
                      <a:pt x="4521" y="22847"/>
                      <a:pt x="4566" y="22847"/>
                    </a:cubicBezTo>
                    <a:cubicBezTo>
                      <a:pt x="5154" y="22847"/>
                      <a:pt x="6136" y="22648"/>
                      <a:pt x="7406" y="22276"/>
                    </a:cubicBezTo>
                    <a:cubicBezTo>
                      <a:pt x="7740" y="22176"/>
                      <a:pt x="8073" y="22110"/>
                      <a:pt x="8407" y="21976"/>
                    </a:cubicBezTo>
                    <a:cubicBezTo>
                      <a:pt x="9274" y="21676"/>
                      <a:pt x="10241" y="21342"/>
                      <a:pt x="11242" y="20976"/>
                    </a:cubicBezTo>
                    <a:cubicBezTo>
                      <a:pt x="11576" y="20842"/>
                      <a:pt x="11876" y="20742"/>
                      <a:pt x="12209" y="20609"/>
                    </a:cubicBezTo>
                    <a:cubicBezTo>
                      <a:pt x="13077" y="20275"/>
                      <a:pt x="14011" y="19908"/>
                      <a:pt x="14945" y="19474"/>
                    </a:cubicBezTo>
                    <a:cubicBezTo>
                      <a:pt x="15278" y="19308"/>
                      <a:pt x="15578" y="19174"/>
                      <a:pt x="15912" y="19074"/>
                    </a:cubicBezTo>
                    <a:cubicBezTo>
                      <a:pt x="16813" y="18674"/>
                      <a:pt x="17747" y="18274"/>
                      <a:pt x="18681" y="17840"/>
                    </a:cubicBezTo>
                    <a:cubicBezTo>
                      <a:pt x="18948" y="17740"/>
                      <a:pt x="19281" y="17573"/>
                      <a:pt x="19581" y="17440"/>
                    </a:cubicBezTo>
                    <a:cubicBezTo>
                      <a:pt x="20515" y="17006"/>
                      <a:pt x="21416" y="16606"/>
                      <a:pt x="22283" y="16172"/>
                    </a:cubicBezTo>
                    <a:cubicBezTo>
                      <a:pt x="22583" y="16005"/>
                      <a:pt x="22917" y="15905"/>
                      <a:pt x="23217" y="15738"/>
                    </a:cubicBezTo>
                    <a:cubicBezTo>
                      <a:pt x="24118" y="15271"/>
                      <a:pt x="25052" y="14838"/>
                      <a:pt x="25886" y="14404"/>
                    </a:cubicBezTo>
                    <a:cubicBezTo>
                      <a:pt x="26219" y="14271"/>
                      <a:pt x="26520" y="14104"/>
                      <a:pt x="26786" y="13937"/>
                    </a:cubicBezTo>
                    <a:cubicBezTo>
                      <a:pt x="27754" y="13437"/>
                      <a:pt x="28621" y="12936"/>
                      <a:pt x="29422" y="12469"/>
                    </a:cubicBezTo>
                    <a:cubicBezTo>
                      <a:pt x="29722" y="12269"/>
                      <a:pt x="30022" y="12103"/>
                      <a:pt x="30289" y="11936"/>
                    </a:cubicBezTo>
                    <a:cubicBezTo>
                      <a:pt x="31523" y="11169"/>
                      <a:pt x="32390" y="10501"/>
                      <a:pt x="32691" y="10068"/>
                    </a:cubicBezTo>
                    <a:lnTo>
                      <a:pt x="28855" y="1595"/>
                    </a:lnTo>
                    <a:cubicBezTo>
                      <a:pt x="28377" y="589"/>
                      <a:pt x="27349" y="0"/>
                      <a:pt x="26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89"/>
              <p:cNvSpPr/>
              <p:nvPr/>
            </p:nvSpPr>
            <p:spPr>
              <a:xfrm>
                <a:off x="1687200" y="3263750"/>
                <a:ext cx="119275" cy="2217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8868" extrusionOk="0">
                    <a:moveTo>
                      <a:pt x="610" y="1"/>
                    </a:moveTo>
                    <a:cubicBezTo>
                      <a:pt x="537" y="1"/>
                      <a:pt x="464" y="20"/>
                      <a:pt x="401" y="62"/>
                    </a:cubicBezTo>
                    <a:cubicBezTo>
                      <a:pt x="101" y="195"/>
                      <a:pt x="1" y="462"/>
                      <a:pt x="101" y="695"/>
                    </a:cubicBezTo>
                    <a:lnTo>
                      <a:pt x="3804" y="8868"/>
                    </a:lnTo>
                    <a:cubicBezTo>
                      <a:pt x="4104" y="8735"/>
                      <a:pt x="4437" y="8668"/>
                      <a:pt x="4771" y="8534"/>
                    </a:cubicBezTo>
                    <a:lnTo>
                      <a:pt x="1002" y="228"/>
                    </a:lnTo>
                    <a:cubicBezTo>
                      <a:pt x="933" y="91"/>
                      <a:pt x="770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89"/>
              <p:cNvSpPr/>
              <p:nvPr/>
            </p:nvSpPr>
            <p:spPr>
              <a:xfrm>
                <a:off x="1777275" y="3221775"/>
                <a:ext cx="122600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9113" extrusionOk="0">
                    <a:moveTo>
                      <a:pt x="604" y="0"/>
                    </a:moveTo>
                    <a:cubicBezTo>
                      <a:pt x="528" y="0"/>
                      <a:pt x="448" y="13"/>
                      <a:pt x="367" y="39"/>
                    </a:cubicBezTo>
                    <a:cubicBezTo>
                      <a:pt x="67" y="140"/>
                      <a:pt x="0" y="440"/>
                      <a:pt x="67" y="640"/>
                    </a:cubicBezTo>
                    <a:lnTo>
                      <a:pt x="3970" y="9113"/>
                    </a:lnTo>
                    <a:cubicBezTo>
                      <a:pt x="4270" y="9013"/>
                      <a:pt x="4570" y="8879"/>
                      <a:pt x="4904" y="8746"/>
                    </a:cubicBezTo>
                    <a:lnTo>
                      <a:pt x="1035" y="240"/>
                    </a:lnTo>
                    <a:cubicBezTo>
                      <a:pt x="986" y="93"/>
                      <a:pt x="812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89"/>
              <p:cNvSpPr/>
              <p:nvPr/>
            </p:nvSpPr>
            <p:spPr>
              <a:xfrm>
                <a:off x="1869000" y="3180400"/>
                <a:ext cx="124275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9300" extrusionOk="0">
                    <a:moveTo>
                      <a:pt x="609" y="0"/>
                    </a:moveTo>
                    <a:cubicBezTo>
                      <a:pt x="531" y="0"/>
                      <a:pt x="449" y="19"/>
                      <a:pt x="368" y="60"/>
                    </a:cubicBezTo>
                    <a:cubicBezTo>
                      <a:pt x="101" y="193"/>
                      <a:pt x="1" y="460"/>
                      <a:pt x="67" y="694"/>
                    </a:cubicBezTo>
                    <a:lnTo>
                      <a:pt x="4004" y="9300"/>
                    </a:lnTo>
                    <a:cubicBezTo>
                      <a:pt x="4337" y="9166"/>
                      <a:pt x="4637" y="9033"/>
                      <a:pt x="4971" y="8900"/>
                    </a:cubicBezTo>
                    <a:lnTo>
                      <a:pt x="1035" y="260"/>
                    </a:lnTo>
                    <a:cubicBezTo>
                      <a:pt x="942" y="98"/>
                      <a:pt x="785" y="0"/>
                      <a:pt x="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89"/>
              <p:cNvSpPr/>
              <p:nvPr/>
            </p:nvSpPr>
            <p:spPr>
              <a:xfrm>
                <a:off x="1960750" y="3138700"/>
                <a:ext cx="124275" cy="2341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9367" extrusionOk="0">
                    <a:moveTo>
                      <a:pt x="607" y="0"/>
                    </a:moveTo>
                    <a:cubicBezTo>
                      <a:pt x="530" y="0"/>
                      <a:pt x="449" y="19"/>
                      <a:pt x="367" y="60"/>
                    </a:cubicBezTo>
                    <a:cubicBezTo>
                      <a:pt x="67" y="194"/>
                      <a:pt x="0" y="460"/>
                      <a:pt x="67" y="694"/>
                    </a:cubicBezTo>
                    <a:lnTo>
                      <a:pt x="4036" y="9367"/>
                    </a:lnTo>
                    <a:cubicBezTo>
                      <a:pt x="4336" y="9233"/>
                      <a:pt x="4670" y="9067"/>
                      <a:pt x="4970" y="8933"/>
                    </a:cubicBezTo>
                    <a:lnTo>
                      <a:pt x="1001" y="260"/>
                    </a:lnTo>
                    <a:cubicBezTo>
                      <a:pt x="931" y="98"/>
                      <a:pt x="781" y="0"/>
                      <a:pt x="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89"/>
              <p:cNvSpPr/>
              <p:nvPr/>
            </p:nvSpPr>
            <p:spPr>
              <a:xfrm>
                <a:off x="2051625" y="3097000"/>
                <a:ext cx="123450" cy="23417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9367" extrusionOk="0">
                    <a:moveTo>
                      <a:pt x="601" y="0"/>
                    </a:moveTo>
                    <a:cubicBezTo>
                      <a:pt x="520" y="0"/>
                      <a:pt x="439" y="19"/>
                      <a:pt x="368" y="60"/>
                    </a:cubicBezTo>
                    <a:cubicBezTo>
                      <a:pt x="68" y="194"/>
                      <a:pt x="1" y="461"/>
                      <a:pt x="68" y="694"/>
                    </a:cubicBezTo>
                    <a:lnTo>
                      <a:pt x="4037" y="9367"/>
                    </a:lnTo>
                    <a:cubicBezTo>
                      <a:pt x="4337" y="9200"/>
                      <a:pt x="4671" y="9067"/>
                      <a:pt x="4938" y="8900"/>
                    </a:cubicBezTo>
                    <a:lnTo>
                      <a:pt x="1035" y="260"/>
                    </a:lnTo>
                    <a:cubicBezTo>
                      <a:pt x="966" y="98"/>
                      <a:pt x="784" y="0"/>
                      <a:pt x="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89"/>
              <p:cNvSpPr/>
              <p:nvPr/>
            </p:nvSpPr>
            <p:spPr>
              <a:xfrm>
                <a:off x="2144200" y="3055450"/>
                <a:ext cx="121775" cy="23070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9228" extrusionOk="0">
                    <a:moveTo>
                      <a:pt x="553" y="1"/>
                    </a:moveTo>
                    <a:cubicBezTo>
                      <a:pt x="487" y="1"/>
                      <a:pt x="423" y="17"/>
                      <a:pt x="368" y="54"/>
                    </a:cubicBezTo>
                    <a:cubicBezTo>
                      <a:pt x="134" y="188"/>
                      <a:pt x="1" y="455"/>
                      <a:pt x="67" y="688"/>
                    </a:cubicBezTo>
                    <a:lnTo>
                      <a:pt x="3970" y="9228"/>
                    </a:lnTo>
                    <a:cubicBezTo>
                      <a:pt x="4304" y="9061"/>
                      <a:pt x="4571" y="8927"/>
                      <a:pt x="4871" y="8761"/>
                    </a:cubicBezTo>
                    <a:lnTo>
                      <a:pt x="1001" y="255"/>
                    </a:lnTo>
                    <a:cubicBezTo>
                      <a:pt x="905" y="110"/>
                      <a:pt x="722" y="1"/>
                      <a:pt x="5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89"/>
              <p:cNvSpPr/>
              <p:nvPr/>
            </p:nvSpPr>
            <p:spPr>
              <a:xfrm>
                <a:off x="2235100" y="3014775"/>
                <a:ext cx="118450" cy="2246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8987" extrusionOk="0">
                    <a:moveTo>
                      <a:pt x="625" y="1"/>
                    </a:moveTo>
                    <a:cubicBezTo>
                      <a:pt x="547" y="1"/>
                      <a:pt x="460" y="16"/>
                      <a:pt x="367" y="47"/>
                    </a:cubicBezTo>
                    <a:cubicBezTo>
                      <a:pt x="67" y="180"/>
                      <a:pt x="1" y="481"/>
                      <a:pt x="67" y="681"/>
                    </a:cubicBezTo>
                    <a:lnTo>
                      <a:pt x="3870" y="8987"/>
                    </a:lnTo>
                    <a:cubicBezTo>
                      <a:pt x="4137" y="8753"/>
                      <a:pt x="4437" y="8586"/>
                      <a:pt x="4737" y="8420"/>
                    </a:cubicBezTo>
                    <a:lnTo>
                      <a:pt x="1001" y="214"/>
                    </a:lnTo>
                    <a:cubicBezTo>
                      <a:pt x="932" y="75"/>
                      <a:pt x="799" y="1"/>
                      <a:pt x="6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89"/>
              <p:cNvSpPr/>
              <p:nvPr/>
            </p:nvSpPr>
            <p:spPr>
              <a:xfrm>
                <a:off x="1819800" y="3538800"/>
                <a:ext cx="1233400" cy="1249425"/>
              </a:xfrm>
              <a:custGeom>
                <a:avLst/>
                <a:gdLst/>
                <a:ahLst/>
                <a:cxnLst/>
                <a:rect l="l" t="t" r="r" b="b"/>
                <a:pathLst>
                  <a:path w="49336" h="49977" extrusionOk="0">
                    <a:moveTo>
                      <a:pt x="33458" y="1"/>
                    </a:moveTo>
                    <a:cubicBezTo>
                      <a:pt x="33391" y="1"/>
                      <a:pt x="33324" y="34"/>
                      <a:pt x="33224" y="34"/>
                    </a:cubicBezTo>
                    <a:cubicBezTo>
                      <a:pt x="21082" y="2102"/>
                      <a:pt x="10175" y="7540"/>
                      <a:pt x="1" y="15245"/>
                    </a:cubicBezTo>
                    <a:cubicBezTo>
                      <a:pt x="1" y="15345"/>
                      <a:pt x="2169" y="19848"/>
                      <a:pt x="3170" y="22083"/>
                    </a:cubicBezTo>
                    <a:cubicBezTo>
                      <a:pt x="5038" y="26286"/>
                      <a:pt x="8240" y="33425"/>
                      <a:pt x="11009" y="39529"/>
                    </a:cubicBezTo>
                    <a:cubicBezTo>
                      <a:pt x="12309" y="42298"/>
                      <a:pt x="13510" y="44900"/>
                      <a:pt x="14411" y="46901"/>
                    </a:cubicBezTo>
                    <a:cubicBezTo>
                      <a:pt x="14845" y="47735"/>
                      <a:pt x="15312" y="48369"/>
                      <a:pt x="15879" y="48802"/>
                    </a:cubicBezTo>
                    <a:cubicBezTo>
                      <a:pt x="16963" y="49694"/>
                      <a:pt x="18378" y="49976"/>
                      <a:pt x="20200" y="49976"/>
                    </a:cubicBezTo>
                    <a:cubicBezTo>
                      <a:pt x="20899" y="49976"/>
                      <a:pt x="21659" y="49935"/>
                      <a:pt x="22483" y="49870"/>
                    </a:cubicBezTo>
                    <a:cubicBezTo>
                      <a:pt x="30723" y="48802"/>
                      <a:pt x="38195" y="45233"/>
                      <a:pt x="44966" y="39596"/>
                    </a:cubicBezTo>
                    <a:cubicBezTo>
                      <a:pt x="47968" y="36560"/>
                      <a:pt x="49336" y="34626"/>
                      <a:pt x="48002" y="31557"/>
                    </a:cubicBezTo>
                    <a:cubicBezTo>
                      <a:pt x="47134" y="29589"/>
                      <a:pt x="46000" y="27020"/>
                      <a:pt x="44699" y="24218"/>
                    </a:cubicBezTo>
                    <a:cubicBezTo>
                      <a:pt x="41897" y="18114"/>
                      <a:pt x="38595" y="11009"/>
                      <a:pt x="36660" y="6772"/>
                    </a:cubicBezTo>
                    <a:cubicBezTo>
                      <a:pt x="35593" y="4537"/>
                      <a:pt x="33491" y="68"/>
                      <a:pt x="33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89"/>
              <p:cNvSpPr/>
              <p:nvPr/>
            </p:nvSpPr>
            <p:spPr>
              <a:xfrm>
                <a:off x="1818975" y="3540475"/>
                <a:ext cx="830625" cy="380300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15212" extrusionOk="0">
                    <a:moveTo>
                      <a:pt x="33224" y="1"/>
                    </a:moveTo>
                    <a:cubicBezTo>
                      <a:pt x="21082" y="2035"/>
                      <a:pt x="10174" y="7473"/>
                      <a:pt x="0" y="15211"/>
                    </a:cubicBezTo>
                    <a:cubicBezTo>
                      <a:pt x="0" y="15211"/>
                      <a:pt x="6738" y="14144"/>
                      <a:pt x="19814" y="7639"/>
                    </a:cubicBezTo>
                    <a:cubicBezTo>
                      <a:pt x="28587" y="3270"/>
                      <a:pt x="31990" y="1001"/>
                      <a:pt x="33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89"/>
              <p:cNvSpPr/>
              <p:nvPr/>
            </p:nvSpPr>
            <p:spPr>
              <a:xfrm>
                <a:off x="1823150" y="3642225"/>
                <a:ext cx="1175025" cy="926500"/>
              </a:xfrm>
              <a:custGeom>
                <a:avLst/>
                <a:gdLst/>
                <a:ahLst/>
                <a:cxnLst/>
                <a:rect l="l" t="t" r="r" b="b"/>
                <a:pathLst>
                  <a:path w="47001" h="37060" extrusionOk="0">
                    <a:moveTo>
                      <a:pt x="37894" y="0"/>
                    </a:moveTo>
                    <a:cubicBezTo>
                      <a:pt x="26052" y="7539"/>
                      <a:pt x="13410" y="13276"/>
                      <a:pt x="0" y="17313"/>
                    </a:cubicBezTo>
                    <a:cubicBezTo>
                      <a:pt x="2135" y="22116"/>
                      <a:pt x="5738" y="30155"/>
                      <a:pt x="8873" y="37060"/>
                    </a:cubicBezTo>
                    <a:cubicBezTo>
                      <a:pt x="22983" y="33457"/>
                      <a:pt x="35692" y="27720"/>
                      <a:pt x="47000" y="19748"/>
                    </a:cubicBezTo>
                    <a:cubicBezTo>
                      <a:pt x="43865" y="12809"/>
                      <a:pt x="40095" y="4770"/>
                      <a:pt x="37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89"/>
              <p:cNvSpPr/>
              <p:nvPr/>
            </p:nvSpPr>
            <p:spPr>
              <a:xfrm>
                <a:off x="1941550" y="4007475"/>
                <a:ext cx="302750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8841" extrusionOk="0">
                    <a:moveTo>
                      <a:pt x="9674" y="1"/>
                    </a:moveTo>
                    <a:cubicBezTo>
                      <a:pt x="6606" y="1468"/>
                      <a:pt x="3236" y="2602"/>
                      <a:pt x="1" y="3536"/>
                    </a:cubicBezTo>
                    <a:lnTo>
                      <a:pt x="2436" y="8840"/>
                    </a:lnTo>
                    <a:cubicBezTo>
                      <a:pt x="5772" y="8006"/>
                      <a:pt x="9007" y="6872"/>
                      <a:pt x="12109" y="5304"/>
                    </a:cubicBezTo>
                    <a:lnTo>
                      <a:pt x="96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89"/>
              <p:cNvSpPr/>
              <p:nvPr/>
            </p:nvSpPr>
            <p:spPr>
              <a:xfrm>
                <a:off x="2535325" y="4070025"/>
                <a:ext cx="408650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10275" extrusionOk="0">
                    <a:moveTo>
                      <a:pt x="15678" y="0"/>
                    </a:moveTo>
                    <a:cubicBezTo>
                      <a:pt x="10674" y="3603"/>
                      <a:pt x="5471" y="6505"/>
                      <a:pt x="0" y="9040"/>
                    </a:cubicBezTo>
                    <a:lnTo>
                      <a:pt x="534" y="10274"/>
                    </a:lnTo>
                    <a:cubicBezTo>
                      <a:pt x="6205" y="7706"/>
                      <a:pt x="11508" y="4871"/>
                      <a:pt x="16345" y="1301"/>
                    </a:cubicBezTo>
                    <a:lnTo>
                      <a:pt x="156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89"/>
              <p:cNvSpPr/>
              <p:nvPr/>
            </p:nvSpPr>
            <p:spPr>
              <a:xfrm>
                <a:off x="4647650" y="4293525"/>
                <a:ext cx="419500" cy="50872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20349" extrusionOk="0">
                    <a:moveTo>
                      <a:pt x="3103" y="0"/>
                    </a:moveTo>
                    <a:lnTo>
                      <a:pt x="2336" y="4236"/>
                    </a:lnTo>
                    <a:lnTo>
                      <a:pt x="1" y="17413"/>
                    </a:lnTo>
                    <a:lnTo>
                      <a:pt x="8640" y="20348"/>
                    </a:lnTo>
                    <a:lnTo>
                      <a:pt x="16779" y="4570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89"/>
              <p:cNvSpPr/>
              <p:nvPr/>
            </p:nvSpPr>
            <p:spPr>
              <a:xfrm>
                <a:off x="4706025" y="4293525"/>
                <a:ext cx="361125" cy="508725"/>
              </a:xfrm>
              <a:custGeom>
                <a:avLst/>
                <a:gdLst/>
                <a:ahLst/>
                <a:cxnLst/>
                <a:rect l="l" t="t" r="r" b="b"/>
                <a:pathLst>
                  <a:path w="14445" h="20349" extrusionOk="0">
                    <a:moveTo>
                      <a:pt x="768" y="0"/>
                    </a:moveTo>
                    <a:lnTo>
                      <a:pt x="1" y="4236"/>
                    </a:lnTo>
                    <a:lnTo>
                      <a:pt x="7006" y="6571"/>
                    </a:lnTo>
                    <a:cubicBezTo>
                      <a:pt x="7006" y="6571"/>
                      <a:pt x="4170" y="14210"/>
                      <a:pt x="2102" y="18914"/>
                    </a:cubicBezTo>
                    <a:lnTo>
                      <a:pt x="6305" y="20348"/>
                    </a:lnTo>
                    <a:lnTo>
                      <a:pt x="14444" y="457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89"/>
              <p:cNvSpPr/>
              <p:nvPr/>
            </p:nvSpPr>
            <p:spPr>
              <a:xfrm>
                <a:off x="4447525" y="4636250"/>
                <a:ext cx="616275" cy="276900"/>
              </a:xfrm>
              <a:custGeom>
                <a:avLst/>
                <a:gdLst/>
                <a:ahLst/>
                <a:cxnLst/>
                <a:rect l="l" t="t" r="r" b="b"/>
                <a:pathLst>
                  <a:path w="24651" h="11076" extrusionOk="0">
                    <a:moveTo>
                      <a:pt x="801" y="1"/>
                    </a:moveTo>
                    <a:lnTo>
                      <a:pt x="0" y="2336"/>
                    </a:lnTo>
                    <a:lnTo>
                      <a:pt x="23617" y="11076"/>
                    </a:lnTo>
                    <a:lnTo>
                      <a:pt x="24651" y="8040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89"/>
              <p:cNvSpPr/>
              <p:nvPr/>
            </p:nvSpPr>
            <p:spPr>
              <a:xfrm>
                <a:off x="5505775" y="1739175"/>
                <a:ext cx="258525" cy="779750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1190" extrusionOk="0">
                    <a:moveTo>
                      <a:pt x="10341" y="1"/>
                    </a:moveTo>
                    <a:lnTo>
                      <a:pt x="0" y="30890"/>
                    </a:lnTo>
                    <a:lnTo>
                      <a:pt x="834" y="31190"/>
                    </a:lnTo>
                    <a:lnTo>
                      <a:pt x="9674" y="4704"/>
                    </a:lnTo>
                    <a:lnTo>
                      <a:pt x="103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89"/>
              <p:cNvSpPr/>
              <p:nvPr/>
            </p:nvSpPr>
            <p:spPr>
              <a:xfrm>
                <a:off x="5342325" y="2495700"/>
                <a:ext cx="234350" cy="381825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15273" extrusionOk="0">
                    <a:moveTo>
                      <a:pt x="6543" y="1"/>
                    </a:moveTo>
                    <a:cubicBezTo>
                      <a:pt x="5446" y="1"/>
                      <a:pt x="4422" y="693"/>
                      <a:pt x="4036" y="1796"/>
                    </a:cubicBezTo>
                    <a:lnTo>
                      <a:pt x="0" y="13872"/>
                    </a:lnTo>
                    <a:lnTo>
                      <a:pt x="4970" y="15273"/>
                    </a:lnTo>
                    <a:lnTo>
                      <a:pt x="8907" y="3431"/>
                    </a:lnTo>
                    <a:cubicBezTo>
                      <a:pt x="9374" y="2096"/>
                      <a:pt x="8706" y="595"/>
                      <a:pt x="7372" y="128"/>
                    </a:cubicBezTo>
                    <a:cubicBezTo>
                      <a:pt x="7339" y="128"/>
                      <a:pt x="7305" y="95"/>
                      <a:pt x="7239" y="95"/>
                    </a:cubicBezTo>
                    <a:cubicBezTo>
                      <a:pt x="7007" y="31"/>
                      <a:pt x="6774" y="1"/>
                      <a:pt x="6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89"/>
              <p:cNvSpPr/>
              <p:nvPr/>
            </p:nvSpPr>
            <p:spPr>
              <a:xfrm>
                <a:off x="5247250" y="2718225"/>
                <a:ext cx="31525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7139" extrusionOk="0">
                    <a:moveTo>
                      <a:pt x="1969" y="0"/>
                    </a:moveTo>
                    <a:lnTo>
                      <a:pt x="1" y="2969"/>
                    </a:lnTo>
                    <a:lnTo>
                      <a:pt x="12376" y="7139"/>
                    </a:lnTo>
                    <a:lnTo>
                      <a:pt x="12610" y="357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89"/>
              <p:cNvSpPr/>
              <p:nvPr/>
            </p:nvSpPr>
            <p:spPr>
              <a:xfrm>
                <a:off x="4699350" y="2769925"/>
                <a:ext cx="910675" cy="1637875"/>
              </a:xfrm>
              <a:custGeom>
                <a:avLst/>
                <a:gdLst/>
                <a:ahLst/>
                <a:cxnLst/>
                <a:rect l="l" t="t" r="r" b="b"/>
                <a:pathLst>
                  <a:path w="36427" h="65515" extrusionOk="0">
                    <a:moveTo>
                      <a:pt x="20049" y="0"/>
                    </a:moveTo>
                    <a:lnTo>
                      <a:pt x="1836" y="54306"/>
                    </a:lnTo>
                    <a:lnTo>
                      <a:pt x="1" y="59677"/>
                    </a:lnTo>
                    <a:lnTo>
                      <a:pt x="3270" y="60877"/>
                    </a:lnTo>
                    <a:lnTo>
                      <a:pt x="4537" y="61344"/>
                    </a:lnTo>
                    <a:lnTo>
                      <a:pt x="16179" y="65514"/>
                    </a:lnTo>
                    <a:lnTo>
                      <a:pt x="36427" y="3970"/>
                    </a:lnTo>
                    <a:lnTo>
                      <a:pt x="28788" y="2135"/>
                    </a:lnTo>
                    <a:lnTo>
                      <a:pt x="24919" y="1235"/>
                    </a:lnTo>
                    <a:lnTo>
                      <a:pt x="22617" y="634"/>
                    </a:lnTo>
                    <a:lnTo>
                      <a:pt x="20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89"/>
              <p:cNvSpPr/>
              <p:nvPr/>
            </p:nvSpPr>
            <p:spPr>
              <a:xfrm>
                <a:off x="5037925" y="2742400"/>
                <a:ext cx="572100" cy="644650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25786" extrusionOk="0">
                    <a:moveTo>
                      <a:pt x="6806" y="1"/>
                    </a:moveTo>
                    <a:lnTo>
                      <a:pt x="1" y="20449"/>
                    </a:lnTo>
                    <a:lnTo>
                      <a:pt x="16046" y="25786"/>
                    </a:lnTo>
                    <a:lnTo>
                      <a:pt x="22884" y="5071"/>
                    </a:lnTo>
                    <a:lnTo>
                      <a:pt x="68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89"/>
              <p:cNvSpPr/>
              <p:nvPr/>
            </p:nvSpPr>
            <p:spPr>
              <a:xfrm>
                <a:off x="4699350" y="2810800"/>
                <a:ext cx="910675" cy="1597000"/>
              </a:xfrm>
              <a:custGeom>
                <a:avLst/>
                <a:gdLst/>
                <a:ahLst/>
                <a:cxnLst/>
                <a:rect l="l" t="t" r="r" b="b"/>
                <a:pathLst>
                  <a:path w="36427" h="63880" extrusionOk="0">
                    <a:moveTo>
                      <a:pt x="28955" y="0"/>
                    </a:moveTo>
                    <a:cubicBezTo>
                      <a:pt x="28922" y="133"/>
                      <a:pt x="28888" y="334"/>
                      <a:pt x="28788" y="500"/>
                    </a:cubicBezTo>
                    <a:cubicBezTo>
                      <a:pt x="28388" y="1935"/>
                      <a:pt x="27521" y="4670"/>
                      <a:pt x="26386" y="8173"/>
                    </a:cubicBezTo>
                    <a:cubicBezTo>
                      <a:pt x="21489" y="23344"/>
                      <a:pt x="11002" y="52798"/>
                      <a:pt x="2853" y="52798"/>
                    </a:cubicBezTo>
                    <a:cubicBezTo>
                      <a:pt x="2509" y="52798"/>
                      <a:pt x="2170" y="52746"/>
                      <a:pt x="1836" y="52638"/>
                    </a:cubicBezTo>
                    <a:lnTo>
                      <a:pt x="1" y="58042"/>
                    </a:lnTo>
                    <a:lnTo>
                      <a:pt x="16179" y="63879"/>
                    </a:lnTo>
                    <a:lnTo>
                      <a:pt x="36427" y="2335"/>
                    </a:lnTo>
                    <a:lnTo>
                      <a:pt x="28955" y="0"/>
                    </a:ln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89"/>
              <p:cNvSpPr/>
              <p:nvPr/>
            </p:nvSpPr>
            <p:spPr>
              <a:xfrm>
                <a:off x="5288950" y="3073100"/>
                <a:ext cx="195150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3300" extrusionOk="0">
                    <a:moveTo>
                      <a:pt x="540" y="1"/>
                    </a:moveTo>
                    <a:cubicBezTo>
                      <a:pt x="358" y="1"/>
                      <a:pt x="157" y="151"/>
                      <a:pt x="100" y="349"/>
                    </a:cubicBezTo>
                    <a:cubicBezTo>
                      <a:pt x="0" y="649"/>
                      <a:pt x="134" y="883"/>
                      <a:pt x="334" y="983"/>
                    </a:cubicBezTo>
                    <a:lnTo>
                      <a:pt x="7172" y="3285"/>
                    </a:lnTo>
                    <a:cubicBezTo>
                      <a:pt x="7202" y="3295"/>
                      <a:pt x="7234" y="3299"/>
                      <a:pt x="7267" y="3299"/>
                    </a:cubicBezTo>
                    <a:cubicBezTo>
                      <a:pt x="7448" y="3299"/>
                      <a:pt x="7649" y="3149"/>
                      <a:pt x="7706" y="2951"/>
                    </a:cubicBezTo>
                    <a:cubicBezTo>
                      <a:pt x="7806" y="2651"/>
                      <a:pt x="7673" y="2384"/>
                      <a:pt x="7472" y="2317"/>
                    </a:cubicBezTo>
                    <a:lnTo>
                      <a:pt x="634" y="16"/>
                    </a:lnTo>
                    <a:cubicBezTo>
                      <a:pt x="604" y="5"/>
                      <a:pt x="572" y="1"/>
                      <a:pt x="540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89"/>
              <p:cNvSpPr/>
              <p:nvPr/>
            </p:nvSpPr>
            <p:spPr>
              <a:xfrm>
                <a:off x="5347325" y="3217850"/>
                <a:ext cx="9925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2013" extrusionOk="0">
                    <a:moveTo>
                      <a:pt x="508" y="0"/>
                    </a:moveTo>
                    <a:cubicBezTo>
                      <a:pt x="335" y="0"/>
                      <a:pt x="154" y="150"/>
                      <a:pt x="100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3336" y="1998"/>
                    </a:lnTo>
                    <a:cubicBezTo>
                      <a:pt x="3366" y="2008"/>
                      <a:pt x="3398" y="2013"/>
                      <a:pt x="3430" y="2013"/>
                    </a:cubicBezTo>
                    <a:cubicBezTo>
                      <a:pt x="3612" y="2013"/>
                      <a:pt x="3813" y="1862"/>
                      <a:pt x="3870" y="1664"/>
                    </a:cubicBezTo>
                    <a:cubicBezTo>
                      <a:pt x="3970" y="1364"/>
                      <a:pt x="3836" y="1097"/>
                      <a:pt x="3636" y="1030"/>
                    </a:cubicBezTo>
                    <a:lnTo>
                      <a:pt x="634" y="30"/>
                    </a:lnTo>
                    <a:cubicBezTo>
                      <a:pt x="594" y="10"/>
                      <a:pt x="551" y="0"/>
                      <a:pt x="508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89"/>
              <p:cNvSpPr/>
              <p:nvPr/>
            </p:nvSpPr>
            <p:spPr>
              <a:xfrm>
                <a:off x="5308950" y="333042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3"/>
                    </a:cubicBezTo>
                    <a:cubicBezTo>
                      <a:pt x="1" y="664"/>
                      <a:pt x="134" y="897"/>
                      <a:pt x="335" y="997"/>
                    </a:cubicBezTo>
                    <a:lnTo>
                      <a:pt x="3337" y="1965"/>
                    </a:lnTo>
                    <a:cubicBezTo>
                      <a:pt x="3383" y="1985"/>
                      <a:pt x="3431" y="1994"/>
                      <a:pt x="3479" y="1994"/>
                    </a:cubicBezTo>
                    <a:cubicBezTo>
                      <a:pt x="3668" y="1994"/>
                      <a:pt x="3844" y="1845"/>
                      <a:pt x="3870" y="1631"/>
                    </a:cubicBezTo>
                    <a:cubicBezTo>
                      <a:pt x="3970" y="1364"/>
                      <a:pt x="3837" y="1097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89"/>
              <p:cNvSpPr/>
              <p:nvPr/>
            </p:nvSpPr>
            <p:spPr>
              <a:xfrm>
                <a:off x="5271425" y="3443000"/>
                <a:ext cx="99275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013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7"/>
                      <a:pt x="334" y="997"/>
                    </a:cubicBezTo>
                    <a:lnTo>
                      <a:pt x="3337" y="1998"/>
                    </a:lnTo>
                    <a:cubicBezTo>
                      <a:pt x="3371" y="2008"/>
                      <a:pt x="3407" y="2013"/>
                      <a:pt x="3443" y="2013"/>
                    </a:cubicBezTo>
                    <a:cubicBezTo>
                      <a:pt x="3645" y="2013"/>
                      <a:pt x="3842" y="1858"/>
                      <a:pt x="3870" y="1631"/>
                    </a:cubicBezTo>
                    <a:cubicBezTo>
                      <a:pt x="3970" y="1364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89"/>
              <p:cNvSpPr/>
              <p:nvPr/>
            </p:nvSpPr>
            <p:spPr>
              <a:xfrm>
                <a:off x="5233900" y="3555575"/>
                <a:ext cx="9927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004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8"/>
                      <a:pt x="334" y="998"/>
                    </a:cubicBezTo>
                    <a:lnTo>
                      <a:pt x="3337" y="1998"/>
                    </a:lnTo>
                    <a:cubicBezTo>
                      <a:pt x="3360" y="2002"/>
                      <a:pt x="3385" y="2003"/>
                      <a:pt x="3409" y="2003"/>
                    </a:cubicBezTo>
                    <a:cubicBezTo>
                      <a:pt x="3622" y="2003"/>
                      <a:pt x="3840" y="1875"/>
                      <a:pt x="3870" y="1665"/>
                    </a:cubicBezTo>
                    <a:cubicBezTo>
                      <a:pt x="3970" y="1365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89"/>
              <p:cNvSpPr/>
              <p:nvPr/>
            </p:nvSpPr>
            <p:spPr>
              <a:xfrm>
                <a:off x="5100475" y="3634800"/>
                <a:ext cx="1951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3299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1" y="631"/>
                      <a:pt x="134" y="898"/>
                      <a:pt x="334" y="998"/>
                    </a:cubicBezTo>
                    <a:lnTo>
                      <a:pt x="7172" y="3266"/>
                    </a:lnTo>
                    <a:cubicBezTo>
                      <a:pt x="7224" y="3288"/>
                      <a:pt x="7277" y="3299"/>
                      <a:pt x="7330" y="3299"/>
                    </a:cubicBezTo>
                    <a:cubicBezTo>
                      <a:pt x="7513" y="3299"/>
                      <a:pt x="7680" y="3166"/>
                      <a:pt x="7706" y="2932"/>
                    </a:cubicBezTo>
                    <a:cubicBezTo>
                      <a:pt x="7806" y="2666"/>
                      <a:pt x="7673" y="2399"/>
                      <a:pt x="7473" y="2332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89"/>
              <p:cNvSpPr/>
              <p:nvPr/>
            </p:nvSpPr>
            <p:spPr>
              <a:xfrm>
                <a:off x="5158850" y="377992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3"/>
                    </a:cubicBezTo>
                    <a:lnTo>
                      <a:pt x="3336" y="1964"/>
                    </a:lnTo>
                    <a:cubicBezTo>
                      <a:pt x="3383" y="1984"/>
                      <a:pt x="3431" y="1994"/>
                      <a:pt x="3478" y="1994"/>
                    </a:cubicBezTo>
                    <a:cubicBezTo>
                      <a:pt x="3667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29"/>
                    </a:lnTo>
                    <a:cubicBezTo>
                      <a:pt x="588" y="9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89"/>
              <p:cNvSpPr/>
              <p:nvPr/>
            </p:nvSpPr>
            <p:spPr>
              <a:xfrm>
                <a:off x="5121325" y="3892500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4"/>
                    </a:lnTo>
                    <a:cubicBezTo>
                      <a:pt x="3376" y="1984"/>
                      <a:pt x="3420" y="1994"/>
                      <a:pt x="3466" y="1994"/>
                    </a:cubicBezTo>
                    <a:cubicBezTo>
                      <a:pt x="3646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30"/>
                    </a:lnTo>
                    <a:cubicBezTo>
                      <a:pt x="588" y="10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89"/>
              <p:cNvSpPr/>
              <p:nvPr/>
            </p:nvSpPr>
            <p:spPr>
              <a:xfrm>
                <a:off x="5083800" y="400507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7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89"/>
              <p:cNvSpPr/>
              <p:nvPr/>
            </p:nvSpPr>
            <p:spPr>
              <a:xfrm>
                <a:off x="5046275" y="4117650"/>
                <a:ext cx="99250" cy="4987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995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0" y="631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8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89"/>
              <p:cNvSpPr/>
              <p:nvPr/>
            </p:nvSpPr>
            <p:spPr>
              <a:xfrm>
                <a:off x="4912850" y="4197725"/>
                <a:ext cx="196000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3283" extrusionOk="0">
                    <a:moveTo>
                      <a:pt x="512" y="0"/>
                    </a:moveTo>
                    <a:cubicBezTo>
                      <a:pt x="313" y="0"/>
                      <a:pt x="147" y="149"/>
                      <a:pt x="67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7172" y="3265"/>
                    </a:lnTo>
                    <a:cubicBezTo>
                      <a:pt x="7206" y="3276"/>
                      <a:pt x="7243" y="3282"/>
                      <a:pt x="7280" y="3282"/>
                    </a:cubicBezTo>
                    <a:cubicBezTo>
                      <a:pt x="7459" y="3282"/>
                      <a:pt x="7656" y="3153"/>
                      <a:pt x="7739" y="2931"/>
                    </a:cubicBezTo>
                    <a:cubicBezTo>
                      <a:pt x="7839" y="2665"/>
                      <a:pt x="7706" y="2398"/>
                      <a:pt x="7506" y="2331"/>
                    </a:cubicBezTo>
                    <a:lnTo>
                      <a:pt x="667" y="29"/>
                    </a:lnTo>
                    <a:cubicBezTo>
                      <a:pt x="614" y="9"/>
                      <a:pt x="562" y="0"/>
                      <a:pt x="512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89"/>
              <p:cNvSpPr/>
              <p:nvPr/>
            </p:nvSpPr>
            <p:spPr>
              <a:xfrm>
                <a:off x="4880325" y="2763250"/>
                <a:ext cx="449500" cy="12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49870" extrusionOk="0">
                    <a:moveTo>
                      <a:pt x="15678" y="1"/>
                    </a:moveTo>
                    <a:lnTo>
                      <a:pt x="15445" y="734"/>
                    </a:lnTo>
                    <a:lnTo>
                      <a:pt x="10441" y="16579"/>
                    </a:lnTo>
                    <a:lnTo>
                      <a:pt x="0" y="49403"/>
                    </a:lnTo>
                    <a:lnTo>
                      <a:pt x="1268" y="49870"/>
                    </a:lnTo>
                    <a:lnTo>
                      <a:pt x="12343" y="17246"/>
                    </a:lnTo>
                    <a:lnTo>
                      <a:pt x="17780" y="1335"/>
                    </a:lnTo>
                    <a:lnTo>
                      <a:pt x="17980" y="701"/>
                    </a:lnTo>
                    <a:lnTo>
                      <a:pt x="15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89"/>
              <p:cNvSpPr/>
              <p:nvPr/>
            </p:nvSpPr>
            <p:spPr>
              <a:xfrm>
                <a:off x="4520900" y="4178425"/>
                <a:ext cx="753900" cy="321925"/>
              </a:xfrm>
              <a:custGeom>
                <a:avLst/>
                <a:gdLst/>
                <a:ahLst/>
                <a:cxnLst/>
                <a:rect l="l" t="t" r="r" b="b"/>
                <a:pathLst>
                  <a:path w="30156" h="12877" extrusionOk="0">
                    <a:moveTo>
                      <a:pt x="1235" y="1"/>
                    </a:moveTo>
                    <a:lnTo>
                      <a:pt x="0" y="3637"/>
                    </a:lnTo>
                    <a:lnTo>
                      <a:pt x="29055" y="12877"/>
                    </a:lnTo>
                    <a:lnTo>
                      <a:pt x="30155" y="9708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89"/>
              <p:cNvSpPr/>
              <p:nvPr/>
            </p:nvSpPr>
            <p:spPr>
              <a:xfrm>
                <a:off x="3464300" y="2341050"/>
                <a:ext cx="1520300" cy="2148825"/>
              </a:xfrm>
              <a:custGeom>
                <a:avLst/>
                <a:gdLst/>
                <a:ahLst/>
                <a:cxnLst/>
                <a:rect l="l" t="t" r="r" b="b"/>
                <a:pathLst>
                  <a:path w="60812" h="85953" extrusionOk="0">
                    <a:moveTo>
                      <a:pt x="27883" y="1"/>
                    </a:moveTo>
                    <a:cubicBezTo>
                      <a:pt x="14992" y="1"/>
                      <a:pt x="3100" y="3035"/>
                      <a:pt x="2770" y="9617"/>
                    </a:cubicBezTo>
                    <a:lnTo>
                      <a:pt x="1" y="60453"/>
                    </a:lnTo>
                    <a:cubicBezTo>
                      <a:pt x="1" y="61687"/>
                      <a:pt x="335" y="63155"/>
                      <a:pt x="902" y="64656"/>
                    </a:cubicBezTo>
                    <a:cubicBezTo>
                      <a:pt x="2569" y="69193"/>
                      <a:pt x="6506" y="74530"/>
                      <a:pt x="11643" y="78766"/>
                    </a:cubicBezTo>
                    <a:cubicBezTo>
                      <a:pt x="12176" y="79167"/>
                      <a:pt x="12677" y="79600"/>
                      <a:pt x="13244" y="79967"/>
                    </a:cubicBezTo>
                    <a:cubicBezTo>
                      <a:pt x="15812" y="81868"/>
                      <a:pt x="18648" y="83503"/>
                      <a:pt x="21583" y="84537"/>
                    </a:cubicBezTo>
                    <a:cubicBezTo>
                      <a:pt x="23718" y="85338"/>
                      <a:pt x="25886" y="85805"/>
                      <a:pt x="28088" y="85938"/>
                    </a:cubicBezTo>
                    <a:cubicBezTo>
                      <a:pt x="28369" y="85948"/>
                      <a:pt x="28649" y="85952"/>
                      <a:pt x="28929" y="85952"/>
                    </a:cubicBezTo>
                    <a:cubicBezTo>
                      <a:pt x="30609" y="85952"/>
                      <a:pt x="32267" y="85781"/>
                      <a:pt x="33925" y="85438"/>
                    </a:cubicBezTo>
                    <a:cubicBezTo>
                      <a:pt x="46067" y="82836"/>
                      <a:pt x="57075" y="70961"/>
                      <a:pt x="57909" y="63622"/>
                    </a:cubicBezTo>
                    <a:lnTo>
                      <a:pt x="60644" y="12786"/>
                    </a:lnTo>
                    <a:cubicBezTo>
                      <a:pt x="60811" y="9450"/>
                      <a:pt x="58076" y="6715"/>
                      <a:pt x="53639" y="4613"/>
                    </a:cubicBezTo>
                    <a:cubicBezTo>
                      <a:pt x="48169" y="2011"/>
                      <a:pt x="40196" y="510"/>
                      <a:pt x="32157" y="110"/>
                    </a:cubicBezTo>
                    <a:cubicBezTo>
                      <a:pt x="30730" y="37"/>
                      <a:pt x="29300" y="1"/>
                      <a:pt x="278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89"/>
              <p:cNvSpPr/>
              <p:nvPr/>
            </p:nvSpPr>
            <p:spPr>
              <a:xfrm>
                <a:off x="3582725" y="2453275"/>
                <a:ext cx="1288450" cy="1929275"/>
              </a:xfrm>
              <a:custGeom>
                <a:avLst/>
                <a:gdLst/>
                <a:ahLst/>
                <a:cxnLst/>
                <a:rect l="l" t="t" r="r" b="b"/>
                <a:pathLst>
                  <a:path w="51538" h="77171" extrusionOk="0">
                    <a:moveTo>
                      <a:pt x="23816" y="1"/>
                    </a:moveTo>
                    <a:cubicBezTo>
                      <a:pt x="12874" y="1"/>
                      <a:pt x="2801" y="2776"/>
                      <a:pt x="2469" y="8697"/>
                    </a:cubicBezTo>
                    <a:lnTo>
                      <a:pt x="1" y="54363"/>
                    </a:lnTo>
                    <a:cubicBezTo>
                      <a:pt x="1" y="58933"/>
                      <a:pt x="4004" y="65771"/>
                      <a:pt x="9741" y="70775"/>
                    </a:cubicBezTo>
                    <a:cubicBezTo>
                      <a:pt x="13744" y="74277"/>
                      <a:pt x="18647" y="76879"/>
                      <a:pt x="23551" y="77146"/>
                    </a:cubicBezTo>
                    <a:cubicBezTo>
                      <a:pt x="23845" y="77162"/>
                      <a:pt x="24140" y="77170"/>
                      <a:pt x="24434" y="77170"/>
                    </a:cubicBezTo>
                    <a:cubicBezTo>
                      <a:pt x="36127" y="77170"/>
                      <a:pt x="47922" y="64483"/>
                      <a:pt x="48735" y="57032"/>
                    </a:cubicBezTo>
                    <a:lnTo>
                      <a:pt x="51204" y="11399"/>
                    </a:lnTo>
                    <a:cubicBezTo>
                      <a:pt x="51537" y="4661"/>
                      <a:pt x="39429" y="725"/>
                      <a:pt x="27253" y="91"/>
                    </a:cubicBezTo>
                    <a:cubicBezTo>
                      <a:pt x="26105" y="31"/>
                      <a:pt x="24956" y="1"/>
                      <a:pt x="23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89"/>
              <p:cNvSpPr/>
              <p:nvPr/>
            </p:nvSpPr>
            <p:spPr>
              <a:xfrm>
                <a:off x="3852925" y="3843700"/>
                <a:ext cx="254025" cy="272600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10904" extrusionOk="0">
                    <a:moveTo>
                      <a:pt x="9279" y="0"/>
                    </a:moveTo>
                    <a:cubicBezTo>
                      <a:pt x="9156" y="0"/>
                      <a:pt x="9030" y="25"/>
                      <a:pt x="8907" y="80"/>
                    </a:cubicBezTo>
                    <a:lnTo>
                      <a:pt x="601" y="4250"/>
                    </a:lnTo>
                    <a:cubicBezTo>
                      <a:pt x="34" y="4550"/>
                      <a:pt x="0" y="5351"/>
                      <a:pt x="534" y="5684"/>
                    </a:cubicBezTo>
                    <a:lnTo>
                      <a:pt x="8340" y="10721"/>
                    </a:lnTo>
                    <a:cubicBezTo>
                      <a:pt x="8496" y="10848"/>
                      <a:pt x="8666" y="10904"/>
                      <a:pt x="8830" y="10904"/>
                    </a:cubicBezTo>
                    <a:cubicBezTo>
                      <a:pt x="9226" y="10904"/>
                      <a:pt x="9584" y="10579"/>
                      <a:pt x="9607" y="10154"/>
                    </a:cubicBezTo>
                    <a:lnTo>
                      <a:pt x="10108" y="881"/>
                    </a:lnTo>
                    <a:cubicBezTo>
                      <a:pt x="10161" y="377"/>
                      <a:pt x="9750" y="0"/>
                      <a:pt x="9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89"/>
              <p:cNvSpPr/>
              <p:nvPr/>
            </p:nvSpPr>
            <p:spPr>
              <a:xfrm>
                <a:off x="3879600" y="3868925"/>
                <a:ext cx="20750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8906" extrusionOk="0">
                    <a:moveTo>
                      <a:pt x="7590" y="0"/>
                    </a:moveTo>
                    <a:cubicBezTo>
                      <a:pt x="7486" y="0"/>
                      <a:pt x="7379" y="23"/>
                      <a:pt x="7273" y="72"/>
                    </a:cubicBezTo>
                    <a:lnTo>
                      <a:pt x="501" y="3508"/>
                    </a:lnTo>
                    <a:cubicBezTo>
                      <a:pt x="34" y="3741"/>
                      <a:pt x="1" y="4375"/>
                      <a:pt x="434" y="4675"/>
                    </a:cubicBezTo>
                    <a:lnTo>
                      <a:pt x="6772" y="8812"/>
                    </a:lnTo>
                    <a:cubicBezTo>
                      <a:pt x="6886" y="8877"/>
                      <a:pt x="7008" y="8906"/>
                      <a:pt x="7127" y="8906"/>
                    </a:cubicBezTo>
                    <a:cubicBezTo>
                      <a:pt x="7496" y="8906"/>
                      <a:pt x="7840" y="8623"/>
                      <a:pt x="7840" y="8245"/>
                    </a:cubicBezTo>
                    <a:lnTo>
                      <a:pt x="8273" y="706"/>
                    </a:lnTo>
                    <a:cubicBezTo>
                      <a:pt x="8300" y="311"/>
                      <a:pt x="7974" y="0"/>
                      <a:pt x="7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89"/>
              <p:cNvSpPr/>
              <p:nvPr/>
            </p:nvSpPr>
            <p:spPr>
              <a:xfrm>
                <a:off x="4260300" y="3854225"/>
                <a:ext cx="253950" cy="273025"/>
              </a:xfrm>
              <a:custGeom>
                <a:avLst/>
                <a:gdLst/>
                <a:ahLst/>
                <a:cxnLst/>
                <a:rect l="l" t="t" r="r" b="b"/>
                <a:pathLst>
                  <a:path w="10158" h="10921" extrusionOk="0">
                    <a:moveTo>
                      <a:pt x="1385" y="1"/>
                    </a:moveTo>
                    <a:cubicBezTo>
                      <a:pt x="967" y="1"/>
                      <a:pt x="575" y="324"/>
                      <a:pt x="551" y="793"/>
                    </a:cubicBezTo>
                    <a:lnTo>
                      <a:pt x="50" y="10067"/>
                    </a:lnTo>
                    <a:cubicBezTo>
                      <a:pt x="0" y="10569"/>
                      <a:pt x="366" y="10921"/>
                      <a:pt x="807" y="10921"/>
                    </a:cubicBezTo>
                    <a:cubicBezTo>
                      <a:pt x="951" y="10921"/>
                      <a:pt x="1103" y="10883"/>
                      <a:pt x="1251" y="10801"/>
                    </a:cubicBezTo>
                    <a:lnTo>
                      <a:pt x="9557" y="6631"/>
                    </a:lnTo>
                    <a:cubicBezTo>
                      <a:pt x="10124" y="6331"/>
                      <a:pt x="10158" y="5497"/>
                      <a:pt x="9624" y="5163"/>
                    </a:cubicBezTo>
                    <a:lnTo>
                      <a:pt x="1818" y="126"/>
                    </a:lnTo>
                    <a:cubicBezTo>
                      <a:pt x="1680" y="40"/>
                      <a:pt x="1531" y="1"/>
                      <a:pt x="13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89"/>
              <p:cNvSpPr/>
              <p:nvPr/>
            </p:nvSpPr>
            <p:spPr>
              <a:xfrm>
                <a:off x="4276550" y="3878575"/>
                <a:ext cx="211025" cy="226225"/>
              </a:xfrm>
              <a:custGeom>
                <a:avLst/>
                <a:gdLst/>
                <a:ahLst/>
                <a:cxnLst/>
                <a:rect l="l" t="t" r="r" b="b"/>
                <a:pathLst>
                  <a:path w="8441" h="9049" extrusionOk="0">
                    <a:moveTo>
                      <a:pt x="1125" y="1"/>
                    </a:moveTo>
                    <a:cubicBezTo>
                      <a:pt x="783" y="1"/>
                      <a:pt x="459" y="265"/>
                      <a:pt x="434" y="653"/>
                    </a:cubicBezTo>
                    <a:lnTo>
                      <a:pt x="1" y="8326"/>
                    </a:lnTo>
                    <a:cubicBezTo>
                      <a:pt x="1" y="8731"/>
                      <a:pt x="351" y="9048"/>
                      <a:pt x="732" y="9048"/>
                    </a:cubicBezTo>
                    <a:cubicBezTo>
                      <a:pt x="821" y="9048"/>
                      <a:pt x="913" y="9031"/>
                      <a:pt x="1002" y="8993"/>
                    </a:cubicBezTo>
                    <a:lnTo>
                      <a:pt x="7906" y="5524"/>
                    </a:lnTo>
                    <a:cubicBezTo>
                      <a:pt x="8407" y="5290"/>
                      <a:pt x="8440" y="4623"/>
                      <a:pt x="7973" y="4323"/>
                    </a:cubicBezTo>
                    <a:lnTo>
                      <a:pt x="1502" y="120"/>
                    </a:lnTo>
                    <a:cubicBezTo>
                      <a:pt x="1384" y="38"/>
                      <a:pt x="1253" y="1"/>
                      <a:pt x="1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89"/>
              <p:cNvSpPr/>
              <p:nvPr/>
            </p:nvSpPr>
            <p:spPr>
              <a:xfrm>
                <a:off x="3465975" y="2341050"/>
                <a:ext cx="1376850" cy="1969175"/>
              </a:xfrm>
              <a:custGeom>
                <a:avLst/>
                <a:gdLst/>
                <a:ahLst/>
                <a:cxnLst/>
                <a:rect l="l" t="t" r="r" b="b"/>
                <a:pathLst>
                  <a:path w="55074" h="78767" extrusionOk="0">
                    <a:moveTo>
                      <a:pt x="27850" y="1"/>
                    </a:moveTo>
                    <a:cubicBezTo>
                      <a:pt x="14964" y="1"/>
                      <a:pt x="3097" y="3035"/>
                      <a:pt x="2736" y="9617"/>
                    </a:cubicBezTo>
                    <a:lnTo>
                      <a:pt x="1" y="60453"/>
                    </a:lnTo>
                    <a:cubicBezTo>
                      <a:pt x="1" y="65490"/>
                      <a:pt x="4804" y="73162"/>
                      <a:pt x="11642" y="78766"/>
                    </a:cubicBezTo>
                    <a:cubicBezTo>
                      <a:pt x="5471" y="73296"/>
                      <a:pt x="1235" y="66257"/>
                      <a:pt x="1202" y="61521"/>
                    </a:cubicBezTo>
                    <a:lnTo>
                      <a:pt x="3970" y="10718"/>
                    </a:lnTo>
                    <a:cubicBezTo>
                      <a:pt x="4317" y="4131"/>
                      <a:pt x="16237" y="1092"/>
                      <a:pt x="29173" y="1092"/>
                    </a:cubicBezTo>
                    <a:cubicBezTo>
                      <a:pt x="38643" y="1092"/>
                      <a:pt x="48658" y="2721"/>
                      <a:pt x="55073" y="5781"/>
                    </a:cubicBezTo>
                    <a:cubicBezTo>
                      <a:pt x="49870" y="2578"/>
                      <a:pt x="41097" y="644"/>
                      <a:pt x="32124" y="110"/>
                    </a:cubicBezTo>
                    <a:cubicBezTo>
                      <a:pt x="30696" y="37"/>
                      <a:pt x="29267" y="1"/>
                      <a:pt x="27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89"/>
              <p:cNvSpPr/>
              <p:nvPr/>
            </p:nvSpPr>
            <p:spPr>
              <a:xfrm>
                <a:off x="3642775" y="2512575"/>
                <a:ext cx="1184200" cy="1229275"/>
              </a:xfrm>
              <a:custGeom>
                <a:avLst/>
                <a:gdLst/>
                <a:ahLst/>
                <a:cxnLst/>
                <a:rect l="l" t="t" r="r" b="b"/>
                <a:pathLst>
                  <a:path w="47368" h="49171" extrusionOk="0">
                    <a:moveTo>
                      <a:pt x="22476" y="0"/>
                    </a:moveTo>
                    <a:cubicBezTo>
                      <a:pt x="11919" y="0"/>
                      <a:pt x="1871" y="3489"/>
                      <a:pt x="1435" y="10928"/>
                    </a:cubicBezTo>
                    <a:lnTo>
                      <a:pt x="334" y="31076"/>
                    </a:lnTo>
                    <a:cubicBezTo>
                      <a:pt x="0" y="37414"/>
                      <a:pt x="2836" y="43151"/>
                      <a:pt x="7339" y="45386"/>
                    </a:cubicBezTo>
                    <a:cubicBezTo>
                      <a:pt x="12487" y="47896"/>
                      <a:pt x="17839" y="49170"/>
                      <a:pt x="23400" y="49170"/>
                    </a:cubicBezTo>
                    <a:cubicBezTo>
                      <a:pt x="27894" y="49170"/>
                      <a:pt x="32524" y="48338"/>
                      <a:pt x="37294" y="46654"/>
                    </a:cubicBezTo>
                    <a:cubicBezTo>
                      <a:pt x="42030" y="44986"/>
                      <a:pt x="45500" y="39549"/>
                      <a:pt x="45833" y="33211"/>
                    </a:cubicBezTo>
                    <a:lnTo>
                      <a:pt x="46934" y="13397"/>
                    </a:lnTo>
                    <a:cubicBezTo>
                      <a:pt x="47368" y="5224"/>
                      <a:pt x="36126" y="588"/>
                      <a:pt x="24751" y="54"/>
                    </a:cubicBezTo>
                    <a:cubicBezTo>
                      <a:pt x="23993" y="18"/>
                      <a:pt x="23233" y="0"/>
                      <a:pt x="22476" y="0"/>
                    </a:cubicBezTo>
                    <a:close/>
                  </a:path>
                </a:pathLst>
              </a:custGeom>
              <a:solidFill>
                <a:srgbClr val="37A4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89"/>
              <p:cNvSpPr/>
              <p:nvPr/>
            </p:nvSpPr>
            <p:spPr>
              <a:xfrm>
                <a:off x="4003875" y="4393575"/>
                <a:ext cx="3085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3852" extrusionOk="0">
                    <a:moveTo>
                      <a:pt x="1234" y="1"/>
                    </a:moveTo>
                    <a:lnTo>
                      <a:pt x="0" y="2436"/>
                    </a:lnTo>
                    <a:cubicBezTo>
                      <a:pt x="2135" y="3237"/>
                      <a:pt x="4303" y="3704"/>
                      <a:pt x="6505" y="3837"/>
                    </a:cubicBezTo>
                    <a:cubicBezTo>
                      <a:pt x="6786" y="3847"/>
                      <a:pt x="7066" y="3851"/>
                      <a:pt x="7346" y="3851"/>
                    </a:cubicBezTo>
                    <a:cubicBezTo>
                      <a:pt x="9026" y="3851"/>
                      <a:pt x="10684" y="3680"/>
                      <a:pt x="12342" y="3337"/>
                    </a:cubicBezTo>
                    <a:lnTo>
                      <a:pt x="11208" y="535"/>
                    </a:ln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89"/>
              <p:cNvSpPr/>
              <p:nvPr/>
            </p:nvSpPr>
            <p:spPr>
              <a:xfrm>
                <a:off x="3706975" y="2779725"/>
                <a:ext cx="1044950" cy="694275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27771" extrusionOk="0">
                    <a:moveTo>
                      <a:pt x="3034" y="0"/>
                    </a:moveTo>
                    <a:cubicBezTo>
                      <a:pt x="2107" y="0"/>
                      <a:pt x="1331" y="766"/>
                      <a:pt x="1268" y="1710"/>
                    </a:cubicBezTo>
                    <a:lnTo>
                      <a:pt x="68" y="23859"/>
                    </a:lnTo>
                    <a:cubicBezTo>
                      <a:pt x="1" y="24860"/>
                      <a:pt x="768" y="25727"/>
                      <a:pt x="1769" y="25761"/>
                    </a:cubicBezTo>
                    <a:lnTo>
                      <a:pt x="38628" y="27762"/>
                    </a:lnTo>
                    <a:cubicBezTo>
                      <a:pt x="38685" y="27768"/>
                      <a:pt x="38742" y="27770"/>
                      <a:pt x="38798" y="27770"/>
                    </a:cubicBezTo>
                    <a:cubicBezTo>
                      <a:pt x="39729" y="27770"/>
                      <a:pt x="40532" y="27005"/>
                      <a:pt x="40563" y="26061"/>
                    </a:cubicBezTo>
                    <a:lnTo>
                      <a:pt x="41764" y="3912"/>
                    </a:lnTo>
                    <a:cubicBezTo>
                      <a:pt x="41797" y="2911"/>
                      <a:pt x="41030" y="2044"/>
                      <a:pt x="40063" y="2010"/>
                    </a:cubicBezTo>
                    <a:lnTo>
                      <a:pt x="3203" y="9"/>
                    </a:lnTo>
                    <a:cubicBezTo>
                      <a:pt x="3146" y="3"/>
                      <a:pt x="3090" y="0"/>
                      <a:pt x="30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89"/>
              <p:cNvSpPr/>
              <p:nvPr/>
            </p:nvSpPr>
            <p:spPr>
              <a:xfrm>
                <a:off x="3706975" y="2779825"/>
                <a:ext cx="1036600" cy="636425"/>
              </a:xfrm>
              <a:custGeom>
                <a:avLst/>
                <a:gdLst/>
                <a:ahLst/>
                <a:cxnLst/>
                <a:rect l="l" t="t" r="r" b="b"/>
                <a:pathLst>
                  <a:path w="41464" h="25457" extrusionOk="0">
                    <a:moveTo>
                      <a:pt x="3049" y="1"/>
                    </a:moveTo>
                    <a:cubicBezTo>
                      <a:pt x="2097" y="1"/>
                      <a:pt x="1267" y="746"/>
                      <a:pt x="1235" y="1706"/>
                    </a:cubicBezTo>
                    <a:lnTo>
                      <a:pt x="34" y="23855"/>
                    </a:lnTo>
                    <a:cubicBezTo>
                      <a:pt x="1" y="24556"/>
                      <a:pt x="368" y="25123"/>
                      <a:pt x="902" y="25456"/>
                    </a:cubicBezTo>
                    <a:lnTo>
                      <a:pt x="902" y="25256"/>
                    </a:lnTo>
                    <a:lnTo>
                      <a:pt x="2169" y="2040"/>
                    </a:lnTo>
                    <a:cubicBezTo>
                      <a:pt x="2201" y="1377"/>
                      <a:pt x="2770" y="833"/>
                      <a:pt x="3424" y="833"/>
                    </a:cubicBezTo>
                    <a:cubicBezTo>
                      <a:pt x="3462" y="833"/>
                      <a:pt x="3499" y="835"/>
                      <a:pt x="3537" y="839"/>
                    </a:cubicBezTo>
                    <a:lnTo>
                      <a:pt x="41430" y="2874"/>
                    </a:lnTo>
                    <a:lnTo>
                      <a:pt x="41464" y="2874"/>
                    </a:lnTo>
                    <a:cubicBezTo>
                      <a:pt x="41197" y="2373"/>
                      <a:pt x="40630" y="2040"/>
                      <a:pt x="40029" y="2006"/>
                    </a:cubicBezTo>
                    <a:lnTo>
                      <a:pt x="3170" y="5"/>
                    </a:lnTo>
                    <a:cubicBezTo>
                      <a:pt x="3129" y="2"/>
                      <a:pt x="3089" y="1"/>
                      <a:pt x="3049" y="1"/>
                    </a:cubicBezTo>
                    <a:close/>
                  </a:path>
                </a:pathLst>
              </a:custGeom>
              <a:solidFill>
                <a:srgbClr val="CF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89"/>
              <p:cNvSpPr/>
              <p:nvPr/>
            </p:nvSpPr>
            <p:spPr>
              <a:xfrm>
                <a:off x="3783700" y="2968400"/>
                <a:ext cx="1134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870" extrusionOk="0">
                    <a:moveTo>
                      <a:pt x="2436" y="1"/>
                    </a:moveTo>
                    <a:lnTo>
                      <a:pt x="1" y="2636"/>
                    </a:lnTo>
                    <a:lnTo>
                      <a:pt x="4537" y="2869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89"/>
              <p:cNvSpPr/>
              <p:nvPr/>
            </p:nvSpPr>
            <p:spPr>
              <a:xfrm>
                <a:off x="3996350" y="2965900"/>
                <a:ext cx="1710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11943" extrusionOk="0">
                    <a:moveTo>
                      <a:pt x="3203" y="0"/>
                    </a:moveTo>
                    <a:lnTo>
                      <a:pt x="368" y="434"/>
                    </a:lnTo>
                    <a:lnTo>
                      <a:pt x="301" y="1868"/>
                    </a:lnTo>
                    <a:lnTo>
                      <a:pt x="3136" y="1435"/>
                    </a:lnTo>
                    <a:lnTo>
                      <a:pt x="2669" y="10375"/>
                    </a:lnTo>
                    <a:lnTo>
                      <a:pt x="68" y="10241"/>
                    </a:lnTo>
                    <a:lnTo>
                      <a:pt x="1" y="11575"/>
                    </a:lnTo>
                    <a:lnTo>
                      <a:pt x="6739" y="11942"/>
                    </a:lnTo>
                    <a:lnTo>
                      <a:pt x="6839" y="10608"/>
                    </a:lnTo>
                    <a:lnTo>
                      <a:pt x="4237" y="10475"/>
                    </a:lnTo>
                    <a:lnTo>
                      <a:pt x="4804" y="101"/>
                    </a:lnTo>
                    <a:lnTo>
                      <a:pt x="3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89"/>
              <p:cNvSpPr/>
              <p:nvPr/>
            </p:nvSpPr>
            <p:spPr>
              <a:xfrm>
                <a:off x="4234025" y="2974925"/>
                <a:ext cx="207675" cy="304700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2188" extrusionOk="0">
                    <a:moveTo>
                      <a:pt x="4305" y="1272"/>
                    </a:moveTo>
                    <a:cubicBezTo>
                      <a:pt x="4337" y="1272"/>
                      <a:pt x="4370" y="1273"/>
                      <a:pt x="4404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409"/>
                      <a:pt x="6705" y="4610"/>
                      <a:pt x="6605" y="6244"/>
                    </a:cubicBezTo>
                    <a:cubicBezTo>
                      <a:pt x="6539" y="7845"/>
                      <a:pt x="6272" y="9046"/>
                      <a:pt x="5805" y="9813"/>
                    </a:cubicBezTo>
                    <a:cubicBezTo>
                      <a:pt x="5357" y="10549"/>
                      <a:pt x="4757" y="10916"/>
                      <a:pt x="4003" y="10916"/>
                    </a:cubicBezTo>
                    <a:cubicBezTo>
                      <a:pt x="3970" y="10916"/>
                      <a:pt x="3937" y="10916"/>
                      <a:pt x="3903" y="10914"/>
                    </a:cubicBezTo>
                    <a:cubicBezTo>
                      <a:pt x="3069" y="10881"/>
                      <a:pt x="2469" y="10447"/>
                      <a:pt x="2102" y="9613"/>
                    </a:cubicBezTo>
                    <a:cubicBezTo>
                      <a:pt x="1735" y="8779"/>
                      <a:pt x="1602" y="7578"/>
                      <a:pt x="1702" y="5977"/>
                    </a:cubicBezTo>
                    <a:cubicBezTo>
                      <a:pt x="1769" y="4343"/>
                      <a:pt x="2069" y="3142"/>
                      <a:pt x="2502" y="2375"/>
                    </a:cubicBezTo>
                    <a:cubicBezTo>
                      <a:pt x="2950" y="1639"/>
                      <a:pt x="3551" y="1272"/>
                      <a:pt x="4305" y="1272"/>
                    </a:cubicBezTo>
                    <a:close/>
                    <a:moveTo>
                      <a:pt x="4230" y="0"/>
                    </a:moveTo>
                    <a:cubicBezTo>
                      <a:pt x="3041" y="0"/>
                      <a:pt x="2088" y="469"/>
                      <a:pt x="1368" y="1407"/>
                    </a:cubicBezTo>
                    <a:cubicBezTo>
                      <a:pt x="634" y="2408"/>
                      <a:pt x="201" y="3909"/>
                      <a:pt x="101" y="5877"/>
                    </a:cubicBezTo>
                    <a:cubicBezTo>
                      <a:pt x="1" y="7845"/>
                      <a:pt x="267" y="9380"/>
                      <a:pt x="901" y="10447"/>
                    </a:cubicBezTo>
                    <a:cubicBezTo>
                      <a:pt x="1535" y="11515"/>
                      <a:pt x="2502" y="12082"/>
                      <a:pt x="3837" y="12182"/>
                    </a:cubicBezTo>
                    <a:cubicBezTo>
                      <a:pt x="3918" y="12186"/>
                      <a:pt x="3998" y="12188"/>
                      <a:pt x="4077" y="12188"/>
                    </a:cubicBezTo>
                    <a:cubicBezTo>
                      <a:pt x="5266" y="12188"/>
                      <a:pt x="6218" y="11719"/>
                      <a:pt x="6906" y="10781"/>
                    </a:cubicBezTo>
                    <a:cubicBezTo>
                      <a:pt x="7673" y="9780"/>
                      <a:pt x="8106" y="8279"/>
                      <a:pt x="8206" y="6311"/>
                    </a:cubicBezTo>
                    <a:cubicBezTo>
                      <a:pt x="8307" y="4343"/>
                      <a:pt x="8040" y="2808"/>
                      <a:pt x="7406" y="1741"/>
                    </a:cubicBezTo>
                    <a:cubicBezTo>
                      <a:pt x="6772" y="674"/>
                      <a:pt x="5805" y="73"/>
                      <a:pt x="4470" y="6"/>
                    </a:cubicBezTo>
                    <a:cubicBezTo>
                      <a:pt x="4389" y="2"/>
                      <a:pt x="4309" y="0"/>
                      <a:pt x="4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89"/>
              <p:cNvSpPr/>
              <p:nvPr/>
            </p:nvSpPr>
            <p:spPr>
              <a:xfrm>
                <a:off x="4489200" y="2989100"/>
                <a:ext cx="207675" cy="303875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2155" extrusionOk="0">
                    <a:moveTo>
                      <a:pt x="4249" y="1266"/>
                    </a:moveTo>
                    <a:cubicBezTo>
                      <a:pt x="4310" y="1266"/>
                      <a:pt x="4373" y="1269"/>
                      <a:pt x="4437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376"/>
                      <a:pt x="6706" y="4610"/>
                      <a:pt x="6639" y="6211"/>
                    </a:cubicBezTo>
                    <a:cubicBezTo>
                      <a:pt x="6539" y="7812"/>
                      <a:pt x="6272" y="9013"/>
                      <a:pt x="5805" y="9813"/>
                    </a:cubicBezTo>
                    <a:cubicBezTo>
                      <a:pt x="5389" y="10549"/>
                      <a:pt x="4790" y="10916"/>
                      <a:pt x="4007" y="10916"/>
                    </a:cubicBezTo>
                    <a:cubicBezTo>
                      <a:pt x="3973" y="10916"/>
                      <a:pt x="3938" y="10916"/>
                      <a:pt x="3904" y="10914"/>
                    </a:cubicBezTo>
                    <a:cubicBezTo>
                      <a:pt x="3103" y="10848"/>
                      <a:pt x="2503" y="10414"/>
                      <a:pt x="2136" y="9613"/>
                    </a:cubicBezTo>
                    <a:cubicBezTo>
                      <a:pt x="1769" y="8779"/>
                      <a:pt x="1635" y="7545"/>
                      <a:pt x="1702" y="5944"/>
                    </a:cubicBezTo>
                    <a:cubicBezTo>
                      <a:pt x="1802" y="4343"/>
                      <a:pt x="2069" y="3142"/>
                      <a:pt x="2503" y="2375"/>
                    </a:cubicBezTo>
                    <a:cubicBezTo>
                      <a:pt x="2934" y="1636"/>
                      <a:pt x="3507" y="1266"/>
                      <a:pt x="4249" y="1266"/>
                    </a:cubicBezTo>
                    <a:close/>
                    <a:moveTo>
                      <a:pt x="4257" y="0"/>
                    </a:moveTo>
                    <a:cubicBezTo>
                      <a:pt x="3042" y="0"/>
                      <a:pt x="2090" y="469"/>
                      <a:pt x="1402" y="1407"/>
                    </a:cubicBezTo>
                    <a:cubicBezTo>
                      <a:pt x="668" y="2408"/>
                      <a:pt x="234" y="3876"/>
                      <a:pt x="134" y="5877"/>
                    </a:cubicBezTo>
                    <a:cubicBezTo>
                      <a:pt x="1" y="7845"/>
                      <a:pt x="268" y="9346"/>
                      <a:pt x="902" y="10447"/>
                    </a:cubicBezTo>
                    <a:cubicBezTo>
                      <a:pt x="1535" y="11515"/>
                      <a:pt x="2536" y="12082"/>
                      <a:pt x="3837" y="12148"/>
                    </a:cubicBezTo>
                    <a:cubicBezTo>
                      <a:pt x="3918" y="12153"/>
                      <a:pt x="3999" y="12155"/>
                      <a:pt x="4078" y="12155"/>
                    </a:cubicBezTo>
                    <a:cubicBezTo>
                      <a:pt x="5266" y="12155"/>
                      <a:pt x="6220" y="11688"/>
                      <a:pt x="6939" y="10781"/>
                    </a:cubicBezTo>
                    <a:cubicBezTo>
                      <a:pt x="7673" y="9747"/>
                      <a:pt x="8107" y="8279"/>
                      <a:pt x="8207" y="6311"/>
                    </a:cubicBezTo>
                    <a:cubicBezTo>
                      <a:pt x="8307" y="4310"/>
                      <a:pt x="8040" y="2808"/>
                      <a:pt x="7406" y="1741"/>
                    </a:cubicBezTo>
                    <a:cubicBezTo>
                      <a:pt x="6772" y="640"/>
                      <a:pt x="5805" y="73"/>
                      <a:pt x="4504" y="6"/>
                    </a:cubicBezTo>
                    <a:cubicBezTo>
                      <a:pt x="4421" y="2"/>
                      <a:pt x="4339" y="0"/>
                      <a:pt x="4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89"/>
              <p:cNvSpPr/>
              <p:nvPr/>
            </p:nvSpPr>
            <p:spPr>
              <a:xfrm>
                <a:off x="4358275" y="3331150"/>
                <a:ext cx="517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236" extrusionOk="0">
                    <a:moveTo>
                      <a:pt x="101" y="1"/>
                    </a:moveTo>
                    <a:lnTo>
                      <a:pt x="1" y="2102"/>
                    </a:lnTo>
                    <a:lnTo>
                      <a:pt x="268" y="2136"/>
                    </a:lnTo>
                    <a:lnTo>
                      <a:pt x="368" y="268"/>
                    </a:lnTo>
                    <a:lnTo>
                      <a:pt x="868" y="1769"/>
                    </a:lnTo>
                    <a:lnTo>
                      <a:pt x="1135" y="1769"/>
                    </a:lnTo>
                    <a:lnTo>
                      <a:pt x="1769" y="334"/>
                    </a:lnTo>
                    <a:lnTo>
                      <a:pt x="1669" y="2202"/>
                    </a:lnTo>
                    <a:lnTo>
                      <a:pt x="1969" y="2236"/>
                    </a:lnTo>
                    <a:lnTo>
                      <a:pt x="2069" y="101"/>
                    </a:lnTo>
                    <a:lnTo>
                      <a:pt x="1635" y="68"/>
                    </a:lnTo>
                    <a:lnTo>
                      <a:pt x="1002" y="1502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89"/>
              <p:cNvSpPr/>
              <p:nvPr/>
            </p:nvSpPr>
            <p:spPr>
              <a:xfrm>
                <a:off x="4419150" y="3334350"/>
                <a:ext cx="4757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2222" extrusionOk="0">
                    <a:moveTo>
                      <a:pt x="1011" y="0"/>
                    </a:moveTo>
                    <a:cubicBezTo>
                      <a:pt x="735" y="0"/>
                      <a:pt x="513" y="98"/>
                      <a:pt x="368" y="273"/>
                    </a:cubicBezTo>
                    <a:cubicBezTo>
                      <a:pt x="168" y="440"/>
                      <a:pt x="34" y="707"/>
                      <a:pt x="34" y="1040"/>
                    </a:cubicBezTo>
                    <a:cubicBezTo>
                      <a:pt x="1" y="1407"/>
                      <a:pt x="101" y="1674"/>
                      <a:pt x="268" y="1874"/>
                    </a:cubicBezTo>
                    <a:cubicBezTo>
                      <a:pt x="435" y="2074"/>
                      <a:pt x="701" y="2208"/>
                      <a:pt x="1035" y="2208"/>
                    </a:cubicBezTo>
                    <a:cubicBezTo>
                      <a:pt x="1074" y="2218"/>
                      <a:pt x="1116" y="2222"/>
                      <a:pt x="1159" y="2222"/>
                    </a:cubicBezTo>
                    <a:cubicBezTo>
                      <a:pt x="1263" y="2222"/>
                      <a:pt x="1374" y="2198"/>
                      <a:pt x="1469" y="2175"/>
                    </a:cubicBezTo>
                    <a:cubicBezTo>
                      <a:pt x="1602" y="2141"/>
                      <a:pt x="1735" y="2108"/>
                      <a:pt x="1836" y="2008"/>
                    </a:cubicBezTo>
                    <a:lnTo>
                      <a:pt x="1902" y="1107"/>
                    </a:lnTo>
                    <a:lnTo>
                      <a:pt x="1135" y="1074"/>
                    </a:lnTo>
                    <a:lnTo>
                      <a:pt x="1135" y="1307"/>
                    </a:lnTo>
                    <a:lnTo>
                      <a:pt x="1602" y="1341"/>
                    </a:lnTo>
                    <a:lnTo>
                      <a:pt x="1569" y="1908"/>
                    </a:lnTo>
                    <a:cubicBezTo>
                      <a:pt x="1502" y="1941"/>
                      <a:pt x="1435" y="1974"/>
                      <a:pt x="1335" y="1974"/>
                    </a:cubicBezTo>
                    <a:lnTo>
                      <a:pt x="1068" y="1974"/>
                    </a:lnTo>
                    <a:cubicBezTo>
                      <a:pt x="801" y="1974"/>
                      <a:pt x="601" y="1874"/>
                      <a:pt x="501" y="1741"/>
                    </a:cubicBezTo>
                    <a:cubicBezTo>
                      <a:pt x="368" y="1574"/>
                      <a:pt x="301" y="1374"/>
                      <a:pt x="334" y="1074"/>
                    </a:cubicBezTo>
                    <a:cubicBezTo>
                      <a:pt x="334" y="774"/>
                      <a:pt x="435" y="573"/>
                      <a:pt x="568" y="440"/>
                    </a:cubicBezTo>
                    <a:cubicBezTo>
                      <a:pt x="701" y="307"/>
                      <a:pt x="902" y="240"/>
                      <a:pt x="1168" y="240"/>
                    </a:cubicBezTo>
                    <a:cubicBezTo>
                      <a:pt x="1302" y="240"/>
                      <a:pt x="1435" y="273"/>
                      <a:pt x="1535" y="340"/>
                    </a:cubicBezTo>
                    <a:cubicBezTo>
                      <a:pt x="1669" y="373"/>
                      <a:pt x="1769" y="473"/>
                      <a:pt x="1869" y="573"/>
                    </a:cubicBezTo>
                    <a:lnTo>
                      <a:pt x="1869" y="240"/>
                    </a:lnTo>
                    <a:cubicBezTo>
                      <a:pt x="1769" y="173"/>
                      <a:pt x="1669" y="106"/>
                      <a:pt x="1535" y="73"/>
                    </a:cubicBezTo>
                    <a:cubicBezTo>
                      <a:pt x="1435" y="40"/>
                      <a:pt x="1302" y="6"/>
                      <a:pt x="1135" y="6"/>
                    </a:cubicBezTo>
                    <a:cubicBezTo>
                      <a:pt x="1093" y="2"/>
                      <a:pt x="1051" y="0"/>
                      <a:pt x="1011" y="0"/>
                    </a:cubicBez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89"/>
              <p:cNvSpPr/>
              <p:nvPr/>
            </p:nvSpPr>
            <p:spPr>
              <a:xfrm>
                <a:off x="4470875" y="3337825"/>
                <a:ext cx="275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370" extrusionOk="0">
                    <a:moveTo>
                      <a:pt x="867" y="1"/>
                    </a:moveTo>
                    <a:lnTo>
                      <a:pt x="0" y="2369"/>
                    </a:lnTo>
                    <a:lnTo>
                      <a:pt x="234" y="2369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89"/>
              <p:cNvSpPr/>
              <p:nvPr/>
            </p:nvSpPr>
            <p:spPr>
              <a:xfrm>
                <a:off x="4502550" y="3338675"/>
                <a:ext cx="4672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2175" extrusionOk="0">
                    <a:moveTo>
                      <a:pt x="734" y="267"/>
                    </a:moveTo>
                    <a:cubicBezTo>
                      <a:pt x="1035" y="300"/>
                      <a:pt x="1268" y="367"/>
                      <a:pt x="1368" y="500"/>
                    </a:cubicBezTo>
                    <a:cubicBezTo>
                      <a:pt x="1502" y="634"/>
                      <a:pt x="1568" y="867"/>
                      <a:pt x="1568" y="1134"/>
                    </a:cubicBezTo>
                    <a:cubicBezTo>
                      <a:pt x="1535" y="1434"/>
                      <a:pt x="1468" y="1635"/>
                      <a:pt x="1302" y="1768"/>
                    </a:cubicBezTo>
                    <a:cubicBezTo>
                      <a:pt x="1168" y="1901"/>
                      <a:pt x="968" y="1935"/>
                      <a:pt x="668" y="1935"/>
                    </a:cubicBezTo>
                    <a:lnTo>
                      <a:pt x="301" y="1901"/>
                    </a:lnTo>
                    <a:lnTo>
                      <a:pt x="401" y="267"/>
                    </a:lnTo>
                    <a:close/>
                    <a:moveTo>
                      <a:pt x="134" y="0"/>
                    </a:moveTo>
                    <a:lnTo>
                      <a:pt x="1" y="2135"/>
                    </a:lnTo>
                    <a:lnTo>
                      <a:pt x="601" y="2168"/>
                    </a:lnTo>
                    <a:cubicBezTo>
                      <a:pt x="654" y="2173"/>
                      <a:pt x="705" y="2175"/>
                      <a:pt x="755" y="2175"/>
                    </a:cubicBezTo>
                    <a:cubicBezTo>
                      <a:pt x="1087" y="2175"/>
                      <a:pt x="1361" y="2084"/>
                      <a:pt x="1535" y="1968"/>
                    </a:cubicBezTo>
                    <a:cubicBezTo>
                      <a:pt x="1735" y="1801"/>
                      <a:pt x="1835" y="1535"/>
                      <a:pt x="1869" y="1168"/>
                    </a:cubicBezTo>
                    <a:cubicBezTo>
                      <a:pt x="1869" y="801"/>
                      <a:pt x="1802" y="534"/>
                      <a:pt x="1602" y="334"/>
                    </a:cubicBezTo>
                    <a:cubicBezTo>
                      <a:pt x="1435" y="167"/>
                      <a:pt x="1135" y="67"/>
                      <a:pt x="701" y="33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89"/>
              <p:cNvSpPr/>
              <p:nvPr/>
            </p:nvSpPr>
            <p:spPr>
              <a:xfrm>
                <a:off x="4559250" y="3342000"/>
                <a:ext cx="334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203" extrusionOk="0">
                    <a:moveTo>
                      <a:pt x="101" y="1"/>
                    </a:moveTo>
                    <a:lnTo>
                      <a:pt x="1" y="2135"/>
                    </a:lnTo>
                    <a:lnTo>
                      <a:pt x="1335" y="2202"/>
                    </a:lnTo>
                    <a:lnTo>
                      <a:pt x="1335" y="1935"/>
                    </a:lnTo>
                    <a:lnTo>
                      <a:pt x="301" y="190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89"/>
              <p:cNvSpPr/>
              <p:nvPr/>
            </p:nvSpPr>
            <p:spPr>
              <a:xfrm>
                <a:off x="4059725" y="4431125"/>
                <a:ext cx="178500" cy="398000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15920" extrusionOk="0">
                    <a:moveTo>
                      <a:pt x="768" y="0"/>
                    </a:moveTo>
                    <a:lnTo>
                      <a:pt x="101" y="12542"/>
                    </a:lnTo>
                    <a:cubicBezTo>
                      <a:pt x="1" y="13877"/>
                      <a:pt x="768" y="15044"/>
                      <a:pt x="1869" y="15578"/>
                    </a:cubicBezTo>
                    <a:cubicBezTo>
                      <a:pt x="2269" y="15778"/>
                      <a:pt x="2636" y="15878"/>
                      <a:pt x="3103" y="15911"/>
                    </a:cubicBezTo>
                    <a:cubicBezTo>
                      <a:pt x="3172" y="15917"/>
                      <a:pt x="3243" y="15920"/>
                      <a:pt x="3314" y="15920"/>
                    </a:cubicBezTo>
                    <a:cubicBezTo>
                      <a:pt x="3661" y="15920"/>
                      <a:pt x="4033" y="15855"/>
                      <a:pt x="4337" y="15745"/>
                    </a:cubicBezTo>
                    <a:cubicBezTo>
                      <a:pt x="5538" y="15344"/>
                      <a:pt x="6372" y="14244"/>
                      <a:pt x="6472" y="12909"/>
                    </a:cubicBezTo>
                    <a:lnTo>
                      <a:pt x="7139" y="367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89"/>
              <p:cNvSpPr/>
              <p:nvPr/>
            </p:nvSpPr>
            <p:spPr>
              <a:xfrm>
                <a:off x="4077250" y="4431950"/>
                <a:ext cx="1609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1335" extrusionOk="0">
                    <a:moveTo>
                      <a:pt x="67" y="0"/>
                    </a:moveTo>
                    <a:lnTo>
                      <a:pt x="0" y="968"/>
                    </a:lnTo>
                    <a:lnTo>
                      <a:pt x="6372" y="1335"/>
                    </a:lnTo>
                    <a:lnTo>
                      <a:pt x="6438" y="3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89"/>
              <p:cNvSpPr/>
              <p:nvPr/>
            </p:nvSpPr>
            <p:spPr>
              <a:xfrm>
                <a:off x="4107275" y="4723825"/>
                <a:ext cx="66725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212" extrusionOk="0">
                    <a:moveTo>
                      <a:pt x="200" y="0"/>
                    </a:moveTo>
                    <a:lnTo>
                      <a:pt x="0" y="3870"/>
                    </a:lnTo>
                    <a:cubicBezTo>
                      <a:pt x="367" y="4070"/>
                      <a:pt x="734" y="4170"/>
                      <a:pt x="1201" y="4203"/>
                    </a:cubicBezTo>
                    <a:cubicBezTo>
                      <a:pt x="1270" y="4209"/>
                      <a:pt x="1341" y="4212"/>
                      <a:pt x="1412" y="4212"/>
                    </a:cubicBezTo>
                    <a:cubicBezTo>
                      <a:pt x="1759" y="4212"/>
                      <a:pt x="2131" y="4147"/>
                      <a:pt x="2435" y="4037"/>
                    </a:cubicBezTo>
                    <a:lnTo>
                      <a:pt x="2669" y="16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13" name="Google Shape;3013;p89"/>
          <p:cNvSpPr/>
          <p:nvPr/>
        </p:nvSpPr>
        <p:spPr>
          <a:xfrm>
            <a:off x="4226900" y="40151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4" name="Google Shape;3014;p89"/>
          <p:cNvGrpSpPr/>
          <p:nvPr/>
        </p:nvGrpSpPr>
        <p:grpSpPr>
          <a:xfrm rot="9651258">
            <a:off x="993177" y="4340394"/>
            <a:ext cx="643548" cy="377045"/>
            <a:chOff x="-1131628" y="1250953"/>
            <a:chExt cx="695437" cy="407447"/>
          </a:xfrm>
        </p:grpSpPr>
        <p:sp>
          <p:nvSpPr>
            <p:cNvPr id="3015" name="Google Shape;3015;p8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8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8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p106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968" name="Google Shape;3968;p106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5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969" name="Google Shape;3969;p106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70" name="Google Shape;3970;p106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1C3C5-7613-1B38-4FC2-144ECF04B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48878"/>
            <a:ext cx="9144000" cy="2046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5B006-2509-E396-D8F3-BBCEFEA63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109" y="3434530"/>
            <a:ext cx="2734057" cy="1708970"/>
          </a:xfrm>
          <a:prstGeom prst="rect">
            <a:avLst/>
          </a:prstGeom>
        </p:spPr>
      </p:pic>
      <p:sp>
        <p:nvSpPr>
          <p:cNvPr id="6" name="Google Shape;3202;p94">
            <a:extLst>
              <a:ext uri="{FF2B5EF4-FFF2-40B4-BE49-F238E27FC236}">
                <a16:creationId xmlns:a16="http://schemas.microsoft.com/office/drawing/2014/main" id="{5339F970-B4C2-30BE-ABC0-EB20197A20AD}"/>
              </a:ext>
            </a:extLst>
          </p:cNvPr>
          <p:cNvSpPr txBox="1">
            <a:spLocks/>
          </p:cNvSpPr>
          <p:nvPr/>
        </p:nvSpPr>
        <p:spPr>
          <a:xfrm>
            <a:off x="-230153" y="37504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36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Output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4A82FE-1086-7F26-4E88-EB2F6CB15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1" y="848475"/>
            <a:ext cx="772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B79528-9FAC-F53F-2BDB-C340DCDB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19" y="663155"/>
            <a:ext cx="826007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How many missing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values are there in each column of the dataset after replacing 0 values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the specified columns?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108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008" name="Google Shape;4008;p108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5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009" name="Google Shape;4009;p108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010" name="Google Shape;4010;p108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CB01996-2013-BFC7-6552-A07948DDA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431" y="1380479"/>
            <a:ext cx="92596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 missing values with the mean of each column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89DBB-6890-91D4-F8A2-8B912FE89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65" y="2257381"/>
            <a:ext cx="3372321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D4C0C-BCB0-372B-D2FC-95A721958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1807" y="2684542"/>
            <a:ext cx="2914514" cy="2029108"/>
          </a:xfrm>
          <a:prstGeom prst="rect">
            <a:avLst/>
          </a:prstGeom>
        </p:spPr>
      </p:pic>
      <p:sp>
        <p:nvSpPr>
          <p:cNvPr id="11" name="Google Shape;3202;p94">
            <a:extLst>
              <a:ext uri="{FF2B5EF4-FFF2-40B4-BE49-F238E27FC236}">
                <a16:creationId xmlns:a16="http://schemas.microsoft.com/office/drawing/2014/main" id="{3F801430-0882-78D0-31BD-43F067F64983}"/>
              </a:ext>
            </a:extLst>
          </p:cNvPr>
          <p:cNvSpPr txBox="1">
            <a:spLocks/>
          </p:cNvSpPr>
          <p:nvPr/>
        </p:nvSpPr>
        <p:spPr>
          <a:xfrm>
            <a:off x="-411456" y="337429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36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Google Shape;4029;p109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030" name="Google Shape;4030;p109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5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031" name="Google Shape;4031;p109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032" name="Google Shape;4032;p109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47468A-450E-DEEA-C0FE-C40EE755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239" y="693034"/>
            <a:ext cx="53720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What is the ratio between individuals who have diabetes and those who do not have diabetes based on the "Outcome" column in the dataset?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BCCF57-5845-D175-FEBF-4FFE9C3CF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88" y="1796758"/>
            <a:ext cx="7163800" cy="257211"/>
          </a:xfrm>
          <a:prstGeom prst="rect">
            <a:avLst/>
          </a:prstGeom>
        </p:spPr>
      </p:pic>
      <p:sp>
        <p:nvSpPr>
          <p:cNvPr id="12" name="Google Shape;3202;p94">
            <a:extLst>
              <a:ext uri="{FF2B5EF4-FFF2-40B4-BE49-F238E27FC236}">
                <a16:creationId xmlns:a16="http://schemas.microsoft.com/office/drawing/2014/main" id="{F8CBE692-32DB-4485-5668-EFC49C267B9D}"/>
              </a:ext>
            </a:extLst>
          </p:cNvPr>
          <p:cNvSpPr txBox="1">
            <a:spLocks/>
          </p:cNvSpPr>
          <p:nvPr/>
        </p:nvSpPr>
        <p:spPr>
          <a:xfrm>
            <a:off x="-458753" y="300380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36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Output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64F69A-1BBD-7802-4974-A8EE868B3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063" y="2929027"/>
            <a:ext cx="4086795" cy="10669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p111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065" name="Google Shape;4065;p111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066" name="Google Shape;4066;p111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067" name="Google Shape;4067;p111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2A372B-7192-BDE0-F068-AF488935F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52" y="811575"/>
            <a:ext cx="863162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How many outliers are there in each column of interest based on the Z-scores calculated using a threshold of 3 for outlier detection?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E56A7-F5F2-0B8A-239D-8961970D9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623" y="1807298"/>
            <a:ext cx="3372321" cy="2191056"/>
          </a:xfrm>
          <a:prstGeom prst="rect">
            <a:avLst/>
          </a:prstGeom>
        </p:spPr>
      </p:pic>
      <p:sp>
        <p:nvSpPr>
          <p:cNvPr id="9" name="Google Shape;3202;p94">
            <a:extLst>
              <a:ext uri="{FF2B5EF4-FFF2-40B4-BE49-F238E27FC236}">
                <a16:creationId xmlns:a16="http://schemas.microsoft.com/office/drawing/2014/main" id="{929E2C38-E9FD-0D05-340A-9F772DFD38FB}"/>
              </a:ext>
            </a:extLst>
          </p:cNvPr>
          <p:cNvSpPr txBox="1">
            <a:spLocks/>
          </p:cNvSpPr>
          <p:nvPr/>
        </p:nvSpPr>
        <p:spPr>
          <a:xfrm>
            <a:off x="-1373153" y="2571750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36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8" name="Google Shape;4348;p114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349" name="Google Shape;4349;p114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350" name="Google Shape;4350;p114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351" name="Google Shape;4351;p114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5A485-EF5F-9A1D-84CB-4B1ABD4CF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291" y="1560786"/>
            <a:ext cx="4144709" cy="3022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D0B01D-0EC9-0842-1E3C-E5564D322926}"/>
              </a:ext>
            </a:extLst>
          </p:cNvPr>
          <p:cNvSpPr txBox="1"/>
          <p:nvPr/>
        </p:nvSpPr>
        <p:spPr>
          <a:xfrm>
            <a:off x="5290564" y="886336"/>
            <a:ext cx="38534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box plot for each column with outliers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47DA3D-4650-E651-BA16-41D1B3DC5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60786"/>
            <a:ext cx="3990527" cy="2980683"/>
          </a:xfrm>
          <a:prstGeom prst="rect">
            <a:avLst/>
          </a:prstGeom>
        </p:spPr>
      </p:pic>
      <p:cxnSp>
        <p:nvCxnSpPr>
          <p:cNvPr id="12" name="Google Shape;4493;p116">
            <a:extLst>
              <a:ext uri="{FF2B5EF4-FFF2-40B4-BE49-F238E27FC236}">
                <a16:creationId xmlns:a16="http://schemas.microsoft.com/office/drawing/2014/main" id="{4EFC2958-0B8A-3907-B1BA-AED48F1A2EA3}"/>
              </a:ext>
            </a:extLst>
          </p:cNvPr>
          <p:cNvCxnSpPr>
            <a:cxnSpLocks/>
          </p:cNvCxnSpPr>
          <p:nvPr/>
        </p:nvCxnSpPr>
        <p:spPr>
          <a:xfrm flipH="1">
            <a:off x="4100575" y="2871295"/>
            <a:ext cx="857426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6E4086-101F-3B26-9E5B-0749CA22D83A}"/>
              </a:ext>
            </a:extLst>
          </p:cNvPr>
          <p:cNvSpPr txBox="1"/>
          <p:nvPr/>
        </p:nvSpPr>
        <p:spPr>
          <a:xfrm>
            <a:off x="46063" y="44191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box plot for each column in the log-transformed  to visualize the distribution and identify any potential outliers after applying the natural logarithm function?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0" name="Google Shape;4450;p115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451" name="Google Shape;4451;p115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452" name="Google Shape;4452;p115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53" name="Google Shape;4453;p115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BD10A-4E72-9430-A634-D730D8712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540" y="1627302"/>
            <a:ext cx="5449060" cy="126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5F649-A79F-E9C2-8250-695DD1759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088" y="3577146"/>
            <a:ext cx="2905530" cy="219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B50510-6C2A-4EE4-FD7F-C69A5180E4CD}"/>
              </a:ext>
            </a:extLst>
          </p:cNvPr>
          <p:cNvSpPr txBox="1"/>
          <p:nvPr/>
        </p:nvSpPr>
        <p:spPr>
          <a:xfrm>
            <a:off x="2044733" y="447148"/>
            <a:ext cx="53793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would you identify and count the number of duplicate rows in a </a:t>
            </a:r>
            <a:r>
              <a:rPr lang="en-US" sz="2000" dirty="0" err="1">
                <a:solidFill>
                  <a:schemeClr val="tx1"/>
                </a:solidFill>
              </a:rPr>
              <a:t>DataFrame</a:t>
            </a:r>
            <a:r>
              <a:rPr lang="en-US" sz="2000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0" name="Google Shape;3202;p94">
            <a:extLst>
              <a:ext uri="{FF2B5EF4-FFF2-40B4-BE49-F238E27FC236}">
                <a16:creationId xmlns:a16="http://schemas.microsoft.com/office/drawing/2014/main" id="{1D67789F-757A-DCDB-A04D-290429CC476F}"/>
              </a:ext>
            </a:extLst>
          </p:cNvPr>
          <p:cNvSpPr txBox="1">
            <a:spLocks/>
          </p:cNvSpPr>
          <p:nvPr/>
        </p:nvSpPr>
        <p:spPr>
          <a:xfrm>
            <a:off x="-1169580" y="3421467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36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0" name="Google Shape;4460;p116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461" name="Google Shape;4461;p116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462" name="Google Shape;4462;p116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63" name="Google Shape;4463;p116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6B1D0-E429-D4DB-532A-44097E475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043" y="677917"/>
            <a:ext cx="2591149" cy="19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B79C1C-E638-4E78-7492-F322335EE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63" y="677917"/>
            <a:ext cx="2729436" cy="1987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9FDB85-3F9C-0B74-2396-1A6FC9399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453" y="2991742"/>
            <a:ext cx="3076474" cy="1490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2C475B-4ADE-2D91-F172-72F1BC2A5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1571" y="2976879"/>
            <a:ext cx="3076474" cy="1505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559A20-A606-F49B-0D5A-477F0605A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336" y="677917"/>
            <a:ext cx="2505876" cy="19870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74917C-B55A-ECEC-BE71-D8D6E72E4C50}"/>
              </a:ext>
            </a:extLst>
          </p:cNvPr>
          <p:cNvSpPr txBox="1"/>
          <p:nvPr/>
        </p:nvSpPr>
        <p:spPr>
          <a:xfrm>
            <a:off x="1667001" y="374985"/>
            <a:ext cx="53336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do the distributions of numeric columns in the dataset look when plotted as histograms?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FD0EC-D3B3-EC6D-4879-8016E61E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86" y="1453710"/>
            <a:ext cx="7709338" cy="35045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6" name="Google Shape;5306;p119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307" name="Google Shape;5307;p119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308" name="Google Shape;5308;p119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309" name="Google Shape;5309;p119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12A76-26F3-F0EA-29C4-4DAE119C9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60" y="1308537"/>
            <a:ext cx="7592485" cy="3125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6CCE7-7FE3-10E3-F375-1CA2775FC10D}"/>
              </a:ext>
            </a:extLst>
          </p:cNvPr>
          <p:cNvSpPr txBox="1"/>
          <p:nvPr/>
        </p:nvSpPr>
        <p:spPr>
          <a:xfrm>
            <a:off x="1808309" y="163340"/>
            <a:ext cx="57827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What are the maximum and minimum values for each selected column, and how do they compare visually?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1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47" name="Google Shape;847;p61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848" name="Google Shape;848;p61"/>
          <p:cNvGrpSpPr/>
          <p:nvPr/>
        </p:nvGrpSpPr>
        <p:grpSpPr>
          <a:xfrm>
            <a:off x="-114450" y="-16525"/>
            <a:ext cx="2899575" cy="5212075"/>
            <a:chOff x="-114450" y="-16525"/>
            <a:chExt cx="2899575" cy="5212075"/>
          </a:xfrm>
        </p:grpSpPr>
        <p:grpSp>
          <p:nvGrpSpPr>
            <p:cNvPr id="849" name="Google Shape;849;p61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850" name="Google Shape;850;p61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851" name="Google Shape;851;p61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8" h="42609" extrusionOk="0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61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8" h="28688" extrusionOk="0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61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0" h="55284" extrusionOk="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61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9" h="37865" extrusionOk="0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61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7191" extrusionOk="0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61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34184" extrusionOk="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61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" h="33812" extrusionOk="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61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29921" extrusionOk="0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61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28756" extrusionOk="0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61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26426" extrusionOk="0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61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15045" extrusionOk="0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61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4" h="10241" extrusionOk="0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61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4874" extrusionOk="0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61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840" extrusionOk="0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61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5394" extrusionOk="0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61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5" h="42698" extrusionOk="0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61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7" h="20305" extrusionOk="0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61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5438" extrusionOk="0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61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0" h="64066" extrusionOk="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61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1" h="41100" extrusionOk="0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61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16533" extrusionOk="0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61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7" h="50604" extrusionOk="0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61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776" extrusionOk="0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61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1" h="13510" extrusionOk="0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61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" h="4872" extrusionOk="0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61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770" extrusionOk="0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61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7443" extrusionOk="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61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2091" extrusionOk="0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61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4" h="21242" extrusionOk="0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61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1" h="16458" extrusionOk="0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61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9" h="34826" extrusionOk="0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61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52" h="36494" extrusionOk="0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61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42" extrusionOk="0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61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29" extrusionOk="0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61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6149" extrusionOk="0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61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" h="8507" extrusionOk="0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61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1" extrusionOk="0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61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7" h="13211" extrusionOk="0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61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1709" extrusionOk="0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61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61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61"/>
                <p:cNvSpPr/>
                <p:nvPr/>
              </p:nvSpPr>
              <p:spPr>
                <a:xfrm>
                  <a:off x="466932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61"/>
                <p:cNvSpPr/>
                <p:nvPr/>
              </p:nvSpPr>
              <p:spPr>
                <a:xfrm>
                  <a:off x="466932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61"/>
                <p:cNvSpPr/>
                <p:nvPr/>
              </p:nvSpPr>
              <p:spPr>
                <a:xfrm>
                  <a:off x="4541750" y="3428725"/>
                  <a:ext cx="2837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3971" extrusionOk="0">
                      <a:moveTo>
                        <a:pt x="567" y="1"/>
                      </a:moveTo>
                      <a:cubicBezTo>
                        <a:pt x="267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67" y="3970"/>
                        <a:pt x="567" y="3970"/>
                      </a:cubicBezTo>
                      <a:cubicBezTo>
                        <a:pt x="868" y="3970"/>
                        <a:pt x="1101" y="3703"/>
                        <a:pt x="1134" y="3403"/>
                      </a:cubicBezTo>
                      <a:lnTo>
                        <a:pt x="1134" y="534"/>
                      </a:lnTo>
                      <a:cubicBezTo>
                        <a:pt x="1134" y="234"/>
                        <a:pt x="86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61"/>
                <p:cNvSpPr/>
                <p:nvPr/>
              </p:nvSpPr>
              <p:spPr>
                <a:xfrm>
                  <a:off x="4570100" y="3517125"/>
                  <a:ext cx="9925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135" extrusionOk="0">
                      <a:moveTo>
                        <a:pt x="534" y="1"/>
                      </a:moveTo>
                      <a:cubicBezTo>
                        <a:pt x="234" y="1"/>
                        <a:pt x="0" y="267"/>
                        <a:pt x="0" y="568"/>
                      </a:cubicBezTo>
                      <a:cubicBezTo>
                        <a:pt x="0" y="868"/>
                        <a:pt x="234" y="1135"/>
                        <a:pt x="534" y="1135"/>
                      </a:cubicBezTo>
                      <a:lnTo>
                        <a:pt x="3403" y="1135"/>
                      </a:lnTo>
                      <a:cubicBezTo>
                        <a:pt x="3703" y="1135"/>
                        <a:pt x="3970" y="868"/>
                        <a:pt x="3970" y="568"/>
                      </a:cubicBezTo>
                      <a:cubicBezTo>
                        <a:pt x="3970" y="267"/>
                        <a:pt x="3703" y="1"/>
                        <a:pt x="3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61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61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61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61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61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61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61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12543" extrusionOk="0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61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069" fill="none" extrusionOk="0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61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4104" fill="none" extrusionOk="0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05" name="Google Shape;905;p61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39073" extrusionOk="0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6" name="Google Shape;906;p61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23812" extrusionOk="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7" name="Google Shape;907;p61"/>
            <p:cNvSpPr/>
            <p:nvPr/>
          </p:nvSpPr>
          <p:spPr>
            <a:xfrm>
              <a:off x="2093127" y="704844"/>
              <a:ext cx="195250" cy="452450"/>
            </a:xfrm>
            <a:custGeom>
              <a:avLst/>
              <a:gdLst/>
              <a:ahLst/>
              <a:cxnLst/>
              <a:rect l="l" t="t" r="r" b="b"/>
              <a:pathLst>
                <a:path w="7810" h="18098" extrusionOk="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8" name="Google Shape;908;p61"/>
            <p:cNvSpPr/>
            <p:nvPr/>
          </p:nvSpPr>
          <p:spPr>
            <a:xfrm>
              <a:off x="1224994" y="1121575"/>
              <a:ext cx="718100" cy="655325"/>
            </a:xfrm>
            <a:custGeom>
              <a:avLst/>
              <a:gdLst/>
              <a:ahLst/>
              <a:cxnLst/>
              <a:rect l="l" t="t" r="r" b="b"/>
              <a:pathLst>
                <a:path w="28724" h="26213" extrusionOk="0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0" name="Google Shape;910;p61"/>
          <p:cNvSpPr txBox="1">
            <a:spLocks noGrp="1"/>
          </p:cNvSpPr>
          <p:nvPr>
            <p:ph type="subTitle" idx="1"/>
          </p:nvPr>
        </p:nvSpPr>
        <p:spPr>
          <a:xfrm>
            <a:off x="2889383" y="1788599"/>
            <a:ext cx="5259021" cy="143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b="1" dirty="0">
                <a:latin typeface="Bungee" panose="020B0604020202020204" charset="0"/>
              </a:rPr>
              <a:t>Prepared By</a:t>
            </a:r>
            <a:r>
              <a:rPr lang="ar-JO" sz="3200" b="1" dirty="0">
                <a:latin typeface="Bungee" panose="020B0604020202020204" charset="0"/>
              </a:rPr>
              <a:t> </a:t>
            </a:r>
            <a:r>
              <a:rPr lang="en-US" sz="3200" b="1" dirty="0">
                <a:latin typeface="Bungee" panose="020B0604020202020204" charset="0"/>
              </a:rPr>
              <a:t>:</a:t>
            </a:r>
            <a:endParaRPr lang="ar-JO" sz="3200" b="1" dirty="0">
              <a:latin typeface="Bungee" panose="020B0604020202020204" charset="0"/>
            </a:endParaRPr>
          </a:p>
          <a:p>
            <a:pPr algn="l"/>
            <a:endParaRPr lang="ar-JO" sz="3200" dirty="0">
              <a:latin typeface="Bungee" panose="020B0604020202020204" charset="0"/>
            </a:endParaRPr>
          </a:p>
          <a:p>
            <a:pPr algn="l" rtl="1" fontAlgn="base"/>
            <a:r>
              <a:rPr lang="ar-JO" sz="2400" b="1" dirty="0">
                <a:latin typeface="Georgia" panose="02040502050405020303" pitchFamily="18" charset="0"/>
              </a:rPr>
              <a:t>    </a:t>
            </a:r>
            <a:r>
              <a:rPr lang="en-US" sz="2400" b="1" dirty="0">
                <a:latin typeface="Cairo Medium" panose="020B0604020202020204" charset="-78"/>
                <a:cs typeface="Cairo Medium" panose="020B0604020202020204" charset="-78"/>
              </a:rPr>
              <a:t>Leen Mahdi – 202111095</a:t>
            </a:r>
            <a:endParaRPr lang="ar-JO" sz="2400" b="1" dirty="0">
              <a:latin typeface="Cairo Medium" panose="020B0604020202020204" charset="-78"/>
              <a:cs typeface="Cairo Medium" panose="020B0604020202020204" charset="-78"/>
            </a:endParaRPr>
          </a:p>
          <a:p>
            <a:pPr algn="l" rtl="1" fontAlgn="base"/>
            <a:endParaRPr lang="en-US" sz="2400" dirty="0">
              <a:latin typeface="Cairo Medium" panose="020B0604020202020204" charset="-78"/>
              <a:cs typeface="Cairo Medium" panose="020B0604020202020204" charset="-78"/>
            </a:endParaRPr>
          </a:p>
          <a:p>
            <a:pPr algn="l" rtl="1"/>
            <a:r>
              <a:rPr lang="en-US" sz="2400" b="1" dirty="0">
                <a:latin typeface="Cairo Medium" panose="020B0604020202020204" charset="-78"/>
                <a:cs typeface="Cairo Medium" panose="020B0604020202020204" charset="-78"/>
              </a:rPr>
              <a:t>Nagham Alotaibi – 202110560</a:t>
            </a:r>
            <a:endParaRPr lang="ar-JO" sz="2400" b="1" dirty="0">
              <a:latin typeface="Cairo Medium" panose="020B0604020202020204" charset="-78"/>
              <a:cs typeface="Cairo Medium" panose="020B0604020202020204" charset="-78"/>
            </a:endParaRPr>
          </a:p>
          <a:p>
            <a:pPr algn="l" rtl="1"/>
            <a:endParaRPr lang="en-US" sz="2400" dirty="0">
              <a:latin typeface="Cairo Medium" panose="020B0604020202020204" charset="-78"/>
              <a:cs typeface="Cairo Medium" panose="020B0604020202020204" charset="-78"/>
            </a:endParaRPr>
          </a:p>
          <a:p>
            <a:pPr algn="l" rtl="1"/>
            <a:r>
              <a:rPr lang="en-US" sz="2400" b="1" dirty="0" err="1">
                <a:latin typeface="Cairo Medium" panose="020B0604020202020204" charset="-78"/>
                <a:cs typeface="Cairo Medium" panose="020B0604020202020204" charset="-78"/>
              </a:rPr>
              <a:t>Shaden</a:t>
            </a:r>
            <a:r>
              <a:rPr lang="en-US" sz="2400" b="1" dirty="0">
                <a:latin typeface="Cairo Medium" panose="020B0604020202020204" charset="-78"/>
                <a:cs typeface="Cairo Medium" panose="020B0604020202020204" charset="-78"/>
              </a:rPr>
              <a:t> </a:t>
            </a:r>
            <a:r>
              <a:rPr lang="en-US" sz="2400" b="1" dirty="0" err="1">
                <a:latin typeface="Cairo Medium" panose="020B0604020202020204" charset="-78"/>
                <a:cs typeface="Cairo Medium" panose="020B0604020202020204" charset="-78"/>
              </a:rPr>
              <a:t>alkarouf</a:t>
            </a:r>
            <a:r>
              <a:rPr lang="en-US" sz="2400" b="1" dirty="0">
                <a:latin typeface="Cairo Medium" panose="020B0604020202020204" charset="-78"/>
                <a:cs typeface="Cairo Medium" panose="020B0604020202020204" charset="-78"/>
              </a:rPr>
              <a:t> – 202111349 </a:t>
            </a:r>
            <a:endParaRPr lang="en-US" sz="2400" dirty="0">
              <a:latin typeface="Cairo Medium" panose="020B0604020202020204" charset="-78"/>
              <a:cs typeface="Cairo Medium" panose="020B0604020202020204" charset="-78"/>
            </a:endParaRPr>
          </a:p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1" name="Google Shape;911;p61"/>
          <p:cNvSpPr/>
          <p:nvPr/>
        </p:nvSpPr>
        <p:spPr>
          <a:xfrm>
            <a:off x="930925" y="26437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61"/>
          <p:cNvGrpSpPr/>
          <p:nvPr/>
        </p:nvGrpSpPr>
        <p:grpSpPr>
          <a:xfrm rot="7909942">
            <a:off x="6154509" y="4463989"/>
            <a:ext cx="602476" cy="353013"/>
            <a:chOff x="-1131628" y="1250953"/>
            <a:chExt cx="695437" cy="407447"/>
          </a:xfrm>
        </p:grpSpPr>
        <p:sp>
          <p:nvSpPr>
            <p:cNvPr id="913" name="Google Shape;913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61"/>
          <p:cNvSpPr/>
          <p:nvPr/>
        </p:nvSpPr>
        <p:spPr>
          <a:xfrm>
            <a:off x="3056025" y="43387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61"/>
          <p:cNvGrpSpPr/>
          <p:nvPr/>
        </p:nvGrpSpPr>
        <p:grpSpPr>
          <a:xfrm rot="-7140317">
            <a:off x="5009518" y="276955"/>
            <a:ext cx="643533" cy="377037"/>
            <a:chOff x="-1131628" y="1250953"/>
            <a:chExt cx="695437" cy="407447"/>
          </a:xfrm>
        </p:grpSpPr>
        <p:sp>
          <p:nvSpPr>
            <p:cNvPr id="918" name="Google Shape;918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61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22" name="Google Shape;922;p61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1" name="Google Shape;5471;p121"/>
          <p:cNvSpPr/>
          <p:nvPr/>
        </p:nvSpPr>
        <p:spPr>
          <a:xfrm rot="10800000" flipH="1">
            <a:off x="2810149" y="4856545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2" name="Google Shape;5472;p121"/>
          <p:cNvSpPr/>
          <p:nvPr/>
        </p:nvSpPr>
        <p:spPr>
          <a:xfrm rot="10800000">
            <a:off x="301713" y="45505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4" name="Google Shape;5474;p121"/>
          <p:cNvGrpSpPr/>
          <p:nvPr/>
        </p:nvGrpSpPr>
        <p:grpSpPr>
          <a:xfrm rot="10800000" flipH="1">
            <a:off x="8637560" y="3344867"/>
            <a:ext cx="357775" cy="295791"/>
            <a:chOff x="-783927" y="2108838"/>
            <a:chExt cx="357775" cy="295791"/>
          </a:xfrm>
        </p:grpSpPr>
        <p:sp>
          <p:nvSpPr>
            <p:cNvPr id="5475" name="Google Shape;5475;p12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12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1" name="Google Shape;5481;p121"/>
          <p:cNvSpPr/>
          <p:nvPr/>
        </p:nvSpPr>
        <p:spPr>
          <a:xfrm rot="10800000">
            <a:off x="230150" y="433872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2" name="Google Shape;5482;p121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483" name="Google Shape;5483;p121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 dirty="0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484" name="Google Shape;5484;p121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485" name="Google Shape;5485;p121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4CC7E-65DA-EDE0-8466-7559141C0C9D}"/>
              </a:ext>
            </a:extLst>
          </p:cNvPr>
          <p:cNvSpPr txBox="1"/>
          <p:nvPr/>
        </p:nvSpPr>
        <p:spPr>
          <a:xfrm>
            <a:off x="2286000" y="241983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78F3EB-127C-E023-87DA-151D9C9A0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87" y="2730700"/>
            <a:ext cx="2428875" cy="2299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776B64-9D80-8A5D-F103-49D9DD713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59" y="1073068"/>
            <a:ext cx="8392782" cy="1525470"/>
          </a:xfrm>
          <a:prstGeom prst="rect">
            <a:avLst/>
          </a:prstGeom>
        </p:spPr>
      </p:pic>
      <p:sp>
        <p:nvSpPr>
          <p:cNvPr id="12" name="Google Shape;3202;p94">
            <a:extLst>
              <a:ext uri="{FF2B5EF4-FFF2-40B4-BE49-F238E27FC236}">
                <a16:creationId xmlns:a16="http://schemas.microsoft.com/office/drawing/2014/main" id="{1933862E-2855-A254-4F00-7E2D091979D0}"/>
              </a:ext>
            </a:extLst>
          </p:cNvPr>
          <p:cNvSpPr txBox="1">
            <a:spLocks/>
          </p:cNvSpPr>
          <p:nvPr/>
        </p:nvSpPr>
        <p:spPr>
          <a:xfrm>
            <a:off x="1015092" y="3443416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36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Output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AD3F5-E312-1835-8339-76EFBD5BBD64}"/>
              </a:ext>
            </a:extLst>
          </p:cNvPr>
          <p:cNvSpPr txBox="1"/>
          <p:nvPr/>
        </p:nvSpPr>
        <p:spPr>
          <a:xfrm>
            <a:off x="1963550" y="228190"/>
            <a:ext cx="5894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What is the total age for each unique combination of Insulin and Glucose levels in the dataset?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2" name="Google Shape;5692;p123"/>
          <p:cNvSpPr/>
          <p:nvPr/>
        </p:nvSpPr>
        <p:spPr>
          <a:xfrm rot="10800000">
            <a:off x="362363" y="105547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4" name="Google Shape;5694;p123"/>
          <p:cNvGrpSpPr/>
          <p:nvPr/>
        </p:nvGrpSpPr>
        <p:grpSpPr>
          <a:xfrm rot="10800000" flipH="1">
            <a:off x="298560" y="4420980"/>
            <a:ext cx="357775" cy="295791"/>
            <a:chOff x="-783927" y="2108838"/>
            <a:chExt cx="357775" cy="295791"/>
          </a:xfrm>
        </p:grpSpPr>
        <p:sp>
          <p:nvSpPr>
            <p:cNvPr id="5695" name="Google Shape;5695;p12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12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7" name="Google Shape;5697;p123"/>
          <p:cNvGrpSpPr/>
          <p:nvPr/>
        </p:nvGrpSpPr>
        <p:grpSpPr>
          <a:xfrm rot="6332023" flipH="1">
            <a:off x="8413358" y="1343484"/>
            <a:ext cx="632709" cy="411772"/>
            <a:chOff x="-6156016" y="2887633"/>
            <a:chExt cx="683789" cy="445016"/>
          </a:xfrm>
        </p:grpSpPr>
        <p:sp>
          <p:nvSpPr>
            <p:cNvPr id="5698" name="Google Shape;5698;p123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123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123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1" name="Google Shape;5701;p123"/>
          <p:cNvSpPr/>
          <p:nvPr/>
        </p:nvSpPr>
        <p:spPr>
          <a:xfrm rot="10800000">
            <a:off x="7308300" y="9147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7D50F-5205-0514-A780-746D54141283}"/>
              </a:ext>
            </a:extLst>
          </p:cNvPr>
          <p:cNvSpPr txBox="1"/>
          <p:nvPr/>
        </p:nvSpPr>
        <p:spPr>
          <a:xfrm>
            <a:off x="1863078" y="173770"/>
            <a:ext cx="57359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Which records in the dataset correspond to individuals over 20 years old with insulin levels above the mean, who have a positive outcome?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DDAC9-CFFE-8DFB-08D9-047B2C1C6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43" y="1405207"/>
            <a:ext cx="5896303" cy="478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5CC73D-7C16-FF45-F4AD-B55BBA618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860" y="2307810"/>
            <a:ext cx="5722883" cy="2543530"/>
          </a:xfrm>
          <a:prstGeom prst="rect">
            <a:avLst/>
          </a:prstGeom>
        </p:spPr>
      </p:pic>
      <p:sp>
        <p:nvSpPr>
          <p:cNvPr id="10" name="Google Shape;3202;p94">
            <a:extLst>
              <a:ext uri="{FF2B5EF4-FFF2-40B4-BE49-F238E27FC236}">
                <a16:creationId xmlns:a16="http://schemas.microsoft.com/office/drawing/2014/main" id="{98A0C230-26F4-9CE2-5217-65B10D265CA1}"/>
              </a:ext>
            </a:extLst>
          </p:cNvPr>
          <p:cNvSpPr txBox="1">
            <a:spLocks/>
          </p:cNvSpPr>
          <p:nvPr/>
        </p:nvSpPr>
        <p:spPr>
          <a:xfrm>
            <a:off x="-2218557" y="3289092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36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398C0D7-B29A-E6E2-6E9C-BD3134A33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48" y="346492"/>
            <a:ext cx="711024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What are the average values of Insulin, Age, BMI, and Glucose for each outcome, and how do they compare visually?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D9D44-9A3C-FB49-97D1-7ED23FE8A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5" y="1371257"/>
            <a:ext cx="8383170" cy="209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39CE3-4B0B-BF05-FEB4-597ACE4B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228" y="1868214"/>
            <a:ext cx="5683469" cy="2798379"/>
          </a:xfrm>
          <a:prstGeom prst="rect">
            <a:avLst/>
          </a:prstGeom>
        </p:spPr>
      </p:pic>
      <p:sp>
        <p:nvSpPr>
          <p:cNvPr id="10" name="Google Shape;3202;p94">
            <a:extLst>
              <a:ext uri="{FF2B5EF4-FFF2-40B4-BE49-F238E27FC236}">
                <a16:creationId xmlns:a16="http://schemas.microsoft.com/office/drawing/2014/main" id="{0525A5C6-A830-E175-58C5-312D8724CD05}"/>
              </a:ext>
            </a:extLst>
          </p:cNvPr>
          <p:cNvSpPr txBox="1">
            <a:spLocks/>
          </p:cNvSpPr>
          <p:nvPr/>
        </p:nvSpPr>
        <p:spPr>
          <a:xfrm>
            <a:off x="-2021488" y="3095233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36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1" name="Google Shape;5551;p122"/>
          <p:cNvSpPr/>
          <p:nvPr/>
        </p:nvSpPr>
        <p:spPr>
          <a:xfrm rot="10800000">
            <a:off x="188313" y="32162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3" name="Google Shape;5553;p122"/>
          <p:cNvGrpSpPr/>
          <p:nvPr/>
        </p:nvGrpSpPr>
        <p:grpSpPr>
          <a:xfrm rot="10800000" flipH="1">
            <a:off x="124510" y="3607105"/>
            <a:ext cx="357775" cy="295791"/>
            <a:chOff x="-783927" y="2108838"/>
            <a:chExt cx="357775" cy="295791"/>
          </a:xfrm>
        </p:grpSpPr>
        <p:sp>
          <p:nvSpPr>
            <p:cNvPr id="5554" name="Google Shape;5554;p12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2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6" name="Google Shape;5556;p122"/>
          <p:cNvGrpSpPr/>
          <p:nvPr/>
        </p:nvGrpSpPr>
        <p:grpSpPr>
          <a:xfrm rot="6332023" flipH="1">
            <a:off x="8066608" y="4438584"/>
            <a:ext cx="632709" cy="411772"/>
            <a:chOff x="-6156016" y="2887633"/>
            <a:chExt cx="683789" cy="445016"/>
          </a:xfrm>
        </p:grpSpPr>
        <p:sp>
          <p:nvSpPr>
            <p:cNvPr id="5557" name="Google Shape;5557;p122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22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22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03078F97-1D9C-D66D-465F-EA90FF1E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944" y="321629"/>
            <a:ext cx="711460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What are the mean glucose levels for each outcome, and how do they compare visually?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BD2F4-F229-2389-650F-12B91C7E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54" y="1206860"/>
            <a:ext cx="4810796" cy="333422"/>
          </a:xfrm>
          <a:prstGeom prst="rect">
            <a:avLst/>
          </a:prstGeom>
        </p:spPr>
      </p:pic>
      <p:sp>
        <p:nvSpPr>
          <p:cNvPr id="7" name="Google Shape;3202;p94">
            <a:extLst>
              <a:ext uri="{FF2B5EF4-FFF2-40B4-BE49-F238E27FC236}">
                <a16:creationId xmlns:a16="http://schemas.microsoft.com/office/drawing/2014/main" id="{6478974D-79A7-9B8E-1EE0-31B05A90FA68}"/>
              </a:ext>
            </a:extLst>
          </p:cNvPr>
          <p:cNvSpPr txBox="1">
            <a:spLocks/>
          </p:cNvSpPr>
          <p:nvPr/>
        </p:nvSpPr>
        <p:spPr>
          <a:xfrm>
            <a:off x="-996250" y="28995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36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Output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BF8394-23A7-F816-2E27-38904173B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82" y="1875664"/>
            <a:ext cx="4334807" cy="30296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7" name="Google Shape;5827;p124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828" name="Google Shape;5828;p124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829" name="Google Shape;5829;p124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830" name="Google Shape;5830;p124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AAD0915-E9C7-A997-5C01-D5C2CFF74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852" y="354375"/>
            <a:ext cx="680282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What is the proportion of each category in the 'Outcome' column, and how are these proportions distributed?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A97872-813A-F83B-583F-F9ED5B916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090" y="1015550"/>
            <a:ext cx="4726842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" name="Google Shape;5838;p125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839" name="Google Shape;5839;p125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840" name="Google Shape;5840;p125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841" name="Google Shape;5841;p125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" name="Google Shape;4637;p118">
            <a:extLst>
              <a:ext uri="{FF2B5EF4-FFF2-40B4-BE49-F238E27FC236}">
                <a16:creationId xmlns:a16="http://schemas.microsoft.com/office/drawing/2014/main" id="{2DB00469-29DE-79C3-BFA4-D8DFC53D19A9}"/>
              </a:ext>
            </a:extLst>
          </p:cNvPr>
          <p:cNvSpPr txBox="1">
            <a:spLocks/>
          </p:cNvSpPr>
          <p:nvPr/>
        </p:nvSpPr>
        <p:spPr>
          <a:xfrm>
            <a:off x="2450738" y="2176627"/>
            <a:ext cx="3854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Thanks!</a:t>
            </a:r>
            <a:endParaRPr lang="en-US" dirty="0"/>
          </a:p>
        </p:txBody>
      </p:sp>
      <p:grpSp>
        <p:nvGrpSpPr>
          <p:cNvPr id="5" name="Google Shape;4640;p118">
            <a:extLst>
              <a:ext uri="{FF2B5EF4-FFF2-40B4-BE49-F238E27FC236}">
                <a16:creationId xmlns:a16="http://schemas.microsoft.com/office/drawing/2014/main" id="{6E3E9DFD-6CFF-86CE-1CCF-2635B64F6020}"/>
              </a:ext>
            </a:extLst>
          </p:cNvPr>
          <p:cNvGrpSpPr/>
          <p:nvPr/>
        </p:nvGrpSpPr>
        <p:grpSpPr>
          <a:xfrm rot="1083497">
            <a:off x="1041335" y="1834397"/>
            <a:ext cx="1361691" cy="1675062"/>
            <a:chOff x="-6040512" y="733529"/>
            <a:chExt cx="1401404" cy="1723744"/>
          </a:xfrm>
        </p:grpSpPr>
        <p:sp>
          <p:nvSpPr>
            <p:cNvPr id="6" name="Google Shape;4641;p118">
              <a:extLst>
                <a:ext uri="{FF2B5EF4-FFF2-40B4-BE49-F238E27FC236}">
                  <a16:creationId xmlns:a16="http://schemas.microsoft.com/office/drawing/2014/main" id="{B31F3297-3746-0246-DB71-CCC703D3C6DD}"/>
                </a:ext>
              </a:extLst>
            </p:cNvPr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42;p118">
              <a:extLst>
                <a:ext uri="{FF2B5EF4-FFF2-40B4-BE49-F238E27FC236}">
                  <a16:creationId xmlns:a16="http://schemas.microsoft.com/office/drawing/2014/main" id="{3F419884-3A95-38DB-D99E-EEC381EC387C}"/>
                </a:ext>
              </a:extLst>
            </p:cNvPr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43;p118">
              <a:extLst>
                <a:ext uri="{FF2B5EF4-FFF2-40B4-BE49-F238E27FC236}">
                  <a16:creationId xmlns:a16="http://schemas.microsoft.com/office/drawing/2014/main" id="{F44D74CD-AB8C-B360-E6B3-FC5BB80D4CF4}"/>
                </a:ext>
              </a:extLst>
            </p:cNvPr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44;p118">
              <a:extLst>
                <a:ext uri="{FF2B5EF4-FFF2-40B4-BE49-F238E27FC236}">
                  <a16:creationId xmlns:a16="http://schemas.microsoft.com/office/drawing/2014/main" id="{3365BD38-422F-5BB7-79AB-932AE861BCC7}"/>
                </a:ext>
              </a:extLst>
            </p:cNvPr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45;p118">
              <a:extLst>
                <a:ext uri="{FF2B5EF4-FFF2-40B4-BE49-F238E27FC236}">
                  <a16:creationId xmlns:a16="http://schemas.microsoft.com/office/drawing/2014/main" id="{C1B19BD2-48FF-ED62-25E6-2C0DD5A74C33}"/>
                </a:ext>
              </a:extLst>
            </p:cNvPr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46;p118">
              <a:extLst>
                <a:ext uri="{FF2B5EF4-FFF2-40B4-BE49-F238E27FC236}">
                  <a16:creationId xmlns:a16="http://schemas.microsoft.com/office/drawing/2014/main" id="{39E99982-A94C-66D2-CF44-3B7E11BF506A}"/>
                </a:ext>
              </a:extLst>
            </p:cNvPr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47;p118">
              <a:extLst>
                <a:ext uri="{FF2B5EF4-FFF2-40B4-BE49-F238E27FC236}">
                  <a16:creationId xmlns:a16="http://schemas.microsoft.com/office/drawing/2014/main" id="{82F50B51-6EFE-7D88-33DB-7701662A9F7C}"/>
                </a:ext>
              </a:extLst>
            </p:cNvPr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798EF6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48;p118">
              <a:extLst>
                <a:ext uri="{FF2B5EF4-FFF2-40B4-BE49-F238E27FC236}">
                  <a16:creationId xmlns:a16="http://schemas.microsoft.com/office/drawing/2014/main" id="{415B55F3-CD60-D9DF-0F1B-85AFD7058A33}"/>
                </a:ext>
              </a:extLst>
            </p:cNvPr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rgbClr val="798EF6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49;p118">
              <a:extLst>
                <a:ext uri="{FF2B5EF4-FFF2-40B4-BE49-F238E27FC236}">
                  <a16:creationId xmlns:a16="http://schemas.microsoft.com/office/drawing/2014/main" id="{B137C317-C83C-5B3A-D654-32CB4F273DD5}"/>
                </a:ext>
              </a:extLst>
            </p:cNvPr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50;p118">
              <a:extLst>
                <a:ext uri="{FF2B5EF4-FFF2-40B4-BE49-F238E27FC236}">
                  <a16:creationId xmlns:a16="http://schemas.microsoft.com/office/drawing/2014/main" id="{BB689C8A-0202-BD4D-533E-B08F3C1B4C9B}"/>
                </a:ext>
              </a:extLst>
            </p:cNvPr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1;p118">
              <a:extLst>
                <a:ext uri="{FF2B5EF4-FFF2-40B4-BE49-F238E27FC236}">
                  <a16:creationId xmlns:a16="http://schemas.microsoft.com/office/drawing/2014/main" id="{0CC999CD-EC50-6709-CBDF-C8F92BC06948}"/>
                </a:ext>
              </a:extLst>
            </p:cNvPr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52;p118">
              <a:extLst>
                <a:ext uri="{FF2B5EF4-FFF2-40B4-BE49-F238E27FC236}">
                  <a16:creationId xmlns:a16="http://schemas.microsoft.com/office/drawing/2014/main" id="{2445254D-229A-831F-7CA9-576239B7F7FA}"/>
                </a:ext>
              </a:extLst>
            </p:cNvPr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53;p118">
              <a:extLst>
                <a:ext uri="{FF2B5EF4-FFF2-40B4-BE49-F238E27FC236}">
                  <a16:creationId xmlns:a16="http://schemas.microsoft.com/office/drawing/2014/main" id="{410A5A9D-D7E9-C101-A637-66076BF49808}"/>
                </a:ext>
              </a:extLst>
            </p:cNvPr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635;p102">
            <a:extLst>
              <a:ext uri="{FF2B5EF4-FFF2-40B4-BE49-F238E27FC236}">
                <a16:creationId xmlns:a16="http://schemas.microsoft.com/office/drawing/2014/main" id="{2ED43DB6-E596-A888-7A16-3C72530C4708}"/>
              </a:ext>
            </a:extLst>
          </p:cNvPr>
          <p:cNvGrpSpPr/>
          <p:nvPr/>
        </p:nvGrpSpPr>
        <p:grpSpPr>
          <a:xfrm>
            <a:off x="5820104" y="1593450"/>
            <a:ext cx="2426850" cy="3550050"/>
            <a:chOff x="2768725" y="1900975"/>
            <a:chExt cx="2426850" cy="3550050"/>
          </a:xfrm>
        </p:grpSpPr>
        <p:sp>
          <p:nvSpPr>
            <p:cNvPr id="20" name="Google Shape;3637;p102">
              <a:extLst>
                <a:ext uri="{FF2B5EF4-FFF2-40B4-BE49-F238E27FC236}">
                  <a16:creationId xmlns:a16="http://schemas.microsoft.com/office/drawing/2014/main" id="{0EF1DEA5-1244-B790-F809-BBFBA8253741}"/>
                </a:ext>
              </a:extLst>
            </p:cNvPr>
            <p:cNvSpPr/>
            <p:nvPr/>
          </p:nvSpPr>
          <p:spPr>
            <a:xfrm>
              <a:off x="2933100" y="2125825"/>
              <a:ext cx="2262475" cy="3325200"/>
            </a:xfrm>
            <a:custGeom>
              <a:avLst/>
              <a:gdLst/>
              <a:ahLst/>
              <a:cxnLst/>
              <a:rect l="l" t="t" r="r" b="b"/>
              <a:pathLst>
                <a:path w="90499" h="133008" extrusionOk="0">
                  <a:moveTo>
                    <a:pt x="35559" y="1"/>
                  </a:moveTo>
                  <a:cubicBezTo>
                    <a:pt x="32997" y="1"/>
                    <a:pt x="30427" y="1936"/>
                    <a:pt x="30522" y="3849"/>
                  </a:cubicBezTo>
                  <a:cubicBezTo>
                    <a:pt x="30689" y="6451"/>
                    <a:pt x="32791" y="53117"/>
                    <a:pt x="32791" y="53117"/>
                  </a:cubicBezTo>
                  <a:cubicBezTo>
                    <a:pt x="32791" y="53117"/>
                    <a:pt x="28721" y="53384"/>
                    <a:pt x="24451" y="55919"/>
                  </a:cubicBezTo>
                  <a:cubicBezTo>
                    <a:pt x="20148" y="58421"/>
                    <a:pt x="2269" y="76101"/>
                    <a:pt x="1768" y="79603"/>
                  </a:cubicBezTo>
                  <a:cubicBezTo>
                    <a:pt x="1268" y="83139"/>
                    <a:pt x="0" y="96482"/>
                    <a:pt x="2269" y="105822"/>
                  </a:cubicBezTo>
                  <a:cubicBezTo>
                    <a:pt x="4504" y="115162"/>
                    <a:pt x="12609" y="125269"/>
                    <a:pt x="14111" y="127504"/>
                  </a:cubicBezTo>
                  <a:cubicBezTo>
                    <a:pt x="14878" y="128671"/>
                    <a:pt x="14711" y="131007"/>
                    <a:pt x="14377" y="133008"/>
                  </a:cubicBezTo>
                  <a:lnTo>
                    <a:pt x="53305" y="133008"/>
                  </a:lnTo>
                  <a:cubicBezTo>
                    <a:pt x="53672" y="130039"/>
                    <a:pt x="54473" y="125769"/>
                    <a:pt x="55940" y="122701"/>
                  </a:cubicBezTo>
                  <a:cubicBezTo>
                    <a:pt x="58442" y="117664"/>
                    <a:pt x="66715" y="113194"/>
                    <a:pt x="71018" y="105922"/>
                  </a:cubicBezTo>
                  <a:cubicBezTo>
                    <a:pt x="75321" y="98617"/>
                    <a:pt x="75154" y="91678"/>
                    <a:pt x="77156" y="84140"/>
                  </a:cubicBezTo>
                  <a:cubicBezTo>
                    <a:pt x="79157" y="76601"/>
                    <a:pt x="90498" y="47814"/>
                    <a:pt x="90498" y="47814"/>
                  </a:cubicBezTo>
                  <a:cubicBezTo>
                    <a:pt x="90498" y="47814"/>
                    <a:pt x="88419" y="47137"/>
                    <a:pt x="85830" y="47137"/>
                  </a:cubicBezTo>
                  <a:cubicBezTo>
                    <a:pt x="83679" y="47137"/>
                    <a:pt x="81177" y="47604"/>
                    <a:pt x="79224" y="49315"/>
                  </a:cubicBezTo>
                  <a:cubicBezTo>
                    <a:pt x="74921" y="53117"/>
                    <a:pt x="71418" y="62091"/>
                    <a:pt x="68916" y="69029"/>
                  </a:cubicBezTo>
                  <a:cubicBezTo>
                    <a:pt x="67275" y="73629"/>
                    <a:pt x="63627" y="77534"/>
                    <a:pt x="60209" y="77534"/>
                  </a:cubicBezTo>
                  <a:cubicBezTo>
                    <a:pt x="59736" y="77534"/>
                    <a:pt x="59267" y="77460"/>
                    <a:pt x="58809" y="77301"/>
                  </a:cubicBezTo>
                  <a:cubicBezTo>
                    <a:pt x="55006" y="76000"/>
                    <a:pt x="52505" y="69496"/>
                    <a:pt x="49469" y="60890"/>
                  </a:cubicBezTo>
                  <a:cubicBezTo>
                    <a:pt x="46400" y="52250"/>
                    <a:pt x="42197" y="11421"/>
                    <a:pt x="40162" y="4016"/>
                  </a:cubicBezTo>
                  <a:cubicBezTo>
                    <a:pt x="39366" y="1071"/>
                    <a:pt x="37465" y="1"/>
                    <a:pt x="35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38;p102">
              <a:extLst>
                <a:ext uri="{FF2B5EF4-FFF2-40B4-BE49-F238E27FC236}">
                  <a16:creationId xmlns:a16="http://schemas.microsoft.com/office/drawing/2014/main" id="{761D191B-B979-155F-DB39-15CB05110E25}"/>
                </a:ext>
              </a:extLst>
            </p:cNvPr>
            <p:cNvSpPr/>
            <p:nvPr/>
          </p:nvSpPr>
          <p:spPr>
            <a:xfrm>
              <a:off x="2935600" y="3469600"/>
              <a:ext cx="1092475" cy="1980600"/>
            </a:xfrm>
            <a:custGeom>
              <a:avLst/>
              <a:gdLst/>
              <a:ahLst/>
              <a:cxnLst/>
              <a:rect l="l" t="t" r="r" b="b"/>
              <a:pathLst>
                <a:path w="43699" h="79224" extrusionOk="0">
                  <a:moveTo>
                    <a:pt x="32524" y="0"/>
                  </a:moveTo>
                  <a:cubicBezTo>
                    <a:pt x="27253" y="5304"/>
                    <a:pt x="2002" y="24017"/>
                    <a:pt x="1735" y="25819"/>
                  </a:cubicBezTo>
                  <a:cubicBezTo>
                    <a:pt x="1235" y="29355"/>
                    <a:pt x="1" y="42697"/>
                    <a:pt x="2235" y="52037"/>
                  </a:cubicBezTo>
                  <a:cubicBezTo>
                    <a:pt x="4504" y="61377"/>
                    <a:pt x="12576" y="71485"/>
                    <a:pt x="14077" y="73720"/>
                  </a:cubicBezTo>
                  <a:cubicBezTo>
                    <a:pt x="14878" y="74887"/>
                    <a:pt x="14711" y="77222"/>
                    <a:pt x="14377" y="79224"/>
                  </a:cubicBezTo>
                  <a:lnTo>
                    <a:pt x="20782" y="79224"/>
                  </a:lnTo>
                  <a:cubicBezTo>
                    <a:pt x="21116" y="77322"/>
                    <a:pt x="21116" y="75187"/>
                    <a:pt x="20215" y="73153"/>
                  </a:cubicBezTo>
                  <a:cubicBezTo>
                    <a:pt x="17880" y="67915"/>
                    <a:pt x="9274" y="56674"/>
                    <a:pt x="6772" y="50470"/>
                  </a:cubicBezTo>
                  <a:cubicBezTo>
                    <a:pt x="4270" y="44232"/>
                    <a:pt x="5271" y="39696"/>
                    <a:pt x="5271" y="39695"/>
                  </a:cubicBezTo>
                  <a:lnTo>
                    <a:pt x="5271" y="39695"/>
                  </a:lnTo>
                  <a:cubicBezTo>
                    <a:pt x="5271" y="39695"/>
                    <a:pt x="6046" y="40427"/>
                    <a:pt x="7694" y="40427"/>
                  </a:cubicBezTo>
                  <a:cubicBezTo>
                    <a:pt x="8534" y="40427"/>
                    <a:pt x="9601" y="40237"/>
                    <a:pt x="10908" y="39662"/>
                  </a:cubicBezTo>
                  <a:cubicBezTo>
                    <a:pt x="15912" y="37427"/>
                    <a:pt x="15078" y="35759"/>
                    <a:pt x="15078" y="35759"/>
                  </a:cubicBezTo>
                  <a:lnTo>
                    <a:pt x="15078" y="35759"/>
                  </a:lnTo>
                  <a:cubicBezTo>
                    <a:pt x="15078" y="35759"/>
                    <a:pt x="16818" y="37081"/>
                    <a:pt x="19289" y="37081"/>
                  </a:cubicBezTo>
                  <a:cubicBezTo>
                    <a:pt x="21751" y="37081"/>
                    <a:pt x="24940" y="35767"/>
                    <a:pt x="27854" y="30522"/>
                  </a:cubicBezTo>
                  <a:cubicBezTo>
                    <a:pt x="28401" y="31736"/>
                    <a:pt x="30414" y="32427"/>
                    <a:pt x="32760" y="32427"/>
                  </a:cubicBezTo>
                  <a:cubicBezTo>
                    <a:pt x="36280" y="32427"/>
                    <a:pt x="40549" y="30870"/>
                    <a:pt x="41730" y="27186"/>
                  </a:cubicBezTo>
                  <a:cubicBezTo>
                    <a:pt x="43698" y="21049"/>
                    <a:pt x="32524" y="0"/>
                    <a:pt x="32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39;p102">
              <a:extLst>
                <a:ext uri="{FF2B5EF4-FFF2-40B4-BE49-F238E27FC236}">
                  <a16:creationId xmlns:a16="http://schemas.microsoft.com/office/drawing/2014/main" id="{A6174155-A837-8A73-FABA-EF71415379C9}"/>
                </a:ext>
              </a:extLst>
            </p:cNvPr>
            <p:cNvSpPr/>
            <p:nvPr/>
          </p:nvSpPr>
          <p:spPr>
            <a:xfrm>
              <a:off x="5033775" y="3414225"/>
              <a:ext cx="126775" cy="242200"/>
            </a:xfrm>
            <a:custGeom>
              <a:avLst/>
              <a:gdLst/>
              <a:ahLst/>
              <a:cxnLst/>
              <a:rect l="l" t="t" r="r" b="b"/>
              <a:pathLst>
                <a:path w="5071" h="9688" extrusionOk="0">
                  <a:moveTo>
                    <a:pt x="4642" y="1"/>
                  </a:moveTo>
                  <a:cubicBezTo>
                    <a:pt x="4253" y="1"/>
                    <a:pt x="3869" y="32"/>
                    <a:pt x="3503" y="80"/>
                  </a:cubicBezTo>
                  <a:cubicBezTo>
                    <a:pt x="734" y="581"/>
                    <a:pt x="0" y="8386"/>
                    <a:pt x="0" y="8386"/>
                  </a:cubicBezTo>
                  <a:lnTo>
                    <a:pt x="1368" y="9687"/>
                  </a:lnTo>
                  <a:cubicBezTo>
                    <a:pt x="2835" y="5918"/>
                    <a:pt x="4170" y="2449"/>
                    <a:pt x="5070" y="14"/>
                  </a:cubicBezTo>
                  <a:cubicBezTo>
                    <a:pt x="4927" y="5"/>
                    <a:pt x="4784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0;p102">
              <a:extLst>
                <a:ext uri="{FF2B5EF4-FFF2-40B4-BE49-F238E27FC236}">
                  <a16:creationId xmlns:a16="http://schemas.microsoft.com/office/drawing/2014/main" id="{2592487B-A044-2A15-F34B-358A073BCB09}"/>
                </a:ext>
              </a:extLst>
            </p:cNvPr>
            <p:cNvSpPr/>
            <p:nvPr/>
          </p:nvSpPr>
          <p:spPr>
            <a:xfrm>
              <a:off x="3836250" y="3941600"/>
              <a:ext cx="586275" cy="773075"/>
            </a:xfrm>
            <a:custGeom>
              <a:avLst/>
              <a:gdLst/>
              <a:ahLst/>
              <a:cxnLst/>
              <a:rect l="l" t="t" r="r" b="b"/>
              <a:pathLst>
                <a:path w="23451" h="30923" extrusionOk="0">
                  <a:moveTo>
                    <a:pt x="18113" y="0"/>
                  </a:moveTo>
                  <a:cubicBezTo>
                    <a:pt x="15711" y="768"/>
                    <a:pt x="10775" y="3069"/>
                    <a:pt x="6271" y="9741"/>
                  </a:cubicBezTo>
                  <a:cubicBezTo>
                    <a:pt x="0" y="19081"/>
                    <a:pt x="4770" y="30923"/>
                    <a:pt x="4770" y="30923"/>
                  </a:cubicBezTo>
                  <a:cubicBezTo>
                    <a:pt x="4770" y="30923"/>
                    <a:pt x="5771" y="20815"/>
                    <a:pt x="10574" y="14511"/>
                  </a:cubicBezTo>
                  <a:cubicBezTo>
                    <a:pt x="14044" y="9974"/>
                    <a:pt x="20248" y="6472"/>
                    <a:pt x="23450" y="4904"/>
                  </a:cubicBezTo>
                  <a:cubicBezTo>
                    <a:pt x="23217" y="4837"/>
                    <a:pt x="22950" y="4770"/>
                    <a:pt x="22683" y="4670"/>
                  </a:cubicBezTo>
                  <a:cubicBezTo>
                    <a:pt x="20949" y="4103"/>
                    <a:pt x="19481" y="2435"/>
                    <a:pt x="18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41;p102">
              <a:extLst>
                <a:ext uri="{FF2B5EF4-FFF2-40B4-BE49-F238E27FC236}">
                  <a16:creationId xmlns:a16="http://schemas.microsoft.com/office/drawing/2014/main" id="{A2309C50-1FC9-7D7A-47E0-54BEBF9F9736}"/>
                </a:ext>
              </a:extLst>
            </p:cNvPr>
            <p:cNvSpPr/>
            <p:nvPr/>
          </p:nvSpPr>
          <p:spPr>
            <a:xfrm>
              <a:off x="2768725" y="3293700"/>
              <a:ext cx="1157600" cy="1147075"/>
            </a:xfrm>
            <a:custGeom>
              <a:avLst/>
              <a:gdLst/>
              <a:ahLst/>
              <a:cxnLst/>
              <a:rect l="l" t="t" r="r" b="b"/>
              <a:pathLst>
                <a:path w="46304" h="45883" extrusionOk="0">
                  <a:moveTo>
                    <a:pt x="33616" y="1"/>
                  </a:moveTo>
                  <a:cubicBezTo>
                    <a:pt x="31090" y="1"/>
                    <a:pt x="27566" y="1315"/>
                    <a:pt x="26290" y="3000"/>
                  </a:cubicBezTo>
                  <a:cubicBezTo>
                    <a:pt x="24688" y="5168"/>
                    <a:pt x="24021" y="8370"/>
                    <a:pt x="24021" y="8370"/>
                  </a:cubicBezTo>
                  <a:cubicBezTo>
                    <a:pt x="24021" y="8370"/>
                    <a:pt x="22177" y="6206"/>
                    <a:pt x="18801" y="6206"/>
                  </a:cubicBezTo>
                  <a:cubicBezTo>
                    <a:pt x="18405" y="6206"/>
                    <a:pt x="17988" y="6236"/>
                    <a:pt x="17550" y="6302"/>
                  </a:cubicBezTo>
                  <a:cubicBezTo>
                    <a:pt x="15115" y="6669"/>
                    <a:pt x="13681" y="8004"/>
                    <a:pt x="12680" y="11439"/>
                  </a:cubicBezTo>
                  <a:cubicBezTo>
                    <a:pt x="12517" y="12041"/>
                    <a:pt x="12140" y="12286"/>
                    <a:pt x="11680" y="12286"/>
                  </a:cubicBezTo>
                  <a:cubicBezTo>
                    <a:pt x="11198" y="12286"/>
                    <a:pt x="10624" y="12016"/>
                    <a:pt x="10111" y="11606"/>
                  </a:cubicBezTo>
                  <a:cubicBezTo>
                    <a:pt x="9591" y="11180"/>
                    <a:pt x="8637" y="10902"/>
                    <a:pt x="7544" y="10902"/>
                  </a:cubicBezTo>
                  <a:cubicBezTo>
                    <a:pt x="4361" y="10902"/>
                    <a:pt x="1" y="13259"/>
                    <a:pt x="1739" y="21180"/>
                  </a:cubicBezTo>
                  <a:cubicBezTo>
                    <a:pt x="2339" y="23882"/>
                    <a:pt x="5441" y="37525"/>
                    <a:pt x="5441" y="37525"/>
                  </a:cubicBezTo>
                  <a:cubicBezTo>
                    <a:pt x="5441" y="37525"/>
                    <a:pt x="7109" y="42695"/>
                    <a:pt x="9111" y="44863"/>
                  </a:cubicBezTo>
                  <a:cubicBezTo>
                    <a:pt x="9798" y="45585"/>
                    <a:pt x="10829" y="45882"/>
                    <a:pt x="11940" y="45882"/>
                  </a:cubicBezTo>
                  <a:cubicBezTo>
                    <a:pt x="14064" y="45882"/>
                    <a:pt x="16485" y="44799"/>
                    <a:pt x="17383" y="43529"/>
                  </a:cubicBezTo>
                  <a:cubicBezTo>
                    <a:pt x="18717" y="41561"/>
                    <a:pt x="17217" y="32189"/>
                    <a:pt x="17216" y="32188"/>
                  </a:cubicBezTo>
                  <a:lnTo>
                    <a:pt x="17216" y="32188"/>
                  </a:lnTo>
                  <a:cubicBezTo>
                    <a:pt x="17217" y="32188"/>
                    <a:pt x="18718" y="36958"/>
                    <a:pt x="21286" y="40694"/>
                  </a:cubicBezTo>
                  <a:cubicBezTo>
                    <a:pt x="22164" y="41942"/>
                    <a:pt x="23546" y="42474"/>
                    <a:pt x="24993" y="42474"/>
                  </a:cubicBezTo>
                  <a:cubicBezTo>
                    <a:pt x="27835" y="42474"/>
                    <a:pt x="30926" y="40422"/>
                    <a:pt x="30926" y="37725"/>
                  </a:cubicBezTo>
                  <a:cubicBezTo>
                    <a:pt x="30926" y="32922"/>
                    <a:pt x="26023" y="12075"/>
                    <a:pt x="26023" y="12073"/>
                  </a:cubicBezTo>
                  <a:lnTo>
                    <a:pt x="26023" y="12073"/>
                  </a:lnTo>
                  <a:lnTo>
                    <a:pt x="31927" y="26584"/>
                  </a:lnTo>
                  <a:cubicBezTo>
                    <a:pt x="31927" y="26584"/>
                    <a:pt x="35429" y="34523"/>
                    <a:pt x="37031" y="37358"/>
                  </a:cubicBezTo>
                  <a:cubicBezTo>
                    <a:pt x="37518" y="38270"/>
                    <a:pt x="38565" y="38659"/>
                    <a:pt x="39785" y="38659"/>
                  </a:cubicBezTo>
                  <a:cubicBezTo>
                    <a:pt x="42403" y="38659"/>
                    <a:pt x="45817" y="36865"/>
                    <a:pt x="46204" y="34589"/>
                  </a:cubicBezTo>
                  <a:cubicBezTo>
                    <a:pt x="46304" y="33722"/>
                    <a:pt x="42768" y="20079"/>
                    <a:pt x="42768" y="20079"/>
                  </a:cubicBezTo>
                  <a:cubicBezTo>
                    <a:pt x="42768" y="20079"/>
                    <a:pt x="38532" y="2033"/>
                    <a:pt x="35563" y="398"/>
                  </a:cubicBezTo>
                  <a:cubicBezTo>
                    <a:pt x="35070" y="124"/>
                    <a:pt x="34390" y="1"/>
                    <a:pt x="33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42;p102">
              <a:extLst>
                <a:ext uri="{FF2B5EF4-FFF2-40B4-BE49-F238E27FC236}">
                  <a16:creationId xmlns:a16="http://schemas.microsoft.com/office/drawing/2014/main" id="{DF34E59E-2ECD-8D88-9E08-9785EA810A0E}"/>
                </a:ext>
              </a:extLst>
            </p:cNvPr>
            <p:cNvSpPr/>
            <p:nvPr/>
          </p:nvSpPr>
          <p:spPr>
            <a:xfrm>
              <a:off x="3284175" y="4086000"/>
              <a:ext cx="221025" cy="220875"/>
            </a:xfrm>
            <a:custGeom>
              <a:avLst/>
              <a:gdLst/>
              <a:ahLst/>
              <a:cxnLst/>
              <a:rect l="l" t="t" r="r" b="b"/>
              <a:pathLst>
                <a:path w="8841" h="8835" extrusionOk="0">
                  <a:moveTo>
                    <a:pt x="4771" y="1"/>
                  </a:moveTo>
                  <a:cubicBezTo>
                    <a:pt x="4238" y="1"/>
                    <a:pt x="3640" y="163"/>
                    <a:pt x="2970" y="529"/>
                  </a:cubicBezTo>
                  <a:cubicBezTo>
                    <a:pt x="1" y="2163"/>
                    <a:pt x="3103" y="8835"/>
                    <a:pt x="3103" y="8835"/>
                  </a:cubicBezTo>
                  <a:lnTo>
                    <a:pt x="8840" y="7034"/>
                  </a:lnTo>
                  <a:cubicBezTo>
                    <a:pt x="8479" y="4085"/>
                    <a:pt x="7445" y="1"/>
                    <a:pt x="4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3;p102">
              <a:extLst>
                <a:ext uri="{FF2B5EF4-FFF2-40B4-BE49-F238E27FC236}">
                  <a16:creationId xmlns:a16="http://schemas.microsoft.com/office/drawing/2014/main" id="{F44118FD-49E2-B4DB-ED46-929B76EF6FEE}"/>
                </a:ext>
              </a:extLst>
            </p:cNvPr>
            <p:cNvSpPr/>
            <p:nvPr/>
          </p:nvSpPr>
          <p:spPr>
            <a:xfrm>
              <a:off x="2990650" y="4188525"/>
              <a:ext cx="186825" cy="214250"/>
            </a:xfrm>
            <a:custGeom>
              <a:avLst/>
              <a:gdLst/>
              <a:ahLst/>
              <a:cxnLst/>
              <a:rect l="l" t="t" r="r" b="b"/>
              <a:pathLst>
                <a:path w="7473" h="8570" extrusionOk="0">
                  <a:moveTo>
                    <a:pt x="3502" y="0"/>
                  </a:moveTo>
                  <a:cubicBezTo>
                    <a:pt x="2342" y="0"/>
                    <a:pt x="1192" y="735"/>
                    <a:pt x="701" y="1765"/>
                  </a:cubicBezTo>
                  <a:cubicBezTo>
                    <a:pt x="0" y="3199"/>
                    <a:pt x="734" y="7436"/>
                    <a:pt x="2068" y="8570"/>
                  </a:cubicBezTo>
                  <a:cubicBezTo>
                    <a:pt x="2969" y="7603"/>
                    <a:pt x="7472" y="6935"/>
                    <a:pt x="7472" y="6935"/>
                  </a:cubicBezTo>
                  <a:cubicBezTo>
                    <a:pt x="7472" y="6935"/>
                    <a:pt x="6505" y="1398"/>
                    <a:pt x="4937" y="431"/>
                  </a:cubicBezTo>
                  <a:cubicBezTo>
                    <a:pt x="4490" y="133"/>
                    <a:pt x="3995" y="0"/>
                    <a:pt x="3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4;p102">
              <a:extLst>
                <a:ext uri="{FF2B5EF4-FFF2-40B4-BE49-F238E27FC236}">
                  <a16:creationId xmlns:a16="http://schemas.microsoft.com/office/drawing/2014/main" id="{299AE3EA-42FC-F211-68D1-2FE90C7C7BEA}"/>
                </a:ext>
              </a:extLst>
            </p:cNvPr>
            <p:cNvSpPr/>
            <p:nvPr/>
          </p:nvSpPr>
          <p:spPr>
            <a:xfrm>
              <a:off x="3666950" y="4014500"/>
              <a:ext cx="206000" cy="212325"/>
            </a:xfrm>
            <a:custGeom>
              <a:avLst/>
              <a:gdLst/>
              <a:ahLst/>
              <a:cxnLst/>
              <a:rect l="l" t="t" r="r" b="b"/>
              <a:pathLst>
                <a:path w="8240" h="8493" extrusionOk="0">
                  <a:moveTo>
                    <a:pt x="3454" y="0"/>
                  </a:moveTo>
                  <a:cubicBezTo>
                    <a:pt x="2826" y="0"/>
                    <a:pt x="2242" y="380"/>
                    <a:pt x="1769" y="1221"/>
                  </a:cubicBezTo>
                  <a:cubicBezTo>
                    <a:pt x="1" y="4323"/>
                    <a:pt x="2869" y="8493"/>
                    <a:pt x="2869" y="8493"/>
                  </a:cubicBezTo>
                  <a:lnTo>
                    <a:pt x="8240" y="6891"/>
                  </a:lnTo>
                  <a:cubicBezTo>
                    <a:pt x="7214" y="2838"/>
                    <a:pt x="5170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5;p102">
              <a:extLst>
                <a:ext uri="{FF2B5EF4-FFF2-40B4-BE49-F238E27FC236}">
                  <a16:creationId xmlns:a16="http://schemas.microsoft.com/office/drawing/2014/main" id="{4B75FA9F-7B79-9660-7D1F-19E965F2E320}"/>
                </a:ext>
              </a:extLst>
            </p:cNvPr>
            <p:cNvSpPr/>
            <p:nvPr/>
          </p:nvSpPr>
          <p:spPr>
            <a:xfrm>
              <a:off x="3802875" y="3102725"/>
              <a:ext cx="217700" cy="31650"/>
            </a:xfrm>
            <a:custGeom>
              <a:avLst/>
              <a:gdLst/>
              <a:ahLst/>
              <a:cxnLst/>
              <a:rect l="l" t="t" r="r" b="b"/>
              <a:pathLst>
                <a:path w="8708" h="1266" extrusionOk="0">
                  <a:moveTo>
                    <a:pt x="5348" y="0"/>
                  </a:moveTo>
                  <a:cubicBezTo>
                    <a:pt x="2660" y="0"/>
                    <a:pt x="1" y="1266"/>
                    <a:pt x="1" y="1266"/>
                  </a:cubicBezTo>
                  <a:lnTo>
                    <a:pt x="8707" y="965"/>
                  </a:lnTo>
                  <a:cubicBezTo>
                    <a:pt x="7734" y="248"/>
                    <a:pt x="6538" y="0"/>
                    <a:pt x="5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6;p102">
              <a:extLst>
                <a:ext uri="{FF2B5EF4-FFF2-40B4-BE49-F238E27FC236}">
                  <a16:creationId xmlns:a16="http://schemas.microsoft.com/office/drawing/2014/main" id="{6CCA81FB-0BCD-9219-E197-BD41668307C4}"/>
                </a:ext>
              </a:extLst>
            </p:cNvPr>
            <p:cNvSpPr/>
            <p:nvPr/>
          </p:nvSpPr>
          <p:spPr>
            <a:xfrm>
              <a:off x="3765350" y="2555350"/>
              <a:ext cx="163475" cy="28625"/>
            </a:xfrm>
            <a:custGeom>
              <a:avLst/>
              <a:gdLst/>
              <a:ahLst/>
              <a:cxnLst/>
              <a:rect l="l" t="t" r="r" b="b"/>
              <a:pathLst>
                <a:path w="6539" h="1145" extrusionOk="0">
                  <a:moveTo>
                    <a:pt x="3420" y="1"/>
                  </a:moveTo>
                  <a:cubicBezTo>
                    <a:pt x="1309" y="1"/>
                    <a:pt x="1" y="1145"/>
                    <a:pt x="1" y="1145"/>
                  </a:cubicBezTo>
                  <a:lnTo>
                    <a:pt x="6539" y="811"/>
                  </a:lnTo>
                  <a:cubicBezTo>
                    <a:pt x="5378" y="211"/>
                    <a:pt x="4325" y="1"/>
                    <a:pt x="3420" y="1"/>
                  </a:cubicBezTo>
                  <a:close/>
                </a:path>
              </a:pathLst>
            </a:custGeom>
            <a:solidFill>
              <a:srgbClr val="ED9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47;p102">
              <a:extLst>
                <a:ext uri="{FF2B5EF4-FFF2-40B4-BE49-F238E27FC236}">
                  <a16:creationId xmlns:a16="http://schemas.microsoft.com/office/drawing/2014/main" id="{A9DEDB56-D3D9-CEF7-645F-9866E130CF20}"/>
                </a:ext>
              </a:extLst>
            </p:cNvPr>
            <p:cNvSpPr/>
            <p:nvPr/>
          </p:nvSpPr>
          <p:spPr>
            <a:xfrm>
              <a:off x="3753675" y="2167825"/>
              <a:ext cx="140125" cy="245200"/>
            </a:xfrm>
            <a:custGeom>
              <a:avLst/>
              <a:gdLst/>
              <a:ahLst/>
              <a:cxnLst/>
              <a:rect l="l" t="t" r="r" b="b"/>
              <a:pathLst>
                <a:path w="5605" h="9808" extrusionOk="0">
                  <a:moveTo>
                    <a:pt x="2803" y="1"/>
                  </a:moveTo>
                  <a:cubicBezTo>
                    <a:pt x="2803" y="1"/>
                    <a:pt x="1" y="5471"/>
                    <a:pt x="1" y="7006"/>
                  </a:cubicBezTo>
                  <a:cubicBezTo>
                    <a:pt x="1" y="8540"/>
                    <a:pt x="1235" y="9808"/>
                    <a:pt x="2803" y="9808"/>
                  </a:cubicBezTo>
                  <a:cubicBezTo>
                    <a:pt x="4337" y="9808"/>
                    <a:pt x="5605" y="8540"/>
                    <a:pt x="5572" y="7006"/>
                  </a:cubicBezTo>
                  <a:cubicBezTo>
                    <a:pt x="5572" y="5471"/>
                    <a:pt x="2803" y="1"/>
                    <a:pt x="2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48;p102">
              <a:extLst>
                <a:ext uri="{FF2B5EF4-FFF2-40B4-BE49-F238E27FC236}">
                  <a16:creationId xmlns:a16="http://schemas.microsoft.com/office/drawing/2014/main" id="{C8A8D457-AD5C-4506-C8E5-731FD54BC79C}"/>
                </a:ext>
              </a:extLst>
            </p:cNvPr>
            <p:cNvSpPr/>
            <p:nvPr/>
          </p:nvSpPr>
          <p:spPr>
            <a:xfrm>
              <a:off x="3565225" y="2010225"/>
              <a:ext cx="517875" cy="517050"/>
            </a:xfrm>
            <a:custGeom>
              <a:avLst/>
              <a:gdLst/>
              <a:ahLst/>
              <a:cxnLst/>
              <a:rect l="l" t="t" r="r" b="b"/>
              <a:pathLst>
                <a:path w="20715" h="20682" extrusionOk="0">
                  <a:moveTo>
                    <a:pt x="10341" y="1768"/>
                  </a:moveTo>
                  <a:cubicBezTo>
                    <a:pt x="15078" y="1768"/>
                    <a:pt x="18914" y="5637"/>
                    <a:pt x="18914" y="10341"/>
                  </a:cubicBezTo>
                  <a:cubicBezTo>
                    <a:pt x="18914" y="15111"/>
                    <a:pt x="15044" y="18914"/>
                    <a:pt x="10341" y="18914"/>
                  </a:cubicBezTo>
                  <a:cubicBezTo>
                    <a:pt x="5571" y="18914"/>
                    <a:pt x="1735" y="15044"/>
                    <a:pt x="1735" y="10341"/>
                  </a:cubicBezTo>
                  <a:cubicBezTo>
                    <a:pt x="1735" y="5571"/>
                    <a:pt x="5604" y="1768"/>
                    <a:pt x="10341" y="1768"/>
                  </a:cubicBezTo>
                  <a:close/>
                  <a:moveTo>
                    <a:pt x="10341" y="0"/>
                  </a:moveTo>
                  <a:cubicBezTo>
                    <a:pt x="4603" y="0"/>
                    <a:pt x="0" y="4637"/>
                    <a:pt x="0" y="10341"/>
                  </a:cubicBezTo>
                  <a:cubicBezTo>
                    <a:pt x="0" y="16045"/>
                    <a:pt x="4603" y="20682"/>
                    <a:pt x="10341" y="20682"/>
                  </a:cubicBezTo>
                  <a:cubicBezTo>
                    <a:pt x="16045" y="20682"/>
                    <a:pt x="20715" y="16045"/>
                    <a:pt x="20648" y="10341"/>
                  </a:cubicBezTo>
                  <a:cubicBezTo>
                    <a:pt x="20648" y="4637"/>
                    <a:pt x="16045" y="0"/>
                    <a:pt x="10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49;p102">
              <a:extLst>
                <a:ext uri="{FF2B5EF4-FFF2-40B4-BE49-F238E27FC236}">
                  <a16:creationId xmlns:a16="http://schemas.microsoft.com/office/drawing/2014/main" id="{9A55CF24-657A-B166-1244-0D952503DC71}"/>
                </a:ext>
              </a:extLst>
            </p:cNvPr>
            <p:cNvSpPr/>
            <p:nvPr/>
          </p:nvSpPr>
          <p:spPr>
            <a:xfrm>
              <a:off x="3455150" y="1900975"/>
              <a:ext cx="737200" cy="735550"/>
            </a:xfrm>
            <a:custGeom>
              <a:avLst/>
              <a:gdLst/>
              <a:ahLst/>
              <a:cxnLst/>
              <a:rect l="l" t="t" r="r" b="b"/>
              <a:pathLst>
                <a:path w="29488" h="29422" extrusionOk="0">
                  <a:moveTo>
                    <a:pt x="14744" y="2502"/>
                  </a:moveTo>
                  <a:cubicBezTo>
                    <a:pt x="21482" y="2502"/>
                    <a:pt x="26953" y="8006"/>
                    <a:pt x="26953" y="14711"/>
                  </a:cubicBezTo>
                  <a:cubicBezTo>
                    <a:pt x="26953" y="21482"/>
                    <a:pt x="21482" y="26920"/>
                    <a:pt x="14744" y="26920"/>
                  </a:cubicBezTo>
                  <a:cubicBezTo>
                    <a:pt x="7972" y="26920"/>
                    <a:pt x="2502" y="21416"/>
                    <a:pt x="2502" y="14711"/>
                  </a:cubicBezTo>
                  <a:cubicBezTo>
                    <a:pt x="2502" y="7973"/>
                    <a:pt x="8006" y="2502"/>
                    <a:pt x="14744" y="2502"/>
                  </a:cubicBezTo>
                  <a:close/>
                  <a:moveTo>
                    <a:pt x="14744" y="0"/>
                  </a:moveTo>
                  <a:cubicBezTo>
                    <a:pt x="6638" y="0"/>
                    <a:pt x="0" y="6572"/>
                    <a:pt x="0" y="14711"/>
                  </a:cubicBezTo>
                  <a:cubicBezTo>
                    <a:pt x="0" y="22817"/>
                    <a:pt x="6605" y="29421"/>
                    <a:pt x="14744" y="29421"/>
                  </a:cubicBezTo>
                  <a:cubicBezTo>
                    <a:pt x="22850" y="29421"/>
                    <a:pt x="29488" y="22850"/>
                    <a:pt x="29454" y="14711"/>
                  </a:cubicBezTo>
                  <a:cubicBezTo>
                    <a:pt x="29454" y="6638"/>
                    <a:pt x="22816" y="0"/>
                    <a:pt x="14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50;p102">
              <a:extLst>
                <a:ext uri="{FF2B5EF4-FFF2-40B4-BE49-F238E27FC236}">
                  <a16:creationId xmlns:a16="http://schemas.microsoft.com/office/drawing/2014/main" id="{420241C8-7E42-733F-7498-22BFDDF6AAF8}"/>
                </a:ext>
              </a:extLst>
            </p:cNvPr>
            <p:cNvSpPr/>
            <p:nvPr/>
          </p:nvSpPr>
          <p:spPr>
            <a:xfrm>
              <a:off x="3073850" y="3667775"/>
              <a:ext cx="141650" cy="437525"/>
            </a:xfrm>
            <a:custGeom>
              <a:avLst/>
              <a:gdLst/>
              <a:ahLst/>
              <a:cxnLst/>
              <a:rect l="l" t="t" r="r" b="b"/>
              <a:pathLst>
                <a:path w="5666" h="17501" extrusionOk="0">
                  <a:moveTo>
                    <a:pt x="496" y="1"/>
                  </a:moveTo>
                  <a:cubicBezTo>
                    <a:pt x="258" y="1"/>
                    <a:pt x="0" y="207"/>
                    <a:pt x="41" y="513"/>
                  </a:cubicBezTo>
                  <a:cubicBezTo>
                    <a:pt x="575" y="3348"/>
                    <a:pt x="1175" y="6217"/>
                    <a:pt x="1943" y="9019"/>
                  </a:cubicBezTo>
                  <a:cubicBezTo>
                    <a:pt x="2343" y="10386"/>
                    <a:pt x="2743" y="11754"/>
                    <a:pt x="3210" y="13122"/>
                  </a:cubicBezTo>
                  <a:cubicBezTo>
                    <a:pt x="3677" y="14489"/>
                    <a:pt x="4044" y="15924"/>
                    <a:pt x="4678" y="17225"/>
                  </a:cubicBezTo>
                  <a:cubicBezTo>
                    <a:pt x="4747" y="17420"/>
                    <a:pt x="4891" y="17500"/>
                    <a:pt x="5044" y="17500"/>
                  </a:cubicBezTo>
                  <a:cubicBezTo>
                    <a:pt x="5337" y="17500"/>
                    <a:pt x="5666" y="17208"/>
                    <a:pt x="5578" y="16858"/>
                  </a:cubicBezTo>
                  <a:cubicBezTo>
                    <a:pt x="5212" y="15457"/>
                    <a:pt x="4678" y="14122"/>
                    <a:pt x="4211" y="12755"/>
                  </a:cubicBezTo>
                  <a:cubicBezTo>
                    <a:pt x="3744" y="11387"/>
                    <a:pt x="3377" y="9986"/>
                    <a:pt x="2977" y="8618"/>
                  </a:cubicBezTo>
                  <a:cubicBezTo>
                    <a:pt x="2176" y="5883"/>
                    <a:pt x="1409" y="3081"/>
                    <a:pt x="842" y="279"/>
                  </a:cubicBezTo>
                  <a:cubicBezTo>
                    <a:pt x="790" y="84"/>
                    <a:pt x="647" y="1"/>
                    <a:pt x="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51;p102">
              <a:extLst>
                <a:ext uri="{FF2B5EF4-FFF2-40B4-BE49-F238E27FC236}">
                  <a16:creationId xmlns:a16="http://schemas.microsoft.com/office/drawing/2014/main" id="{A1F1ED73-C0C6-89B8-AB35-B3126B039119}"/>
                </a:ext>
              </a:extLst>
            </p:cNvPr>
            <p:cNvSpPr/>
            <p:nvPr/>
          </p:nvSpPr>
          <p:spPr>
            <a:xfrm>
              <a:off x="3393575" y="3551875"/>
              <a:ext cx="52425" cy="110900"/>
            </a:xfrm>
            <a:custGeom>
              <a:avLst/>
              <a:gdLst/>
              <a:ahLst/>
              <a:cxnLst/>
              <a:rect l="l" t="t" r="r" b="b"/>
              <a:pathLst>
                <a:path w="2097" h="4436" extrusionOk="0">
                  <a:moveTo>
                    <a:pt x="499" y="0"/>
                  </a:moveTo>
                  <a:cubicBezTo>
                    <a:pt x="263" y="0"/>
                    <a:pt x="0" y="206"/>
                    <a:pt x="61" y="512"/>
                  </a:cubicBezTo>
                  <a:cubicBezTo>
                    <a:pt x="195" y="1179"/>
                    <a:pt x="395" y="1846"/>
                    <a:pt x="595" y="2447"/>
                  </a:cubicBezTo>
                  <a:cubicBezTo>
                    <a:pt x="662" y="2747"/>
                    <a:pt x="795" y="3080"/>
                    <a:pt x="929" y="3381"/>
                  </a:cubicBezTo>
                  <a:cubicBezTo>
                    <a:pt x="962" y="3547"/>
                    <a:pt x="1062" y="3681"/>
                    <a:pt x="1095" y="3848"/>
                  </a:cubicBezTo>
                  <a:cubicBezTo>
                    <a:pt x="1195" y="4048"/>
                    <a:pt x="1296" y="4181"/>
                    <a:pt x="1462" y="4348"/>
                  </a:cubicBezTo>
                  <a:cubicBezTo>
                    <a:pt x="1513" y="4408"/>
                    <a:pt x="1587" y="4435"/>
                    <a:pt x="1666" y="4435"/>
                  </a:cubicBezTo>
                  <a:cubicBezTo>
                    <a:pt x="1848" y="4435"/>
                    <a:pt x="2053" y="4291"/>
                    <a:pt x="2029" y="4081"/>
                  </a:cubicBezTo>
                  <a:cubicBezTo>
                    <a:pt x="2096" y="3948"/>
                    <a:pt x="2096" y="3748"/>
                    <a:pt x="2029" y="3648"/>
                  </a:cubicBezTo>
                  <a:cubicBezTo>
                    <a:pt x="1963" y="3481"/>
                    <a:pt x="1896" y="3347"/>
                    <a:pt x="1796" y="3180"/>
                  </a:cubicBezTo>
                  <a:cubicBezTo>
                    <a:pt x="1662" y="2847"/>
                    <a:pt x="1562" y="2547"/>
                    <a:pt x="1429" y="2213"/>
                  </a:cubicBezTo>
                  <a:cubicBezTo>
                    <a:pt x="1229" y="1579"/>
                    <a:pt x="1029" y="979"/>
                    <a:pt x="829" y="278"/>
                  </a:cubicBezTo>
                  <a:cubicBezTo>
                    <a:pt x="790" y="84"/>
                    <a:pt x="650" y="0"/>
                    <a:pt x="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52;p102">
              <a:extLst>
                <a:ext uri="{FF2B5EF4-FFF2-40B4-BE49-F238E27FC236}">
                  <a16:creationId xmlns:a16="http://schemas.microsoft.com/office/drawing/2014/main" id="{3E22A98E-FFD3-F14E-6FEE-F1E692BF4D1B}"/>
                </a:ext>
              </a:extLst>
            </p:cNvPr>
            <p:cNvSpPr/>
            <p:nvPr/>
          </p:nvSpPr>
          <p:spPr>
            <a:xfrm>
              <a:off x="3538975" y="3617475"/>
              <a:ext cx="186375" cy="86025"/>
            </a:xfrm>
            <a:custGeom>
              <a:avLst/>
              <a:gdLst/>
              <a:ahLst/>
              <a:cxnLst/>
              <a:rect l="l" t="t" r="r" b="b"/>
              <a:pathLst>
                <a:path w="7455" h="3441" extrusionOk="0">
                  <a:moveTo>
                    <a:pt x="6963" y="1"/>
                  </a:moveTo>
                  <a:cubicBezTo>
                    <a:pt x="6748" y="1"/>
                    <a:pt x="6518" y="72"/>
                    <a:pt x="6287" y="123"/>
                  </a:cubicBezTo>
                  <a:cubicBezTo>
                    <a:pt x="5987" y="223"/>
                    <a:pt x="5653" y="290"/>
                    <a:pt x="5387" y="390"/>
                  </a:cubicBezTo>
                  <a:cubicBezTo>
                    <a:pt x="4753" y="590"/>
                    <a:pt x="4152" y="790"/>
                    <a:pt x="3585" y="1057"/>
                  </a:cubicBezTo>
                  <a:cubicBezTo>
                    <a:pt x="2418" y="1557"/>
                    <a:pt x="1284" y="2224"/>
                    <a:pt x="250" y="2925"/>
                  </a:cubicBezTo>
                  <a:cubicBezTo>
                    <a:pt x="1" y="3091"/>
                    <a:pt x="142" y="3441"/>
                    <a:pt x="350" y="3441"/>
                  </a:cubicBezTo>
                  <a:cubicBezTo>
                    <a:pt x="392" y="3441"/>
                    <a:pt x="438" y="3426"/>
                    <a:pt x="483" y="3392"/>
                  </a:cubicBezTo>
                  <a:cubicBezTo>
                    <a:pt x="1551" y="2725"/>
                    <a:pt x="2618" y="2124"/>
                    <a:pt x="3752" y="1691"/>
                  </a:cubicBezTo>
                  <a:cubicBezTo>
                    <a:pt x="4286" y="1457"/>
                    <a:pt x="4820" y="1257"/>
                    <a:pt x="5420" y="1057"/>
                  </a:cubicBezTo>
                  <a:cubicBezTo>
                    <a:pt x="5720" y="957"/>
                    <a:pt x="5987" y="890"/>
                    <a:pt x="6321" y="790"/>
                  </a:cubicBezTo>
                  <a:cubicBezTo>
                    <a:pt x="6621" y="723"/>
                    <a:pt x="6954" y="690"/>
                    <a:pt x="7155" y="523"/>
                  </a:cubicBezTo>
                  <a:cubicBezTo>
                    <a:pt x="7421" y="390"/>
                    <a:pt x="7455" y="56"/>
                    <a:pt x="7155" y="23"/>
                  </a:cubicBezTo>
                  <a:cubicBezTo>
                    <a:pt x="7093" y="7"/>
                    <a:pt x="7029" y="1"/>
                    <a:pt x="6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53;p102">
              <a:extLst>
                <a:ext uri="{FF2B5EF4-FFF2-40B4-BE49-F238E27FC236}">
                  <a16:creationId xmlns:a16="http://schemas.microsoft.com/office/drawing/2014/main" id="{0B6BA150-2ADD-A666-20C0-70FE7EE8F02C}"/>
                </a:ext>
              </a:extLst>
            </p:cNvPr>
            <p:cNvSpPr/>
            <p:nvPr/>
          </p:nvSpPr>
          <p:spPr>
            <a:xfrm>
              <a:off x="3566875" y="3605525"/>
              <a:ext cx="65925" cy="36625"/>
            </a:xfrm>
            <a:custGeom>
              <a:avLst/>
              <a:gdLst/>
              <a:ahLst/>
              <a:cxnLst/>
              <a:rect l="l" t="t" r="r" b="b"/>
              <a:pathLst>
                <a:path w="2637" h="1465" extrusionOk="0">
                  <a:moveTo>
                    <a:pt x="2303" y="0"/>
                  </a:moveTo>
                  <a:cubicBezTo>
                    <a:pt x="2136" y="0"/>
                    <a:pt x="1936" y="0"/>
                    <a:pt x="1769" y="67"/>
                  </a:cubicBezTo>
                  <a:cubicBezTo>
                    <a:pt x="1602" y="100"/>
                    <a:pt x="1469" y="201"/>
                    <a:pt x="1302" y="234"/>
                  </a:cubicBezTo>
                  <a:cubicBezTo>
                    <a:pt x="968" y="367"/>
                    <a:pt x="668" y="501"/>
                    <a:pt x="334" y="601"/>
                  </a:cubicBezTo>
                  <a:cubicBezTo>
                    <a:pt x="201" y="634"/>
                    <a:pt x="134" y="701"/>
                    <a:pt x="101" y="801"/>
                  </a:cubicBezTo>
                  <a:cubicBezTo>
                    <a:pt x="34" y="901"/>
                    <a:pt x="1" y="1034"/>
                    <a:pt x="34" y="1135"/>
                  </a:cubicBezTo>
                  <a:cubicBezTo>
                    <a:pt x="114" y="1321"/>
                    <a:pt x="257" y="1464"/>
                    <a:pt x="447" y="1464"/>
                  </a:cubicBezTo>
                  <a:cubicBezTo>
                    <a:pt x="496" y="1464"/>
                    <a:pt x="547" y="1455"/>
                    <a:pt x="601" y="1435"/>
                  </a:cubicBezTo>
                  <a:cubicBezTo>
                    <a:pt x="935" y="1301"/>
                    <a:pt x="1202" y="1201"/>
                    <a:pt x="1535" y="1068"/>
                  </a:cubicBezTo>
                  <a:cubicBezTo>
                    <a:pt x="1702" y="1034"/>
                    <a:pt x="1836" y="934"/>
                    <a:pt x="2002" y="901"/>
                  </a:cubicBezTo>
                  <a:cubicBezTo>
                    <a:pt x="2136" y="868"/>
                    <a:pt x="2202" y="834"/>
                    <a:pt x="2303" y="734"/>
                  </a:cubicBezTo>
                  <a:cubicBezTo>
                    <a:pt x="2369" y="701"/>
                    <a:pt x="2436" y="668"/>
                    <a:pt x="2503" y="567"/>
                  </a:cubicBezTo>
                  <a:cubicBezTo>
                    <a:pt x="2536" y="501"/>
                    <a:pt x="2636" y="367"/>
                    <a:pt x="2603" y="234"/>
                  </a:cubicBezTo>
                  <a:cubicBezTo>
                    <a:pt x="2536" y="100"/>
                    <a:pt x="2436" y="0"/>
                    <a:pt x="2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54;p102">
              <a:extLst>
                <a:ext uri="{FF2B5EF4-FFF2-40B4-BE49-F238E27FC236}">
                  <a16:creationId xmlns:a16="http://schemas.microsoft.com/office/drawing/2014/main" id="{8C43AEF1-21A1-4BE1-6A20-AEBDBF95244C}"/>
                </a:ext>
              </a:extLst>
            </p:cNvPr>
            <p:cNvSpPr/>
            <p:nvPr/>
          </p:nvSpPr>
          <p:spPr>
            <a:xfrm>
              <a:off x="3199950" y="3778150"/>
              <a:ext cx="144300" cy="70025"/>
            </a:xfrm>
            <a:custGeom>
              <a:avLst/>
              <a:gdLst/>
              <a:ahLst/>
              <a:cxnLst/>
              <a:rect l="l" t="t" r="r" b="b"/>
              <a:pathLst>
                <a:path w="5772" h="2801" extrusionOk="0">
                  <a:moveTo>
                    <a:pt x="5271" y="0"/>
                  </a:moveTo>
                  <a:cubicBezTo>
                    <a:pt x="4804" y="100"/>
                    <a:pt x="4437" y="267"/>
                    <a:pt x="3970" y="434"/>
                  </a:cubicBezTo>
                  <a:cubicBezTo>
                    <a:pt x="3537" y="601"/>
                    <a:pt x="3136" y="801"/>
                    <a:pt x="2703" y="968"/>
                  </a:cubicBezTo>
                  <a:cubicBezTo>
                    <a:pt x="1869" y="1335"/>
                    <a:pt x="1102" y="1668"/>
                    <a:pt x="268" y="2035"/>
                  </a:cubicBezTo>
                  <a:cubicBezTo>
                    <a:pt x="34" y="2135"/>
                    <a:pt x="1" y="2435"/>
                    <a:pt x="101" y="2602"/>
                  </a:cubicBezTo>
                  <a:cubicBezTo>
                    <a:pt x="171" y="2742"/>
                    <a:pt x="321" y="2800"/>
                    <a:pt x="463" y="2800"/>
                  </a:cubicBezTo>
                  <a:cubicBezTo>
                    <a:pt x="524" y="2800"/>
                    <a:pt x="584" y="2789"/>
                    <a:pt x="635" y="2769"/>
                  </a:cubicBezTo>
                  <a:cubicBezTo>
                    <a:pt x="1468" y="2369"/>
                    <a:pt x="2269" y="2035"/>
                    <a:pt x="3103" y="1668"/>
                  </a:cubicBezTo>
                  <a:cubicBezTo>
                    <a:pt x="3870" y="1301"/>
                    <a:pt x="4804" y="1034"/>
                    <a:pt x="5471" y="467"/>
                  </a:cubicBezTo>
                  <a:cubicBezTo>
                    <a:pt x="5772" y="301"/>
                    <a:pt x="5505" y="0"/>
                    <a:pt x="5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55;p102">
              <a:extLst>
                <a:ext uri="{FF2B5EF4-FFF2-40B4-BE49-F238E27FC236}">
                  <a16:creationId xmlns:a16="http://schemas.microsoft.com/office/drawing/2014/main" id="{F0238A26-1F91-1583-BA85-9F00C51FBC73}"/>
                </a:ext>
              </a:extLst>
            </p:cNvPr>
            <p:cNvSpPr/>
            <p:nvPr/>
          </p:nvSpPr>
          <p:spPr>
            <a:xfrm>
              <a:off x="3224150" y="3732275"/>
              <a:ext cx="38375" cy="25400"/>
            </a:xfrm>
            <a:custGeom>
              <a:avLst/>
              <a:gdLst/>
              <a:ahLst/>
              <a:cxnLst/>
              <a:rect l="l" t="t" r="r" b="b"/>
              <a:pathLst>
                <a:path w="1535" h="1016" extrusionOk="0">
                  <a:moveTo>
                    <a:pt x="1034" y="1"/>
                  </a:moveTo>
                  <a:cubicBezTo>
                    <a:pt x="967" y="1"/>
                    <a:pt x="834" y="1"/>
                    <a:pt x="734" y="34"/>
                  </a:cubicBezTo>
                  <a:cubicBezTo>
                    <a:pt x="634" y="101"/>
                    <a:pt x="500" y="134"/>
                    <a:pt x="334" y="168"/>
                  </a:cubicBezTo>
                  <a:cubicBezTo>
                    <a:pt x="234" y="201"/>
                    <a:pt x="134" y="268"/>
                    <a:pt x="67" y="368"/>
                  </a:cubicBezTo>
                  <a:cubicBezTo>
                    <a:pt x="33" y="468"/>
                    <a:pt x="0" y="601"/>
                    <a:pt x="33" y="701"/>
                  </a:cubicBezTo>
                  <a:cubicBezTo>
                    <a:pt x="67" y="801"/>
                    <a:pt x="134" y="935"/>
                    <a:pt x="234" y="968"/>
                  </a:cubicBezTo>
                  <a:cubicBezTo>
                    <a:pt x="304" y="992"/>
                    <a:pt x="392" y="1015"/>
                    <a:pt x="472" y="1015"/>
                  </a:cubicBezTo>
                  <a:cubicBezTo>
                    <a:pt x="506" y="1015"/>
                    <a:pt x="538" y="1011"/>
                    <a:pt x="567" y="1001"/>
                  </a:cubicBezTo>
                  <a:cubicBezTo>
                    <a:pt x="701" y="968"/>
                    <a:pt x="834" y="935"/>
                    <a:pt x="1001" y="868"/>
                  </a:cubicBezTo>
                  <a:cubicBezTo>
                    <a:pt x="1034" y="868"/>
                    <a:pt x="1068" y="868"/>
                    <a:pt x="1068" y="835"/>
                  </a:cubicBezTo>
                  <a:cubicBezTo>
                    <a:pt x="1168" y="835"/>
                    <a:pt x="1201" y="801"/>
                    <a:pt x="1234" y="768"/>
                  </a:cubicBezTo>
                  <a:cubicBezTo>
                    <a:pt x="1301" y="768"/>
                    <a:pt x="1301" y="701"/>
                    <a:pt x="1334" y="701"/>
                  </a:cubicBezTo>
                  <a:cubicBezTo>
                    <a:pt x="1401" y="668"/>
                    <a:pt x="1501" y="601"/>
                    <a:pt x="1535" y="468"/>
                  </a:cubicBezTo>
                  <a:cubicBezTo>
                    <a:pt x="1535" y="368"/>
                    <a:pt x="1501" y="201"/>
                    <a:pt x="1401" y="134"/>
                  </a:cubicBezTo>
                  <a:lnTo>
                    <a:pt x="1334" y="34"/>
                  </a:lnTo>
                  <a:cubicBezTo>
                    <a:pt x="1301" y="1"/>
                    <a:pt x="1201" y="1"/>
                    <a:pt x="1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56;p102">
              <a:extLst>
                <a:ext uri="{FF2B5EF4-FFF2-40B4-BE49-F238E27FC236}">
                  <a16:creationId xmlns:a16="http://schemas.microsoft.com/office/drawing/2014/main" id="{3A550FD4-3954-02E8-0306-983B3FE2063B}"/>
                </a:ext>
              </a:extLst>
            </p:cNvPr>
            <p:cNvSpPr/>
            <p:nvPr/>
          </p:nvSpPr>
          <p:spPr>
            <a:xfrm>
              <a:off x="2952275" y="3848875"/>
              <a:ext cx="106200" cy="41950"/>
            </a:xfrm>
            <a:custGeom>
              <a:avLst/>
              <a:gdLst/>
              <a:ahLst/>
              <a:cxnLst/>
              <a:rect l="l" t="t" r="r" b="b"/>
              <a:pathLst>
                <a:path w="4248" h="1678" extrusionOk="0">
                  <a:moveTo>
                    <a:pt x="3742" y="1"/>
                  </a:moveTo>
                  <a:cubicBezTo>
                    <a:pt x="3719" y="1"/>
                    <a:pt x="3695" y="3"/>
                    <a:pt x="3670" y="7"/>
                  </a:cubicBezTo>
                  <a:cubicBezTo>
                    <a:pt x="3370" y="40"/>
                    <a:pt x="3103" y="174"/>
                    <a:pt x="2836" y="274"/>
                  </a:cubicBezTo>
                  <a:cubicBezTo>
                    <a:pt x="2569" y="340"/>
                    <a:pt x="2269" y="440"/>
                    <a:pt x="2035" y="507"/>
                  </a:cubicBezTo>
                  <a:cubicBezTo>
                    <a:pt x="1502" y="674"/>
                    <a:pt x="935" y="774"/>
                    <a:pt x="401" y="841"/>
                  </a:cubicBezTo>
                  <a:cubicBezTo>
                    <a:pt x="167" y="874"/>
                    <a:pt x="1" y="1007"/>
                    <a:pt x="1" y="1274"/>
                  </a:cubicBezTo>
                  <a:cubicBezTo>
                    <a:pt x="1" y="1461"/>
                    <a:pt x="176" y="1678"/>
                    <a:pt x="362" y="1678"/>
                  </a:cubicBezTo>
                  <a:cubicBezTo>
                    <a:pt x="375" y="1678"/>
                    <a:pt x="388" y="1677"/>
                    <a:pt x="401" y="1675"/>
                  </a:cubicBezTo>
                  <a:cubicBezTo>
                    <a:pt x="1035" y="1608"/>
                    <a:pt x="1602" y="1474"/>
                    <a:pt x="2202" y="1308"/>
                  </a:cubicBezTo>
                  <a:cubicBezTo>
                    <a:pt x="2502" y="1208"/>
                    <a:pt x="2736" y="1141"/>
                    <a:pt x="3036" y="1041"/>
                  </a:cubicBezTo>
                  <a:cubicBezTo>
                    <a:pt x="3336" y="941"/>
                    <a:pt x="3670" y="841"/>
                    <a:pt x="3903" y="641"/>
                  </a:cubicBezTo>
                  <a:cubicBezTo>
                    <a:pt x="4248" y="453"/>
                    <a:pt x="4093" y="1"/>
                    <a:pt x="3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57;p102">
              <a:extLst>
                <a:ext uri="{FF2B5EF4-FFF2-40B4-BE49-F238E27FC236}">
                  <a16:creationId xmlns:a16="http://schemas.microsoft.com/office/drawing/2014/main" id="{915D9D1E-4484-0CC3-DC7A-E6F04E48885C}"/>
                </a:ext>
              </a:extLst>
            </p:cNvPr>
            <p:cNvSpPr/>
            <p:nvPr/>
          </p:nvSpPr>
          <p:spPr>
            <a:xfrm>
              <a:off x="2945600" y="3827150"/>
              <a:ext cx="38400" cy="18025"/>
            </a:xfrm>
            <a:custGeom>
              <a:avLst/>
              <a:gdLst/>
              <a:ahLst/>
              <a:cxnLst/>
              <a:rect l="l" t="t" r="r" b="b"/>
              <a:pathLst>
                <a:path w="1536" h="721" extrusionOk="0">
                  <a:moveTo>
                    <a:pt x="1237" y="0"/>
                  </a:moveTo>
                  <a:cubicBezTo>
                    <a:pt x="1214" y="0"/>
                    <a:pt x="1191" y="3"/>
                    <a:pt x="1168" y="8"/>
                  </a:cubicBezTo>
                  <a:cubicBezTo>
                    <a:pt x="868" y="75"/>
                    <a:pt x="535" y="142"/>
                    <a:pt x="268" y="209"/>
                  </a:cubicBezTo>
                  <a:cubicBezTo>
                    <a:pt x="134" y="242"/>
                    <a:pt x="1" y="409"/>
                    <a:pt x="101" y="542"/>
                  </a:cubicBezTo>
                  <a:cubicBezTo>
                    <a:pt x="127" y="671"/>
                    <a:pt x="213" y="721"/>
                    <a:pt x="328" y="721"/>
                  </a:cubicBezTo>
                  <a:cubicBezTo>
                    <a:pt x="361" y="721"/>
                    <a:pt x="397" y="716"/>
                    <a:pt x="434" y="709"/>
                  </a:cubicBezTo>
                  <a:cubicBezTo>
                    <a:pt x="701" y="676"/>
                    <a:pt x="1035" y="576"/>
                    <a:pt x="1335" y="542"/>
                  </a:cubicBezTo>
                  <a:cubicBezTo>
                    <a:pt x="1435" y="542"/>
                    <a:pt x="1469" y="475"/>
                    <a:pt x="1502" y="409"/>
                  </a:cubicBezTo>
                  <a:cubicBezTo>
                    <a:pt x="1502" y="375"/>
                    <a:pt x="1535" y="309"/>
                    <a:pt x="1502" y="209"/>
                  </a:cubicBezTo>
                  <a:cubicBezTo>
                    <a:pt x="1474" y="70"/>
                    <a:pt x="1354" y="0"/>
                    <a:pt x="1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58;p102">
              <a:extLst>
                <a:ext uri="{FF2B5EF4-FFF2-40B4-BE49-F238E27FC236}">
                  <a16:creationId xmlns:a16="http://schemas.microsoft.com/office/drawing/2014/main" id="{6AE68289-BCED-E805-6714-17D793AF94C3}"/>
                </a:ext>
              </a:extLst>
            </p:cNvPr>
            <p:cNvSpPr/>
            <p:nvPr/>
          </p:nvSpPr>
          <p:spPr>
            <a:xfrm>
              <a:off x="2969550" y="4136850"/>
              <a:ext cx="145375" cy="77925"/>
            </a:xfrm>
            <a:custGeom>
              <a:avLst/>
              <a:gdLst/>
              <a:ahLst/>
              <a:cxnLst/>
              <a:rect l="l" t="t" r="r" b="b"/>
              <a:pathLst>
                <a:path w="5815" h="3117" extrusionOk="0">
                  <a:moveTo>
                    <a:pt x="4478" y="1"/>
                  </a:moveTo>
                  <a:cubicBezTo>
                    <a:pt x="3771" y="1"/>
                    <a:pt x="3067" y="216"/>
                    <a:pt x="2412" y="496"/>
                  </a:cubicBezTo>
                  <a:cubicBezTo>
                    <a:pt x="1511" y="930"/>
                    <a:pt x="744" y="1630"/>
                    <a:pt x="210" y="2464"/>
                  </a:cubicBezTo>
                  <a:cubicBezTo>
                    <a:pt x="0" y="2815"/>
                    <a:pt x="314" y="3116"/>
                    <a:pt x="623" y="3116"/>
                  </a:cubicBezTo>
                  <a:cubicBezTo>
                    <a:pt x="756" y="3116"/>
                    <a:pt x="888" y="3061"/>
                    <a:pt x="978" y="2931"/>
                  </a:cubicBezTo>
                  <a:cubicBezTo>
                    <a:pt x="1411" y="2198"/>
                    <a:pt x="2078" y="1664"/>
                    <a:pt x="2846" y="1330"/>
                  </a:cubicBezTo>
                  <a:cubicBezTo>
                    <a:pt x="3579" y="997"/>
                    <a:pt x="4413" y="963"/>
                    <a:pt x="5247" y="963"/>
                  </a:cubicBezTo>
                  <a:cubicBezTo>
                    <a:pt x="5714" y="930"/>
                    <a:pt x="5814" y="263"/>
                    <a:pt x="5381" y="129"/>
                  </a:cubicBezTo>
                  <a:cubicBezTo>
                    <a:pt x="5082" y="40"/>
                    <a:pt x="4780" y="1"/>
                    <a:pt x="4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59;p102">
              <a:extLst>
                <a:ext uri="{FF2B5EF4-FFF2-40B4-BE49-F238E27FC236}">
                  <a16:creationId xmlns:a16="http://schemas.microsoft.com/office/drawing/2014/main" id="{27952181-AF1D-82C6-1B77-7FE1F99E69B1}"/>
                </a:ext>
              </a:extLst>
            </p:cNvPr>
            <p:cNvSpPr/>
            <p:nvPr/>
          </p:nvSpPr>
          <p:spPr>
            <a:xfrm>
              <a:off x="3308750" y="4026400"/>
              <a:ext cx="113050" cy="53800"/>
            </a:xfrm>
            <a:custGeom>
              <a:avLst/>
              <a:gdLst/>
              <a:ahLst/>
              <a:cxnLst/>
              <a:rect l="l" t="t" r="r" b="b"/>
              <a:pathLst>
                <a:path w="4522" h="2152" extrusionOk="0">
                  <a:moveTo>
                    <a:pt x="3796" y="0"/>
                  </a:moveTo>
                  <a:cubicBezTo>
                    <a:pt x="2494" y="0"/>
                    <a:pt x="1217" y="612"/>
                    <a:pt x="285" y="1512"/>
                  </a:cubicBezTo>
                  <a:cubicBezTo>
                    <a:pt x="0" y="1771"/>
                    <a:pt x="259" y="2151"/>
                    <a:pt x="561" y="2151"/>
                  </a:cubicBezTo>
                  <a:cubicBezTo>
                    <a:pt x="647" y="2151"/>
                    <a:pt x="737" y="2120"/>
                    <a:pt x="819" y="2046"/>
                  </a:cubicBezTo>
                  <a:cubicBezTo>
                    <a:pt x="1753" y="1245"/>
                    <a:pt x="2921" y="945"/>
                    <a:pt x="4088" y="911"/>
                  </a:cubicBezTo>
                  <a:cubicBezTo>
                    <a:pt x="4322" y="911"/>
                    <a:pt x="4522" y="711"/>
                    <a:pt x="4522" y="444"/>
                  </a:cubicBezTo>
                  <a:cubicBezTo>
                    <a:pt x="4522" y="211"/>
                    <a:pt x="4322" y="44"/>
                    <a:pt x="4088" y="11"/>
                  </a:cubicBezTo>
                  <a:cubicBezTo>
                    <a:pt x="3991" y="4"/>
                    <a:pt x="3893" y="0"/>
                    <a:pt x="3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60;p102">
              <a:extLst>
                <a:ext uri="{FF2B5EF4-FFF2-40B4-BE49-F238E27FC236}">
                  <a16:creationId xmlns:a16="http://schemas.microsoft.com/office/drawing/2014/main" id="{CC779AC1-FFAC-B620-B53D-4FF93C91690B}"/>
                </a:ext>
              </a:extLst>
            </p:cNvPr>
            <p:cNvSpPr/>
            <p:nvPr/>
          </p:nvSpPr>
          <p:spPr>
            <a:xfrm>
              <a:off x="3641950" y="3910200"/>
              <a:ext cx="142625" cy="67900"/>
            </a:xfrm>
            <a:custGeom>
              <a:avLst/>
              <a:gdLst/>
              <a:ahLst/>
              <a:cxnLst/>
              <a:rect l="l" t="t" r="r" b="b"/>
              <a:pathLst>
                <a:path w="5705" h="2716" extrusionOk="0">
                  <a:moveTo>
                    <a:pt x="4777" y="1"/>
                  </a:moveTo>
                  <a:cubicBezTo>
                    <a:pt x="4001" y="1"/>
                    <a:pt x="3215" y="237"/>
                    <a:pt x="2502" y="523"/>
                  </a:cubicBezTo>
                  <a:cubicBezTo>
                    <a:pt x="1635" y="856"/>
                    <a:pt x="867" y="1356"/>
                    <a:pt x="167" y="1957"/>
                  </a:cubicBezTo>
                  <a:cubicBezTo>
                    <a:pt x="0" y="2124"/>
                    <a:pt x="0" y="2424"/>
                    <a:pt x="167" y="2591"/>
                  </a:cubicBezTo>
                  <a:cubicBezTo>
                    <a:pt x="250" y="2674"/>
                    <a:pt x="359" y="2716"/>
                    <a:pt x="471" y="2716"/>
                  </a:cubicBezTo>
                  <a:cubicBezTo>
                    <a:pt x="584" y="2716"/>
                    <a:pt x="701" y="2674"/>
                    <a:pt x="801" y="2591"/>
                  </a:cubicBezTo>
                  <a:cubicBezTo>
                    <a:pt x="1434" y="2090"/>
                    <a:pt x="2135" y="1723"/>
                    <a:pt x="2869" y="1457"/>
                  </a:cubicBezTo>
                  <a:cubicBezTo>
                    <a:pt x="3669" y="1223"/>
                    <a:pt x="4470" y="1090"/>
                    <a:pt x="5304" y="1023"/>
                  </a:cubicBezTo>
                  <a:cubicBezTo>
                    <a:pt x="5537" y="990"/>
                    <a:pt x="5704" y="689"/>
                    <a:pt x="5671" y="489"/>
                  </a:cubicBezTo>
                  <a:cubicBezTo>
                    <a:pt x="5637" y="222"/>
                    <a:pt x="5437" y="56"/>
                    <a:pt x="5170" y="22"/>
                  </a:cubicBezTo>
                  <a:cubicBezTo>
                    <a:pt x="5040" y="8"/>
                    <a:pt x="4909" y="1"/>
                    <a:pt x="4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61;p102">
              <a:extLst>
                <a:ext uri="{FF2B5EF4-FFF2-40B4-BE49-F238E27FC236}">
                  <a16:creationId xmlns:a16="http://schemas.microsoft.com/office/drawing/2014/main" id="{D70C4B80-8A17-C9A4-554F-55C7A44A3478}"/>
                </a:ext>
              </a:extLst>
            </p:cNvPr>
            <p:cNvSpPr/>
            <p:nvPr/>
          </p:nvSpPr>
          <p:spPr>
            <a:xfrm>
              <a:off x="4844475" y="3919700"/>
              <a:ext cx="63400" cy="42975"/>
            </a:xfrm>
            <a:custGeom>
              <a:avLst/>
              <a:gdLst/>
              <a:ahLst/>
              <a:cxnLst/>
              <a:rect l="l" t="t" r="r" b="b"/>
              <a:pathLst>
                <a:path w="2536" h="1719" extrusionOk="0">
                  <a:moveTo>
                    <a:pt x="350" y="1"/>
                  </a:moveTo>
                  <a:cubicBezTo>
                    <a:pt x="275" y="1"/>
                    <a:pt x="200" y="26"/>
                    <a:pt x="133" y="76"/>
                  </a:cubicBezTo>
                  <a:cubicBezTo>
                    <a:pt x="0" y="209"/>
                    <a:pt x="67" y="376"/>
                    <a:pt x="133" y="509"/>
                  </a:cubicBezTo>
                  <a:cubicBezTo>
                    <a:pt x="400" y="810"/>
                    <a:pt x="667" y="1043"/>
                    <a:pt x="1001" y="1310"/>
                  </a:cubicBezTo>
                  <a:cubicBezTo>
                    <a:pt x="1168" y="1410"/>
                    <a:pt x="1334" y="1510"/>
                    <a:pt x="1568" y="1577"/>
                  </a:cubicBezTo>
                  <a:cubicBezTo>
                    <a:pt x="1735" y="1677"/>
                    <a:pt x="1935" y="1677"/>
                    <a:pt x="2102" y="1710"/>
                  </a:cubicBezTo>
                  <a:cubicBezTo>
                    <a:pt x="2129" y="1716"/>
                    <a:pt x="2157" y="1719"/>
                    <a:pt x="2184" y="1719"/>
                  </a:cubicBezTo>
                  <a:cubicBezTo>
                    <a:pt x="2319" y="1719"/>
                    <a:pt x="2435" y="1649"/>
                    <a:pt x="2435" y="1510"/>
                  </a:cubicBezTo>
                  <a:cubicBezTo>
                    <a:pt x="2535" y="1343"/>
                    <a:pt x="2435" y="1177"/>
                    <a:pt x="2268" y="1143"/>
                  </a:cubicBezTo>
                  <a:cubicBezTo>
                    <a:pt x="2202" y="1077"/>
                    <a:pt x="2102" y="1077"/>
                    <a:pt x="2035" y="1043"/>
                  </a:cubicBezTo>
                  <a:cubicBezTo>
                    <a:pt x="2035" y="1043"/>
                    <a:pt x="1968" y="1043"/>
                    <a:pt x="1968" y="1010"/>
                  </a:cubicBezTo>
                  <a:cubicBezTo>
                    <a:pt x="1935" y="1010"/>
                    <a:pt x="1901" y="976"/>
                    <a:pt x="1835" y="976"/>
                  </a:cubicBezTo>
                  <a:cubicBezTo>
                    <a:pt x="1801" y="910"/>
                    <a:pt x="1735" y="910"/>
                    <a:pt x="1701" y="876"/>
                  </a:cubicBezTo>
                  <a:cubicBezTo>
                    <a:pt x="1635" y="876"/>
                    <a:pt x="1635" y="876"/>
                    <a:pt x="1601" y="843"/>
                  </a:cubicBezTo>
                  <a:lnTo>
                    <a:pt x="1334" y="710"/>
                  </a:lnTo>
                  <a:cubicBezTo>
                    <a:pt x="1268" y="676"/>
                    <a:pt x="1234" y="643"/>
                    <a:pt x="1134" y="576"/>
                  </a:cubicBezTo>
                  <a:cubicBezTo>
                    <a:pt x="1101" y="543"/>
                    <a:pt x="1067" y="543"/>
                    <a:pt x="1001" y="509"/>
                  </a:cubicBezTo>
                  <a:lnTo>
                    <a:pt x="967" y="476"/>
                  </a:lnTo>
                  <a:cubicBezTo>
                    <a:pt x="834" y="343"/>
                    <a:pt x="667" y="209"/>
                    <a:pt x="567" y="76"/>
                  </a:cubicBezTo>
                  <a:cubicBezTo>
                    <a:pt x="500" y="26"/>
                    <a:pt x="425" y="1"/>
                    <a:pt x="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62;p102">
              <a:extLst>
                <a:ext uri="{FF2B5EF4-FFF2-40B4-BE49-F238E27FC236}">
                  <a16:creationId xmlns:a16="http://schemas.microsoft.com/office/drawing/2014/main" id="{3DC34B06-4E11-B04B-8D5E-69ED19D1757D}"/>
                </a:ext>
              </a:extLst>
            </p:cNvPr>
            <p:cNvSpPr/>
            <p:nvPr/>
          </p:nvSpPr>
          <p:spPr>
            <a:xfrm>
              <a:off x="4885325" y="3903325"/>
              <a:ext cx="48400" cy="25800"/>
            </a:xfrm>
            <a:custGeom>
              <a:avLst/>
              <a:gdLst/>
              <a:ahLst/>
              <a:cxnLst/>
              <a:rect l="l" t="t" r="r" b="b"/>
              <a:pathLst>
                <a:path w="1936" h="1032" extrusionOk="0">
                  <a:moveTo>
                    <a:pt x="298" y="1"/>
                  </a:moveTo>
                  <a:cubicBezTo>
                    <a:pt x="238" y="1"/>
                    <a:pt x="179" y="18"/>
                    <a:pt x="134" y="64"/>
                  </a:cubicBezTo>
                  <a:cubicBezTo>
                    <a:pt x="67" y="164"/>
                    <a:pt x="1" y="364"/>
                    <a:pt x="134" y="464"/>
                  </a:cubicBezTo>
                  <a:cubicBezTo>
                    <a:pt x="568" y="798"/>
                    <a:pt x="1101" y="998"/>
                    <a:pt x="1635" y="1031"/>
                  </a:cubicBezTo>
                  <a:cubicBezTo>
                    <a:pt x="1768" y="1031"/>
                    <a:pt x="1935" y="898"/>
                    <a:pt x="1902" y="798"/>
                  </a:cubicBezTo>
                  <a:cubicBezTo>
                    <a:pt x="1935" y="631"/>
                    <a:pt x="1802" y="497"/>
                    <a:pt x="1668" y="497"/>
                  </a:cubicBezTo>
                  <a:lnTo>
                    <a:pt x="1568" y="497"/>
                  </a:lnTo>
                  <a:cubicBezTo>
                    <a:pt x="1502" y="497"/>
                    <a:pt x="1435" y="464"/>
                    <a:pt x="1402" y="464"/>
                  </a:cubicBezTo>
                  <a:cubicBezTo>
                    <a:pt x="1268" y="431"/>
                    <a:pt x="1168" y="364"/>
                    <a:pt x="1068" y="364"/>
                  </a:cubicBezTo>
                  <a:lnTo>
                    <a:pt x="1001" y="364"/>
                  </a:lnTo>
                  <a:cubicBezTo>
                    <a:pt x="968" y="364"/>
                    <a:pt x="968" y="331"/>
                    <a:pt x="935" y="331"/>
                  </a:cubicBezTo>
                  <a:cubicBezTo>
                    <a:pt x="901" y="297"/>
                    <a:pt x="834" y="297"/>
                    <a:pt x="801" y="264"/>
                  </a:cubicBezTo>
                  <a:cubicBezTo>
                    <a:pt x="768" y="197"/>
                    <a:pt x="734" y="197"/>
                    <a:pt x="634" y="164"/>
                  </a:cubicBezTo>
                  <a:cubicBezTo>
                    <a:pt x="601" y="164"/>
                    <a:pt x="601" y="130"/>
                    <a:pt x="568" y="130"/>
                  </a:cubicBezTo>
                  <a:lnTo>
                    <a:pt x="501" y="64"/>
                  </a:lnTo>
                  <a:cubicBezTo>
                    <a:pt x="446" y="27"/>
                    <a:pt x="371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63;p102">
              <a:extLst>
                <a:ext uri="{FF2B5EF4-FFF2-40B4-BE49-F238E27FC236}">
                  <a16:creationId xmlns:a16="http://schemas.microsoft.com/office/drawing/2014/main" id="{463F8301-01C0-9919-D501-81E8D98AC471}"/>
                </a:ext>
              </a:extLst>
            </p:cNvPr>
            <p:cNvSpPr/>
            <p:nvPr/>
          </p:nvSpPr>
          <p:spPr>
            <a:xfrm>
              <a:off x="4875325" y="3835250"/>
              <a:ext cx="91375" cy="54975"/>
            </a:xfrm>
            <a:custGeom>
              <a:avLst/>
              <a:gdLst/>
              <a:ahLst/>
              <a:cxnLst/>
              <a:rect l="l" t="t" r="r" b="b"/>
              <a:pathLst>
                <a:path w="3655" h="2199" extrusionOk="0">
                  <a:moveTo>
                    <a:pt x="391" y="0"/>
                  </a:moveTo>
                  <a:cubicBezTo>
                    <a:pt x="223" y="0"/>
                    <a:pt x="61" y="115"/>
                    <a:pt x="34" y="252"/>
                  </a:cubicBezTo>
                  <a:cubicBezTo>
                    <a:pt x="0" y="485"/>
                    <a:pt x="100" y="685"/>
                    <a:pt x="300" y="719"/>
                  </a:cubicBezTo>
                  <a:cubicBezTo>
                    <a:pt x="1301" y="1019"/>
                    <a:pt x="2168" y="1519"/>
                    <a:pt x="3002" y="2153"/>
                  </a:cubicBezTo>
                  <a:cubicBezTo>
                    <a:pt x="3056" y="2185"/>
                    <a:pt x="3110" y="2199"/>
                    <a:pt x="3162" y="2199"/>
                  </a:cubicBezTo>
                  <a:cubicBezTo>
                    <a:pt x="3436" y="2199"/>
                    <a:pt x="3655" y="1810"/>
                    <a:pt x="3403" y="1586"/>
                  </a:cubicBezTo>
                  <a:cubicBezTo>
                    <a:pt x="2569" y="852"/>
                    <a:pt x="1568" y="285"/>
                    <a:pt x="501" y="18"/>
                  </a:cubicBezTo>
                  <a:cubicBezTo>
                    <a:pt x="465" y="6"/>
                    <a:pt x="427" y="0"/>
                    <a:pt x="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64;p102">
              <a:extLst>
                <a:ext uri="{FF2B5EF4-FFF2-40B4-BE49-F238E27FC236}">
                  <a16:creationId xmlns:a16="http://schemas.microsoft.com/office/drawing/2014/main" id="{F0E7EEB4-3321-4989-BC8A-D5724139FECF}"/>
                </a:ext>
              </a:extLst>
            </p:cNvPr>
            <p:cNvSpPr/>
            <p:nvPr/>
          </p:nvSpPr>
          <p:spPr>
            <a:xfrm>
              <a:off x="2829700" y="3640075"/>
              <a:ext cx="117225" cy="191475"/>
            </a:xfrm>
            <a:custGeom>
              <a:avLst/>
              <a:gdLst/>
              <a:ahLst/>
              <a:cxnLst/>
              <a:rect l="l" t="t" r="r" b="b"/>
              <a:pathLst>
                <a:path w="4689" h="7659" extrusionOk="0">
                  <a:moveTo>
                    <a:pt x="3811" y="1"/>
                  </a:moveTo>
                  <a:cubicBezTo>
                    <a:pt x="3765" y="1"/>
                    <a:pt x="3718" y="7"/>
                    <a:pt x="3669" y="19"/>
                  </a:cubicBezTo>
                  <a:cubicBezTo>
                    <a:pt x="2435" y="386"/>
                    <a:pt x="1435" y="1387"/>
                    <a:pt x="901" y="2555"/>
                  </a:cubicBezTo>
                  <a:cubicBezTo>
                    <a:pt x="267" y="3956"/>
                    <a:pt x="0" y="5790"/>
                    <a:pt x="567" y="7191"/>
                  </a:cubicBezTo>
                  <a:cubicBezTo>
                    <a:pt x="634" y="7458"/>
                    <a:pt x="834" y="7658"/>
                    <a:pt x="1134" y="7658"/>
                  </a:cubicBezTo>
                  <a:cubicBezTo>
                    <a:pt x="1401" y="7658"/>
                    <a:pt x="1668" y="7458"/>
                    <a:pt x="1735" y="7191"/>
                  </a:cubicBezTo>
                  <a:cubicBezTo>
                    <a:pt x="1768" y="6824"/>
                    <a:pt x="1835" y="6491"/>
                    <a:pt x="1835" y="6157"/>
                  </a:cubicBezTo>
                  <a:lnTo>
                    <a:pt x="1835" y="5156"/>
                  </a:lnTo>
                  <a:cubicBezTo>
                    <a:pt x="1835" y="4523"/>
                    <a:pt x="1935" y="3856"/>
                    <a:pt x="2168" y="3288"/>
                  </a:cubicBezTo>
                  <a:cubicBezTo>
                    <a:pt x="2502" y="2321"/>
                    <a:pt x="3169" y="1487"/>
                    <a:pt x="4103" y="1054"/>
                  </a:cubicBezTo>
                  <a:cubicBezTo>
                    <a:pt x="4689" y="869"/>
                    <a:pt x="4363" y="1"/>
                    <a:pt x="3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65;p102">
              <a:extLst>
                <a:ext uri="{FF2B5EF4-FFF2-40B4-BE49-F238E27FC236}">
                  <a16:creationId xmlns:a16="http://schemas.microsoft.com/office/drawing/2014/main" id="{AEBFD560-0187-193D-23C2-2E13799907B7}"/>
                </a:ext>
              </a:extLst>
            </p:cNvPr>
            <p:cNvSpPr/>
            <p:nvPr/>
          </p:nvSpPr>
          <p:spPr>
            <a:xfrm>
              <a:off x="3128250" y="3512775"/>
              <a:ext cx="101750" cy="147050"/>
            </a:xfrm>
            <a:custGeom>
              <a:avLst/>
              <a:gdLst/>
              <a:ahLst/>
              <a:cxnLst/>
              <a:rect l="l" t="t" r="r" b="b"/>
              <a:pathLst>
                <a:path w="4070" h="5882" extrusionOk="0">
                  <a:moveTo>
                    <a:pt x="3316" y="1"/>
                  </a:moveTo>
                  <a:cubicBezTo>
                    <a:pt x="3211" y="1"/>
                    <a:pt x="3103" y="24"/>
                    <a:pt x="3002" y="74"/>
                  </a:cubicBezTo>
                  <a:cubicBezTo>
                    <a:pt x="1201" y="1075"/>
                    <a:pt x="0" y="3277"/>
                    <a:pt x="467" y="5312"/>
                  </a:cubicBezTo>
                  <a:cubicBezTo>
                    <a:pt x="530" y="5655"/>
                    <a:pt x="855" y="5882"/>
                    <a:pt x="1225" y="5882"/>
                  </a:cubicBezTo>
                  <a:cubicBezTo>
                    <a:pt x="1250" y="5882"/>
                    <a:pt x="1276" y="5881"/>
                    <a:pt x="1301" y="5879"/>
                  </a:cubicBezTo>
                  <a:cubicBezTo>
                    <a:pt x="1668" y="5812"/>
                    <a:pt x="1968" y="5478"/>
                    <a:pt x="1901" y="5145"/>
                  </a:cubicBezTo>
                  <a:lnTo>
                    <a:pt x="1901" y="4544"/>
                  </a:lnTo>
                  <a:lnTo>
                    <a:pt x="1901" y="4244"/>
                  </a:lnTo>
                  <a:cubicBezTo>
                    <a:pt x="1901" y="4148"/>
                    <a:pt x="1936" y="4000"/>
                    <a:pt x="1955" y="4000"/>
                  </a:cubicBezTo>
                  <a:cubicBezTo>
                    <a:pt x="1963" y="4000"/>
                    <a:pt x="1968" y="4022"/>
                    <a:pt x="1968" y="4077"/>
                  </a:cubicBezTo>
                  <a:lnTo>
                    <a:pt x="2068" y="3444"/>
                  </a:lnTo>
                  <a:cubicBezTo>
                    <a:pt x="2135" y="3377"/>
                    <a:pt x="2135" y="3243"/>
                    <a:pt x="2168" y="3143"/>
                  </a:cubicBezTo>
                  <a:cubicBezTo>
                    <a:pt x="2168" y="3110"/>
                    <a:pt x="2202" y="3077"/>
                    <a:pt x="2202" y="2977"/>
                  </a:cubicBezTo>
                  <a:cubicBezTo>
                    <a:pt x="2302" y="2810"/>
                    <a:pt x="2368" y="2643"/>
                    <a:pt x="2502" y="2443"/>
                  </a:cubicBezTo>
                  <a:cubicBezTo>
                    <a:pt x="2535" y="2376"/>
                    <a:pt x="2635" y="2276"/>
                    <a:pt x="2669" y="2143"/>
                  </a:cubicBezTo>
                  <a:cubicBezTo>
                    <a:pt x="2702" y="2109"/>
                    <a:pt x="2702" y="2076"/>
                    <a:pt x="2735" y="2043"/>
                  </a:cubicBezTo>
                  <a:lnTo>
                    <a:pt x="2802" y="1976"/>
                  </a:lnTo>
                  <a:cubicBezTo>
                    <a:pt x="2902" y="1809"/>
                    <a:pt x="3069" y="1642"/>
                    <a:pt x="3202" y="1542"/>
                  </a:cubicBezTo>
                  <a:cubicBezTo>
                    <a:pt x="3302" y="1442"/>
                    <a:pt x="3369" y="1409"/>
                    <a:pt x="3469" y="1309"/>
                  </a:cubicBezTo>
                  <a:lnTo>
                    <a:pt x="3503" y="1309"/>
                  </a:lnTo>
                  <a:cubicBezTo>
                    <a:pt x="3536" y="1275"/>
                    <a:pt x="3636" y="1242"/>
                    <a:pt x="3669" y="1209"/>
                  </a:cubicBezTo>
                  <a:cubicBezTo>
                    <a:pt x="3970" y="1042"/>
                    <a:pt x="4070" y="642"/>
                    <a:pt x="3903" y="308"/>
                  </a:cubicBezTo>
                  <a:cubicBezTo>
                    <a:pt x="3787" y="122"/>
                    <a:pt x="35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66;p102">
              <a:extLst>
                <a:ext uri="{FF2B5EF4-FFF2-40B4-BE49-F238E27FC236}">
                  <a16:creationId xmlns:a16="http://schemas.microsoft.com/office/drawing/2014/main" id="{D57D830D-83FF-3A25-FD61-A2D4236EA95F}"/>
                </a:ext>
              </a:extLst>
            </p:cNvPr>
            <p:cNvSpPr/>
            <p:nvPr/>
          </p:nvSpPr>
          <p:spPr>
            <a:xfrm>
              <a:off x="3177450" y="3612200"/>
              <a:ext cx="25" cy="6700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0" y="234"/>
                  </a:moveTo>
                  <a:lnTo>
                    <a:pt x="0" y="234"/>
                  </a:lnTo>
                  <a:cubicBezTo>
                    <a:pt x="0" y="267"/>
                    <a:pt x="0" y="0"/>
                    <a:pt x="0" y="234"/>
                  </a:cubicBezTo>
                  <a:close/>
                </a:path>
              </a:pathLst>
            </a:custGeom>
            <a:solidFill>
              <a:srgbClr val="FFC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67;p102">
              <a:extLst>
                <a:ext uri="{FF2B5EF4-FFF2-40B4-BE49-F238E27FC236}">
                  <a16:creationId xmlns:a16="http://schemas.microsoft.com/office/drawing/2014/main" id="{E51D97B0-DA62-AE9D-B1F1-04B6CCD217F6}"/>
                </a:ext>
              </a:extLst>
            </p:cNvPr>
            <p:cNvSpPr/>
            <p:nvPr/>
          </p:nvSpPr>
          <p:spPr>
            <a:xfrm>
              <a:off x="3454300" y="3366900"/>
              <a:ext cx="125950" cy="146125"/>
            </a:xfrm>
            <a:custGeom>
              <a:avLst/>
              <a:gdLst/>
              <a:ahLst/>
              <a:cxnLst/>
              <a:rect l="l" t="t" r="r" b="b"/>
              <a:pathLst>
                <a:path w="5038" h="5845" extrusionOk="0">
                  <a:moveTo>
                    <a:pt x="4400" y="0"/>
                  </a:moveTo>
                  <a:cubicBezTo>
                    <a:pt x="4336" y="0"/>
                    <a:pt x="4270" y="12"/>
                    <a:pt x="4204" y="39"/>
                  </a:cubicBezTo>
                  <a:cubicBezTo>
                    <a:pt x="3136" y="372"/>
                    <a:pt x="2102" y="1073"/>
                    <a:pt x="1335" y="1940"/>
                  </a:cubicBezTo>
                  <a:cubicBezTo>
                    <a:pt x="901" y="2440"/>
                    <a:pt x="568" y="2941"/>
                    <a:pt x="334" y="3541"/>
                  </a:cubicBezTo>
                  <a:cubicBezTo>
                    <a:pt x="268" y="3775"/>
                    <a:pt x="134" y="4041"/>
                    <a:pt x="67" y="4275"/>
                  </a:cubicBezTo>
                  <a:cubicBezTo>
                    <a:pt x="1" y="4642"/>
                    <a:pt x="1" y="4975"/>
                    <a:pt x="67" y="5376"/>
                  </a:cubicBezTo>
                  <a:cubicBezTo>
                    <a:pt x="184" y="5667"/>
                    <a:pt x="480" y="5845"/>
                    <a:pt x="761" y="5845"/>
                  </a:cubicBezTo>
                  <a:cubicBezTo>
                    <a:pt x="963" y="5845"/>
                    <a:pt x="1156" y="5752"/>
                    <a:pt x="1268" y="5543"/>
                  </a:cubicBezTo>
                  <a:cubicBezTo>
                    <a:pt x="1368" y="5276"/>
                    <a:pt x="1502" y="5042"/>
                    <a:pt x="1602" y="4742"/>
                  </a:cubicBezTo>
                  <a:cubicBezTo>
                    <a:pt x="1635" y="4475"/>
                    <a:pt x="1702" y="4275"/>
                    <a:pt x="1802" y="4041"/>
                  </a:cubicBezTo>
                  <a:cubicBezTo>
                    <a:pt x="1802" y="3975"/>
                    <a:pt x="1835" y="3941"/>
                    <a:pt x="1835" y="3875"/>
                  </a:cubicBezTo>
                  <a:cubicBezTo>
                    <a:pt x="1835" y="3808"/>
                    <a:pt x="1869" y="3775"/>
                    <a:pt x="1869" y="3775"/>
                  </a:cubicBezTo>
                  <a:cubicBezTo>
                    <a:pt x="1935" y="3641"/>
                    <a:pt x="1969" y="3574"/>
                    <a:pt x="2035" y="3441"/>
                  </a:cubicBezTo>
                  <a:lnTo>
                    <a:pt x="2436" y="2807"/>
                  </a:lnTo>
                  <a:cubicBezTo>
                    <a:pt x="2469" y="2774"/>
                    <a:pt x="2502" y="2741"/>
                    <a:pt x="2502" y="2707"/>
                  </a:cubicBezTo>
                  <a:lnTo>
                    <a:pt x="2536" y="2640"/>
                  </a:lnTo>
                  <a:cubicBezTo>
                    <a:pt x="2636" y="2574"/>
                    <a:pt x="2703" y="2440"/>
                    <a:pt x="2803" y="2374"/>
                  </a:cubicBezTo>
                  <a:cubicBezTo>
                    <a:pt x="2969" y="2207"/>
                    <a:pt x="3136" y="2040"/>
                    <a:pt x="3336" y="1873"/>
                  </a:cubicBezTo>
                  <a:lnTo>
                    <a:pt x="3370" y="1807"/>
                  </a:lnTo>
                  <a:cubicBezTo>
                    <a:pt x="3370" y="1807"/>
                    <a:pt x="3403" y="1807"/>
                    <a:pt x="3403" y="1773"/>
                  </a:cubicBezTo>
                  <a:cubicBezTo>
                    <a:pt x="3470" y="1740"/>
                    <a:pt x="3537" y="1706"/>
                    <a:pt x="3603" y="1640"/>
                  </a:cubicBezTo>
                  <a:cubicBezTo>
                    <a:pt x="3670" y="1606"/>
                    <a:pt x="3770" y="1540"/>
                    <a:pt x="3870" y="1473"/>
                  </a:cubicBezTo>
                  <a:cubicBezTo>
                    <a:pt x="4070" y="1373"/>
                    <a:pt x="4337" y="1239"/>
                    <a:pt x="4504" y="1206"/>
                  </a:cubicBezTo>
                  <a:cubicBezTo>
                    <a:pt x="4837" y="1073"/>
                    <a:pt x="5038" y="772"/>
                    <a:pt x="4971" y="439"/>
                  </a:cubicBezTo>
                  <a:cubicBezTo>
                    <a:pt x="4891" y="198"/>
                    <a:pt x="4660" y="0"/>
                    <a:pt x="4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68;p102">
              <a:extLst>
                <a:ext uri="{FF2B5EF4-FFF2-40B4-BE49-F238E27FC236}">
                  <a16:creationId xmlns:a16="http://schemas.microsoft.com/office/drawing/2014/main" id="{0EC22552-6680-F779-AACD-DE1340D8C748}"/>
                </a:ext>
              </a:extLst>
            </p:cNvPr>
            <p:cNvSpPr/>
            <p:nvPr/>
          </p:nvSpPr>
          <p:spPr>
            <a:xfrm>
              <a:off x="3767450" y="2686725"/>
              <a:ext cx="94275" cy="378150"/>
            </a:xfrm>
            <a:custGeom>
              <a:avLst/>
              <a:gdLst/>
              <a:ahLst/>
              <a:cxnLst/>
              <a:rect l="l" t="t" r="r" b="b"/>
              <a:pathLst>
                <a:path w="3771" h="15126" extrusionOk="0">
                  <a:moveTo>
                    <a:pt x="410" y="1"/>
                  </a:moveTo>
                  <a:cubicBezTo>
                    <a:pt x="197" y="1"/>
                    <a:pt x="1" y="135"/>
                    <a:pt x="17" y="426"/>
                  </a:cubicBezTo>
                  <a:cubicBezTo>
                    <a:pt x="150" y="3429"/>
                    <a:pt x="184" y="6397"/>
                    <a:pt x="417" y="9400"/>
                  </a:cubicBezTo>
                  <a:cubicBezTo>
                    <a:pt x="451" y="10100"/>
                    <a:pt x="517" y="10834"/>
                    <a:pt x="584" y="11568"/>
                  </a:cubicBezTo>
                  <a:cubicBezTo>
                    <a:pt x="617" y="12235"/>
                    <a:pt x="617" y="12969"/>
                    <a:pt x="784" y="13636"/>
                  </a:cubicBezTo>
                  <a:cubicBezTo>
                    <a:pt x="947" y="14405"/>
                    <a:pt x="1681" y="15125"/>
                    <a:pt x="2426" y="15125"/>
                  </a:cubicBezTo>
                  <a:cubicBezTo>
                    <a:pt x="2748" y="15125"/>
                    <a:pt x="3071" y="14992"/>
                    <a:pt x="3353" y="14670"/>
                  </a:cubicBezTo>
                  <a:cubicBezTo>
                    <a:pt x="3770" y="14197"/>
                    <a:pt x="3375" y="13515"/>
                    <a:pt x="2826" y="13515"/>
                  </a:cubicBezTo>
                  <a:cubicBezTo>
                    <a:pt x="2717" y="13515"/>
                    <a:pt x="2601" y="13542"/>
                    <a:pt x="2485" y="13603"/>
                  </a:cubicBezTo>
                  <a:cubicBezTo>
                    <a:pt x="2475" y="13607"/>
                    <a:pt x="2465" y="13609"/>
                    <a:pt x="2456" y="13609"/>
                  </a:cubicBezTo>
                  <a:cubicBezTo>
                    <a:pt x="2310" y="13609"/>
                    <a:pt x="2248" y="13159"/>
                    <a:pt x="2185" y="13002"/>
                  </a:cubicBezTo>
                  <a:cubicBezTo>
                    <a:pt x="2118" y="12435"/>
                    <a:pt x="2118" y="11835"/>
                    <a:pt x="2085" y="11268"/>
                  </a:cubicBezTo>
                  <a:cubicBezTo>
                    <a:pt x="1985" y="10067"/>
                    <a:pt x="1918" y="8832"/>
                    <a:pt x="1785" y="7632"/>
                  </a:cubicBezTo>
                  <a:cubicBezTo>
                    <a:pt x="1518" y="5230"/>
                    <a:pt x="1184" y="2828"/>
                    <a:pt x="918" y="426"/>
                  </a:cubicBezTo>
                  <a:cubicBezTo>
                    <a:pt x="883" y="152"/>
                    <a:pt x="637" y="1"/>
                    <a:pt x="4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69;p102">
              <a:extLst>
                <a:ext uri="{FF2B5EF4-FFF2-40B4-BE49-F238E27FC236}">
                  <a16:creationId xmlns:a16="http://schemas.microsoft.com/office/drawing/2014/main" id="{D8D38894-5610-7687-714F-24B158EB17BE}"/>
                </a:ext>
              </a:extLst>
            </p:cNvPr>
            <p:cNvSpPr/>
            <p:nvPr/>
          </p:nvSpPr>
          <p:spPr>
            <a:xfrm>
              <a:off x="3773700" y="3170125"/>
              <a:ext cx="97950" cy="273050"/>
            </a:xfrm>
            <a:custGeom>
              <a:avLst/>
              <a:gdLst/>
              <a:ahLst/>
              <a:cxnLst/>
              <a:rect l="l" t="t" r="r" b="b"/>
              <a:pathLst>
                <a:path w="3918" h="10922" extrusionOk="0">
                  <a:moveTo>
                    <a:pt x="3296" y="1"/>
                  </a:moveTo>
                  <a:cubicBezTo>
                    <a:pt x="3277" y="1"/>
                    <a:pt x="3257" y="2"/>
                    <a:pt x="3236" y="4"/>
                  </a:cubicBezTo>
                  <a:cubicBezTo>
                    <a:pt x="1201" y="271"/>
                    <a:pt x="434" y="2306"/>
                    <a:pt x="434" y="4107"/>
                  </a:cubicBezTo>
                  <a:cubicBezTo>
                    <a:pt x="434" y="5241"/>
                    <a:pt x="568" y="6342"/>
                    <a:pt x="501" y="7443"/>
                  </a:cubicBezTo>
                  <a:cubicBezTo>
                    <a:pt x="434" y="7976"/>
                    <a:pt x="367" y="8510"/>
                    <a:pt x="267" y="9077"/>
                  </a:cubicBezTo>
                  <a:cubicBezTo>
                    <a:pt x="201" y="9577"/>
                    <a:pt x="0" y="10178"/>
                    <a:pt x="267" y="10678"/>
                  </a:cubicBezTo>
                  <a:cubicBezTo>
                    <a:pt x="351" y="10846"/>
                    <a:pt x="514" y="10921"/>
                    <a:pt x="673" y="10921"/>
                  </a:cubicBezTo>
                  <a:cubicBezTo>
                    <a:pt x="767" y="10921"/>
                    <a:pt x="860" y="10895"/>
                    <a:pt x="934" y="10845"/>
                  </a:cubicBezTo>
                  <a:cubicBezTo>
                    <a:pt x="1735" y="10445"/>
                    <a:pt x="1768" y="9010"/>
                    <a:pt x="1868" y="8277"/>
                  </a:cubicBezTo>
                  <a:cubicBezTo>
                    <a:pt x="2002" y="7276"/>
                    <a:pt x="2002" y="6308"/>
                    <a:pt x="1868" y="5308"/>
                  </a:cubicBezTo>
                  <a:cubicBezTo>
                    <a:pt x="1735" y="3873"/>
                    <a:pt x="1401" y="1338"/>
                    <a:pt x="3370" y="971"/>
                  </a:cubicBezTo>
                  <a:cubicBezTo>
                    <a:pt x="3917" y="875"/>
                    <a:pt x="3843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70;p102">
              <a:extLst>
                <a:ext uri="{FF2B5EF4-FFF2-40B4-BE49-F238E27FC236}">
                  <a16:creationId xmlns:a16="http://schemas.microsoft.com/office/drawing/2014/main" id="{35207E59-0B11-D238-9F9A-54D18E8DCB48}"/>
                </a:ext>
              </a:extLst>
            </p:cNvPr>
            <p:cNvSpPr/>
            <p:nvPr/>
          </p:nvSpPr>
          <p:spPr>
            <a:xfrm>
              <a:off x="4049725" y="4120625"/>
              <a:ext cx="353375" cy="546800"/>
            </a:xfrm>
            <a:custGeom>
              <a:avLst/>
              <a:gdLst/>
              <a:ahLst/>
              <a:cxnLst/>
              <a:rect l="l" t="t" r="r" b="b"/>
              <a:pathLst>
                <a:path w="14135" h="21872" extrusionOk="0">
                  <a:moveTo>
                    <a:pt x="13237" y="1"/>
                  </a:moveTo>
                  <a:cubicBezTo>
                    <a:pt x="13124" y="1"/>
                    <a:pt x="13003" y="34"/>
                    <a:pt x="12877" y="111"/>
                  </a:cubicBezTo>
                  <a:cubicBezTo>
                    <a:pt x="7306" y="3680"/>
                    <a:pt x="3136" y="9251"/>
                    <a:pt x="1135" y="15589"/>
                  </a:cubicBezTo>
                  <a:cubicBezTo>
                    <a:pt x="568" y="17324"/>
                    <a:pt x="1" y="19258"/>
                    <a:pt x="34" y="21126"/>
                  </a:cubicBezTo>
                  <a:cubicBezTo>
                    <a:pt x="34" y="21606"/>
                    <a:pt x="432" y="21872"/>
                    <a:pt x="822" y="21872"/>
                  </a:cubicBezTo>
                  <a:cubicBezTo>
                    <a:pt x="1137" y="21872"/>
                    <a:pt x="1446" y="21699"/>
                    <a:pt x="1535" y="21326"/>
                  </a:cubicBezTo>
                  <a:cubicBezTo>
                    <a:pt x="1902" y="19792"/>
                    <a:pt x="2102" y="18258"/>
                    <a:pt x="2569" y="16757"/>
                  </a:cubicBezTo>
                  <a:cubicBezTo>
                    <a:pt x="3036" y="15255"/>
                    <a:pt x="3570" y="13821"/>
                    <a:pt x="4237" y="12420"/>
                  </a:cubicBezTo>
                  <a:cubicBezTo>
                    <a:pt x="5638" y="9618"/>
                    <a:pt x="7406" y="7083"/>
                    <a:pt x="9574" y="4815"/>
                  </a:cubicBezTo>
                  <a:cubicBezTo>
                    <a:pt x="10842" y="3514"/>
                    <a:pt x="12143" y="2346"/>
                    <a:pt x="13577" y="1312"/>
                  </a:cubicBezTo>
                  <a:cubicBezTo>
                    <a:pt x="14135" y="866"/>
                    <a:pt x="13807" y="1"/>
                    <a:pt x="13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71;p102">
              <a:extLst>
                <a:ext uri="{FF2B5EF4-FFF2-40B4-BE49-F238E27FC236}">
                  <a16:creationId xmlns:a16="http://schemas.microsoft.com/office/drawing/2014/main" id="{24E35576-21B1-86C7-627E-4963C9C45F5F}"/>
                </a:ext>
              </a:extLst>
            </p:cNvPr>
            <p:cNvSpPr/>
            <p:nvPr/>
          </p:nvSpPr>
          <p:spPr>
            <a:xfrm>
              <a:off x="3262750" y="4326500"/>
              <a:ext cx="484600" cy="208900"/>
            </a:xfrm>
            <a:custGeom>
              <a:avLst/>
              <a:gdLst/>
              <a:ahLst/>
              <a:cxnLst/>
              <a:rect l="l" t="t" r="r" b="b"/>
              <a:pathLst>
                <a:path w="19384" h="8356" extrusionOk="0">
                  <a:moveTo>
                    <a:pt x="18812" y="0"/>
                  </a:moveTo>
                  <a:cubicBezTo>
                    <a:pt x="18749" y="0"/>
                    <a:pt x="18679" y="15"/>
                    <a:pt x="18604" y="49"/>
                  </a:cubicBezTo>
                  <a:cubicBezTo>
                    <a:pt x="17103" y="616"/>
                    <a:pt x="15702" y="1516"/>
                    <a:pt x="14267" y="2250"/>
                  </a:cubicBezTo>
                  <a:cubicBezTo>
                    <a:pt x="12800" y="3051"/>
                    <a:pt x="11299" y="3751"/>
                    <a:pt x="9798" y="4452"/>
                  </a:cubicBezTo>
                  <a:cubicBezTo>
                    <a:pt x="6829" y="5786"/>
                    <a:pt x="3660" y="6954"/>
                    <a:pt x="458" y="7521"/>
                  </a:cubicBezTo>
                  <a:cubicBezTo>
                    <a:pt x="0" y="7586"/>
                    <a:pt x="87" y="8356"/>
                    <a:pt x="561" y="8356"/>
                  </a:cubicBezTo>
                  <a:cubicBezTo>
                    <a:pt x="571" y="8356"/>
                    <a:pt x="581" y="8355"/>
                    <a:pt x="591" y="8355"/>
                  </a:cubicBezTo>
                  <a:cubicBezTo>
                    <a:pt x="3860" y="7921"/>
                    <a:pt x="6996" y="7020"/>
                    <a:pt x="10098" y="5719"/>
                  </a:cubicBezTo>
                  <a:cubicBezTo>
                    <a:pt x="11632" y="5052"/>
                    <a:pt x="13133" y="4352"/>
                    <a:pt x="14601" y="3551"/>
                  </a:cubicBezTo>
                  <a:cubicBezTo>
                    <a:pt x="16102" y="2751"/>
                    <a:pt x="17670" y="2050"/>
                    <a:pt x="19004" y="1049"/>
                  </a:cubicBezTo>
                  <a:cubicBezTo>
                    <a:pt x="19383" y="729"/>
                    <a:pt x="19252" y="0"/>
                    <a:pt x="18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3672;p102">
              <a:extLst>
                <a:ext uri="{FF2B5EF4-FFF2-40B4-BE49-F238E27FC236}">
                  <a16:creationId xmlns:a16="http://schemas.microsoft.com/office/drawing/2014/main" id="{A4521E1B-3676-7B6E-7DF7-BDC3D6C49857}"/>
                </a:ext>
              </a:extLst>
            </p:cNvPr>
            <p:cNvSpPr/>
            <p:nvPr/>
          </p:nvSpPr>
          <p:spPr>
            <a:xfrm>
              <a:off x="3546025" y="4364625"/>
              <a:ext cx="270775" cy="607625"/>
            </a:xfrm>
            <a:custGeom>
              <a:avLst/>
              <a:gdLst/>
              <a:ahLst/>
              <a:cxnLst/>
              <a:rect l="l" t="t" r="r" b="b"/>
              <a:pathLst>
                <a:path w="10831" h="24305" extrusionOk="0">
                  <a:moveTo>
                    <a:pt x="10158" y="0"/>
                  </a:moveTo>
                  <a:cubicBezTo>
                    <a:pt x="10042" y="0"/>
                    <a:pt x="9919" y="47"/>
                    <a:pt x="9808" y="158"/>
                  </a:cubicBezTo>
                  <a:cubicBezTo>
                    <a:pt x="5005" y="5062"/>
                    <a:pt x="1769" y="11400"/>
                    <a:pt x="501" y="18171"/>
                  </a:cubicBezTo>
                  <a:cubicBezTo>
                    <a:pt x="168" y="20073"/>
                    <a:pt x="1" y="22007"/>
                    <a:pt x="101" y="23942"/>
                  </a:cubicBezTo>
                  <a:cubicBezTo>
                    <a:pt x="117" y="24188"/>
                    <a:pt x="287" y="24305"/>
                    <a:pt x="459" y="24305"/>
                  </a:cubicBezTo>
                  <a:cubicBezTo>
                    <a:pt x="637" y="24305"/>
                    <a:pt x="818" y="24179"/>
                    <a:pt x="835" y="23942"/>
                  </a:cubicBezTo>
                  <a:cubicBezTo>
                    <a:pt x="1202" y="20673"/>
                    <a:pt x="1702" y="17404"/>
                    <a:pt x="2770" y="14235"/>
                  </a:cubicBezTo>
                  <a:cubicBezTo>
                    <a:pt x="3770" y="11066"/>
                    <a:pt x="5205" y="8097"/>
                    <a:pt x="7006" y="5362"/>
                  </a:cubicBezTo>
                  <a:cubicBezTo>
                    <a:pt x="8040" y="3761"/>
                    <a:pt x="9208" y="2260"/>
                    <a:pt x="10475" y="859"/>
                  </a:cubicBezTo>
                  <a:cubicBezTo>
                    <a:pt x="10831" y="478"/>
                    <a:pt x="10529" y="0"/>
                    <a:pt x="10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73;p102">
              <a:extLst>
                <a:ext uri="{FF2B5EF4-FFF2-40B4-BE49-F238E27FC236}">
                  <a16:creationId xmlns:a16="http://schemas.microsoft.com/office/drawing/2014/main" id="{E06C60C1-2783-D974-203C-ECE422D28B54}"/>
                </a:ext>
              </a:extLst>
            </p:cNvPr>
            <p:cNvSpPr/>
            <p:nvPr/>
          </p:nvSpPr>
          <p:spPr>
            <a:xfrm>
              <a:off x="3834550" y="3501825"/>
              <a:ext cx="207675" cy="42225"/>
            </a:xfrm>
            <a:custGeom>
              <a:avLst/>
              <a:gdLst/>
              <a:ahLst/>
              <a:cxnLst/>
              <a:rect l="l" t="t" r="r" b="b"/>
              <a:pathLst>
                <a:path w="8307" h="1689" extrusionOk="0">
                  <a:moveTo>
                    <a:pt x="6326" y="0"/>
                  </a:moveTo>
                  <a:cubicBezTo>
                    <a:pt x="4356" y="0"/>
                    <a:pt x="2384" y="300"/>
                    <a:pt x="502" y="846"/>
                  </a:cubicBezTo>
                  <a:cubicBezTo>
                    <a:pt x="1" y="1003"/>
                    <a:pt x="206" y="1689"/>
                    <a:pt x="647" y="1689"/>
                  </a:cubicBezTo>
                  <a:cubicBezTo>
                    <a:pt x="675" y="1689"/>
                    <a:pt x="705" y="1686"/>
                    <a:pt x="735" y="1680"/>
                  </a:cubicBezTo>
                  <a:cubicBezTo>
                    <a:pt x="2382" y="1213"/>
                    <a:pt x="4083" y="1000"/>
                    <a:pt x="5798" y="1000"/>
                  </a:cubicBezTo>
                  <a:cubicBezTo>
                    <a:pt x="6411" y="1000"/>
                    <a:pt x="7026" y="1027"/>
                    <a:pt x="7640" y="1080"/>
                  </a:cubicBezTo>
                  <a:cubicBezTo>
                    <a:pt x="7669" y="1084"/>
                    <a:pt x="7697" y="1086"/>
                    <a:pt x="7724" y="1086"/>
                  </a:cubicBezTo>
                  <a:cubicBezTo>
                    <a:pt x="8306" y="1086"/>
                    <a:pt x="8278" y="77"/>
                    <a:pt x="7640" y="45"/>
                  </a:cubicBezTo>
                  <a:cubicBezTo>
                    <a:pt x="7203" y="15"/>
                    <a:pt x="6764" y="0"/>
                    <a:pt x="6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4"/>
          <p:cNvSpPr txBox="1">
            <a:spLocks noGrp="1"/>
          </p:cNvSpPr>
          <p:nvPr>
            <p:ph type="title"/>
          </p:nvPr>
        </p:nvSpPr>
        <p:spPr>
          <a:xfrm>
            <a:off x="892840" y="1932281"/>
            <a:ext cx="3114900" cy="24477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An overview of the</a:t>
            </a:r>
            <a:r>
              <a:rPr lang="ar-JO" sz="40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  </a:t>
            </a:r>
            <a:r>
              <a:rPr lang="en-US" sz="40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topic of Pregnant diabetes</a:t>
            </a:r>
            <a:br>
              <a:rPr lang="ar-JO" sz="40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</a:br>
            <a:endParaRPr sz="4000" dirty="0">
              <a:solidFill>
                <a:schemeClr val="dk2"/>
              </a:solidFill>
              <a:latin typeface="Bungee" panose="020B0604020202020204" charset="0"/>
            </a:endParaRPr>
          </a:p>
        </p:txBody>
      </p:sp>
      <p:grpSp>
        <p:nvGrpSpPr>
          <p:cNvPr id="978" name="Google Shape;978;p64"/>
          <p:cNvGrpSpPr/>
          <p:nvPr/>
        </p:nvGrpSpPr>
        <p:grpSpPr>
          <a:xfrm>
            <a:off x="4714856" y="785073"/>
            <a:ext cx="3330914" cy="3594949"/>
            <a:chOff x="2255125" y="1624875"/>
            <a:chExt cx="3114750" cy="3361650"/>
          </a:xfrm>
        </p:grpSpPr>
        <p:sp>
          <p:nvSpPr>
            <p:cNvPr id="979" name="Google Shape;979;p64"/>
            <p:cNvSpPr/>
            <p:nvPr/>
          </p:nvSpPr>
          <p:spPr>
            <a:xfrm>
              <a:off x="2299325" y="4042500"/>
              <a:ext cx="845625" cy="128450"/>
            </a:xfrm>
            <a:custGeom>
              <a:avLst/>
              <a:gdLst/>
              <a:ahLst/>
              <a:cxnLst/>
              <a:rect l="l" t="t" r="r" b="b"/>
              <a:pathLst>
                <a:path w="33825" h="5138" extrusionOk="0">
                  <a:moveTo>
                    <a:pt x="16912" y="1"/>
                  </a:moveTo>
                  <a:cubicBezTo>
                    <a:pt x="7572" y="1"/>
                    <a:pt x="0" y="1168"/>
                    <a:pt x="0" y="2569"/>
                  </a:cubicBezTo>
                  <a:cubicBezTo>
                    <a:pt x="0" y="4003"/>
                    <a:pt x="7572" y="5138"/>
                    <a:pt x="16912" y="5138"/>
                  </a:cubicBezTo>
                  <a:cubicBezTo>
                    <a:pt x="26252" y="5138"/>
                    <a:pt x="33824" y="4003"/>
                    <a:pt x="33824" y="2569"/>
                  </a:cubicBezTo>
                  <a:cubicBezTo>
                    <a:pt x="33824" y="1168"/>
                    <a:pt x="26252" y="1"/>
                    <a:pt x="16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3308375" y="3902400"/>
              <a:ext cx="1139175" cy="143475"/>
            </a:xfrm>
            <a:custGeom>
              <a:avLst/>
              <a:gdLst/>
              <a:ahLst/>
              <a:cxnLst/>
              <a:rect l="l" t="t" r="r" b="b"/>
              <a:pathLst>
                <a:path w="45567" h="5739" extrusionOk="0">
                  <a:moveTo>
                    <a:pt x="22783" y="1"/>
                  </a:moveTo>
                  <a:cubicBezTo>
                    <a:pt x="10207" y="1"/>
                    <a:pt x="0" y="1268"/>
                    <a:pt x="0" y="2869"/>
                  </a:cubicBezTo>
                  <a:cubicBezTo>
                    <a:pt x="0" y="4437"/>
                    <a:pt x="10207" y="5738"/>
                    <a:pt x="22783" y="5738"/>
                  </a:cubicBezTo>
                  <a:cubicBezTo>
                    <a:pt x="35359" y="5738"/>
                    <a:pt x="45566" y="4437"/>
                    <a:pt x="45566" y="2869"/>
                  </a:cubicBezTo>
                  <a:cubicBezTo>
                    <a:pt x="45566" y="1268"/>
                    <a:pt x="35359" y="1"/>
                    <a:pt x="2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4460025" y="4120900"/>
              <a:ext cx="550425" cy="115100"/>
            </a:xfrm>
            <a:custGeom>
              <a:avLst/>
              <a:gdLst/>
              <a:ahLst/>
              <a:cxnLst/>
              <a:rect l="l" t="t" r="r" b="b"/>
              <a:pathLst>
                <a:path w="22017" h="4604" extrusionOk="0">
                  <a:moveTo>
                    <a:pt x="11008" y="0"/>
                  </a:moveTo>
                  <a:cubicBezTo>
                    <a:pt x="4937" y="0"/>
                    <a:pt x="0" y="1034"/>
                    <a:pt x="0" y="2302"/>
                  </a:cubicBezTo>
                  <a:cubicBezTo>
                    <a:pt x="0" y="3569"/>
                    <a:pt x="4937" y="4603"/>
                    <a:pt x="11008" y="4603"/>
                  </a:cubicBezTo>
                  <a:cubicBezTo>
                    <a:pt x="17113" y="4603"/>
                    <a:pt x="22016" y="3569"/>
                    <a:pt x="22016" y="2302"/>
                  </a:cubicBezTo>
                  <a:cubicBezTo>
                    <a:pt x="22016" y="1034"/>
                    <a:pt x="17113" y="0"/>
                    <a:pt x="1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4973725" y="4240975"/>
              <a:ext cx="396150" cy="81750"/>
            </a:xfrm>
            <a:custGeom>
              <a:avLst/>
              <a:gdLst/>
              <a:ahLst/>
              <a:cxnLst/>
              <a:rect l="l" t="t" r="r" b="b"/>
              <a:pathLst>
                <a:path w="15846" h="3270" extrusionOk="0">
                  <a:moveTo>
                    <a:pt x="7939" y="1"/>
                  </a:moveTo>
                  <a:cubicBezTo>
                    <a:pt x="3570" y="1"/>
                    <a:pt x="0" y="734"/>
                    <a:pt x="0" y="1635"/>
                  </a:cubicBezTo>
                  <a:cubicBezTo>
                    <a:pt x="0" y="2536"/>
                    <a:pt x="3570" y="3270"/>
                    <a:pt x="7939" y="3270"/>
                  </a:cubicBezTo>
                  <a:cubicBezTo>
                    <a:pt x="12309" y="3270"/>
                    <a:pt x="15845" y="2536"/>
                    <a:pt x="15845" y="1635"/>
                  </a:cubicBezTo>
                  <a:cubicBezTo>
                    <a:pt x="15845" y="734"/>
                    <a:pt x="12309" y="1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3741175" y="4807225"/>
              <a:ext cx="1037425" cy="156800"/>
            </a:xfrm>
            <a:custGeom>
              <a:avLst/>
              <a:gdLst/>
              <a:ahLst/>
              <a:cxnLst/>
              <a:rect l="l" t="t" r="r" b="b"/>
              <a:pathLst>
                <a:path w="41497" h="6272" extrusionOk="0">
                  <a:moveTo>
                    <a:pt x="20749" y="0"/>
                  </a:moveTo>
                  <a:cubicBezTo>
                    <a:pt x="9307" y="0"/>
                    <a:pt x="1" y="1401"/>
                    <a:pt x="1" y="3136"/>
                  </a:cubicBezTo>
                  <a:cubicBezTo>
                    <a:pt x="1" y="4870"/>
                    <a:pt x="9307" y="6271"/>
                    <a:pt x="20749" y="6271"/>
                  </a:cubicBezTo>
                  <a:cubicBezTo>
                    <a:pt x="32190" y="6271"/>
                    <a:pt x="41497" y="4870"/>
                    <a:pt x="41497" y="3136"/>
                  </a:cubicBezTo>
                  <a:cubicBezTo>
                    <a:pt x="41497" y="1401"/>
                    <a:pt x="32190" y="0"/>
                    <a:pt x="20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2746300" y="4640425"/>
              <a:ext cx="990725" cy="232700"/>
            </a:xfrm>
            <a:custGeom>
              <a:avLst/>
              <a:gdLst/>
              <a:ahLst/>
              <a:cxnLst/>
              <a:rect l="l" t="t" r="r" b="b"/>
              <a:pathLst>
                <a:path w="39629" h="9308" extrusionOk="0">
                  <a:moveTo>
                    <a:pt x="19815" y="1"/>
                  </a:moveTo>
                  <a:cubicBezTo>
                    <a:pt x="8873" y="1"/>
                    <a:pt x="0" y="2102"/>
                    <a:pt x="0" y="4671"/>
                  </a:cubicBezTo>
                  <a:cubicBezTo>
                    <a:pt x="0" y="7239"/>
                    <a:pt x="8873" y="9307"/>
                    <a:pt x="19815" y="9307"/>
                  </a:cubicBezTo>
                  <a:cubicBezTo>
                    <a:pt x="30756" y="9307"/>
                    <a:pt x="39629" y="7239"/>
                    <a:pt x="39629" y="4671"/>
                  </a:cubicBezTo>
                  <a:cubicBezTo>
                    <a:pt x="39629" y="2102"/>
                    <a:pt x="30756" y="1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2947275" y="4357300"/>
              <a:ext cx="112600" cy="76100"/>
            </a:xfrm>
            <a:custGeom>
              <a:avLst/>
              <a:gdLst/>
              <a:ahLst/>
              <a:cxnLst/>
              <a:rect l="l" t="t" r="r" b="b"/>
              <a:pathLst>
                <a:path w="4504" h="3044" extrusionOk="0">
                  <a:moveTo>
                    <a:pt x="1120" y="0"/>
                  </a:moveTo>
                  <a:cubicBezTo>
                    <a:pt x="813" y="0"/>
                    <a:pt x="506" y="125"/>
                    <a:pt x="301" y="351"/>
                  </a:cubicBezTo>
                  <a:cubicBezTo>
                    <a:pt x="1" y="751"/>
                    <a:pt x="134" y="1319"/>
                    <a:pt x="568" y="1552"/>
                  </a:cubicBezTo>
                  <a:lnTo>
                    <a:pt x="2836" y="2886"/>
                  </a:lnTo>
                  <a:cubicBezTo>
                    <a:pt x="2903" y="2920"/>
                    <a:pt x="2969" y="2953"/>
                    <a:pt x="3036" y="2986"/>
                  </a:cubicBezTo>
                  <a:cubicBezTo>
                    <a:pt x="3150" y="3025"/>
                    <a:pt x="3270" y="3044"/>
                    <a:pt x="3390" y="3044"/>
                  </a:cubicBezTo>
                  <a:cubicBezTo>
                    <a:pt x="3690" y="3044"/>
                    <a:pt x="3989" y="2924"/>
                    <a:pt x="4204" y="2686"/>
                  </a:cubicBezTo>
                  <a:cubicBezTo>
                    <a:pt x="4504" y="2286"/>
                    <a:pt x="4370" y="1719"/>
                    <a:pt x="3937" y="1485"/>
                  </a:cubicBezTo>
                  <a:lnTo>
                    <a:pt x="1668" y="151"/>
                  </a:lnTo>
                  <a:cubicBezTo>
                    <a:pt x="1502" y="49"/>
                    <a:pt x="131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3109050" y="4441100"/>
              <a:ext cx="95100" cy="66050"/>
            </a:xfrm>
            <a:custGeom>
              <a:avLst/>
              <a:gdLst/>
              <a:ahLst/>
              <a:cxnLst/>
              <a:rect l="l" t="t" r="r" b="b"/>
              <a:pathLst>
                <a:path w="3804" h="2642" extrusionOk="0">
                  <a:moveTo>
                    <a:pt x="1110" y="0"/>
                  </a:moveTo>
                  <a:cubicBezTo>
                    <a:pt x="804" y="0"/>
                    <a:pt x="508" y="120"/>
                    <a:pt x="301" y="368"/>
                  </a:cubicBezTo>
                  <a:cubicBezTo>
                    <a:pt x="1" y="769"/>
                    <a:pt x="134" y="1336"/>
                    <a:pt x="568" y="1569"/>
                  </a:cubicBezTo>
                  <a:lnTo>
                    <a:pt x="2169" y="2503"/>
                  </a:lnTo>
                  <a:cubicBezTo>
                    <a:pt x="2202" y="2536"/>
                    <a:pt x="2269" y="2536"/>
                    <a:pt x="2336" y="2570"/>
                  </a:cubicBezTo>
                  <a:cubicBezTo>
                    <a:pt x="2462" y="2619"/>
                    <a:pt x="2592" y="2642"/>
                    <a:pt x="2718" y="2642"/>
                  </a:cubicBezTo>
                  <a:cubicBezTo>
                    <a:pt x="3025" y="2642"/>
                    <a:pt x="3314" y="2506"/>
                    <a:pt x="3503" y="2270"/>
                  </a:cubicBezTo>
                  <a:cubicBezTo>
                    <a:pt x="3804" y="1869"/>
                    <a:pt x="3670" y="1302"/>
                    <a:pt x="3236" y="1069"/>
                  </a:cubicBezTo>
                  <a:lnTo>
                    <a:pt x="1669" y="135"/>
                  </a:lnTo>
                  <a:cubicBezTo>
                    <a:pt x="1491" y="46"/>
                    <a:pt x="1298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3199125" y="4617925"/>
              <a:ext cx="185150" cy="216825"/>
            </a:xfrm>
            <a:custGeom>
              <a:avLst/>
              <a:gdLst/>
              <a:ahLst/>
              <a:cxnLst/>
              <a:rect l="l" t="t" r="r" b="b"/>
              <a:pathLst>
                <a:path w="7406" h="8673" extrusionOk="0">
                  <a:moveTo>
                    <a:pt x="2302" y="0"/>
                  </a:moveTo>
                  <a:lnTo>
                    <a:pt x="0" y="7806"/>
                  </a:lnTo>
                  <a:cubicBezTo>
                    <a:pt x="1702" y="8073"/>
                    <a:pt x="3603" y="8406"/>
                    <a:pt x="5404" y="8673"/>
                  </a:cubicBezTo>
                  <a:lnTo>
                    <a:pt x="7406" y="1268"/>
                  </a:lnTo>
                  <a:cubicBezTo>
                    <a:pt x="5805" y="867"/>
                    <a:pt x="3770" y="300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2724625" y="4597950"/>
              <a:ext cx="127600" cy="60075"/>
            </a:xfrm>
            <a:custGeom>
              <a:avLst/>
              <a:gdLst/>
              <a:ahLst/>
              <a:cxnLst/>
              <a:rect l="l" t="t" r="r" b="b"/>
              <a:pathLst>
                <a:path w="5104" h="2403" extrusionOk="0">
                  <a:moveTo>
                    <a:pt x="1110" y="0"/>
                  </a:moveTo>
                  <a:cubicBezTo>
                    <a:pt x="662" y="0"/>
                    <a:pt x="240" y="279"/>
                    <a:pt x="100" y="699"/>
                  </a:cubicBezTo>
                  <a:cubicBezTo>
                    <a:pt x="0" y="1233"/>
                    <a:pt x="367" y="1733"/>
                    <a:pt x="867" y="1800"/>
                  </a:cubicBezTo>
                  <a:lnTo>
                    <a:pt x="3736" y="2367"/>
                  </a:lnTo>
                  <a:cubicBezTo>
                    <a:pt x="3836" y="2400"/>
                    <a:pt x="3903" y="2400"/>
                    <a:pt x="3970" y="2400"/>
                  </a:cubicBezTo>
                  <a:cubicBezTo>
                    <a:pt x="3993" y="2402"/>
                    <a:pt x="4017" y="2403"/>
                    <a:pt x="4040" y="2403"/>
                  </a:cubicBezTo>
                  <a:cubicBezTo>
                    <a:pt x="4477" y="2403"/>
                    <a:pt x="4845" y="2111"/>
                    <a:pt x="5004" y="1700"/>
                  </a:cubicBezTo>
                  <a:cubicBezTo>
                    <a:pt x="5104" y="1166"/>
                    <a:pt x="4737" y="666"/>
                    <a:pt x="4203" y="599"/>
                  </a:cubicBezTo>
                  <a:lnTo>
                    <a:pt x="1368" y="32"/>
                  </a:lnTo>
                  <a:cubicBezTo>
                    <a:pt x="1282" y="10"/>
                    <a:pt x="1195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2923100" y="4627125"/>
              <a:ext cx="105100" cy="55100"/>
            </a:xfrm>
            <a:custGeom>
              <a:avLst/>
              <a:gdLst/>
              <a:ahLst/>
              <a:cxnLst/>
              <a:rect l="l" t="t" r="r" b="b"/>
              <a:pathLst>
                <a:path w="4204" h="2204" extrusionOk="0">
                  <a:moveTo>
                    <a:pt x="1080" y="1"/>
                  </a:moveTo>
                  <a:cubicBezTo>
                    <a:pt x="640" y="1"/>
                    <a:pt x="240" y="284"/>
                    <a:pt x="100" y="733"/>
                  </a:cubicBezTo>
                  <a:cubicBezTo>
                    <a:pt x="0" y="1233"/>
                    <a:pt x="334" y="1734"/>
                    <a:pt x="867" y="1800"/>
                  </a:cubicBezTo>
                  <a:lnTo>
                    <a:pt x="2869" y="2201"/>
                  </a:lnTo>
                  <a:lnTo>
                    <a:pt x="3102" y="2201"/>
                  </a:lnTo>
                  <a:cubicBezTo>
                    <a:pt x="3126" y="2202"/>
                    <a:pt x="3150" y="2203"/>
                    <a:pt x="3173" y="2203"/>
                  </a:cubicBezTo>
                  <a:cubicBezTo>
                    <a:pt x="3609" y="2203"/>
                    <a:pt x="3976" y="1912"/>
                    <a:pt x="4103" y="1500"/>
                  </a:cubicBezTo>
                  <a:cubicBezTo>
                    <a:pt x="4203" y="966"/>
                    <a:pt x="3870" y="466"/>
                    <a:pt x="3336" y="433"/>
                  </a:cubicBezTo>
                  <a:lnTo>
                    <a:pt x="1334" y="32"/>
                  </a:lnTo>
                  <a:cubicBezTo>
                    <a:pt x="1249" y="11"/>
                    <a:pt x="1164" y="1"/>
                    <a:pt x="1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2820525" y="4294350"/>
              <a:ext cx="744725" cy="510400"/>
            </a:xfrm>
            <a:custGeom>
              <a:avLst/>
              <a:gdLst/>
              <a:ahLst/>
              <a:cxnLst/>
              <a:rect l="l" t="t" r="r" b="b"/>
              <a:pathLst>
                <a:path w="29789" h="20416" extrusionOk="0">
                  <a:moveTo>
                    <a:pt x="4904" y="0"/>
                  </a:moveTo>
                  <a:cubicBezTo>
                    <a:pt x="4904" y="0"/>
                    <a:pt x="1068" y="5638"/>
                    <a:pt x="0" y="6038"/>
                  </a:cubicBezTo>
                  <a:cubicBezTo>
                    <a:pt x="0" y="6038"/>
                    <a:pt x="2002" y="7306"/>
                    <a:pt x="4904" y="8974"/>
                  </a:cubicBezTo>
                  <a:cubicBezTo>
                    <a:pt x="8239" y="10975"/>
                    <a:pt x="12776" y="13644"/>
                    <a:pt x="16679" y="15778"/>
                  </a:cubicBezTo>
                  <a:cubicBezTo>
                    <a:pt x="20181" y="17680"/>
                    <a:pt x="24718" y="20182"/>
                    <a:pt x="25919" y="20415"/>
                  </a:cubicBezTo>
                  <a:cubicBezTo>
                    <a:pt x="25919" y="20415"/>
                    <a:pt x="29254" y="15445"/>
                    <a:pt x="29788" y="15245"/>
                  </a:cubicBezTo>
                  <a:cubicBezTo>
                    <a:pt x="29788" y="15245"/>
                    <a:pt x="25085" y="11742"/>
                    <a:pt x="21749" y="9641"/>
                  </a:cubicBezTo>
                  <a:cubicBezTo>
                    <a:pt x="20281" y="8707"/>
                    <a:pt x="19614" y="8440"/>
                    <a:pt x="17913" y="7539"/>
                  </a:cubicBezTo>
                  <a:cubicBezTo>
                    <a:pt x="15378" y="6138"/>
                    <a:pt x="13043" y="4537"/>
                    <a:pt x="9741" y="2802"/>
                  </a:cubicBezTo>
                  <a:cubicBezTo>
                    <a:pt x="6939" y="13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3237475" y="4535350"/>
              <a:ext cx="327775" cy="269400"/>
            </a:xfrm>
            <a:custGeom>
              <a:avLst/>
              <a:gdLst/>
              <a:ahLst/>
              <a:cxnLst/>
              <a:rect l="l" t="t" r="r" b="b"/>
              <a:pathLst>
                <a:path w="13111" h="10776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3503" y="8040"/>
                    <a:pt x="8040" y="10542"/>
                    <a:pt x="9241" y="10775"/>
                  </a:cubicBezTo>
                  <a:cubicBezTo>
                    <a:pt x="9241" y="10775"/>
                    <a:pt x="12576" y="5805"/>
                    <a:pt x="13110" y="5605"/>
                  </a:cubicBezTo>
                  <a:cubicBezTo>
                    <a:pt x="13110" y="5605"/>
                    <a:pt x="8407" y="2102"/>
                    <a:pt x="5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3237475" y="4535350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1368" y="6872"/>
                    <a:pt x="2903" y="7740"/>
                    <a:pt x="4371" y="8507"/>
                  </a:cubicBezTo>
                  <a:lnTo>
                    <a:pt x="9007" y="2636"/>
                  </a:lnTo>
                  <a:cubicBezTo>
                    <a:pt x="7806" y="1802"/>
                    <a:pt x="6205" y="735"/>
                    <a:pt x="5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2819675" y="4295175"/>
              <a:ext cx="262725" cy="233525"/>
            </a:xfrm>
            <a:custGeom>
              <a:avLst/>
              <a:gdLst/>
              <a:ahLst/>
              <a:cxnLst/>
              <a:rect l="l" t="t" r="r" b="b"/>
              <a:pathLst>
                <a:path w="10509" h="9341" extrusionOk="0">
                  <a:moveTo>
                    <a:pt x="4938" y="1"/>
                  </a:moveTo>
                  <a:cubicBezTo>
                    <a:pt x="4938" y="1"/>
                    <a:pt x="1068" y="5605"/>
                    <a:pt x="1" y="6005"/>
                  </a:cubicBezTo>
                  <a:cubicBezTo>
                    <a:pt x="1" y="6005"/>
                    <a:pt x="2669" y="7640"/>
                    <a:pt x="5572" y="9341"/>
                  </a:cubicBezTo>
                  <a:lnTo>
                    <a:pt x="10508" y="3170"/>
                  </a:lnTo>
                  <a:cubicBezTo>
                    <a:pt x="7673" y="1702"/>
                    <a:pt x="4938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2895575" y="4367350"/>
              <a:ext cx="111775" cy="76750"/>
            </a:xfrm>
            <a:custGeom>
              <a:avLst/>
              <a:gdLst/>
              <a:ahLst/>
              <a:cxnLst/>
              <a:rect l="l" t="t" r="r" b="b"/>
              <a:pathLst>
                <a:path w="4471" h="3070" extrusionOk="0">
                  <a:moveTo>
                    <a:pt x="1108" y="0"/>
                  </a:moveTo>
                  <a:cubicBezTo>
                    <a:pt x="807" y="0"/>
                    <a:pt x="509" y="133"/>
                    <a:pt x="301" y="383"/>
                  </a:cubicBezTo>
                  <a:cubicBezTo>
                    <a:pt x="0" y="750"/>
                    <a:pt x="100" y="1317"/>
                    <a:pt x="534" y="1550"/>
                  </a:cubicBezTo>
                  <a:lnTo>
                    <a:pt x="2836" y="2918"/>
                  </a:lnTo>
                  <a:cubicBezTo>
                    <a:pt x="2869" y="2951"/>
                    <a:pt x="2936" y="2985"/>
                    <a:pt x="3036" y="3018"/>
                  </a:cubicBezTo>
                  <a:cubicBezTo>
                    <a:pt x="3139" y="3053"/>
                    <a:pt x="3247" y="3069"/>
                    <a:pt x="3355" y="3069"/>
                  </a:cubicBezTo>
                  <a:cubicBezTo>
                    <a:pt x="3664" y="3069"/>
                    <a:pt x="3972" y="2932"/>
                    <a:pt x="4170" y="2684"/>
                  </a:cubicBezTo>
                  <a:cubicBezTo>
                    <a:pt x="4470" y="2318"/>
                    <a:pt x="4370" y="1750"/>
                    <a:pt x="3937" y="1517"/>
                  </a:cubicBezTo>
                  <a:lnTo>
                    <a:pt x="1635" y="149"/>
                  </a:lnTo>
                  <a:cubicBezTo>
                    <a:pt x="1472" y="49"/>
                    <a:pt x="1289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3057350" y="4451575"/>
              <a:ext cx="95100" cy="65900"/>
            </a:xfrm>
            <a:custGeom>
              <a:avLst/>
              <a:gdLst/>
              <a:ahLst/>
              <a:cxnLst/>
              <a:rect l="l" t="t" r="r" b="b"/>
              <a:pathLst>
                <a:path w="3804" h="2636" extrusionOk="0">
                  <a:moveTo>
                    <a:pt x="1108" y="0"/>
                  </a:moveTo>
                  <a:cubicBezTo>
                    <a:pt x="808" y="0"/>
                    <a:pt x="509" y="133"/>
                    <a:pt x="301" y="383"/>
                  </a:cubicBezTo>
                  <a:cubicBezTo>
                    <a:pt x="1" y="783"/>
                    <a:pt x="134" y="1350"/>
                    <a:pt x="568" y="1550"/>
                  </a:cubicBezTo>
                  <a:lnTo>
                    <a:pt x="2136" y="2484"/>
                  </a:lnTo>
                  <a:cubicBezTo>
                    <a:pt x="2202" y="2518"/>
                    <a:pt x="2269" y="2551"/>
                    <a:pt x="2336" y="2585"/>
                  </a:cubicBezTo>
                  <a:cubicBezTo>
                    <a:pt x="2439" y="2619"/>
                    <a:pt x="2547" y="2636"/>
                    <a:pt x="2655" y="2636"/>
                  </a:cubicBezTo>
                  <a:cubicBezTo>
                    <a:pt x="2966" y="2636"/>
                    <a:pt x="3281" y="2498"/>
                    <a:pt x="3503" y="2251"/>
                  </a:cubicBezTo>
                  <a:cubicBezTo>
                    <a:pt x="3803" y="1851"/>
                    <a:pt x="3670" y="1284"/>
                    <a:pt x="3236" y="1083"/>
                  </a:cubicBezTo>
                  <a:lnTo>
                    <a:pt x="1635" y="149"/>
                  </a:lnTo>
                  <a:cubicBezTo>
                    <a:pt x="1472" y="49"/>
                    <a:pt x="1290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2622875" y="4531175"/>
              <a:ext cx="843975" cy="329275"/>
            </a:xfrm>
            <a:custGeom>
              <a:avLst/>
              <a:gdLst/>
              <a:ahLst/>
              <a:cxnLst/>
              <a:rect l="l" t="t" r="r" b="b"/>
              <a:pathLst>
                <a:path w="33759" h="13171" extrusionOk="0">
                  <a:moveTo>
                    <a:pt x="2202" y="1"/>
                  </a:moveTo>
                  <a:cubicBezTo>
                    <a:pt x="2202" y="1"/>
                    <a:pt x="901" y="6906"/>
                    <a:pt x="1" y="7673"/>
                  </a:cubicBezTo>
                  <a:cubicBezTo>
                    <a:pt x="1" y="7673"/>
                    <a:pt x="2569" y="8207"/>
                    <a:pt x="6205" y="8941"/>
                  </a:cubicBezTo>
                  <a:cubicBezTo>
                    <a:pt x="10441" y="9775"/>
                    <a:pt x="16112" y="10875"/>
                    <a:pt x="20949" y="11676"/>
                  </a:cubicBezTo>
                  <a:cubicBezTo>
                    <a:pt x="24892" y="12313"/>
                    <a:pt x="29910" y="13170"/>
                    <a:pt x="31766" y="13170"/>
                  </a:cubicBezTo>
                  <a:cubicBezTo>
                    <a:pt x="31952" y="13170"/>
                    <a:pt x="32106" y="13162"/>
                    <a:pt x="32224" y="13144"/>
                  </a:cubicBezTo>
                  <a:cubicBezTo>
                    <a:pt x="32224" y="13144"/>
                    <a:pt x="33324" y="7073"/>
                    <a:pt x="33758" y="6706"/>
                  </a:cubicBezTo>
                  <a:cubicBezTo>
                    <a:pt x="33758" y="6706"/>
                    <a:pt x="27520" y="4804"/>
                    <a:pt x="23284" y="3837"/>
                  </a:cubicBezTo>
                  <a:cubicBezTo>
                    <a:pt x="21416" y="3437"/>
                    <a:pt x="20615" y="3370"/>
                    <a:pt x="18514" y="3036"/>
                  </a:cubicBezTo>
                  <a:cubicBezTo>
                    <a:pt x="15345" y="2569"/>
                    <a:pt x="12343" y="1736"/>
                    <a:pt x="8273" y="1135"/>
                  </a:cubicBezTo>
                  <a:cubicBezTo>
                    <a:pt x="4771" y="601"/>
                    <a:pt x="2202" y="1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3146575" y="4627925"/>
              <a:ext cx="319425" cy="233175"/>
            </a:xfrm>
            <a:custGeom>
              <a:avLst/>
              <a:gdLst/>
              <a:ahLst/>
              <a:cxnLst/>
              <a:rect l="l" t="t" r="r" b="b"/>
              <a:pathLst>
                <a:path w="12777" h="9327" extrusionOk="0">
                  <a:moveTo>
                    <a:pt x="2303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cubicBezTo>
                    <a:pt x="7751" y="9054"/>
                    <a:pt x="9846" y="9326"/>
                    <a:pt x="10859" y="9326"/>
                  </a:cubicBezTo>
                  <a:cubicBezTo>
                    <a:pt x="11013" y="9326"/>
                    <a:pt x="11141" y="9320"/>
                    <a:pt x="11242" y="9307"/>
                  </a:cubicBezTo>
                  <a:cubicBezTo>
                    <a:pt x="11242" y="9307"/>
                    <a:pt x="12343" y="3236"/>
                    <a:pt x="12777" y="2836"/>
                  </a:cubicBezTo>
                  <a:cubicBezTo>
                    <a:pt x="12777" y="2836"/>
                    <a:pt x="10075" y="2002"/>
                    <a:pt x="7039" y="1201"/>
                  </a:cubicBezTo>
                  <a:cubicBezTo>
                    <a:pt x="5438" y="768"/>
                    <a:pt x="3770" y="334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3146575" y="4627925"/>
              <a:ext cx="185175" cy="217675"/>
            </a:xfrm>
            <a:custGeom>
              <a:avLst/>
              <a:gdLst/>
              <a:ahLst/>
              <a:cxnLst/>
              <a:rect l="l" t="t" r="r" b="b"/>
              <a:pathLst>
                <a:path w="7407" h="8707" extrusionOk="0">
                  <a:moveTo>
                    <a:pt x="2336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lnTo>
                    <a:pt x="7406" y="1301"/>
                  </a:lnTo>
                  <a:cubicBezTo>
                    <a:pt x="5838" y="868"/>
                    <a:pt x="3770" y="33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2622875" y="4532025"/>
              <a:ext cx="229350" cy="227675"/>
            </a:xfrm>
            <a:custGeom>
              <a:avLst/>
              <a:gdLst/>
              <a:ahLst/>
              <a:cxnLst/>
              <a:rect l="l" t="t" r="r" b="b"/>
              <a:pathLst>
                <a:path w="9174" h="9107" extrusionOk="0">
                  <a:moveTo>
                    <a:pt x="2202" y="0"/>
                  </a:moveTo>
                  <a:cubicBezTo>
                    <a:pt x="2202" y="0"/>
                    <a:pt x="901" y="6905"/>
                    <a:pt x="1" y="7672"/>
                  </a:cubicBezTo>
                  <a:cubicBezTo>
                    <a:pt x="1" y="7672"/>
                    <a:pt x="3370" y="8373"/>
                    <a:pt x="7006" y="9107"/>
                  </a:cubicBezTo>
                  <a:lnTo>
                    <a:pt x="9174" y="1301"/>
                  </a:lnTo>
                  <a:cubicBezTo>
                    <a:pt x="5705" y="76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4"/>
            <p:cNvSpPr/>
            <p:nvPr/>
          </p:nvSpPr>
          <p:spPr>
            <a:xfrm>
              <a:off x="2672075" y="4608725"/>
              <a:ext cx="127625" cy="60075"/>
            </a:xfrm>
            <a:custGeom>
              <a:avLst/>
              <a:gdLst/>
              <a:ahLst/>
              <a:cxnLst/>
              <a:rect l="l" t="t" r="r" b="b"/>
              <a:pathLst>
                <a:path w="5105" h="2403" extrusionOk="0">
                  <a:moveTo>
                    <a:pt x="1095" y="1"/>
                  </a:moveTo>
                  <a:cubicBezTo>
                    <a:pt x="662" y="1"/>
                    <a:pt x="272" y="260"/>
                    <a:pt x="134" y="702"/>
                  </a:cubicBezTo>
                  <a:cubicBezTo>
                    <a:pt x="1" y="1202"/>
                    <a:pt x="368" y="1702"/>
                    <a:pt x="901" y="1802"/>
                  </a:cubicBezTo>
                  <a:lnTo>
                    <a:pt x="3770" y="2370"/>
                  </a:lnTo>
                  <a:cubicBezTo>
                    <a:pt x="3837" y="2370"/>
                    <a:pt x="3903" y="2370"/>
                    <a:pt x="4004" y="2403"/>
                  </a:cubicBezTo>
                  <a:cubicBezTo>
                    <a:pt x="4437" y="2403"/>
                    <a:pt x="4871" y="2103"/>
                    <a:pt x="5004" y="1669"/>
                  </a:cubicBezTo>
                  <a:cubicBezTo>
                    <a:pt x="5104" y="1169"/>
                    <a:pt x="4771" y="668"/>
                    <a:pt x="4237" y="602"/>
                  </a:cubicBezTo>
                  <a:lnTo>
                    <a:pt x="1368" y="35"/>
                  </a:lnTo>
                  <a:cubicBezTo>
                    <a:pt x="1277" y="12"/>
                    <a:pt x="1185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4"/>
            <p:cNvSpPr/>
            <p:nvPr/>
          </p:nvSpPr>
          <p:spPr>
            <a:xfrm>
              <a:off x="2870550" y="4637975"/>
              <a:ext cx="105950" cy="55075"/>
            </a:xfrm>
            <a:custGeom>
              <a:avLst/>
              <a:gdLst/>
              <a:ahLst/>
              <a:cxnLst/>
              <a:rect l="l" t="t" r="r" b="b"/>
              <a:pathLst>
                <a:path w="4238" h="2203" extrusionOk="0">
                  <a:moveTo>
                    <a:pt x="1110" y="0"/>
                  </a:moveTo>
                  <a:cubicBezTo>
                    <a:pt x="663" y="0"/>
                    <a:pt x="241" y="279"/>
                    <a:pt x="101" y="699"/>
                  </a:cubicBezTo>
                  <a:cubicBezTo>
                    <a:pt x="1" y="1233"/>
                    <a:pt x="368" y="1733"/>
                    <a:pt x="901" y="1800"/>
                  </a:cubicBezTo>
                  <a:lnTo>
                    <a:pt x="2903" y="2167"/>
                  </a:lnTo>
                  <a:cubicBezTo>
                    <a:pt x="2969" y="2200"/>
                    <a:pt x="3036" y="2200"/>
                    <a:pt x="3103" y="2200"/>
                  </a:cubicBezTo>
                  <a:cubicBezTo>
                    <a:pt x="3127" y="2202"/>
                    <a:pt x="3150" y="2203"/>
                    <a:pt x="3174" y="2203"/>
                  </a:cubicBezTo>
                  <a:cubicBezTo>
                    <a:pt x="3613" y="2203"/>
                    <a:pt x="4010" y="1911"/>
                    <a:pt x="4137" y="1500"/>
                  </a:cubicBezTo>
                  <a:cubicBezTo>
                    <a:pt x="4237" y="966"/>
                    <a:pt x="3870" y="466"/>
                    <a:pt x="3336" y="399"/>
                  </a:cubicBezTo>
                  <a:lnTo>
                    <a:pt x="1368" y="32"/>
                  </a:lnTo>
                  <a:cubicBezTo>
                    <a:pt x="1282" y="11"/>
                    <a:pt x="1196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4"/>
            <p:cNvSpPr/>
            <p:nvPr/>
          </p:nvSpPr>
          <p:spPr>
            <a:xfrm>
              <a:off x="5072950" y="3707275"/>
              <a:ext cx="120125" cy="562075"/>
            </a:xfrm>
            <a:custGeom>
              <a:avLst/>
              <a:gdLst/>
              <a:ahLst/>
              <a:cxnLst/>
              <a:rect l="l" t="t" r="r" b="b"/>
              <a:pathLst>
                <a:path w="4805" h="22483" extrusionOk="0">
                  <a:moveTo>
                    <a:pt x="4337" y="0"/>
                  </a:moveTo>
                  <a:lnTo>
                    <a:pt x="902" y="367"/>
                  </a:lnTo>
                  <a:cubicBezTo>
                    <a:pt x="902" y="367"/>
                    <a:pt x="334" y="15244"/>
                    <a:pt x="435" y="18113"/>
                  </a:cubicBezTo>
                  <a:cubicBezTo>
                    <a:pt x="435" y="18113"/>
                    <a:pt x="1" y="20882"/>
                    <a:pt x="2002" y="21882"/>
                  </a:cubicBezTo>
                  <a:cubicBezTo>
                    <a:pt x="2870" y="22249"/>
                    <a:pt x="3837" y="22449"/>
                    <a:pt x="4804" y="2248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4"/>
            <p:cNvSpPr/>
            <p:nvPr/>
          </p:nvSpPr>
          <p:spPr>
            <a:xfrm>
              <a:off x="5077975" y="3610525"/>
              <a:ext cx="115100" cy="120950"/>
            </a:xfrm>
            <a:custGeom>
              <a:avLst/>
              <a:gdLst/>
              <a:ahLst/>
              <a:cxnLst/>
              <a:rect l="l" t="t" r="r" b="b"/>
              <a:pathLst>
                <a:path w="4604" h="4838" extrusionOk="0">
                  <a:moveTo>
                    <a:pt x="4403" y="1"/>
                  </a:moveTo>
                  <a:lnTo>
                    <a:pt x="1001" y="267"/>
                  </a:lnTo>
                  <a:cubicBezTo>
                    <a:pt x="1001" y="267"/>
                    <a:pt x="0" y="2602"/>
                    <a:pt x="667" y="4237"/>
                  </a:cubicBezTo>
                  <a:cubicBezTo>
                    <a:pt x="1968" y="4571"/>
                    <a:pt x="3269" y="4771"/>
                    <a:pt x="4603" y="4837"/>
                  </a:cubicBezTo>
                  <a:lnTo>
                    <a:pt x="4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4"/>
            <p:cNvSpPr/>
            <p:nvPr/>
          </p:nvSpPr>
          <p:spPr>
            <a:xfrm>
              <a:off x="5087125" y="3814000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01" y="1"/>
                  </a:moveTo>
                  <a:lnTo>
                    <a:pt x="1" y="11309"/>
                  </a:lnTo>
                  <a:cubicBezTo>
                    <a:pt x="1118" y="12094"/>
                    <a:pt x="2455" y="12524"/>
                    <a:pt x="3812" y="12524"/>
                  </a:cubicBezTo>
                  <a:cubicBezTo>
                    <a:pt x="3953" y="12524"/>
                    <a:pt x="4095" y="12519"/>
                    <a:pt x="4237" y="12510"/>
                  </a:cubicBezTo>
                  <a:cubicBezTo>
                    <a:pt x="5105" y="12443"/>
                    <a:pt x="5972" y="12376"/>
                    <a:pt x="6839" y="12243"/>
                  </a:cubicBezTo>
                  <a:cubicBezTo>
                    <a:pt x="7073" y="6706"/>
                    <a:pt x="6806" y="401"/>
                    <a:pt x="6806" y="401"/>
                  </a:cubicBezTo>
                  <a:cubicBezTo>
                    <a:pt x="6233" y="630"/>
                    <a:pt x="5174" y="718"/>
                    <a:pt x="4274" y="718"/>
                  </a:cubicBezTo>
                  <a:cubicBezTo>
                    <a:pt x="3863" y="718"/>
                    <a:pt x="3486" y="699"/>
                    <a:pt x="3203" y="668"/>
                  </a:cubicBezTo>
                  <a:cubicBezTo>
                    <a:pt x="2203" y="568"/>
                    <a:pt x="1235" y="334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4"/>
            <p:cNvSpPr/>
            <p:nvPr/>
          </p:nvSpPr>
          <p:spPr>
            <a:xfrm>
              <a:off x="5082975" y="3807325"/>
              <a:ext cx="110925" cy="319600"/>
            </a:xfrm>
            <a:custGeom>
              <a:avLst/>
              <a:gdLst/>
              <a:ahLst/>
              <a:cxnLst/>
              <a:rect l="l" t="t" r="r" b="b"/>
              <a:pathLst>
                <a:path w="4437" h="12784" extrusionOk="0">
                  <a:moveTo>
                    <a:pt x="267" y="1"/>
                  </a:moveTo>
                  <a:lnTo>
                    <a:pt x="0" y="11542"/>
                  </a:lnTo>
                  <a:cubicBezTo>
                    <a:pt x="1214" y="12352"/>
                    <a:pt x="2631" y="12783"/>
                    <a:pt x="4089" y="12783"/>
                  </a:cubicBezTo>
                  <a:cubicBezTo>
                    <a:pt x="4194" y="12783"/>
                    <a:pt x="4298" y="12781"/>
                    <a:pt x="4403" y="12777"/>
                  </a:cubicBezTo>
                  <a:lnTo>
                    <a:pt x="4437" y="968"/>
                  </a:lnTo>
                  <a:cubicBezTo>
                    <a:pt x="1635" y="835"/>
                    <a:pt x="26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4"/>
            <p:cNvSpPr/>
            <p:nvPr/>
          </p:nvSpPr>
          <p:spPr>
            <a:xfrm>
              <a:off x="5083800" y="4016650"/>
              <a:ext cx="101775" cy="55900"/>
            </a:xfrm>
            <a:custGeom>
              <a:avLst/>
              <a:gdLst/>
              <a:ahLst/>
              <a:cxnLst/>
              <a:rect l="l" t="t" r="r" b="b"/>
              <a:pathLst>
                <a:path w="4071" h="2236" extrusionOk="0">
                  <a:moveTo>
                    <a:pt x="1" y="1"/>
                  </a:moveTo>
                  <a:lnTo>
                    <a:pt x="1" y="1135"/>
                  </a:lnTo>
                  <a:cubicBezTo>
                    <a:pt x="768" y="2235"/>
                    <a:pt x="4070" y="2235"/>
                    <a:pt x="4070" y="2235"/>
                  </a:cubicBezTo>
                  <a:lnTo>
                    <a:pt x="4070" y="601"/>
                  </a:lnTo>
                  <a:cubicBezTo>
                    <a:pt x="4070" y="601"/>
                    <a:pt x="3813" y="616"/>
                    <a:pt x="3419" y="616"/>
                  </a:cubicBezTo>
                  <a:cubicBezTo>
                    <a:pt x="2513" y="616"/>
                    <a:pt x="884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4"/>
            <p:cNvSpPr/>
            <p:nvPr/>
          </p:nvSpPr>
          <p:spPr>
            <a:xfrm>
              <a:off x="5084625" y="3897400"/>
              <a:ext cx="100950" cy="110975"/>
            </a:xfrm>
            <a:custGeom>
              <a:avLst/>
              <a:gdLst/>
              <a:ahLst/>
              <a:cxnLst/>
              <a:rect l="l" t="t" r="r" b="b"/>
              <a:pathLst>
                <a:path w="4038" h="4439" extrusionOk="0">
                  <a:moveTo>
                    <a:pt x="68" y="0"/>
                  </a:moveTo>
                  <a:lnTo>
                    <a:pt x="1" y="3636"/>
                  </a:lnTo>
                  <a:cubicBezTo>
                    <a:pt x="1" y="3636"/>
                    <a:pt x="696" y="4439"/>
                    <a:pt x="3118" y="4439"/>
                  </a:cubicBezTo>
                  <a:cubicBezTo>
                    <a:pt x="3400" y="4439"/>
                    <a:pt x="3706" y="4428"/>
                    <a:pt x="4037" y="4404"/>
                  </a:cubicBezTo>
                  <a:lnTo>
                    <a:pt x="4037" y="834"/>
                  </a:lnTo>
                  <a:cubicBezTo>
                    <a:pt x="4037" y="834"/>
                    <a:pt x="3672" y="887"/>
                    <a:pt x="3141" y="887"/>
                  </a:cubicBezTo>
                  <a:cubicBezTo>
                    <a:pt x="2272" y="887"/>
                    <a:pt x="958" y="746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4"/>
            <p:cNvSpPr/>
            <p:nvPr/>
          </p:nvSpPr>
          <p:spPr>
            <a:xfrm>
              <a:off x="5020425" y="3717275"/>
              <a:ext cx="276050" cy="563650"/>
            </a:xfrm>
            <a:custGeom>
              <a:avLst/>
              <a:gdLst/>
              <a:ahLst/>
              <a:cxnLst/>
              <a:rect l="l" t="t" r="r" b="b"/>
              <a:pathLst>
                <a:path w="11042" h="22546" extrusionOk="0">
                  <a:moveTo>
                    <a:pt x="10141" y="0"/>
                  </a:moveTo>
                  <a:lnTo>
                    <a:pt x="3770" y="67"/>
                  </a:lnTo>
                  <a:lnTo>
                    <a:pt x="901" y="401"/>
                  </a:lnTo>
                  <a:cubicBezTo>
                    <a:pt x="901" y="401"/>
                    <a:pt x="334" y="15278"/>
                    <a:pt x="467" y="18147"/>
                  </a:cubicBezTo>
                  <a:cubicBezTo>
                    <a:pt x="467" y="18147"/>
                    <a:pt x="0" y="20882"/>
                    <a:pt x="2002" y="21883"/>
                  </a:cubicBezTo>
                  <a:cubicBezTo>
                    <a:pt x="2902" y="22283"/>
                    <a:pt x="3836" y="22483"/>
                    <a:pt x="4804" y="22516"/>
                  </a:cubicBezTo>
                  <a:cubicBezTo>
                    <a:pt x="5112" y="22536"/>
                    <a:pt x="5425" y="22546"/>
                    <a:pt x="5736" y="22546"/>
                  </a:cubicBezTo>
                  <a:cubicBezTo>
                    <a:pt x="7547" y="22546"/>
                    <a:pt x="9315" y="22223"/>
                    <a:pt x="9941" y="21682"/>
                  </a:cubicBezTo>
                  <a:cubicBezTo>
                    <a:pt x="11042" y="20682"/>
                    <a:pt x="10708" y="9774"/>
                    <a:pt x="10708" y="9774"/>
                  </a:cubicBezTo>
                  <a:cubicBezTo>
                    <a:pt x="10708" y="9774"/>
                    <a:pt x="10575" y="1335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4"/>
            <p:cNvSpPr/>
            <p:nvPr/>
          </p:nvSpPr>
          <p:spPr>
            <a:xfrm>
              <a:off x="5021250" y="3717275"/>
              <a:ext cx="120125" cy="562925"/>
            </a:xfrm>
            <a:custGeom>
              <a:avLst/>
              <a:gdLst/>
              <a:ahLst/>
              <a:cxnLst/>
              <a:rect l="l" t="t" r="r" b="b"/>
              <a:pathLst>
                <a:path w="4805" h="22517" extrusionOk="0">
                  <a:moveTo>
                    <a:pt x="4304" y="0"/>
                  </a:moveTo>
                  <a:lnTo>
                    <a:pt x="868" y="401"/>
                  </a:lnTo>
                  <a:cubicBezTo>
                    <a:pt x="868" y="401"/>
                    <a:pt x="334" y="15278"/>
                    <a:pt x="434" y="18147"/>
                  </a:cubicBezTo>
                  <a:cubicBezTo>
                    <a:pt x="434" y="18147"/>
                    <a:pt x="1" y="20882"/>
                    <a:pt x="1969" y="21883"/>
                  </a:cubicBezTo>
                  <a:cubicBezTo>
                    <a:pt x="2869" y="22250"/>
                    <a:pt x="3803" y="22483"/>
                    <a:pt x="4804" y="22516"/>
                  </a:cubicBezTo>
                  <a:lnTo>
                    <a:pt x="4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4"/>
            <p:cNvSpPr/>
            <p:nvPr/>
          </p:nvSpPr>
          <p:spPr>
            <a:xfrm>
              <a:off x="5026250" y="3611350"/>
              <a:ext cx="261900" cy="130775"/>
            </a:xfrm>
            <a:custGeom>
              <a:avLst/>
              <a:gdLst/>
              <a:ahLst/>
              <a:cxnLst/>
              <a:rect l="l" t="t" r="r" b="b"/>
              <a:pathLst>
                <a:path w="10476" h="5231" extrusionOk="0">
                  <a:moveTo>
                    <a:pt x="9041" y="1"/>
                  </a:moveTo>
                  <a:lnTo>
                    <a:pt x="4371" y="368"/>
                  </a:lnTo>
                  <a:lnTo>
                    <a:pt x="1002" y="668"/>
                  </a:lnTo>
                  <a:cubicBezTo>
                    <a:pt x="1002" y="668"/>
                    <a:pt x="1" y="2970"/>
                    <a:pt x="668" y="4638"/>
                  </a:cubicBezTo>
                  <a:cubicBezTo>
                    <a:pt x="1936" y="4938"/>
                    <a:pt x="3270" y="5138"/>
                    <a:pt x="4571" y="5205"/>
                  </a:cubicBezTo>
                  <a:cubicBezTo>
                    <a:pt x="4821" y="5223"/>
                    <a:pt x="5074" y="5231"/>
                    <a:pt x="5327" y="5231"/>
                  </a:cubicBezTo>
                  <a:cubicBezTo>
                    <a:pt x="6018" y="5231"/>
                    <a:pt x="6714" y="5169"/>
                    <a:pt x="7373" y="5071"/>
                  </a:cubicBezTo>
                  <a:cubicBezTo>
                    <a:pt x="10475" y="4504"/>
                    <a:pt x="10041" y="4404"/>
                    <a:pt x="10041" y="4404"/>
                  </a:cubicBezTo>
                  <a:cubicBezTo>
                    <a:pt x="10041" y="4404"/>
                    <a:pt x="10375" y="2436"/>
                    <a:pt x="10375" y="1769"/>
                  </a:cubicBezTo>
                  <a:cubicBezTo>
                    <a:pt x="10375" y="1102"/>
                    <a:pt x="9908" y="101"/>
                    <a:pt x="9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5026250" y="3620525"/>
              <a:ext cx="114275" cy="120950"/>
            </a:xfrm>
            <a:custGeom>
              <a:avLst/>
              <a:gdLst/>
              <a:ahLst/>
              <a:cxnLst/>
              <a:rect l="l" t="t" r="r" b="b"/>
              <a:pathLst>
                <a:path w="4571" h="4838" extrusionOk="0">
                  <a:moveTo>
                    <a:pt x="4371" y="1"/>
                  </a:moveTo>
                  <a:lnTo>
                    <a:pt x="1002" y="301"/>
                  </a:lnTo>
                  <a:cubicBezTo>
                    <a:pt x="1002" y="301"/>
                    <a:pt x="1" y="2603"/>
                    <a:pt x="668" y="4271"/>
                  </a:cubicBezTo>
                  <a:cubicBezTo>
                    <a:pt x="1936" y="4571"/>
                    <a:pt x="3270" y="4771"/>
                    <a:pt x="4571" y="483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5056275" y="3313750"/>
              <a:ext cx="199350" cy="337675"/>
            </a:xfrm>
            <a:custGeom>
              <a:avLst/>
              <a:gdLst/>
              <a:ahLst/>
              <a:cxnLst/>
              <a:rect l="l" t="t" r="r" b="b"/>
              <a:pathLst>
                <a:path w="7974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37" y="13506"/>
                  </a:cubicBezTo>
                  <a:cubicBezTo>
                    <a:pt x="5338" y="13506"/>
                    <a:pt x="6405" y="13406"/>
                    <a:pt x="6972" y="13106"/>
                  </a:cubicBezTo>
                  <a:cubicBezTo>
                    <a:pt x="7606" y="12705"/>
                    <a:pt x="7973" y="12005"/>
                    <a:pt x="7940" y="11238"/>
                  </a:cubicBezTo>
                  <a:lnTo>
                    <a:pt x="7940" y="4867"/>
                  </a:lnTo>
                  <a:cubicBezTo>
                    <a:pt x="7940" y="4867"/>
                    <a:pt x="7273" y="563"/>
                    <a:pt x="5738" y="230"/>
                  </a:cubicBez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056275" y="3313750"/>
              <a:ext cx="143475" cy="337675"/>
            </a:xfrm>
            <a:custGeom>
              <a:avLst/>
              <a:gdLst/>
              <a:ahLst/>
              <a:cxnLst/>
              <a:rect l="l" t="t" r="r" b="b"/>
              <a:pathLst>
                <a:path w="5739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04" y="13506"/>
                  </a:cubicBezTo>
                  <a:cubicBezTo>
                    <a:pt x="4204" y="13506"/>
                    <a:pt x="3370" y="4566"/>
                    <a:pt x="5271" y="1030"/>
                  </a:cubicBezTo>
                  <a:lnTo>
                    <a:pt x="5738" y="230"/>
                  </a:ln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34600" y="3824025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34" y="0"/>
                  </a:moveTo>
                  <a:lnTo>
                    <a:pt x="0" y="11341"/>
                  </a:lnTo>
                  <a:cubicBezTo>
                    <a:pt x="1111" y="12122"/>
                    <a:pt x="2437" y="12524"/>
                    <a:pt x="3810" y="12524"/>
                  </a:cubicBezTo>
                  <a:cubicBezTo>
                    <a:pt x="3963" y="12524"/>
                    <a:pt x="4116" y="12519"/>
                    <a:pt x="4270" y="12509"/>
                  </a:cubicBezTo>
                  <a:cubicBezTo>
                    <a:pt x="5137" y="12476"/>
                    <a:pt x="5971" y="12409"/>
                    <a:pt x="6839" y="12275"/>
                  </a:cubicBezTo>
                  <a:cubicBezTo>
                    <a:pt x="7072" y="6705"/>
                    <a:pt x="6805" y="400"/>
                    <a:pt x="6805" y="400"/>
                  </a:cubicBezTo>
                  <a:cubicBezTo>
                    <a:pt x="6202" y="641"/>
                    <a:pt x="5076" y="743"/>
                    <a:pt x="4146" y="743"/>
                  </a:cubicBezTo>
                  <a:cubicBezTo>
                    <a:pt x="3789" y="743"/>
                    <a:pt x="3461" y="728"/>
                    <a:pt x="3203" y="701"/>
                  </a:cubicBezTo>
                  <a:cubicBezTo>
                    <a:pt x="2235" y="567"/>
                    <a:pt x="1268" y="334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4"/>
            <p:cNvSpPr/>
            <p:nvPr/>
          </p:nvSpPr>
          <p:spPr>
            <a:xfrm>
              <a:off x="5031275" y="3818175"/>
              <a:ext cx="110100" cy="318950"/>
            </a:xfrm>
            <a:custGeom>
              <a:avLst/>
              <a:gdLst/>
              <a:ahLst/>
              <a:cxnLst/>
              <a:rect l="l" t="t" r="r" b="b"/>
              <a:pathLst>
                <a:path w="4404" h="12758" extrusionOk="0">
                  <a:moveTo>
                    <a:pt x="234" y="1"/>
                  </a:moveTo>
                  <a:lnTo>
                    <a:pt x="0" y="11509"/>
                  </a:lnTo>
                  <a:cubicBezTo>
                    <a:pt x="1148" y="12324"/>
                    <a:pt x="2542" y="12757"/>
                    <a:pt x="3960" y="12757"/>
                  </a:cubicBezTo>
                  <a:cubicBezTo>
                    <a:pt x="4108" y="12757"/>
                    <a:pt x="4255" y="12752"/>
                    <a:pt x="4403" y="12743"/>
                  </a:cubicBezTo>
                  <a:lnTo>
                    <a:pt x="4403" y="935"/>
                  </a:lnTo>
                  <a:cubicBezTo>
                    <a:pt x="1601" y="8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4"/>
            <p:cNvSpPr/>
            <p:nvPr/>
          </p:nvSpPr>
          <p:spPr>
            <a:xfrm>
              <a:off x="5032100" y="4026650"/>
              <a:ext cx="101750" cy="55900"/>
            </a:xfrm>
            <a:custGeom>
              <a:avLst/>
              <a:gdLst/>
              <a:ahLst/>
              <a:cxnLst/>
              <a:rect l="l" t="t" r="r" b="b"/>
              <a:pathLst>
                <a:path w="4070" h="2236" extrusionOk="0">
                  <a:moveTo>
                    <a:pt x="0" y="1"/>
                  </a:moveTo>
                  <a:lnTo>
                    <a:pt x="0" y="1168"/>
                  </a:lnTo>
                  <a:cubicBezTo>
                    <a:pt x="768" y="2236"/>
                    <a:pt x="4070" y="2236"/>
                    <a:pt x="4070" y="2236"/>
                  </a:cubicBezTo>
                  <a:lnTo>
                    <a:pt x="4070" y="601"/>
                  </a:lnTo>
                  <a:cubicBezTo>
                    <a:pt x="4070" y="601"/>
                    <a:pt x="3810" y="617"/>
                    <a:pt x="3412" y="617"/>
                  </a:cubicBezTo>
                  <a:cubicBezTo>
                    <a:pt x="2499" y="617"/>
                    <a:pt x="861" y="5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4"/>
            <p:cNvSpPr/>
            <p:nvPr/>
          </p:nvSpPr>
          <p:spPr>
            <a:xfrm>
              <a:off x="5032925" y="3907400"/>
              <a:ext cx="100925" cy="111825"/>
            </a:xfrm>
            <a:custGeom>
              <a:avLst/>
              <a:gdLst/>
              <a:ahLst/>
              <a:cxnLst/>
              <a:rect l="l" t="t" r="r" b="b"/>
              <a:pathLst>
                <a:path w="4037" h="4473" extrusionOk="0">
                  <a:moveTo>
                    <a:pt x="67" y="1"/>
                  </a:moveTo>
                  <a:lnTo>
                    <a:pt x="1" y="3670"/>
                  </a:lnTo>
                  <a:cubicBezTo>
                    <a:pt x="1" y="3670"/>
                    <a:pt x="696" y="4473"/>
                    <a:pt x="3117" y="4473"/>
                  </a:cubicBezTo>
                  <a:cubicBezTo>
                    <a:pt x="3400" y="4473"/>
                    <a:pt x="3706" y="4462"/>
                    <a:pt x="4037" y="4437"/>
                  </a:cubicBezTo>
                  <a:lnTo>
                    <a:pt x="4037" y="835"/>
                  </a:lnTo>
                  <a:cubicBezTo>
                    <a:pt x="4037" y="835"/>
                    <a:pt x="3645" y="897"/>
                    <a:pt x="3081" y="897"/>
                  </a:cubicBezTo>
                  <a:cubicBezTo>
                    <a:pt x="2213" y="897"/>
                    <a:pt x="938" y="749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4"/>
            <p:cNvSpPr/>
            <p:nvPr/>
          </p:nvSpPr>
          <p:spPr>
            <a:xfrm>
              <a:off x="4586775" y="2853325"/>
              <a:ext cx="187675" cy="910675"/>
            </a:xfrm>
            <a:custGeom>
              <a:avLst/>
              <a:gdLst/>
              <a:ahLst/>
              <a:cxnLst/>
              <a:rect l="l" t="t" r="r" b="b"/>
              <a:pathLst>
                <a:path w="7507" h="36427" extrusionOk="0">
                  <a:moveTo>
                    <a:pt x="6272" y="0"/>
                  </a:moveTo>
                  <a:lnTo>
                    <a:pt x="2736" y="167"/>
                  </a:lnTo>
                  <a:cubicBezTo>
                    <a:pt x="2736" y="167"/>
                    <a:pt x="1" y="8907"/>
                    <a:pt x="1" y="18147"/>
                  </a:cubicBezTo>
                  <a:cubicBezTo>
                    <a:pt x="34" y="23917"/>
                    <a:pt x="701" y="29688"/>
                    <a:pt x="2035" y="35292"/>
                  </a:cubicBezTo>
                  <a:cubicBezTo>
                    <a:pt x="3270" y="35959"/>
                    <a:pt x="4637" y="36360"/>
                    <a:pt x="6072" y="36426"/>
                  </a:cubicBezTo>
                  <a:cubicBezTo>
                    <a:pt x="6072" y="36426"/>
                    <a:pt x="7006" y="26352"/>
                    <a:pt x="6906" y="24451"/>
                  </a:cubicBezTo>
                  <a:cubicBezTo>
                    <a:pt x="6772" y="22583"/>
                    <a:pt x="7506" y="9874"/>
                    <a:pt x="7306" y="8306"/>
                  </a:cubicBezTo>
                  <a:cubicBezTo>
                    <a:pt x="7106" y="6738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4"/>
            <p:cNvSpPr/>
            <p:nvPr/>
          </p:nvSpPr>
          <p:spPr>
            <a:xfrm>
              <a:off x="4628475" y="2801625"/>
              <a:ext cx="151800" cy="89250"/>
            </a:xfrm>
            <a:custGeom>
              <a:avLst/>
              <a:gdLst/>
              <a:ahLst/>
              <a:cxnLst/>
              <a:rect l="l" t="t" r="r" b="b"/>
              <a:pathLst>
                <a:path w="6072" h="3570" extrusionOk="0">
                  <a:moveTo>
                    <a:pt x="568" y="0"/>
                  </a:moveTo>
                  <a:cubicBezTo>
                    <a:pt x="1" y="967"/>
                    <a:pt x="1" y="2135"/>
                    <a:pt x="568" y="3102"/>
                  </a:cubicBezTo>
                  <a:cubicBezTo>
                    <a:pt x="2169" y="3369"/>
                    <a:pt x="3837" y="3503"/>
                    <a:pt x="5504" y="3569"/>
                  </a:cubicBezTo>
                  <a:cubicBezTo>
                    <a:pt x="5971" y="2702"/>
                    <a:pt x="6072" y="1701"/>
                    <a:pt x="5805" y="767"/>
                  </a:cubicBezTo>
                  <a:lnTo>
                    <a:pt x="5605" y="367"/>
                  </a:lnTo>
                  <a:cubicBezTo>
                    <a:pt x="5317" y="378"/>
                    <a:pt x="5029" y="384"/>
                    <a:pt x="4742" y="384"/>
                  </a:cubicBezTo>
                  <a:cubicBezTo>
                    <a:pt x="3330" y="384"/>
                    <a:pt x="1926" y="25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4"/>
            <p:cNvSpPr/>
            <p:nvPr/>
          </p:nvSpPr>
          <p:spPr>
            <a:xfrm>
              <a:off x="4750225" y="3109925"/>
              <a:ext cx="50075" cy="69475"/>
            </a:xfrm>
            <a:custGeom>
              <a:avLst/>
              <a:gdLst/>
              <a:ahLst/>
              <a:cxnLst/>
              <a:rect l="l" t="t" r="r" b="b"/>
              <a:pathLst>
                <a:path w="2003" h="2779" extrusionOk="0">
                  <a:moveTo>
                    <a:pt x="873" y="1"/>
                  </a:moveTo>
                  <a:cubicBezTo>
                    <a:pt x="838" y="1"/>
                    <a:pt x="803" y="4"/>
                    <a:pt x="768" y="10"/>
                  </a:cubicBezTo>
                  <a:cubicBezTo>
                    <a:pt x="768" y="10"/>
                    <a:pt x="1" y="10"/>
                    <a:pt x="1" y="1244"/>
                  </a:cubicBezTo>
                  <a:cubicBezTo>
                    <a:pt x="1" y="2445"/>
                    <a:pt x="434" y="2779"/>
                    <a:pt x="1101" y="2779"/>
                  </a:cubicBezTo>
                  <a:cubicBezTo>
                    <a:pt x="1769" y="2779"/>
                    <a:pt x="2002" y="1578"/>
                    <a:pt x="1869" y="1111"/>
                  </a:cubicBezTo>
                  <a:cubicBezTo>
                    <a:pt x="1775" y="673"/>
                    <a:pt x="1388" y="1"/>
                    <a:pt x="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4"/>
            <p:cNvSpPr/>
            <p:nvPr/>
          </p:nvSpPr>
          <p:spPr>
            <a:xfrm>
              <a:off x="4747725" y="3234425"/>
              <a:ext cx="49225" cy="64125"/>
            </a:xfrm>
            <a:custGeom>
              <a:avLst/>
              <a:gdLst/>
              <a:ahLst/>
              <a:cxnLst/>
              <a:rect l="l" t="t" r="r" b="b"/>
              <a:pathLst>
                <a:path w="1969" h="2565" extrusionOk="0">
                  <a:moveTo>
                    <a:pt x="1001" y="0"/>
                  </a:moveTo>
                  <a:cubicBezTo>
                    <a:pt x="1001" y="0"/>
                    <a:pt x="1" y="101"/>
                    <a:pt x="101" y="1335"/>
                  </a:cubicBezTo>
                  <a:cubicBezTo>
                    <a:pt x="183" y="2321"/>
                    <a:pt x="648" y="2565"/>
                    <a:pt x="996" y="2565"/>
                  </a:cubicBezTo>
                  <a:cubicBezTo>
                    <a:pt x="1072" y="2565"/>
                    <a:pt x="1142" y="2553"/>
                    <a:pt x="1201" y="2536"/>
                  </a:cubicBezTo>
                  <a:cubicBezTo>
                    <a:pt x="1535" y="2436"/>
                    <a:pt x="1969" y="1969"/>
                    <a:pt x="1969" y="1101"/>
                  </a:cubicBezTo>
                  <a:cubicBezTo>
                    <a:pt x="1969" y="2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4"/>
            <p:cNvSpPr/>
            <p:nvPr/>
          </p:nvSpPr>
          <p:spPr>
            <a:xfrm>
              <a:off x="4756075" y="3344500"/>
              <a:ext cx="46725" cy="69250"/>
            </a:xfrm>
            <a:custGeom>
              <a:avLst/>
              <a:gdLst/>
              <a:ahLst/>
              <a:cxnLst/>
              <a:rect l="l" t="t" r="r" b="b"/>
              <a:pathLst>
                <a:path w="1869" h="2770" extrusionOk="0">
                  <a:moveTo>
                    <a:pt x="867" y="1"/>
                  </a:moveTo>
                  <a:cubicBezTo>
                    <a:pt x="334" y="234"/>
                    <a:pt x="0" y="734"/>
                    <a:pt x="0" y="1335"/>
                  </a:cubicBezTo>
                  <a:cubicBezTo>
                    <a:pt x="0" y="2302"/>
                    <a:pt x="334" y="2769"/>
                    <a:pt x="867" y="2769"/>
                  </a:cubicBezTo>
                  <a:cubicBezTo>
                    <a:pt x="1435" y="2769"/>
                    <a:pt x="1868" y="2202"/>
                    <a:pt x="1868" y="1201"/>
                  </a:cubicBezTo>
                  <a:cubicBezTo>
                    <a:pt x="1868" y="634"/>
                    <a:pt x="1435" y="134"/>
                    <a:pt x="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4"/>
            <p:cNvSpPr/>
            <p:nvPr/>
          </p:nvSpPr>
          <p:spPr>
            <a:xfrm>
              <a:off x="4673900" y="3553800"/>
              <a:ext cx="113050" cy="103425"/>
            </a:xfrm>
            <a:custGeom>
              <a:avLst/>
              <a:gdLst/>
              <a:ahLst/>
              <a:cxnLst/>
              <a:rect l="l" t="t" r="r" b="b"/>
              <a:pathLst>
                <a:path w="4522" h="4137" extrusionOk="0">
                  <a:moveTo>
                    <a:pt x="2343" y="1"/>
                  </a:moveTo>
                  <a:cubicBezTo>
                    <a:pt x="2019" y="1"/>
                    <a:pt x="1" y="85"/>
                    <a:pt x="185" y="2203"/>
                  </a:cubicBezTo>
                  <a:cubicBezTo>
                    <a:pt x="355" y="3905"/>
                    <a:pt x="1802" y="4136"/>
                    <a:pt x="2574" y="4136"/>
                  </a:cubicBezTo>
                  <a:cubicBezTo>
                    <a:pt x="2860" y="4136"/>
                    <a:pt x="3054" y="4104"/>
                    <a:pt x="3054" y="4104"/>
                  </a:cubicBezTo>
                  <a:cubicBezTo>
                    <a:pt x="3921" y="3804"/>
                    <a:pt x="4488" y="3003"/>
                    <a:pt x="4488" y="2103"/>
                  </a:cubicBezTo>
                  <a:cubicBezTo>
                    <a:pt x="4521" y="568"/>
                    <a:pt x="2720" y="1"/>
                    <a:pt x="2387" y="1"/>
                  </a:cubicBezTo>
                  <a:cubicBezTo>
                    <a:pt x="2387" y="1"/>
                    <a:pt x="2371" y="1"/>
                    <a:pt x="2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4"/>
            <p:cNvSpPr/>
            <p:nvPr/>
          </p:nvSpPr>
          <p:spPr>
            <a:xfrm>
              <a:off x="4611175" y="3816150"/>
              <a:ext cx="82225" cy="27075"/>
            </a:xfrm>
            <a:custGeom>
              <a:avLst/>
              <a:gdLst/>
              <a:ahLst/>
              <a:cxnLst/>
              <a:rect l="l" t="t" r="r" b="b"/>
              <a:pathLst>
                <a:path w="3289" h="1083" extrusionOk="0">
                  <a:moveTo>
                    <a:pt x="547" y="0"/>
                  </a:moveTo>
                  <a:cubicBezTo>
                    <a:pt x="105" y="0"/>
                    <a:pt x="0" y="725"/>
                    <a:pt x="526" y="849"/>
                  </a:cubicBezTo>
                  <a:cubicBezTo>
                    <a:pt x="1126" y="982"/>
                    <a:pt x="1793" y="1049"/>
                    <a:pt x="2427" y="1082"/>
                  </a:cubicBezTo>
                  <a:cubicBezTo>
                    <a:pt x="2561" y="1082"/>
                    <a:pt x="2661" y="1082"/>
                    <a:pt x="2794" y="1049"/>
                  </a:cubicBezTo>
                  <a:cubicBezTo>
                    <a:pt x="3288" y="925"/>
                    <a:pt x="3153" y="201"/>
                    <a:pt x="2706" y="201"/>
                  </a:cubicBezTo>
                  <a:cubicBezTo>
                    <a:pt x="2671" y="201"/>
                    <a:pt x="2633" y="205"/>
                    <a:pt x="2594" y="215"/>
                  </a:cubicBezTo>
                  <a:cubicBezTo>
                    <a:pt x="1927" y="215"/>
                    <a:pt x="1293" y="148"/>
                    <a:pt x="659" y="15"/>
                  </a:cubicBezTo>
                  <a:cubicBezTo>
                    <a:pt x="620" y="5"/>
                    <a:pt x="583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4"/>
            <p:cNvSpPr/>
            <p:nvPr/>
          </p:nvSpPr>
          <p:spPr>
            <a:xfrm>
              <a:off x="4723550" y="3809000"/>
              <a:ext cx="46725" cy="78425"/>
            </a:xfrm>
            <a:custGeom>
              <a:avLst/>
              <a:gdLst/>
              <a:ahLst/>
              <a:cxnLst/>
              <a:rect l="l" t="t" r="r" b="b"/>
              <a:pathLst>
                <a:path w="1869" h="3137" extrusionOk="0">
                  <a:moveTo>
                    <a:pt x="1101" y="1"/>
                  </a:moveTo>
                  <a:lnTo>
                    <a:pt x="0" y="868"/>
                  </a:lnTo>
                  <a:lnTo>
                    <a:pt x="467" y="1402"/>
                  </a:lnTo>
                  <a:lnTo>
                    <a:pt x="801" y="1135"/>
                  </a:lnTo>
                  <a:cubicBezTo>
                    <a:pt x="901" y="1035"/>
                    <a:pt x="968" y="968"/>
                    <a:pt x="1001" y="901"/>
                  </a:cubicBezTo>
                  <a:cubicBezTo>
                    <a:pt x="1001" y="1101"/>
                    <a:pt x="1001" y="1268"/>
                    <a:pt x="1001" y="1468"/>
                  </a:cubicBezTo>
                  <a:lnTo>
                    <a:pt x="1001" y="3136"/>
                  </a:lnTo>
                  <a:lnTo>
                    <a:pt x="1868" y="3136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4"/>
            <p:cNvSpPr/>
            <p:nvPr/>
          </p:nvSpPr>
          <p:spPr>
            <a:xfrm>
              <a:off x="4659325" y="2444450"/>
              <a:ext cx="47575" cy="85325"/>
            </a:xfrm>
            <a:custGeom>
              <a:avLst/>
              <a:gdLst/>
              <a:ahLst/>
              <a:cxnLst/>
              <a:rect l="l" t="t" r="r" b="b"/>
              <a:pathLst>
                <a:path w="1903" h="3413" extrusionOk="0">
                  <a:moveTo>
                    <a:pt x="1163" y="0"/>
                  </a:moveTo>
                  <a:cubicBezTo>
                    <a:pt x="733" y="0"/>
                    <a:pt x="234" y="210"/>
                    <a:pt x="234" y="210"/>
                  </a:cubicBezTo>
                  <a:cubicBezTo>
                    <a:pt x="1" y="677"/>
                    <a:pt x="234" y="3413"/>
                    <a:pt x="234" y="3413"/>
                  </a:cubicBezTo>
                  <a:lnTo>
                    <a:pt x="1902" y="3413"/>
                  </a:lnTo>
                  <a:cubicBezTo>
                    <a:pt x="1902" y="2645"/>
                    <a:pt x="1735" y="310"/>
                    <a:pt x="1735" y="310"/>
                  </a:cubicBezTo>
                  <a:cubicBezTo>
                    <a:pt x="1648" y="74"/>
                    <a:pt x="141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4"/>
            <p:cNvSpPr/>
            <p:nvPr/>
          </p:nvSpPr>
          <p:spPr>
            <a:xfrm>
              <a:off x="4538400" y="2867500"/>
              <a:ext cx="297750" cy="894075"/>
            </a:xfrm>
            <a:custGeom>
              <a:avLst/>
              <a:gdLst/>
              <a:ahLst/>
              <a:cxnLst/>
              <a:rect l="l" t="t" r="r" b="b"/>
              <a:pathLst>
                <a:path w="11910" h="35763" extrusionOk="0">
                  <a:moveTo>
                    <a:pt x="9474" y="0"/>
                  </a:moveTo>
                  <a:lnTo>
                    <a:pt x="6272" y="167"/>
                  </a:lnTo>
                  <a:lnTo>
                    <a:pt x="2770" y="334"/>
                  </a:lnTo>
                  <a:cubicBezTo>
                    <a:pt x="2770" y="334"/>
                    <a:pt x="1" y="9040"/>
                    <a:pt x="1" y="18280"/>
                  </a:cubicBezTo>
                  <a:cubicBezTo>
                    <a:pt x="1" y="23951"/>
                    <a:pt x="635" y="29621"/>
                    <a:pt x="1869" y="35159"/>
                  </a:cubicBezTo>
                  <a:cubicBezTo>
                    <a:pt x="3270" y="35492"/>
                    <a:pt x="4738" y="35693"/>
                    <a:pt x="6172" y="35759"/>
                  </a:cubicBezTo>
                  <a:cubicBezTo>
                    <a:pt x="6274" y="35761"/>
                    <a:pt x="6377" y="35763"/>
                    <a:pt x="6479" y="35763"/>
                  </a:cubicBezTo>
                  <a:cubicBezTo>
                    <a:pt x="7875" y="35763"/>
                    <a:pt x="9233" y="35540"/>
                    <a:pt x="10041" y="34825"/>
                  </a:cubicBezTo>
                  <a:cubicBezTo>
                    <a:pt x="10041" y="34825"/>
                    <a:pt x="11909" y="28654"/>
                    <a:pt x="11809" y="18614"/>
                  </a:cubicBezTo>
                  <a:cubicBezTo>
                    <a:pt x="11676" y="12342"/>
                    <a:pt x="10909" y="6105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4"/>
            <p:cNvSpPr/>
            <p:nvPr/>
          </p:nvSpPr>
          <p:spPr>
            <a:xfrm>
              <a:off x="4573425" y="2518900"/>
              <a:ext cx="241050" cy="317825"/>
            </a:xfrm>
            <a:custGeom>
              <a:avLst/>
              <a:gdLst/>
              <a:ahLst/>
              <a:cxnLst/>
              <a:rect l="l" t="t" r="r" b="b"/>
              <a:pathLst>
                <a:path w="9642" h="12713" extrusionOk="0">
                  <a:moveTo>
                    <a:pt x="4571" y="1"/>
                  </a:moveTo>
                  <a:cubicBezTo>
                    <a:pt x="3770" y="1"/>
                    <a:pt x="2970" y="268"/>
                    <a:pt x="2269" y="701"/>
                  </a:cubicBezTo>
                  <a:cubicBezTo>
                    <a:pt x="2269" y="701"/>
                    <a:pt x="1" y="5238"/>
                    <a:pt x="335" y="9074"/>
                  </a:cubicBezTo>
                  <a:cubicBezTo>
                    <a:pt x="662" y="12527"/>
                    <a:pt x="1042" y="12713"/>
                    <a:pt x="1121" y="12713"/>
                  </a:cubicBezTo>
                  <a:cubicBezTo>
                    <a:pt x="1130" y="12713"/>
                    <a:pt x="1135" y="12710"/>
                    <a:pt x="1135" y="12710"/>
                  </a:cubicBezTo>
                  <a:lnTo>
                    <a:pt x="6539" y="12543"/>
                  </a:lnTo>
                  <a:lnTo>
                    <a:pt x="8040" y="12510"/>
                  </a:lnTo>
                  <a:lnTo>
                    <a:pt x="8741" y="11843"/>
                  </a:lnTo>
                  <a:cubicBezTo>
                    <a:pt x="8741" y="11843"/>
                    <a:pt x="9641" y="7973"/>
                    <a:pt x="8507" y="4337"/>
                  </a:cubicBezTo>
                  <a:cubicBezTo>
                    <a:pt x="7340" y="701"/>
                    <a:pt x="6572" y="401"/>
                    <a:pt x="6572" y="401"/>
                  </a:cubicBezTo>
                  <a:cubicBezTo>
                    <a:pt x="5939" y="134"/>
                    <a:pt x="5271" y="34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4"/>
            <p:cNvSpPr/>
            <p:nvPr/>
          </p:nvSpPr>
          <p:spPr>
            <a:xfrm>
              <a:off x="4573425" y="2519675"/>
              <a:ext cx="179325" cy="317050"/>
            </a:xfrm>
            <a:custGeom>
              <a:avLst/>
              <a:gdLst/>
              <a:ahLst/>
              <a:cxnLst/>
              <a:rect l="l" t="t" r="r" b="b"/>
              <a:pathLst>
                <a:path w="7173" h="12682" extrusionOk="0">
                  <a:moveTo>
                    <a:pt x="4430" y="1"/>
                  </a:moveTo>
                  <a:cubicBezTo>
                    <a:pt x="3647" y="1"/>
                    <a:pt x="2899" y="261"/>
                    <a:pt x="2269" y="670"/>
                  </a:cubicBezTo>
                  <a:cubicBezTo>
                    <a:pt x="2269" y="670"/>
                    <a:pt x="1" y="5207"/>
                    <a:pt x="335" y="9043"/>
                  </a:cubicBezTo>
                  <a:cubicBezTo>
                    <a:pt x="662" y="12496"/>
                    <a:pt x="1042" y="12682"/>
                    <a:pt x="1121" y="12682"/>
                  </a:cubicBezTo>
                  <a:cubicBezTo>
                    <a:pt x="1130" y="12682"/>
                    <a:pt x="1135" y="12679"/>
                    <a:pt x="1135" y="12679"/>
                  </a:cubicBezTo>
                  <a:lnTo>
                    <a:pt x="6539" y="12512"/>
                  </a:lnTo>
                  <a:cubicBezTo>
                    <a:pt x="7173" y="8243"/>
                    <a:pt x="6506" y="3873"/>
                    <a:pt x="4571" y="3"/>
                  </a:cubicBezTo>
                  <a:cubicBezTo>
                    <a:pt x="4524" y="1"/>
                    <a:pt x="4477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4"/>
            <p:cNvSpPr/>
            <p:nvPr/>
          </p:nvSpPr>
          <p:spPr>
            <a:xfrm>
              <a:off x="4532575" y="3725600"/>
              <a:ext cx="306075" cy="450400"/>
            </a:xfrm>
            <a:custGeom>
              <a:avLst/>
              <a:gdLst/>
              <a:ahLst/>
              <a:cxnLst/>
              <a:rect l="l" t="t" r="r" b="b"/>
              <a:pathLst>
                <a:path w="12243" h="18016" extrusionOk="0">
                  <a:moveTo>
                    <a:pt x="1868" y="1"/>
                  </a:moveTo>
                  <a:cubicBezTo>
                    <a:pt x="1602" y="635"/>
                    <a:pt x="1401" y="1302"/>
                    <a:pt x="1268" y="1969"/>
                  </a:cubicBezTo>
                  <a:cubicBezTo>
                    <a:pt x="1268" y="1969"/>
                    <a:pt x="1768" y="4804"/>
                    <a:pt x="2102" y="6539"/>
                  </a:cubicBezTo>
                  <a:cubicBezTo>
                    <a:pt x="2436" y="8273"/>
                    <a:pt x="2002" y="9841"/>
                    <a:pt x="1768" y="11609"/>
                  </a:cubicBezTo>
                  <a:cubicBezTo>
                    <a:pt x="1568" y="13377"/>
                    <a:pt x="0" y="16479"/>
                    <a:pt x="2436" y="17247"/>
                  </a:cubicBezTo>
                  <a:cubicBezTo>
                    <a:pt x="3906" y="17710"/>
                    <a:pt x="6217" y="18015"/>
                    <a:pt x="8081" y="18015"/>
                  </a:cubicBezTo>
                  <a:cubicBezTo>
                    <a:pt x="9303" y="18015"/>
                    <a:pt x="10333" y="17884"/>
                    <a:pt x="10808" y="17580"/>
                  </a:cubicBezTo>
                  <a:cubicBezTo>
                    <a:pt x="12042" y="16780"/>
                    <a:pt x="12243" y="14144"/>
                    <a:pt x="11909" y="12376"/>
                  </a:cubicBezTo>
                  <a:cubicBezTo>
                    <a:pt x="11575" y="10608"/>
                    <a:pt x="10475" y="8540"/>
                    <a:pt x="10942" y="5872"/>
                  </a:cubicBezTo>
                  <a:cubicBezTo>
                    <a:pt x="11375" y="3237"/>
                    <a:pt x="11375" y="1135"/>
                    <a:pt x="10274" y="468"/>
                  </a:cubicBezTo>
                  <a:cubicBezTo>
                    <a:pt x="10274" y="468"/>
                    <a:pt x="9160" y="1344"/>
                    <a:pt x="6410" y="1344"/>
                  </a:cubicBezTo>
                  <a:cubicBezTo>
                    <a:pt x="6077" y="1344"/>
                    <a:pt x="5720" y="1331"/>
                    <a:pt x="5338" y="1302"/>
                  </a:cubicBezTo>
                  <a:cubicBezTo>
                    <a:pt x="4270" y="1235"/>
                    <a:pt x="3169" y="1035"/>
                    <a:pt x="2102" y="801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4"/>
            <p:cNvSpPr/>
            <p:nvPr/>
          </p:nvSpPr>
          <p:spPr>
            <a:xfrm>
              <a:off x="4576775" y="2812450"/>
              <a:ext cx="242700" cy="88625"/>
            </a:xfrm>
            <a:custGeom>
              <a:avLst/>
              <a:gdLst/>
              <a:ahLst/>
              <a:cxnLst/>
              <a:rect l="l" t="t" r="r" b="b"/>
              <a:pathLst>
                <a:path w="9708" h="3545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612" y="3542"/>
                    <a:pt x="5753" y="3545"/>
                    <a:pt x="5895" y="3545"/>
                  </a:cubicBezTo>
                  <a:cubicBezTo>
                    <a:pt x="6629" y="3545"/>
                    <a:pt x="7374" y="3471"/>
                    <a:pt x="8073" y="3303"/>
                  </a:cubicBezTo>
                  <a:cubicBezTo>
                    <a:pt x="8073" y="3303"/>
                    <a:pt x="9707" y="2202"/>
                    <a:pt x="8673" y="101"/>
                  </a:cubicBezTo>
                  <a:lnTo>
                    <a:pt x="8673" y="101"/>
                  </a:lnTo>
                  <a:cubicBezTo>
                    <a:pt x="7639" y="234"/>
                    <a:pt x="6605" y="334"/>
                    <a:pt x="5571" y="368"/>
                  </a:cubicBez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4"/>
            <p:cNvSpPr/>
            <p:nvPr/>
          </p:nvSpPr>
          <p:spPr>
            <a:xfrm>
              <a:off x="4576775" y="2812450"/>
              <a:ext cx="151800" cy="88425"/>
            </a:xfrm>
            <a:custGeom>
              <a:avLst/>
              <a:gdLst/>
              <a:ahLst/>
              <a:cxnLst/>
              <a:rect l="l" t="t" r="r" b="b"/>
              <a:pathLst>
                <a:path w="6072" h="3537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938" y="2703"/>
                    <a:pt x="6071" y="1702"/>
                    <a:pt x="5805" y="735"/>
                  </a:cubicBezTo>
                  <a:lnTo>
                    <a:pt x="5571" y="368"/>
                  </a:ln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4"/>
            <p:cNvSpPr/>
            <p:nvPr/>
          </p:nvSpPr>
          <p:spPr>
            <a:xfrm>
              <a:off x="4698525" y="3120625"/>
              <a:ext cx="49225" cy="68800"/>
            </a:xfrm>
            <a:custGeom>
              <a:avLst/>
              <a:gdLst/>
              <a:ahLst/>
              <a:cxnLst/>
              <a:rect l="l" t="t" r="r" b="b"/>
              <a:pathLst>
                <a:path w="1969" h="2752" extrusionOk="0">
                  <a:moveTo>
                    <a:pt x="891" y="1"/>
                  </a:moveTo>
                  <a:cubicBezTo>
                    <a:pt x="851" y="1"/>
                    <a:pt x="810" y="5"/>
                    <a:pt x="768" y="16"/>
                  </a:cubicBezTo>
                  <a:cubicBezTo>
                    <a:pt x="768" y="16"/>
                    <a:pt x="1" y="16"/>
                    <a:pt x="1" y="1217"/>
                  </a:cubicBezTo>
                  <a:cubicBezTo>
                    <a:pt x="1" y="2451"/>
                    <a:pt x="434" y="2751"/>
                    <a:pt x="1101" y="2751"/>
                  </a:cubicBezTo>
                  <a:cubicBezTo>
                    <a:pt x="1735" y="2751"/>
                    <a:pt x="1969" y="1550"/>
                    <a:pt x="1869" y="1083"/>
                  </a:cubicBezTo>
                  <a:cubicBezTo>
                    <a:pt x="1746" y="684"/>
                    <a:pt x="136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4"/>
            <p:cNvSpPr/>
            <p:nvPr/>
          </p:nvSpPr>
          <p:spPr>
            <a:xfrm>
              <a:off x="4695200" y="3244425"/>
              <a:ext cx="50050" cy="64450"/>
            </a:xfrm>
            <a:custGeom>
              <a:avLst/>
              <a:gdLst/>
              <a:ahLst/>
              <a:cxnLst/>
              <a:rect l="l" t="t" r="r" b="b"/>
              <a:pathLst>
                <a:path w="2002" h="2578" extrusionOk="0">
                  <a:moveTo>
                    <a:pt x="1001" y="1"/>
                  </a:moveTo>
                  <a:cubicBezTo>
                    <a:pt x="1001" y="1"/>
                    <a:pt x="0" y="134"/>
                    <a:pt x="134" y="1335"/>
                  </a:cubicBezTo>
                  <a:cubicBezTo>
                    <a:pt x="214" y="2303"/>
                    <a:pt x="664" y="2578"/>
                    <a:pt x="1009" y="2578"/>
                  </a:cubicBezTo>
                  <a:cubicBezTo>
                    <a:pt x="1093" y="2578"/>
                    <a:pt x="1170" y="2562"/>
                    <a:pt x="1234" y="2536"/>
                  </a:cubicBezTo>
                  <a:cubicBezTo>
                    <a:pt x="1535" y="2436"/>
                    <a:pt x="2002" y="2002"/>
                    <a:pt x="2002" y="1102"/>
                  </a:cubicBezTo>
                  <a:cubicBezTo>
                    <a:pt x="2002" y="234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4"/>
            <p:cNvSpPr/>
            <p:nvPr/>
          </p:nvSpPr>
          <p:spPr>
            <a:xfrm>
              <a:off x="4703525" y="3355350"/>
              <a:ext cx="47575" cy="68400"/>
            </a:xfrm>
            <a:custGeom>
              <a:avLst/>
              <a:gdLst/>
              <a:ahLst/>
              <a:cxnLst/>
              <a:rect l="l" t="t" r="r" b="b"/>
              <a:pathLst>
                <a:path w="1903" h="2736" extrusionOk="0">
                  <a:moveTo>
                    <a:pt x="901" y="0"/>
                  </a:moveTo>
                  <a:cubicBezTo>
                    <a:pt x="368" y="200"/>
                    <a:pt x="1" y="734"/>
                    <a:pt x="1" y="1301"/>
                  </a:cubicBezTo>
                  <a:cubicBezTo>
                    <a:pt x="1" y="2302"/>
                    <a:pt x="334" y="2736"/>
                    <a:pt x="901" y="2736"/>
                  </a:cubicBezTo>
                  <a:cubicBezTo>
                    <a:pt x="1435" y="2736"/>
                    <a:pt x="1902" y="2202"/>
                    <a:pt x="1902" y="1201"/>
                  </a:cubicBezTo>
                  <a:cubicBezTo>
                    <a:pt x="1869" y="601"/>
                    <a:pt x="1468" y="10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4"/>
            <p:cNvSpPr/>
            <p:nvPr/>
          </p:nvSpPr>
          <p:spPr>
            <a:xfrm>
              <a:off x="4621450" y="3564650"/>
              <a:ext cx="112950" cy="102575"/>
            </a:xfrm>
            <a:custGeom>
              <a:avLst/>
              <a:gdLst/>
              <a:ahLst/>
              <a:cxnLst/>
              <a:rect l="l" t="t" r="r" b="b"/>
              <a:pathLst>
                <a:path w="4518" h="4103" extrusionOk="0">
                  <a:moveTo>
                    <a:pt x="2372" y="0"/>
                  </a:moveTo>
                  <a:cubicBezTo>
                    <a:pt x="2044" y="0"/>
                    <a:pt x="0" y="85"/>
                    <a:pt x="215" y="2202"/>
                  </a:cubicBezTo>
                  <a:cubicBezTo>
                    <a:pt x="360" y="3874"/>
                    <a:pt x="1808" y="4103"/>
                    <a:pt x="2589" y="4103"/>
                  </a:cubicBezTo>
                  <a:cubicBezTo>
                    <a:pt x="2884" y="4103"/>
                    <a:pt x="3084" y="4071"/>
                    <a:pt x="3084" y="4071"/>
                  </a:cubicBezTo>
                  <a:cubicBezTo>
                    <a:pt x="3917" y="3770"/>
                    <a:pt x="4485" y="2970"/>
                    <a:pt x="4518" y="2102"/>
                  </a:cubicBezTo>
                  <a:cubicBezTo>
                    <a:pt x="4518" y="535"/>
                    <a:pt x="2750" y="1"/>
                    <a:pt x="2416" y="1"/>
                  </a:cubicBezTo>
                  <a:cubicBezTo>
                    <a:pt x="2416" y="1"/>
                    <a:pt x="2401" y="0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4"/>
            <p:cNvSpPr/>
            <p:nvPr/>
          </p:nvSpPr>
          <p:spPr>
            <a:xfrm>
              <a:off x="4558400" y="3826300"/>
              <a:ext cx="82425" cy="27750"/>
            </a:xfrm>
            <a:custGeom>
              <a:avLst/>
              <a:gdLst/>
              <a:ahLst/>
              <a:cxnLst/>
              <a:rect l="l" t="t" r="r" b="b"/>
              <a:pathLst>
                <a:path w="3297" h="1110" extrusionOk="0">
                  <a:moveTo>
                    <a:pt x="610" y="1"/>
                  </a:moveTo>
                  <a:cubicBezTo>
                    <a:pt x="119" y="1"/>
                    <a:pt x="0" y="749"/>
                    <a:pt x="535" y="843"/>
                  </a:cubicBezTo>
                  <a:cubicBezTo>
                    <a:pt x="1169" y="976"/>
                    <a:pt x="1803" y="1077"/>
                    <a:pt x="2470" y="1110"/>
                  </a:cubicBezTo>
                  <a:cubicBezTo>
                    <a:pt x="2570" y="1110"/>
                    <a:pt x="2703" y="1077"/>
                    <a:pt x="2804" y="1043"/>
                  </a:cubicBezTo>
                  <a:cubicBezTo>
                    <a:pt x="3296" y="920"/>
                    <a:pt x="3163" y="228"/>
                    <a:pt x="2720" y="228"/>
                  </a:cubicBezTo>
                  <a:cubicBezTo>
                    <a:pt x="2683" y="228"/>
                    <a:pt x="2644" y="232"/>
                    <a:pt x="2603" y="243"/>
                  </a:cubicBezTo>
                  <a:cubicBezTo>
                    <a:pt x="1970" y="243"/>
                    <a:pt x="1336" y="176"/>
                    <a:pt x="702" y="9"/>
                  </a:cubicBezTo>
                  <a:cubicBezTo>
                    <a:pt x="670" y="3"/>
                    <a:pt x="639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4"/>
            <p:cNvSpPr/>
            <p:nvPr/>
          </p:nvSpPr>
          <p:spPr>
            <a:xfrm>
              <a:off x="4733250" y="3826725"/>
              <a:ext cx="87050" cy="25675"/>
            </a:xfrm>
            <a:custGeom>
              <a:avLst/>
              <a:gdLst/>
              <a:ahLst/>
              <a:cxnLst/>
              <a:rect l="l" t="t" r="r" b="b"/>
              <a:pathLst>
                <a:path w="3482" h="1027" extrusionOk="0">
                  <a:moveTo>
                    <a:pt x="3031" y="0"/>
                  </a:moveTo>
                  <a:cubicBezTo>
                    <a:pt x="2931" y="0"/>
                    <a:pt x="2831" y="42"/>
                    <a:pt x="2748" y="126"/>
                  </a:cubicBezTo>
                  <a:cubicBezTo>
                    <a:pt x="2398" y="176"/>
                    <a:pt x="2047" y="201"/>
                    <a:pt x="1697" y="201"/>
                  </a:cubicBezTo>
                  <a:cubicBezTo>
                    <a:pt x="1347" y="201"/>
                    <a:pt x="997" y="176"/>
                    <a:pt x="646" y="126"/>
                  </a:cubicBezTo>
                  <a:cubicBezTo>
                    <a:pt x="625" y="123"/>
                    <a:pt x="603" y="122"/>
                    <a:pt x="583" y="122"/>
                  </a:cubicBezTo>
                  <a:cubicBezTo>
                    <a:pt x="73" y="122"/>
                    <a:pt x="1" y="895"/>
                    <a:pt x="546" y="959"/>
                  </a:cubicBezTo>
                  <a:cubicBezTo>
                    <a:pt x="980" y="993"/>
                    <a:pt x="1414" y="1026"/>
                    <a:pt x="1847" y="1026"/>
                  </a:cubicBezTo>
                  <a:cubicBezTo>
                    <a:pt x="2514" y="1026"/>
                    <a:pt x="3081" y="959"/>
                    <a:pt x="3315" y="726"/>
                  </a:cubicBezTo>
                  <a:cubicBezTo>
                    <a:pt x="3482" y="559"/>
                    <a:pt x="3482" y="292"/>
                    <a:pt x="3315" y="126"/>
                  </a:cubicBezTo>
                  <a:cubicBezTo>
                    <a:pt x="3232" y="42"/>
                    <a:pt x="3131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4"/>
            <p:cNvSpPr/>
            <p:nvPr/>
          </p:nvSpPr>
          <p:spPr>
            <a:xfrm>
              <a:off x="4671850" y="3819000"/>
              <a:ext cx="45875" cy="79250"/>
            </a:xfrm>
            <a:custGeom>
              <a:avLst/>
              <a:gdLst/>
              <a:ahLst/>
              <a:cxnLst/>
              <a:rect l="l" t="t" r="r" b="b"/>
              <a:pathLst>
                <a:path w="1835" h="3170" extrusionOk="0">
                  <a:moveTo>
                    <a:pt x="1068" y="1"/>
                  </a:moveTo>
                  <a:lnTo>
                    <a:pt x="0" y="902"/>
                  </a:lnTo>
                  <a:lnTo>
                    <a:pt x="434" y="1435"/>
                  </a:lnTo>
                  <a:lnTo>
                    <a:pt x="801" y="1135"/>
                  </a:lnTo>
                  <a:cubicBezTo>
                    <a:pt x="867" y="1068"/>
                    <a:pt x="934" y="1002"/>
                    <a:pt x="1001" y="935"/>
                  </a:cubicBezTo>
                  <a:lnTo>
                    <a:pt x="1001" y="935"/>
                  </a:lnTo>
                  <a:cubicBezTo>
                    <a:pt x="1001" y="1102"/>
                    <a:pt x="967" y="1302"/>
                    <a:pt x="967" y="1502"/>
                  </a:cubicBezTo>
                  <a:lnTo>
                    <a:pt x="967" y="3170"/>
                  </a:lnTo>
                  <a:lnTo>
                    <a:pt x="1835" y="3170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4"/>
            <p:cNvSpPr/>
            <p:nvPr/>
          </p:nvSpPr>
          <p:spPr>
            <a:xfrm>
              <a:off x="2358525" y="3275275"/>
              <a:ext cx="413100" cy="846625"/>
            </a:xfrm>
            <a:custGeom>
              <a:avLst/>
              <a:gdLst/>
              <a:ahLst/>
              <a:cxnLst/>
              <a:rect l="l" t="t" r="r" b="b"/>
              <a:pathLst>
                <a:path w="16524" h="33865" extrusionOk="0">
                  <a:moveTo>
                    <a:pt x="7739" y="1"/>
                  </a:moveTo>
                  <a:lnTo>
                    <a:pt x="768" y="468"/>
                  </a:lnTo>
                  <a:cubicBezTo>
                    <a:pt x="768" y="468"/>
                    <a:pt x="968" y="18981"/>
                    <a:pt x="1635" y="24919"/>
                  </a:cubicBezTo>
                  <a:cubicBezTo>
                    <a:pt x="2302" y="30890"/>
                    <a:pt x="0" y="32758"/>
                    <a:pt x="4404" y="33425"/>
                  </a:cubicBezTo>
                  <a:cubicBezTo>
                    <a:pt x="6727" y="33720"/>
                    <a:pt x="9074" y="33865"/>
                    <a:pt x="11424" y="33865"/>
                  </a:cubicBezTo>
                  <a:cubicBezTo>
                    <a:pt x="13054" y="33865"/>
                    <a:pt x="14686" y="33795"/>
                    <a:pt x="16312" y="33658"/>
                  </a:cubicBezTo>
                  <a:cubicBezTo>
                    <a:pt x="16312" y="33658"/>
                    <a:pt x="16421" y="33743"/>
                    <a:pt x="16454" y="33743"/>
                  </a:cubicBezTo>
                  <a:cubicBezTo>
                    <a:pt x="16523" y="33743"/>
                    <a:pt x="16264" y="33377"/>
                    <a:pt x="14010" y="31123"/>
                  </a:cubicBezTo>
                  <a:cubicBezTo>
                    <a:pt x="10675" y="27788"/>
                    <a:pt x="7339" y="13210"/>
                    <a:pt x="7472" y="11809"/>
                  </a:cubicBezTo>
                  <a:cubicBezTo>
                    <a:pt x="7606" y="10408"/>
                    <a:pt x="7739" y="1"/>
                    <a:pt x="7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4"/>
            <p:cNvSpPr/>
            <p:nvPr/>
          </p:nvSpPr>
          <p:spPr>
            <a:xfrm>
              <a:off x="2377700" y="3407875"/>
              <a:ext cx="446175" cy="545425"/>
            </a:xfrm>
            <a:custGeom>
              <a:avLst/>
              <a:gdLst/>
              <a:ahLst/>
              <a:cxnLst/>
              <a:rect l="l" t="t" r="r" b="b"/>
              <a:pathLst>
                <a:path w="17847" h="21817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54" y="21309"/>
                    <a:pt x="6269" y="21817"/>
                    <a:pt x="9231" y="21817"/>
                  </a:cubicBezTo>
                  <a:cubicBezTo>
                    <a:pt x="9885" y="21817"/>
                    <a:pt x="10526" y="21792"/>
                    <a:pt x="11142" y="21750"/>
                  </a:cubicBezTo>
                  <a:cubicBezTo>
                    <a:pt x="13310" y="21583"/>
                    <a:pt x="15445" y="21216"/>
                    <a:pt x="17546" y="20716"/>
                  </a:cubicBezTo>
                  <a:lnTo>
                    <a:pt x="17847" y="668"/>
                  </a:lnTo>
                  <a:lnTo>
                    <a:pt x="17847" y="668"/>
                  </a:lnTo>
                  <a:cubicBezTo>
                    <a:pt x="15459" y="1167"/>
                    <a:pt x="13029" y="1412"/>
                    <a:pt x="10594" y="1412"/>
                  </a:cubicBezTo>
                  <a:cubicBezTo>
                    <a:pt x="9286" y="1412"/>
                    <a:pt x="7977" y="1341"/>
                    <a:pt x="6672" y="1202"/>
                  </a:cubicBezTo>
                  <a:cubicBezTo>
                    <a:pt x="4404" y="1001"/>
                    <a:pt x="2169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4"/>
            <p:cNvSpPr/>
            <p:nvPr/>
          </p:nvSpPr>
          <p:spPr>
            <a:xfrm>
              <a:off x="2377700" y="3407875"/>
              <a:ext cx="278550" cy="545500"/>
            </a:xfrm>
            <a:custGeom>
              <a:avLst/>
              <a:gdLst/>
              <a:ahLst/>
              <a:cxnLst/>
              <a:rect l="l" t="t" r="r" b="b"/>
              <a:pathLst>
                <a:path w="11142" h="21820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11" y="21324"/>
                    <a:pt x="6213" y="21819"/>
                    <a:pt x="9164" y="21819"/>
                  </a:cubicBezTo>
                  <a:cubicBezTo>
                    <a:pt x="9842" y="21819"/>
                    <a:pt x="10506" y="21793"/>
                    <a:pt x="11142" y="21750"/>
                  </a:cubicBezTo>
                  <a:cubicBezTo>
                    <a:pt x="11142" y="21750"/>
                    <a:pt x="6972" y="17080"/>
                    <a:pt x="6705" y="2736"/>
                  </a:cubicBezTo>
                  <a:lnTo>
                    <a:pt x="6672" y="1202"/>
                  </a:lnTo>
                  <a:cubicBezTo>
                    <a:pt x="4437" y="1001"/>
                    <a:pt x="2202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4"/>
            <p:cNvSpPr/>
            <p:nvPr/>
          </p:nvSpPr>
          <p:spPr>
            <a:xfrm>
              <a:off x="2375200" y="3556325"/>
              <a:ext cx="338600" cy="145075"/>
            </a:xfrm>
            <a:custGeom>
              <a:avLst/>
              <a:gdLst/>
              <a:ahLst/>
              <a:cxnLst/>
              <a:rect l="l" t="t" r="r" b="b"/>
              <a:pathLst>
                <a:path w="13544" h="5803" extrusionOk="0">
                  <a:moveTo>
                    <a:pt x="134" y="0"/>
                  </a:moveTo>
                  <a:lnTo>
                    <a:pt x="1" y="5137"/>
                  </a:lnTo>
                  <a:cubicBezTo>
                    <a:pt x="1" y="5137"/>
                    <a:pt x="5186" y="5802"/>
                    <a:pt x="8339" y="5802"/>
                  </a:cubicBezTo>
                  <a:cubicBezTo>
                    <a:pt x="8717" y="5802"/>
                    <a:pt x="9067" y="5793"/>
                    <a:pt x="9374" y="5771"/>
                  </a:cubicBezTo>
                  <a:cubicBezTo>
                    <a:pt x="12243" y="5538"/>
                    <a:pt x="13544" y="5538"/>
                    <a:pt x="13544" y="5538"/>
                  </a:cubicBezTo>
                  <a:lnTo>
                    <a:pt x="13544" y="868"/>
                  </a:lnTo>
                  <a:cubicBezTo>
                    <a:pt x="13544" y="868"/>
                    <a:pt x="11383" y="947"/>
                    <a:pt x="8795" y="947"/>
                  </a:cubicBezTo>
                  <a:cubicBezTo>
                    <a:pt x="5097" y="947"/>
                    <a:pt x="526" y="785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4"/>
            <p:cNvSpPr/>
            <p:nvPr/>
          </p:nvSpPr>
          <p:spPr>
            <a:xfrm>
              <a:off x="2381875" y="3730625"/>
              <a:ext cx="287725" cy="130000"/>
            </a:xfrm>
            <a:custGeom>
              <a:avLst/>
              <a:gdLst/>
              <a:ahLst/>
              <a:cxnLst/>
              <a:rect l="l" t="t" r="r" b="b"/>
              <a:pathLst>
                <a:path w="11509" h="5200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66" y="5200"/>
                    <a:pt x="9434" y="5200"/>
                  </a:cubicBezTo>
                  <a:cubicBezTo>
                    <a:pt x="9658" y="5200"/>
                    <a:pt x="9842" y="5191"/>
                    <a:pt x="9974" y="5170"/>
                  </a:cubicBezTo>
                  <a:lnTo>
                    <a:pt x="11509" y="4970"/>
                  </a:lnTo>
                  <a:cubicBezTo>
                    <a:pt x="11509" y="4970"/>
                    <a:pt x="11342" y="2335"/>
                    <a:pt x="11308" y="1201"/>
                  </a:cubicBezTo>
                  <a:cubicBezTo>
                    <a:pt x="11308" y="1201"/>
                    <a:pt x="10515" y="1231"/>
                    <a:pt x="9335" y="1231"/>
                  </a:cubicBezTo>
                  <a:cubicBezTo>
                    <a:pt x="6621" y="1231"/>
                    <a:pt x="1860" y="106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4"/>
            <p:cNvSpPr/>
            <p:nvPr/>
          </p:nvSpPr>
          <p:spPr>
            <a:xfrm>
              <a:off x="2371875" y="3048550"/>
              <a:ext cx="542900" cy="140750"/>
            </a:xfrm>
            <a:custGeom>
              <a:avLst/>
              <a:gdLst/>
              <a:ahLst/>
              <a:cxnLst/>
              <a:rect l="l" t="t" r="r" b="b"/>
              <a:pathLst>
                <a:path w="21716" h="5630" extrusionOk="0">
                  <a:moveTo>
                    <a:pt x="11222" y="0"/>
                  </a:moveTo>
                  <a:cubicBezTo>
                    <a:pt x="10621" y="0"/>
                    <a:pt x="10095" y="21"/>
                    <a:pt x="9674" y="30"/>
                  </a:cubicBezTo>
                  <a:cubicBezTo>
                    <a:pt x="7472" y="64"/>
                    <a:pt x="3970" y="464"/>
                    <a:pt x="2002" y="1998"/>
                  </a:cubicBezTo>
                  <a:cubicBezTo>
                    <a:pt x="0" y="3566"/>
                    <a:pt x="1434" y="5501"/>
                    <a:pt x="6004" y="5534"/>
                  </a:cubicBezTo>
                  <a:cubicBezTo>
                    <a:pt x="6925" y="5549"/>
                    <a:pt x="9172" y="5630"/>
                    <a:pt x="11619" y="5630"/>
                  </a:cubicBezTo>
                  <a:cubicBezTo>
                    <a:pt x="14671" y="5630"/>
                    <a:pt x="18033" y="5504"/>
                    <a:pt x="19514" y="4967"/>
                  </a:cubicBezTo>
                  <a:cubicBezTo>
                    <a:pt x="21716" y="4166"/>
                    <a:pt x="20648" y="2599"/>
                    <a:pt x="17246" y="1131"/>
                  </a:cubicBezTo>
                  <a:cubicBezTo>
                    <a:pt x="15051" y="156"/>
                    <a:pt x="12856" y="0"/>
                    <a:pt x="11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4"/>
            <p:cNvSpPr/>
            <p:nvPr/>
          </p:nvSpPr>
          <p:spPr>
            <a:xfrm>
              <a:off x="2306825" y="3269450"/>
              <a:ext cx="564600" cy="857575"/>
            </a:xfrm>
            <a:custGeom>
              <a:avLst/>
              <a:gdLst/>
              <a:ahLst/>
              <a:cxnLst/>
              <a:rect l="l" t="t" r="r" b="b"/>
              <a:pathLst>
                <a:path w="22584" h="34303" extrusionOk="0">
                  <a:moveTo>
                    <a:pt x="17046" y="0"/>
                  </a:moveTo>
                  <a:lnTo>
                    <a:pt x="7706" y="634"/>
                  </a:lnTo>
                  <a:lnTo>
                    <a:pt x="734" y="1101"/>
                  </a:lnTo>
                  <a:cubicBezTo>
                    <a:pt x="734" y="1101"/>
                    <a:pt x="968" y="19648"/>
                    <a:pt x="1635" y="25585"/>
                  </a:cubicBezTo>
                  <a:cubicBezTo>
                    <a:pt x="2269" y="31523"/>
                    <a:pt x="0" y="33391"/>
                    <a:pt x="4403" y="34058"/>
                  </a:cubicBezTo>
                  <a:cubicBezTo>
                    <a:pt x="5652" y="34256"/>
                    <a:pt x="7429" y="34301"/>
                    <a:pt x="9359" y="34301"/>
                  </a:cubicBezTo>
                  <a:cubicBezTo>
                    <a:pt x="10972" y="34301"/>
                    <a:pt x="12691" y="34270"/>
                    <a:pt x="14300" y="34270"/>
                  </a:cubicBezTo>
                  <a:cubicBezTo>
                    <a:pt x="14985" y="34270"/>
                    <a:pt x="15650" y="34275"/>
                    <a:pt x="16279" y="34292"/>
                  </a:cubicBezTo>
                  <a:cubicBezTo>
                    <a:pt x="16525" y="34299"/>
                    <a:pt x="16766" y="34302"/>
                    <a:pt x="17000" y="34302"/>
                  </a:cubicBezTo>
                  <a:cubicBezTo>
                    <a:pt x="18987" y="34302"/>
                    <a:pt x="20508" y="34037"/>
                    <a:pt x="21015" y="33291"/>
                  </a:cubicBezTo>
                  <a:cubicBezTo>
                    <a:pt x="22583" y="31089"/>
                    <a:pt x="21349" y="6205"/>
                    <a:pt x="21682" y="2436"/>
                  </a:cubicBezTo>
                  <a:lnTo>
                    <a:pt x="17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4"/>
            <p:cNvSpPr/>
            <p:nvPr/>
          </p:nvSpPr>
          <p:spPr>
            <a:xfrm>
              <a:off x="2325175" y="3418725"/>
              <a:ext cx="446175" cy="545125"/>
            </a:xfrm>
            <a:custGeom>
              <a:avLst/>
              <a:gdLst/>
              <a:ahLst/>
              <a:cxnLst/>
              <a:rect l="l" t="t" r="r" b="b"/>
              <a:pathLst>
                <a:path w="17847" h="21805" extrusionOk="0">
                  <a:moveTo>
                    <a:pt x="0" y="0"/>
                  </a:moveTo>
                  <a:lnTo>
                    <a:pt x="901" y="19614"/>
                  </a:lnTo>
                  <a:cubicBezTo>
                    <a:pt x="3083" y="21327"/>
                    <a:pt x="6339" y="21804"/>
                    <a:pt x="9345" y="21804"/>
                  </a:cubicBezTo>
                  <a:cubicBezTo>
                    <a:pt x="9970" y="21804"/>
                    <a:pt x="10584" y="21784"/>
                    <a:pt x="11175" y="21749"/>
                  </a:cubicBezTo>
                  <a:cubicBezTo>
                    <a:pt x="13310" y="21549"/>
                    <a:pt x="15478" y="21216"/>
                    <a:pt x="17579" y="20682"/>
                  </a:cubicBezTo>
                  <a:lnTo>
                    <a:pt x="17846" y="668"/>
                  </a:lnTo>
                  <a:lnTo>
                    <a:pt x="17846" y="668"/>
                  </a:lnTo>
                  <a:cubicBezTo>
                    <a:pt x="15468" y="1143"/>
                    <a:pt x="13048" y="1395"/>
                    <a:pt x="10622" y="1395"/>
                  </a:cubicBezTo>
                  <a:cubicBezTo>
                    <a:pt x="9305" y="1395"/>
                    <a:pt x="7986" y="1321"/>
                    <a:pt x="6672" y="1168"/>
                  </a:cubicBezTo>
                  <a:cubicBezTo>
                    <a:pt x="4437" y="968"/>
                    <a:pt x="2202" y="5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4"/>
            <p:cNvSpPr/>
            <p:nvPr/>
          </p:nvSpPr>
          <p:spPr>
            <a:xfrm>
              <a:off x="2322675" y="3567150"/>
              <a:ext cx="338600" cy="144500"/>
            </a:xfrm>
            <a:custGeom>
              <a:avLst/>
              <a:gdLst/>
              <a:ahLst/>
              <a:cxnLst/>
              <a:rect l="l" t="t" r="r" b="b"/>
              <a:pathLst>
                <a:path w="13544" h="5780" extrusionOk="0">
                  <a:moveTo>
                    <a:pt x="167" y="1"/>
                  </a:moveTo>
                  <a:lnTo>
                    <a:pt x="0" y="5138"/>
                  </a:lnTo>
                  <a:cubicBezTo>
                    <a:pt x="0" y="5138"/>
                    <a:pt x="5005" y="5780"/>
                    <a:pt x="8171" y="5780"/>
                  </a:cubicBezTo>
                  <a:cubicBezTo>
                    <a:pt x="8614" y="5780"/>
                    <a:pt x="9021" y="5767"/>
                    <a:pt x="9373" y="5738"/>
                  </a:cubicBezTo>
                  <a:cubicBezTo>
                    <a:pt x="12242" y="5505"/>
                    <a:pt x="13543" y="5505"/>
                    <a:pt x="13543" y="5505"/>
                  </a:cubicBezTo>
                  <a:lnTo>
                    <a:pt x="13543" y="868"/>
                  </a:lnTo>
                  <a:cubicBezTo>
                    <a:pt x="13543" y="868"/>
                    <a:pt x="11504" y="938"/>
                    <a:pt x="9017" y="938"/>
                  </a:cubicBezTo>
                  <a:cubicBezTo>
                    <a:pt x="5286" y="938"/>
                    <a:pt x="547" y="78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4"/>
            <p:cNvSpPr/>
            <p:nvPr/>
          </p:nvSpPr>
          <p:spPr>
            <a:xfrm>
              <a:off x="2330175" y="3740625"/>
              <a:ext cx="286900" cy="130825"/>
            </a:xfrm>
            <a:custGeom>
              <a:avLst/>
              <a:gdLst/>
              <a:ahLst/>
              <a:cxnLst/>
              <a:rect l="l" t="t" r="r" b="b"/>
              <a:pathLst>
                <a:path w="11476" h="5233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70" y="5233"/>
                    <a:pt x="9418" y="5233"/>
                  </a:cubicBezTo>
                  <a:cubicBezTo>
                    <a:pt x="9634" y="5233"/>
                    <a:pt x="9811" y="5224"/>
                    <a:pt x="9941" y="5204"/>
                  </a:cubicBezTo>
                  <a:lnTo>
                    <a:pt x="11475" y="4971"/>
                  </a:lnTo>
                  <a:cubicBezTo>
                    <a:pt x="11475" y="4971"/>
                    <a:pt x="11308" y="2335"/>
                    <a:pt x="11275" y="1235"/>
                  </a:cubicBezTo>
                  <a:cubicBezTo>
                    <a:pt x="11275" y="1235"/>
                    <a:pt x="10592" y="1258"/>
                    <a:pt x="9551" y="1258"/>
                  </a:cubicBezTo>
                  <a:cubicBezTo>
                    <a:pt x="6890" y="1258"/>
                    <a:pt x="1894" y="110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4"/>
            <p:cNvSpPr/>
            <p:nvPr/>
          </p:nvSpPr>
          <p:spPr>
            <a:xfrm>
              <a:off x="2255125" y="3007600"/>
              <a:ext cx="648800" cy="367225"/>
            </a:xfrm>
            <a:custGeom>
              <a:avLst/>
              <a:gdLst/>
              <a:ahLst/>
              <a:cxnLst/>
              <a:rect l="l" t="t" r="r" b="b"/>
              <a:pathLst>
                <a:path w="25952" h="14689" extrusionOk="0">
                  <a:moveTo>
                    <a:pt x="13915" y="1"/>
                  </a:moveTo>
                  <a:cubicBezTo>
                    <a:pt x="7683" y="1"/>
                    <a:pt x="656" y="1457"/>
                    <a:pt x="967" y="5671"/>
                  </a:cubicBezTo>
                  <a:cubicBezTo>
                    <a:pt x="967" y="5671"/>
                    <a:pt x="0" y="12676"/>
                    <a:pt x="1968" y="13577"/>
                  </a:cubicBezTo>
                  <a:cubicBezTo>
                    <a:pt x="3136" y="14077"/>
                    <a:pt x="6438" y="14411"/>
                    <a:pt x="11108" y="14611"/>
                  </a:cubicBezTo>
                  <a:cubicBezTo>
                    <a:pt x="12192" y="14663"/>
                    <a:pt x="13358" y="14689"/>
                    <a:pt x="14506" y="14689"/>
                  </a:cubicBezTo>
                  <a:cubicBezTo>
                    <a:pt x="17032" y="14689"/>
                    <a:pt x="19474" y="14563"/>
                    <a:pt x="20782" y="14311"/>
                  </a:cubicBezTo>
                  <a:cubicBezTo>
                    <a:pt x="25418" y="13443"/>
                    <a:pt x="25518" y="13343"/>
                    <a:pt x="25752" y="11142"/>
                  </a:cubicBezTo>
                  <a:cubicBezTo>
                    <a:pt x="25952" y="8940"/>
                    <a:pt x="25785" y="6071"/>
                    <a:pt x="25585" y="5404"/>
                  </a:cubicBezTo>
                  <a:cubicBezTo>
                    <a:pt x="25352" y="4737"/>
                    <a:pt x="23083" y="601"/>
                    <a:pt x="17146" y="134"/>
                  </a:cubicBezTo>
                  <a:cubicBezTo>
                    <a:pt x="16126" y="47"/>
                    <a:pt x="15033" y="1"/>
                    <a:pt x="13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4"/>
            <p:cNvSpPr/>
            <p:nvPr/>
          </p:nvSpPr>
          <p:spPr>
            <a:xfrm>
              <a:off x="3246650" y="1793600"/>
              <a:ext cx="1096650" cy="1100875"/>
            </a:xfrm>
            <a:custGeom>
              <a:avLst/>
              <a:gdLst/>
              <a:ahLst/>
              <a:cxnLst/>
              <a:rect l="l" t="t" r="r" b="b"/>
              <a:pathLst>
                <a:path w="43866" h="4403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1202" y="41822"/>
                    <a:pt x="18247" y="42456"/>
                  </a:cubicBezTo>
                  <a:cubicBezTo>
                    <a:pt x="28554" y="42823"/>
                    <a:pt x="33649" y="44035"/>
                    <a:pt x="36343" y="44035"/>
                  </a:cubicBezTo>
                  <a:cubicBezTo>
                    <a:pt x="38061" y="44035"/>
                    <a:pt x="38802" y="43542"/>
                    <a:pt x="39295" y="42022"/>
                  </a:cubicBezTo>
                  <a:cubicBezTo>
                    <a:pt x="43865" y="28046"/>
                    <a:pt x="43565" y="22075"/>
                    <a:pt x="42831" y="12201"/>
                  </a:cubicBezTo>
                  <a:cubicBezTo>
                    <a:pt x="42010" y="1353"/>
                    <a:pt x="27983" y="539"/>
                    <a:pt x="21811" y="539"/>
                  </a:cubicBezTo>
                  <a:cubicBezTo>
                    <a:pt x="20720" y="539"/>
                    <a:pt x="19875" y="564"/>
                    <a:pt x="19391" y="564"/>
                  </a:cubicBezTo>
                  <a:cubicBezTo>
                    <a:pt x="19279" y="564"/>
                    <a:pt x="19186" y="563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4"/>
            <p:cNvSpPr/>
            <p:nvPr/>
          </p:nvSpPr>
          <p:spPr>
            <a:xfrm>
              <a:off x="3246650" y="1793600"/>
              <a:ext cx="1032000" cy="1022125"/>
            </a:xfrm>
            <a:custGeom>
              <a:avLst/>
              <a:gdLst/>
              <a:ahLst/>
              <a:cxnLst/>
              <a:rect l="l" t="t" r="r" b="b"/>
              <a:pathLst>
                <a:path w="41280" h="4088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868" y="40855"/>
                    <a:pt x="17947" y="40855"/>
                  </a:cubicBezTo>
                  <a:cubicBezTo>
                    <a:pt x="21863" y="40855"/>
                    <a:pt x="24909" y="40885"/>
                    <a:pt x="27296" y="40885"/>
                  </a:cubicBezTo>
                  <a:cubicBezTo>
                    <a:pt x="35300" y="40885"/>
                    <a:pt x="35897" y="40548"/>
                    <a:pt x="37027" y="37619"/>
                  </a:cubicBezTo>
                  <a:cubicBezTo>
                    <a:pt x="38528" y="33783"/>
                    <a:pt x="40430" y="20307"/>
                    <a:pt x="40863" y="10867"/>
                  </a:cubicBezTo>
                  <a:cubicBezTo>
                    <a:pt x="41280" y="1679"/>
                    <a:pt x="31677" y="327"/>
                    <a:pt x="25044" y="327"/>
                  </a:cubicBezTo>
                  <a:cubicBezTo>
                    <a:pt x="22278" y="327"/>
                    <a:pt x="20028" y="562"/>
                    <a:pt x="19237" y="562"/>
                  </a:cubicBezTo>
                  <a:cubicBezTo>
                    <a:pt x="19191" y="562"/>
                    <a:pt x="19150" y="561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4"/>
            <p:cNvSpPr/>
            <p:nvPr/>
          </p:nvSpPr>
          <p:spPr>
            <a:xfrm>
              <a:off x="3322550" y="1868325"/>
              <a:ext cx="880150" cy="872300"/>
            </a:xfrm>
            <a:custGeom>
              <a:avLst/>
              <a:gdLst/>
              <a:ahLst/>
              <a:cxnLst/>
              <a:rect l="l" t="t" r="r" b="b"/>
              <a:pathLst>
                <a:path w="35206" h="34892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cubicBezTo>
                    <a:pt x="2002" y="30094"/>
                    <a:pt x="734" y="34864"/>
                    <a:pt x="15311" y="34864"/>
                  </a:cubicBezTo>
                  <a:cubicBezTo>
                    <a:pt x="18720" y="34864"/>
                    <a:pt x="21357" y="34891"/>
                    <a:pt x="23414" y="34891"/>
                  </a:cubicBezTo>
                  <a:cubicBezTo>
                    <a:pt x="30132" y="34891"/>
                    <a:pt x="30652" y="34598"/>
                    <a:pt x="31623" y="32095"/>
                  </a:cubicBezTo>
                  <a:cubicBezTo>
                    <a:pt x="32857" y="28859"/>
                    <a:pt x="34525" y="17318"/>
                    <a:pt x="34858" y="9279"/>
                  </a:cubicBez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4"/>
            <p:cNvSpPr/>
            <p:nvPr/>
          </p:nvSpPr>
          <p:spPr>
            <a:xfrm>
              <a:off x="3372575" y="2100275"/>
              <a:ext cx="821450" cy="520400"/>
            </a:xfrm>
            <a:custGeom>
              <a:avLst/>
              <a:gdLst/>
              <a:ahLst/>
              <a:cxnLst/>
              <a:rect l="l" t="t" r="r" b="b"/>
              <a:pathLst>
                <a:path w="32858" h="20816" extrusionOk="0">
                  <a:moveTo>
                    <a:pt x="32857" y="1"/>
                  </a:moveTo>
                  <a:lnTo>
                    <a:pt x="1" y="208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4"/>
            <p:cNvSpPr/>
            <p:nvPr/>
          </p:nvSpPr>
          <p:spPr>
            <a:xfrm>
              <a:off x="3322550" y="1868325"/>
              <a:ext cx="880150" cy="752350"/>
            </a:xfrm>
            <a:custGeom>
              <a:avLst/>
              <a:gdLst/>
              <a:ahLst/>
              <a:cxnLst/>
              <a:rect l="l" t="t" r="r" b="b"/>
              <a:pathLst>
                <a:path w="35206" h="30094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lnTo>
                    <a:pt x="34858" y="9279"/>
                  </a:ln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4"/>
            <p:cNvSpPr/>
            <p:nvPr/>
          </p:nvSpPr>
          <p:spPr>
            <a:xfrm>
              <a:off x="3322550" y="1805075"/>
              <a:ext cx="883975" cy="815600"/>
            </a:xfrm>
            <a:custGeom>
              <a:avLst/>
              <a:gdLst/>
              <a:ahLst/>
              <a:cxnLst/>
              <a:rect l="l" t="t" r="r" b="b"/>
              <a:pathLst>
                <a:path w="35359" h="32624" fill="none" extrusionOk="0">
                  <a:moveTo>
                    <a:pt x="2002" y="32624"/>
                  </a:moveTo>
                  <a:cubicBezTo>
                    <a:pt x="2002" y="32624"/>
                    <a:pt x="0" y="21582"/>
                    <a:pt x="501" y="10808"/>
                  </a:cubicBezTo>
                  <a:cubicBezTo>
                    <a:pt x="1001" y="0"/>
                    <a:pt x="11909" y="2802"/>
                    <a:pt x="16312" y="3002"/>
                  </a:cubicBezTo>
                  <a:cubicBezTo>
                    <a:pt x="18113" y="3102"/>
                    <a:pt x="35359" y="501"/>
                    <a:pt x="34858" y="11809"/>
                  </a:cubicBezTo>
                </a:path>
              </a:pathLst>
            </a:custGeom>
            <a:noFill/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4"/>
            <p:cNvSpPr/>
            <p:nvPr/>
          </p:nvSpPr>
          <p:spPr>
            <a:xfrm>
              <a:off x="3410100" y="1956000"/>
              <a:ext cx="81750" cy="130950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2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568" y="134"/>
                    <a:pt x="301" y="234"/>
                    <a:pt x="34" y="334"/>
                  </a:cubicBezTo>
                  <a:lnTo>
                    <a:pt x="34" y="1035"/>
                  </a:lnTo>
                  <a:cubicBezTo>
                    <a:pt x="301" y="902"/>
                    <a:pt x="568" y="768"/>
                    <a:pt x="801" y="701"/>
                  </a:cubicBezTo>
                  <a:cubicBezTo>
                    <a:pt x="1068" y="635"/>
                    <a:pt x="1268" y="601"/>
                    <a:pt x="1502" y="601"/>
                  </a:cubicBezTo>
                  <a:cubicBezTo>
                    <a:pt x="1802" y="601"/>
                    <a:pt x="2069" y="668"/>
                    <a:pt x="2236" y="835"/>
                  </a:cubicBezTo>
                  <a:cubicBezTo>
                    <a:pt x="2436" y="1002"/>
                    <a:pt x="2536" y="1235"/>
                    <a:pt x="2536" y="1502"/>
                  </a:cubicBezTo>
                  <a:cubicBezTo>
                    <a:pt x="2536" y="1669"/>
                    <a:pt x="2503" y="1869"/>
                    <a:pt x="2402" y="2036"/>
                  </a:cubicBezTo>
                  <a:cubicBezTo>
                    <a:pt x="2302" y="2202"/>
                    <a:pt x="2169" y="2403"/>
                    <a:pt x="1935" y="2669"/>
                  </a:cubicBezTo>
                  <a:cubicBezTo>
                    <a:pt x="1835" y="2803"/>
                    <a:pt x="1535" y="3103"/>
                    <a:pt x="1068" y="3570"/>
                  </a:cubicBezTo>
                  <a:cubicBezTo>
                    <a:pt x="635" y="4004"/>
                    <a:pt x="268" y="4371"/>
                    <a:pt x="1" y="4638"/>
                  </a:cubicBezTo>
                  <a:lnTo>
                    <a:pt x="1" y="5238"/>
                  </a:lnTo>
                  <a:lnTo>
                    <a:pt x="3270" y="5238"/>
                  </a:lnTo>
                  <a:lnTo>
                    <a:pt x="3270" y="4638"/>
                  </a:lnTo>
                  <a:lnTo>
                    <a:pt x="835" y="4638"/>
                  </a:lnTo>
                  <a:cubicBezTo>
                    <a:pt x="1402" y="4070"/>
                    <a:pt x="1835" y="3637"/>
                    <a:pt x="2136" y="3303"/>
                  </a:cubicBezTo>
                  <a:cubicBezTo>
                    <a:pt x="2436" y="3003"/>
                    <a:pt x="2636" y="2803"/>
                    <a:pt x="2703" y="2736"/>
                  </a:cubicBezTo>
                  <a:cubicBezTo>
                    <a:pt x="2903" y="2469"/>
                    <a:pt x="3036" y="2269"/>
                    <a:pt x="3103" y="2069"/>
                  </a:cubicBezTo>
                  <a:cubicBezTo>
                    <a:pt x="3203" y="1869"/>
                    <a:pt x="3236" y="1669"/>
                    <a:pt x="3236" y="1469"/>
                  </a:cubicBezTo>
                  <a:cubicBezTo>
                    <a:pt x="3236" y="1035"/>
                    <a:pt x="3070" y="668"/>
                    <a:pt x="2769" y="401"/>
                  </a:cubicBezTo>
                  <a:cubicBezTo>
                    <a:pt x="2436" y="134"/>
                    <a:pt x="2036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4"/>
            <p:cNvSpPr/>
            <p:nvPr/>
          </p:nvSpPr>
          <p:spPr>
            <a:xfrm>
              <a:off x="3517675" y="1958500"/>
              <a:ext cx="94275" cy="128450"/>
            </a:xfrm>
            <a:custGeom>
              <a:avLst/>
              <a:gdLst/>
              <a:ahLst/>
              <a:cxnLst/>
              <a:rect l="l" t="t" r="r" b="b"/>
              <a:pathLst>
                <a:path w="3771" h="5138" extrusionOk="0">
                  <a:moveTo>
                    <a:pt x="2336" y="601"/>
                  </a:moveTo>
                  <a:lnTo>
                    <a:pt x="2336" y="3337"/>
                  </a:lnTo>
                  <a:lnTo>
                    <a:pt x="568" y="3337"/>
                  </a:lnTo>
                  <a:lnTo>
                    <a:pt x="2336" y="601"/>
                  </a:lnTo>
                  <a:close/>
                  <a:moveTo>
                    <a:pt x="2169" y="1"/>
                  </a:moveTo>
                  <a:lnTo>
                    <a:pt x="1" y="3270"/>
                  </a:lnTo>
                  <a:lnTo>
                    <a:pt x="1" y="3937"/>
                  </a:lnTo>
                  <a:lnTo>
                    <a:pt x="2336" y="3937"/>
                  </a:lnTo>
                  <a:lnTo>
                    <a:pt x="2336" y="5138"/>
                  </a:lnTo>
                  <a:lnTo>
                    <a:pt x="3036" y="5138"/>
                  </a:lnTo>
                  <a:lnTo>
                    <a:pt x="3036" y="3937"/>
                  </a:lnTo>
                  <a:lnTo>
                    <a:pt x="3770" y="3937"/>
                  </a:lnTo>
                  <a:lnTo>
                    <a:pt x="3770" y="3337"/>
                  </a:lnTo>
                  <a:lnTo>
                    <a:pt x="3036" y="333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4"/>
            <p:cNvSpPr/>
            <p:nvPr/>
          </p:nvSpPr>
          <p:spPr>
            <a:xfrm>
              <a:off x="3769525" y="1958500"/>
              <a:ext cx="76750" cy="128450"/>
            </a:xfrm>
            <a:custGeom>
              <a:avLst/>
              <a:gdLst/>
              <a:ahLst/>
              <a:cxnLst/>
              <a:rect l="l" t="t" r="r" b="b"/>
              <a:pathLst>
                <a:path w="3070" h="5138" extrusionOk="0">
                  <a:moveTo>
                    <a:pt x="1235" y="1"/>
                  </a:moveTo>
                  <a:lnTo>
                    <a:pt x="1" y="234"/>
                  </a:lnTo>
                  <a:lnTo>
                    <a:pt x="1" y="868"/>
                  </a:lnTo>
                  <a:lnTo>
                    <a:pt x="1235" y="635"/>
                  </a:lnTo>
                  <a:lnTo>
                    <a:pt x="1235" y="4538"/>
                  </a:lnTo>
                  <a:lnTo>
                    <a:pt x="101" y="4538"/>
                  </a:lnTo>
                  <a:lnTo>
                    <a:pt x="101" y="5138"/>
                  </a:lnTo>
                  <a:lnTo>
                    <a:pt x="3070" y="5138"/>
                  </a:lnTo>
                  <a:lnTo>
                    <a:pt x="3070" y="4538"/>
                  </a:lnTo>
                  <a:lnTo>
                    <a:pt x="1902" y="453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4"/>
            <p:cNvSpPr/>
            <p:nvPr/>
          </p:nvSpPr>
          <p:spPr>
            <a:xfrm>
              <a:off x="3875450" y="1956000"/>
              <a:ext cx="85075" cy="133475"/>
            </a:xfrm>
            <a:custGeom>
              <a:avLst/>
              <a:gdLst/>
              <a:ahLst/>
              <a:cxnLst/>
              <a:rect l="l" t="t" r="r" b="b"/>
              <a:pathLst>
                <a:path w="3403" h="5339" extrusionOk="0">
                  <a:moveTo>
                    <a:pt x="1568" y="1"/>
                  </a:moveTo>
                  <a:cubicBezTo>
                    <a:pt x="1368" y="1"/>
                    <a:pt x="1134" y="34"/>
                    <a:pt x="901" y="68"/>
                  </a:cubicBezTo>
                  <a:cubicBezTo>
                    <a:pt x="667" y="101"/>
                    <a:pt x="434" y="134"/>
                    <a:pt x="167" y="234"/>
                  </a:cubicBezTo>
                  <a:lnTo>
                    <a:pt x="167" y="835"/>
                  </a:lnTo>
                  <a:cubicBezTo>
                    <a:pt x="434" y="768"/>
                    <a:pt x="667" y="701"/>
                    <a:pt x="867" y="635"/>
                  </a:cubicBezTo>
                  <a:cubicBezTo>
                    <a:pt x="1101" y="601"/>
                    <a:pt x="1301" y="601"/>
                    <a:pt x="1501" y="601"/>
                  </a:cubicBezTo>
                  <a:cubicBezTo>
                    <a:pt x="1835" y="601"/>
                    <a:pt x="2102" y="668"/>
                    <a:pt x="2302" y="801"/>
                  </a:cubicBezTo>
                  <a:cubicBezTo>
                    <a:pt x="2468" y="935"/>
                    <a:pt x="2569" y="1135"/>
                    <a:pt x="2569" y="1402"/>
                  </a:cubicBezTo>
                  <a:cubicBezTo>
                    <a:pt x="2569" y="1669"/>
                    <a:pt x="2502" y="1869"/>
                    <a:pt x="2302" y="2002"/>
                  </a:cubicBezTo>
                  <a:cubicBezTo>
                    <a:pt x="2135" y="2136"/>
                    <a:pt x="1868" y="2202"/>
                    <a:pt x="1534" y="2202"/>
                  </a:cubicBezTo>
                  <a:lnTo>
                    <a:pt x="901" y="2202"/>
                  </a:lnTo>
                  <a:lnTo>
                    <a:pt x="901" y="2770"/>
                  </a:lnTo>
                  <a:lnTo>
                    <a:pt x="1501" y="2770"/>
                  </a:lnTo>
                  <a:cubicBezTo>
                    <a:pt x="1868" y="2770"/>
                    <a:pt x="2168" y="2870"/>
                    <a:pt x="2368" y="3036"/>
                  </a:cubicBezTo>
                  <a:cubicBezTo>
                    <a:pt x="2602" y="3203"/>
                    <a:pt x="2702" y="3437"/>
                    <a:pt x="2702" y="3737"/>
                  </a:cubicBezTo>
                  <a:cubicBezTo>
                    <a:pt x="2702" y="4070"/>
                    <a:pt x="2569" y="4337"/>
                    <a:pt x="2368" y="4504"/>
                  </a:cubicBezTo>
                  <a:cubicBezTo>
                    <a:pt x="2135" y="4671"/>
                    <a:pt x="1801" y="4738"/>
                    <a:pt x="1368" y="4738"/>
                  </a:cubicBezTo>
                  <a:cubicBezTo>
                    <a:pt x="1101" y="4738"/>
                    <a:pt x="867" y="4738"/>
                    <a:pt x="634" y="4671"/>
                  </a:cubicBezTo>
                  <a:cubicBezTo>
                    <a:pt x="400" y="4604"/>
                    <a:pt x="200" y="4537"/>
                    <a:pt x="0" y="4404"/>
                  </a:cubicBezTo>
                  <a:lnTo>
                    <a:pt x="0" y="5071"/>
                  </a:lnTo>
                  <a:cubicBezTo>
                    <a:pt x="234" y="5171"/>
                    <a:pt x="500" y="5238"/>
                    <a:pt x="701" y="5271"/>
                  </a:cubicBezTo>
                  <a:cubicBezTo>
                    <a:pt x="934" y="5305"/>
                    <a:pt x="1168" y="5338"/>
                    <a:pt x="1368" y="5338"/>
                  </a:cubicBezTo>
                  <a:cubicBezTo>
                    <a:pt x="2035" y="5338"/>
                    <a:pt x="2535" y="5205"/>
                    <a:pt x="2869" y="4904"/>
                  </a:cubicBezTo>
                  <a:cubicBezTo>
                    <a:pt x="3202" y="4638"/>
                    <a:pt x="3402" y="4237"/>
                    <a:pt x="3402" y="3737"/>
                  </a:cubicBezTo>
                  <a:cubicBezTo>
                    <a:pt x="3402" y="3403"/>
                    <a:pt x="3302" y="3136"/>
                    <a:pt x="3102" y="2903"/>
                  </a:cubicBezTo>
                  <a:cubicBezTo>
                    <a:pt x="2935" y="2669"/>
                    <a:pt x="2669" y="2536"/>
                    <a:pt x="2335" y="2469"/>
                  </a:cubicBezTo>
                  <a:cubicBezTo>
                    <a:pt x="2635" y="2403"/>
                    <a:pt x="2869" y="2269"/>
                    <a:pt x="3036" y="2069"/>
                  </a:cubicBezTo>
                  <a:cubicBezTo>
                    <a:pt x="3202" y="1869"/>
                    <a:pt x="3269" y="1635"/>
                    <a:pt x="3269" y="1335"/>
                  </a:cubicBezTo>
                  <a:cubicBezTo>
                    <a:pt x="3269" y="935"/>
                    <a:pt x="3102" y="601"/>
                    <a:pt x="2802" y="368"/>
                  </a:cubicBezTo>
                  <a:cubicBezTo>
                    <a:pt x="2502" y="134"/>
                    <a:pt x="2068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4"/>
            <p:cNvSpPr/>
            <p:nvPr/>
          </p:nvSpPr>
          <p:spPr>
            <a:xfrm>
              <a:off x="3993025" y="2065250"/>
              <a:ext cx="18375" cy="21700"/>
            </a:xfrm>
            <a:custGeom>
              <a:avLst/>
              <a:gdLst/>
              <a:ahLst/>
              <a:cxnLst/>
              <a:rect l="l" t="t" r="r" b="b"/>
              <a:pathLst>
                <a:path w="73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734" y="8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4"/>
            <p:cNvSpPr/>
            <p:nvPr/>
          </p:nvSpPr>
          <p:spPr>
            <a:xfrm>
              <a:off x="4042225" y="1956000"/>
              <a:ext cx="88425" cy="133475"/>
            </a:xfrm>
            <a:custGeom>
              <a:avLst/>
              <a:gdLst/>
              <a:ahLst/>
              <a:cxnLst/>
              <a:rect l="l" t="t" r="r" b="b"/>
              <a:pathLst>
                <a:path w="3537" h="5339" extrusionOk="0">
                  <a:moveTo>
                    <a:pt x="1768" y="568"/>
                  </a:moveTo>
                  <a:cubicBezTo>
                    <a:pt x="2135" y="568"/>
                    <a:pt x="2402" y="735"/>
                    <a:pt x="2569" y="1068"/>
                  </a:cubicBezTo>
                  <a:cubicBezTo>
                    <a:pt x="2769" y="1435"/>
                    <a:pt x="2869" y="1969"/>
                    <a:pt x="2869" y="2669"/>
                  </a:cubicBezTo>
                  <a:cubicBezTo>
                    <a:pt x="2869" y="3370"/>
                    <a:pt x="2769" y="3904"/>
                    <a:pt x="2569" y="4271"/>
                  </a:cubicBezTo>
                  <a:cubicBezTo>
                    <a:pt x="2402" y="4604"/>
                    <a:pt x="2135" y="4771"/>
                    <a:pt x="1768" y="4771"/>
                  </a:cubicBezTo>
                  <a:cubicBezTo>
                    <a:pt x="1401" y="4771"/>
                    <a:pt x="1135" y="4604"/>
                    <a:pt x="968" y="4271"/>
                  </a:cubicBezTo>
                  <a:cubicBezTo>
                    <a:pt x="768" y="3904"/>
                    <a:pt x="701" y="3370"/>
                    <a:pt x="701" y="2669"/>
                  </a:cubicBezTo>
                  <a:cubicBezTo>
                    <a:pt x="701" y="1969"/>
                    <a:pt x="768" y="1435"/>
                    <a:pt x="968" y="1068"/>
                  </a:cubicBezTo>
                  <a:cubicBezTo>
                    <a:pt x="1135" y="735"/>
                    <a:pt x="1401" y="568"/>
                    <a:pt x="1768" y="568"/>
                  </a:cubicBezTo>
                  <a:close/>
                  <a:moveTo>
                    <a:pt x="1768" y="1"/>
                  </a:moveTo>
                  <a:cubicBezTo>
                    <a:pt x="1201" y="1"/>
                    <a:pt x="768" y="234"/>
                    <a:pt x="434" y="701"/>
                  </a:cubicBezTo>
                  <a:cubicBezTo>
                    <a:pt x="134" y="1135"/>
                    <a:pt x="0" y="1802"/>
                    <a:pt x="0" y="2669"/>
                  </a:cubicBezTo>
                  <a:cubicBezTo>
                    <a:pt x="0" y="3537"/>
                    <a:pt x="134" y="4204"/>
                    <a:pt x="434" y="4671"/>
                  </a:cubicBezTo>
                  <a:cubicBezTo>
                    <a:pt x="768" y="5105"/>
                    <a:pt x="1201" y="5338"/>
                    <a:pt x="1768" y="5338"/>
                  </a:cubicBezTo>
                  <a:cubicBezTo>
                    <a:pt x="2335" y="5338"/>
                    <a:pt x="2802" y="5105"/>
                    <a:pt x="3103" y="4671"/>
                  </a:cubicBezTo>
                  <a:cubicBezTo>
                    <a:pt x="3403" y="4204"/>
                    <a:pt x="3536" y="3537"/>
                    <a:pt x="3536" y="2669"/>
                  </a:cubicBezTo>
                  <a:cubicBezTo>
                    <a:pt x="3536" y="1802"/>
                    <a:pt x="3403" y="1135"/>
                    <a:pt x="3103" y="701"/>
                  </a:cubicBezTo>
                  <a:cubicBezTo>
                    <a:pt x="2802" y="234"/>
                    <a:pt x="2335" y="1"/>
                    <a:pt x="1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4"/>
            <p:cNvSpPr/>
            <p:nvPr/>
          </p:nvSpPr>
          <p:spPr>
            <a:xfrm>
              <a:off x="3429275" y="230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04" y="1334"/>
                  </a:moveTo>
                  <a:cubicBezTo>
                    <a:pt x="5038" y="1334"/>
                    <a:pt x="5605" y="1535"/>
                    <a:pt x="6039" y="1902"/>
                  </a:cubicBezTo>
                  <a:cubicBezTo>
                    <a:pt x="6439" y="2268"/>
                    <a:pt x="6639" y="2769"/>
                    <a:pt x="6639" y="3436"/>
                  </a:cubicBezTo>
                  <a:cubicBezTo>
                    <a:pt x="6639" y="4070"/>
                    <a:pt x="6439" y="4570"/>
                    <a:pt x="6039" y="4937"/>
                  </a:cubicBezTo>
                  <a:cubicBezTo>
                    <a:pt x="5605" y="5304"/>
                    <a:pt x="5038" y="5504"/>
                    <a:pt x="4304" y="5504"/>
                  </a:cubicBezTo>
                  <a:cubicBezTo>
                    <a:pt x="3570" y="5504"/>
                    <a:pt x="3003" y="5304"/>
                    <a:pt x="2603" y="4937"/>
                  </a:cubicBezTo>
                  <a:cubicBezTo>
                    <a:pt x="2169" y="4570"/>
                    <a:pt x="1969" y="4070"/>
                    <a:pt x="1969" y="3436"/>
                  </a:cubicBezTo>
                  <a:cubicBezTo>
                    <a:pt x="1969" y="2769"/>
                    <a:pt x="2169" y="2268"/>
                    <a:pt x="2603" y="1902"/>
                  </a:cubicBezTo>
                  <a:cubicBezTo>
                    <a:pt x="3003" y="1535"/>
                    <a:pt x="3570" y="1334"/>
                    <a:pt x="4304" y="1334"/>
                  </a:cubicBezTo>
                  <a:close/>
                  <a:moveTo>
                    <a:pt x="4304" y="6838"/>
                  </a:moveTo>
                  <a:cubicBezTo>
                    <a:pt x="5138" y="6838"/>
                    <a:pt x="5772" y="7072"/>
                    <a:pt x="6239" y="7506"/>
                  </a:cubicBezTo>
                  <a:cubicBezTo>
                    <a:pt x="6706" y="7939"/>
                    <a:pt x="6939" y="8506"/>
                    <a:pt x="6939" y="9273"/>
                  </a:cubicBezTo>
                  <a:cubicBezTo>
                    <a:pt x="6939" y="10041"/>
                    <a:pt x="6706" y="10641"/>
                    <a:pt x="6239" y="11075"/>
                  </a:cubicBezTo>
                  <a:cubicBezTo>
                    <a:pt x="5772" y="11508"/>
                    <a:pt x="5105" y="11709"/>
                    <a:pt x="4304" y="11709"/>
                  </a:cubicBezTo>
                  <a:cubicBezTo>
                    <a:pt x="3503" y="11709"/>
                    <a:pt x="2870" y="11508"/>
                    <a:pt x="2403" y="11075"/>
                  </a:cubicBezTo>
                  <a:cubicBezTo>
                    <a:pt x="1936" y="10641"/>
                    <a:pt x="1702" y="10041"/>
                    <a:pt x="1702" y="9273"/>
                  </a:cubicBezTo>
                  <a:cubicBezTo>
                    <a:pt x="1702" y="8506"/>
                    <a:pt x="1936" y="7939"/>
                    <a:pt x="2403" y="7506"/>
                  </a:cubicBezTo>
                  <a:cubicBezTo>
                    <a:pt x="2870" y="7072"/>
                    <a:pt x="3503" y="6838"/>
                    <a:pt x="4304" y="6838"/>
                  </a:cubicBezTo>
                  <a:close/>
                  <a:moveTo>
                    <a:pt x="4304" y="0"/>
                  </a:moveTo>
                  <a:cubicBezTo>
                    <a:pt x="3070" y="0"/>
                    <a:pt x="2069" y="300"/>
                    <a:pt x="1369" y="867"/>
                  </a:cubicBezTo>
                  <a:cubicBezTo>
                    <a:pt x="635" y="1468"/>
                    <a:pt x="301" y="2268"/>
                    <a:pt x="301" y="3269"/>
                  </a:cubicBezTo>
                  <a:cubicBezTo>
                    <a:pt x="301" y="3970"/>
                    <a:pt x="501" y="4603"/>
                    <a:pt x="902" y="5104"/>
                  </a:cubicBezTo>
                  <a:cubicBezTo>
                    <a:pt x="1302" y="5604"/>
                    <a:pt x="1869" y="5938"/>
                    <a:pt x="2603" y="6105"/>
                  </a:cubicBezTo>
                  <a:cubicBezTo>
                    <a:pt x="1769" y="6305"/>
                    <a:pt x="1135" y="6672"/>
                    <a:pt x="668" y="7239"/>
                  </a:cubicBezTo>
                  <a:cubicBezTo>
                    <a:pt x="234" y="7806"/>
                    <a:pt x="1" y="8473"/>
                    <a:pt x="1" y="9273"/>
                  </a:cubicBezTo>
                  <a:cubicBezTo>
                    <a:pt x="1" y="10508"/>
                    <a:pt x="368" y="11442"/>
                    <a:pt x="1102" y="12075"/>
                  </a:cubicBezTo>
                  <a:cubicBezTo>
                    <a:pt x="1836" y="12743"/>
                    <a:pt x="2936" y="13076"/>
                    <a:pt x="4304" y="13076"/>
                  </a:cubicBezTo>
                  <a:cubicBezTo>
                    <a:pt x="5705" y="13076"/>
                    <a:pt x="6772" y="12743"/>
                    <a:pt x="7506" y="12075"/>
                  </a:cubicBezTo>
                  <a:cubicBezTo>
                    <a:pt x="8274" y="11442"/>
                    <a:pt x="8640" y="10508"/>
                    <a:pt x="8640" y="9273"/>
                  </a:cubicBezTo>
                  <a:cubicBezTo>
                    <a:pt x="8640" y="8473"/>
                    <a:pt x="8407" y="7806"/>
                    <a:pt x="7940" y="7239"/>
                  </a:cubicBezTo>
                  <a:cubicBezTo>
                    <a:pt x="7473" y="6672"/>
                    <a:pt x="6839" y="6305"/>
                    <a:pt x="6039" y="6105"/>
                  </a:cubicBezTo>
                  <a:cubicBezTo>
                    <a:pt x="6739" y="5938"/>
                    <a:pt x="7306" y="5604"/>
                    <a:pt x="7706" y="5104"/>
                  </a:cubicBezTo>
                  <a:cubicBezTo>
                    <a:pt x="8140" y="4603"/>
                    <a:pt x="8340" y="3970"/>
                    <a:pt x="8340" y="3269"/>
                  </a:cubicBezTo>
                  <a:cubicBezTo>
                    <a:pt x="8340" y="2268"/>
                    <a:pt x="7973" y="1468"/>
                    <a:pt x="7273" y="867"/>
                  </a:cubicBezTo>
                  <a:cubicBezTo>
                    <a:pt x="6539" y="300"/>
                    <a:pt x="5572" y="0"/>
                    <a:pt x="4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4"/>
            <p:cNvSpPr/>
            <p:nvPr/>
          </p:nvSpPr>
          <p:spPr>
            <a:xfrm>
              <a:off x="3721150" y="2571450"/>
              <a:ext cx="44225" cy="54225"/>
            </a:xfrm>
            <a:custGeom>
              <a:avLst/>
              <a:gdLst/>
              <a:ahLst/>
              <a:cxnLst/>
              <a:rect l="l" t="t" r="r" b="b"/>
              <a:pathLst>
                <a:path w="1769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1769" y="2169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4"/>
            <p:cNvSpPr/>
            <p:nvPr/>
          </p:nvSpPr>
          <p:spPr>
            <a:xfrm>
              <a:off x="384542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4"/>
            <p:cNvSpPr/>
            <p:nvPr/>
          </p:nvSpPr>
          <p:spPr>
            <a:xfrm>
              <a:off x="3408450" y="2304600"/>
              <a:ext cx="216000" cy="326925"/>
            </a:xfrm>
            <a:custGeom>
              <a:avLst/>
              <a:gdLst/>
              <a:ahLst/>
              <a:cxnLst/>
              <a:rect l="l" t="t" r="r" b="b"/>
              <a:pathLst>
                <a:path w="8640" h="13077" extrusionOk="0">
                  <a:moveTo>
                    <a:pt x="4303" y="1334"/>
                  </a:moveTo>
                  <a:cubicBezTo>
                    <a:pt x="5037" y="1334"/>
                    <a:pt x="5604" y="1535"/>
                    <a:pt x="6038" y="1902"/>
                  </a:cubicBezTo>
                  <a:cubicBezTo>
                    <a:pt x="6438" y="2268"/>
                    <a:pt x="6638" y="2769"/>
                    <a:pt x="6638" y="3436"/>
                  </a:cubicBezTo>
                  <a:cubicBezTo>
                    <a:pt x="6638" y="4070"/>
                    <a:pt x="6438" y="4570"/>
                    <a:pt x="6038" y="4937"/>
                  </a:cubicBezTo>
                  <a:cubicBezTo>
                    <a:pt x="5604" y="5304"/>
                    <a:pt x="5037" y="5504"/>
                    <a:pt x="4303" y="5504"/>
                  </a:cubicBezTo>
                  <a:cubicBezTo>
                    <a:pt x="3569" y="5504"/>
                    <a:pt x="3002" y="5304"/>
                    <a:pt x="2602" y="4937"/>
                  </a:cubicBezTo>
                  <a:cubicBezTo>
                    <a:pt x="2168" y="4570"/>
                    <a:pt x="1968" y="4070"/>
                    <a:pt x="1968" y="3436"/>
                  </a:cubicBezTo>
                  <a:cubicBezTo>
                    <a:pt x="1968" y="2769"/>
                    <a:pt x="2168" y="2268"/>
                    <a:pt x="2602" y="1902"/>
                  </a:cubicBezTo>
                  <a:cubicBezTo>
                    <a:pt x="3002" y="1535"/>
                    <a:pt x="3569" y="1334"/>
                    <a:pt x="4303" y="1334"/>
                  </a:cubicBezTo>
                  <a:close/>
                  <a:moveTo>
                    <a:pt x="4303" y="6838"/>
                  </a:moveTo>
                  <a:cubicBezTo>
                    <a:pt x="5137" y="6838"/>
                    <a:pt x="5771" y="7072"/>
                    <a:pt x="6238" y="7506"/>
                  </a:cubicBezTo>
                  <a:cubicBezTo>
                    <a:pt x="6705" y="7939"/>
                    <a:pt x="6938" y="8506"/>
                    <a:pt x="6938" y="9273"/>
                  </a:cubicBezTo>
                  <a:cubicBezTo>
                    <a:pt x="6938" y="10041"/>
                    <a:pt x="6705" y="10641"/>
                    <a:pt x="6238" y="11075"/>
                  </a:cubicBezTo>
                  <a:cubicBezTo>
                    <a:pt x="5771" y="11508"/>
                    <a:pt x="5104" y="11709"/>
                    <a:pt x="4303" y="11709"/>
                  </a:cubicBezTo>
                  <a:cubicBezTo>
                    <a:pt x="3503" y="11709"/>
                    <a:pt x="2869" y="11508"/>
                    <a:pt x="2402" y="11075"/>
                  </a:cubicBezTo>
                  <a:cubicBezTo>
                    <a:pt x="1935" y="10641"/>
                    <a:pt x="1701" y="10041"/>
                    <a:pt x="1701" y="9273"/>
                  </a:cubicBezTo>
                  <a:cubicBezTo>
                    <a:pt x="1701" y="8506"/>
                    <a:pt x="1935" y="7939"/>
                    <a:pt x="2402" y="7506"/>
                  </a:cubicBezTo>
                  <a:cubicBezTo>
                    <a:pt x="2869" y="7072"/>
                    <a:pt x="3503" y="6838"/>
                    <a:pt x="4303" y="6838"/>
                  </a:cubicBezTo>
                  <a:close/>
                  <a:moveTo>
                    <a:pt x="4303" y="0"/>
                  </a:moveTo>
                  <a:cubicBezTo>
                    <a:pt x="3069" y="0"/>
                    <a:pt x="2068" y="300"/>
                    <a:pt x="1368" y="867"/>
                  </a:cubicBezTo>
                  <a:cubicBezTo>
                    <a:pt x="634" y="1468"/>
                    <a:pt x="300" y="2268"/>
                    <a:pt x="300" y="3269"/>
                  </a:cubicBezTo>
                  <a:cubicBezTo>
                    <a:pt x="300" y="3970"/>
                    <a:pt x="500" y="4603"/>
                    <a:pt x="901" y="5104"/>
                  </a:cubicBezTo>
                  <a:cubicBezTo>
                    <a:pt x="1301" y="5604"/>
                    <a:pt x="1868" y="5938"/>
                    <a:pt x="2602" y="6105"/>
                  </a:cubicBezTo>
                  <a:cubicBezTo>
                    <a:pt x="1768" y="6305"/>
                    <a:pt x="1134" y="6672"/>
                    <a:pt x="667" y="7239"/>
                  </a:cubicBezTo>
                  <a:cubicBezTo>
                    <a:pt x="234" y="7806"/>
                    <a:pt x="0" y="8473"/>
                    <a:pt x="0" y="9273"/>
                  </a:cubicBezTo>
                  <a:cubicBezTo>
                    <a:pt x="0" y="10508"/>
                    <a:pt x="367" y="11442"/>
                    <a:pt x="1101" y="12075"/>
                  </a:cubicBezTo>
                  <a:cubicBezTo>
                    <a:pt x="1835" y="12743"/>
                    <a:pt x="2935" y="13076"/>
                    <a:pt x="4303" y="13076"/>
                  </a:cubicBezTo>
                  <a:cubicBezTo>
                    <a:pt x="5704" y="13076"/>
                    <a:pt x="6772" y="12743"/>
                    <a:pt x="7505" y="12075"/>
                  </a:cubicBezTo>
                  <a:cubicBezTo>
                    <a:pt x="8273" y="11442"/>
                    <a:pt x="8640" y="10508"/>
                    <a:pt x="8640" y="9273"/>
                  </a:cubicBezTo>
                  <a:cubicBezTo>
                    <a:pt x="8640" y="8473"/>
                    <a:pt x="8406" y="7806"/>
                    <a:pt x="7939" y="7239"/>
                  </a:cubicBezTo>
                  <a:cubicBezTo>
                    <a:pt x="7472" y="6672"/>
                    <a:pt x="6838" y="6305"/>
                    <a:pt x="6038" y="6105"/>
                  </a:cubicBezTo>
                  <a:cubicBezTo>
                    <a:pt x="6738" y="5938"/>
                    <a:pt x="7305" y="5604"/>
                    <a:pt x="7706" y="5104"/>
                  </a:cubicBezTo>
                  <a:cubicBezTo>
                    <a:pt x="8139" y="4603"/>
                    <a:pt x="8339" y="3970"/>
                    <a:pt x="8339" y="3269"/>
                  </a:cubicBezTo>
                  <a:cubicBezTo>
                    <a:pt x="8339" y="2268"/>
                    <a:pt x="7972" y="1468"/>
                    <a:pt x="7272" y="867"/>
                  </a:cubicBezTo>
                  <a:cubicBezTo>
                    <a:pt x="6538" y="300"/>
                    <a:pt x="5571" y="0"/>
                    <a:pt x="4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4"/>
            <p:cNvSpPr/>
            <p:nvPr/>
          </p:nvSpPr>
          <p:spPr>
            <a:xfrm>
              <a:off x="3700325" y="2571450"/>
              <a:ext cx="44200" cy="54225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1768" y="2169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4"/>
            <p:cNvSpPr/>
            <p:nvPr/>
          </p:nvSpPr>
          <p:spPr>
            <a:xfrm>
              <a:off x="382457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4"/>
            <p:cNvSpPr/>
            <p:nvPr/>
          </p:nvSpPr>
          <p:spPr>
            <a:xfrm>
              <a:off x="3576900" y="2961575"/>
              <a:ext cx="370350" cy="310400"/>
            </a:xfrm>
            <a:custGeom>
              <a:avLst/>
              <a:gdLst/>
              <a:ahLst/>
              <a:cxnLst/>
              <a:rect l="l" t="t" r="r" b="b"/>
              <a:pathLst>
                <a:path w="14814" h="12416" extrusionOk="0">
                  <a:moveTo>
                    <a:pt x="6626" y="0"/>
                  </a:moveTo>
                  <a:cubicBezTo>
                    <a:pt x="6489" y="0"/>
                    <a:pt x="6348" y="2"/>
                    <a:pt x="6205" y="7"/>
                  </a:cubicBezTo>
                  <a:cubicBezTo>
                    <a:pt x="6205" y="7"/>
                    <a:pt x="6106" y="0"/>
                    <a:pt x="5935" y="0"/>
                  </a:cubicBezTo>
                  <a:cubicBezTo>
                    <a:pt x="4932" y="0"/>
                    <a:pt x="1458" y="220"/>
                    <a:pt x="1201" y="3242"/>
                  </a:cubicBezTo>
                  <a:cubicBezTo>
                    <a:pt x="901" y="6745"/>
                    <a:pt x="0" y="12049"/>
                    <a:pt x="4103" y="12049"/>
                  </a:cubicBezTo>
                  <a:cubicBezTo>
                    <a:pt x="6155" y="12049"/>
                    <a:pt x="8073" y="12416"/>
                    <a:pt x="9553" y="12416"/>
                  </a:cubicBezTo>
                  <a:cubicBezTo>
                    <a:pt x="11033" y="12416"/>
                    <a:pt x="12075" y="12049"/>
                    <a:pt x="12376" y="10581"/>
                  </a:cubicBezTo>
                  <a:cubicBezTo>
                    <a:pt x="12933" y="7694"/>
                    <a:pt x="14814" y="0"/>
                    <a:pt x="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4"/>
            <p:cNvSpPr/>
            <p:nvPr/>
          </p:nvSpPr>
          <p:spPr>
            <a:xfrm>
              <a:off x="3606925" y="3350075"/>
              <a:ext cx="307725" cy="390575"/>
            </a:xfrm>
            <a:custGeom>
              <a:avLst/>
              <a:gdLst/>
              <a:ahLst/>
              <a:cxnLst/>
              <a:rect l="l" t="t" r="r" b="b"/>
              <a:pathLst>
                <a:path w="12309" h="15623" extrusionOk="0">
                  <a:moveTo>
                    <a:pt x="3461" y="0"/>
                  </a:moveTo>
                  <a:cubicBezTo>
                    <a:pt x="2428" y="0"/>
                    <a:pt x="495" y="320"/>
                    <a:pt x="300" y="2680"/>
                  </a:cubicBezTo>
                  <a:cubicBezTo>
                    <a:pt x="0" y="5915"/>
                    <a:pt x="133" y="15622"/>
                    <a:pt x="4236" y="15622"/>
                  </a:cubicBezTo>
                  <a:cubicBezTo>
                    <a:pt x="8339" y="15622"/>
                    <a:pt x="11742" y="15522"/>
                    <a:pt x="12042" y="11986"/>
                  </a:cubicBezTo>
                  <a:cubicBezTo>
                    <a:pt x="12309" y="8484"/>
                    <a:pt x="11442" y="44"/>
                    <a:pt x="4103" y="44"/>
                  </a:cubicBezTo>
                  <a:cubicBezTo>
                    <a:pt x="4103" y="44"/>
                    <a:pt x="3844" y="0"/>
                    <a:pt x="3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4"/>
            <p:cNvSpPr/>
            <p:nvPr/>
          </p:nvSpPr>
          <p:spPr>
            <a:xfrm>
              <a:off x="3298350" y="3180100"/>
              <a:ext cx="331100" cy="321650"/>
            </a:xfrm>
            <a:custGeom>
              <a:avLst/>
              <a:gdLst/>
              <a:ahLst/>
              <a:cxnLst/>
              <a:rect l="l" t="t" r="r" b="b"/>
              <a:pathLst>
                <a:path w="13244" h="12866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6706" y="12214"/>
                    <a:pt x="6706" y="12214"/>
                  </a:cubicBezTo>
                  <a:cubicBezTo>
                    <a:pt x="6706" y="12214"/>
                    <a:pt x="7535" y="12865"/>
                    <a:pt x="8311" y="12865"/>
                  </a:cubicBezTo>
                  <a:cubicBezTo>
                    <a:pt x="8917" y="12865"/>
                    <a:pt x="9491" y="12467"/>
                    <a:pt x="9608" y="11046"/>
                  </a:cubicBezTo>
                  <a:cubicBezTo>
                    <a:pt x="9875" y="7811"/>
                    <a:pt x="13244" y="739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4"/>
            <p:cNvSpPr/>
            <p:nvPr/>
          </p:nvSpPr>
          <p:spPr>
            <a:xfrm>
              <a:off x="3882100" y="3167700"/>
              <a:ext cx="296075" cy="311750"/>
            </a:xfrm>
            <a:custGeom>
              <a:avLst/>
              <a:gdLst/>
              <a:ahLst/>
              <a:cxnLst/>
              <a:rect l="l" t="t" r="r" b="b"/>
              <a:pathLst>
                <a:path w="11843" h="12470" extrusionOk="0">
                  <a:moveTo>
                    <a:pt x="3403" y="1"/>
                  </a:moveTo>
                  <a:cubicBezTo>
                    <a:pt x="3403" y="1"/>
                    <a:pt x="1035" y="268"/>
                    <a:pt x="735" y="2636"/>
                  </a:cubicBezTo>
                  <a:cubicBezTo>
                    <a:pt x="435" y="5004"/>
                    <a:pt x="1" y="11643"/>
                    <a:pt x="3503" y="12343"/>
                  </a:cubicBezTo>
                  <a:cubicBezTo>
                    <a:pt x="3936" y="12430"/>
                    <a:pt x="4368" y="12469"/>
                    <a:pt x="4796" y="12469"/>
                  </a:cubicBezTo>
                  <a:cubicBezTo>
                    <a:pt x="8493" y="12469"/>
                    <a:pt x="11843" y="9520"/>
                    <a:pt x="11843" y="8474"/>
                  </a:cubicBezTo>
                  <a:cubicBezTo>
                    <a:pt x="11843" y="7306"/>
                    <a:pt x="10442" y="2936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4"/>
            <p:cNvSpPr/>
            <p:nvPr/>
          </p:nvSpPr>
          <p:spPr>
            <a:xfrm>
              <a:off x="3576900" y="2961475"/>
              <a:ext cx="300925" cy="301550"/>
            </a:xfrm>
            <a:custGeom>
              <a:avLst/>
              <a:gdLst/>
              <a:ahLst/>
              <a:cxnLst/>
              <a:rect l="l" t="t" r="r" b="b"/>
              <a:pathLst>
                <a:path w="12037" h="12062" extrusionOk="0">
                  <a:moveTo>
                    <a:pt x="6577" y="1"/>
                  </a:moveTo>
                  <a:cubicBezTo>
                    <a:pt x="6456" y="1"/>
                    <a:pt x="6332" y="4"/>
                    <a:pt x="6205" y="11"/>
                  </a:cubicBezTo>
                  <a:cubicBezTo>
                    <a:pt x="6205" y="11"/>
                    <a:pt x="6106" y="4"/>
                    <a:pt x="5935" y="4"/>
                  </a:cubicBezTo>
                  <a:cubicBezTo>
                    <a:pt x="4932" y="4"/>
                    <a:pt x="1458" y="224"/>
                    <a:pt x="1201" y="3246"/>
                  </a:cubicBezTo>
                  <a:cubicBezTo>
                    <a:pt x="901" y="6749"/>
                    <a:pt x="0" y="12053"/>
                    <a:pt x="4103" y="12053"/>
                  </a:cubicBezTo>
                  <a:cubicBezTo>
                    <a:pt x="4800" y="12053"/>
                    <a:pt x="5429" y="12061"/>
                    <a:pt x="5997" y="12061"/>
                  </a:cubicBezTo>
                  <a:cubicBezTo>
                    <a:pt x="8773" y="12061"/>
                    <a:pt x="10076" y="11854"/>
                    <a:pt x="10574" y="9417"/>
                  </a:cubicBezTo>
                  <a:cubicBezTo>
                    <a:pt x="11162" y="6513"/>
                    <a:pt x="12037" y="1"/>
                    <a:pt x="6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4"/>
            <p:cNvSpPr/>
            <p:nvPr/>
          </p:nvSpPr>
          <p:spPr>
            <a:xfrm>
              <a:off x="3591900" y="3350075"/>
              <a:ext cx="301075" cy="332300"/>
            </a:xfrm>
            <a:custGeom>
              <a:avLst/>
              <a:gdLst/>
              <a:ahLst/>
              <a:cxnLst/>
              <a:rect l="l" t="t" r="r" b="b"/>
              <a:pathLst>
                <a:path w="12043" h="13292" extrusionOk="0">
                  <a:moveTo>
                    <a:pt x="4062" y="0"/>
                  </a:moveTo>
                  <a:cubicBezTo>
                    <a:pt x="3029" y="0"/>
                    <a:pt x="1096" y="320"/>
                    <a:pt x="901" y="2680"/>
                  </a:cubicBezTo>
                  <a:cubicBezTo>
                    <a:pt x="601" y="5915"/>
                    <a:pt x="1" y="13287"/>
                    <a:pt x="4137" y="13287"/>
                  </a:cubicBezTo>
                  <a:cubicBezTo>
                    <a:pt x="4679" y="13287"/>
                    <a:pt x="5186" y="13292"/>
                    <a:pt x="5658" y="13292"/>
                  </a:cubicBezTo>
                  <a:cubicBezTo>
                    <a:pt x="8755" y="13292"/>
                    <a:pt x="10343" y="13091"/>
                    <a:pt x="10575" y="10052"/>
                  </a:cubicBezTo>
                  <a:cubicBezTo>
                    <a:pt x="10875" y="6516"/>
                    <a:pt x="12043" y="44"/>
                    <a:pt x="4704" y="44"/>
                  </a:cubicBezTo>
                  <a:cubicBezTo>
                    <a:pt x="4704" y="44"/>
                    <a:pt x="4445" y="0"/>
                    <a:pt x="4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4"/>
            <p:cNvSpPr/>
            <p:nvPr/>
          </p:nvSpPr>
          <p:spPr>
            <a:xfrm>
              <a:off x="3298350" y="3180100"/>
              <a:ext cx="256875" cy="268275"/>
            </a:xfrm>
            <a:custGeom>
              <a:avLst/>
              <a:gdLst/>
              <a:ahLst/>
              <a:cxnLst/>
              <a:rect l="l" t="t" r="r" b="b"/>
              <a:pathLst>
                <a:path w="10275" h="10731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5572" y="10079"/>
                    <a:pt x="5572" y="10079"/>
                  </a:cubicBezTo>
                  <a:cubicBezTo>
                    <a:pt x="5572" y="10079"/>
                    <a:pt x="6401" y="10730"/>
                    <a:pt x="7182" y="10730"/>
                  </a:cubicBezTo>
                  <a:cubicBezTo>
                    <a:pt x="7794" y="10730"/>
                    <a:pt x="8375" y="10332"/>
                    <a:pt x="8507" y="8912"/>
                  </a:cubicBezTo>
                  <a:cubicBezTo>
                    <a:pt x="8807" y="5676"/>
                    <a:pt x="10275" y="372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4"/>
            <p:cNvSpPr/>
            <p:nvPr/>
          </p:nvSpPr>
          <p:spPr>
            <a:xfrm>
              <a:off x="3872975" y="3167700"/>
              <a:ext cx="270175" cy="280250"/>
            </a:xfrm>
            <a:custGeom>
              <a:avLst/>
              <a:gdLst/>
              <a:ahLst/>
              <a:cxnLst/>
              <a:rect l="l" t="t" r="r" b="b"/>
              <a:pathLst>
                <a:path w="10807" h="11210" extrusionOk="0">
                  <a:moveTo>
                    <a:pt x="3768" y="1"/>
                  </a:moveTo>
                  <a:cubicBezTo>
                    <a:pt x="3768" y="1"/>
                    <a:pt x="1400" y="268"/>
                    <a:pt x="1100" y="2636"/>
                  </a:cubicBezTo>
                  <a:cubicBezTo>
                    <a:pt x="812" y="4910"/>
                    <a:pt x="1" y="11209"/>
                    <a:pt x="3064" y="11209"/>
                  </a:cubicBezTo>
                  <a:cubicBezTo>
                    <a:pt x="3192" y="11209"/>
                    <a:pt x="3326" y="11198"/>
                    <a:pt x="3468" y="11176"/>
                  </a:cubicBezTo>
                  <a:cubicBezTo>
                    <a:pt x="6971" y="10575"/>
                    <a:pt x="9639" y="9107"/>
                    <a:pt x="9639" y="7940"/>
                  </a:cubicBezTo>
                  <a:cubicBezTo>
                    <a:pt x="9639" y="6739"/>
                    <a:pt x="10807" y="2936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4"/>
            <p:cNvSpPr/>
            <p:nvPr/>
          </p:nvSpPr>
          <p:spPr>
            <a:xfrm>
              <a:off x="3659450" y="3089325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201" y="5037"/>
                  </a:lnTo>
                  <a:lnTo>
                    <a:pt x="1201" y="2836"/>
                  </a:lnTo>
                  <a:cubicBezTo>
                    <a:pt x="1201" y="2502"/>
                    <a:pt x="1201" y="2035"/>
                    <a:pt x="1135" y="1401"/>
                  </a:cubicBezTo>
                  <a:lnTo>
                    <a:pt x="1168" y="1401"/>
                  </a:lnTo>
                  <a:lnTo>
                    <a:pt x="2202" y="5037"/>
                  </a:lnTo>
                  <a:lnTo>
                    <a:pt x="3503" y="5037"/>
                  </a:lnTo>
                  <a:lnTo>
                    <a:pt x="4504" y="1401"/>
                  </a:lnTo>
                  <a:lnTo>
                    <a:pt x="4537" y="1401"/>
                  </a:lnTo>
                  <a:cubicBezTo>
                    <a:pt x="4504" y="1968"/>
                    <a:pt x="4504" y="2302"/>
                    <a:pt x="4504" y="2435"/>
                  </a:cubicBezTo>
                  <a:cubicBezTo>
                    <a:pt x="4504" y="2569"/>
                    <a:pt x="4504" y="2702"/>
                    <a:pt x="4504" y="2836"/>
                  </a:cubicBezTo>
                  <a:lnTo>
                    <a:pt x="4504" y="5037"/>
                  </a:lnTo>
                  <a:lnTo>
                    <a:pt x="5738" y="5037"/>
                  </a:lnTo>
                  <a:lnTo>
                    <a:pt x="5738" y="0"/>
                  </a:lnTo>
                  <a:lnTo>
                    <a:pt x="3937" y="0"/>
                  </a:lnTo>
                  <a:lnTo>
                    <a:pt x="2903" y="3570"/>
                  </a:lnTo>
                  <a:lnTo>
                    <a:pt x="2869" y="35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4"/>
            <p:cNvSpPr/>
            <p:nvPr/>
          </p:nvSpPr>
          <p:spPr>
            <a:xfrm>
              <a:off x="3674450" y="3472925"/>
              <a:ext cx="100100" cy="130125"/>
            </a:xfrm>
            <a:custGeom>
              <a:avLst/>
              <a:gdLst/>
              <a:ahLst/>
              <a:cxnLst/>
              <a:rect l="l" t="t" r="r" b="b"/>
              <a:pathLst>
                <a:path w="4004" h="5205" extrusionOk="0">
                  <a:moveTo>
                    <a:pt x="2436" y="1"/>
                  </a:moveTo>
                  <a:cubicBezTo>
                    <a:pt x="1969" y="1"/>
                    <a:pt x="1535" y="134"/>
                    <a:pt x="1135" y="334"/>
                  </a:cubicBezTo>
                  <a:cubicBezTo>
                    <a:pt x="768" y="534"/>
                    <a:pt x="501" y="835"/>
                    <a:pt x="301" y="1235"/>
                  </a:cubicBezTo>
                  <a:cubicBezTo>
                    <a:pt x="101" y="1635"/>
                    <a:pt x="1" y="2102"/>
                    <a:pt x="1" y="2602"/>
                  </a:cubicBezTo>
                  <a:cubicBezTo>
                    <a:pt x="1" y="3436"/>
                    <a:pt x="201" y="4104"/>
                    <a:pt x="601" y="4537"/>
                  </a:cubicBezTo>
                  <a:cubicBezTo>
                    <a:pt x="1035" y="4971"/>
                    <a:pt x="1602" y="5204"/>
                    <a:pt x="2369" y="5204"/>
                  </a:cubicBezTo>
                  <a:cubicBezTo>
                    <a:pt x="2903" y="5204"/>
                    <a:pt x="3370" y="5104"/>
                    <a:pt x="3804" y="4904"/>
                  </a:cubicBezTo>
                  <a:lnTo>
                    <a:pt x="3804" y="3770"/>
                  </a:lnTo>
                  <a:cubicBezTo>
                    <a:pt x="3570" y="3837"/>
                    <a:pt x="3370" y="3937"/>
                    <a:pt x="3170" y="3970"/>
                  </a:cubicBezTo>
                  <a:cubicBezTo>
                    <a:pt x="2936" y="4037"/>
                    <a:pt x="2736" y="4070"/>
                    <a:pt x="2503" y="4070"/>
                  </a:cubicBezTo>
                  <a:cubicBezTo>
                    <a:pt x="1769" y="4070"/>
                    <a:pt x="1402" y="3603"/>
                    <a:pt x="1402" y="2636"/>
                  </a:cubicBezTo>
                  <a:cubicBezTo>
                    <a:pt x="1402" y="2169"/>
                    <a:pt x="1502" y="1802"/>
                    <a:pt x="1669" y="1535"/>
                  </a:cubicBezTo>
                  <a:cubicBezTo>
                    <a:pt x="1869" y="1268"/>
                    <a:pt x="2102" y="1135"/>
                    <a:pt x="2436" y="1135"/>
                  </a:cubicBezTo>
                  <a:cubicBezTo>
                    <a:pt x="2636" y="1135"/>
                    <a:pt x="2836" y="1168"/>
                    <a:pt x="3036" y="1201"/>
                  </a:cubicBezTo>
                  <a:cubicBezTo>
                    <a:pt x="3237" y="1268"/>
                    <a:pt x="3403" y="1335"/>
                    <a:pt x="3604" y="1435"/>
                  </a:cubicBezTo>
                  <a:lnTo>
                    <a:pt x="4004" y="368"/>
                  </a:lnTo>
                  <a:cubicBezTo>
                    <a:pt x="3503" y="134"/>
                    <a:pt x="3003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4"/>
            <p:cNvSpPr/>
            <p:nvPr/>
          </p:nvSpPr>
          <p:spPr>
            <a:xfrm>
              <a:off x="3393425" y="3270275"/>
              <a:ext cx="59225" cy="85100"/>
            </a:xfrm>
            <a:custGeom>
              <a:avLst/>
              <a:gdLst/>
              <a:ahLst/>
              <a:cxnLst/>
              <a:rect l="l" t="t" r="r" b="b"/>
              <a:pathLst>
                <a:path w="2369" h="3404" extrusionOk="0">
                  <a:moveTo>
                    <a:pt x="2369" y="1"/>
                  </a:moveTo>
                  <a:cubicBezTo>
                    <a:pt x="2369" y="1"/>
                    <a:pt x="1" y="868"/>
                    <a:pt x="601" y="2069"/>
                  </a:cubicBezTo>
                  <a:cubicBezTo>
                    <a:pt x="935" y="2769"/>
                    <a:pt x="1602" y="3236"/>
                    <a:pt x="2369" y="3403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4"/>
            <p:cNvSpPr/>
            <p:nvPr/>
          </p:nvSpPr>
          <p:spPr>
            <a:xfrm>
              <a:off x="3978850" y="3270275"/>
              <a:ext cx="59225" cy="84250"/>
            </a:xfrm>
            <a:custGeom>
              <a:avLst/>
              <a:gdLst/>
              <a:ahLst/>
              <a:cxnLst/>
              <a:rect l="l" t="t" r="r" b="b"/>
              <a:pathLst>
                <a:path w="2369" h="3370" extrusionOk="0">
                  <a:moveTo>
                    <a:pt x="0" y="1"/>
                  </a:moveTo>
                  <a:lnTo>
                    <a:pt x="0" y="3370"/>
                  </a:lnTo>
                  <a:cubicBezTo>
                    <a:pt x="768" y="3236"/>
                    <a:pt x="1435" y="2736"/>
                    <a:pt x="1768" y="2069"/>
                  </a:cubicBezTo>
                  <a:cubicBezTo>
                    <a:pt x="2369" y="8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4"/>
            <p:cNvSpPr/>
            <p:nvPr/>
          </p:nvSpPr>
          <p:spPr>
            <a:xfrm>
              <a:off x="2958950" y="1624875"/>
              <a:ext cx="1558650" cy="2354275"/>
            </a:xfrm>
            <a:custGeom>
              <a:avLst/>
              <a:gdLst/>
              <a:ahLst/>
              <a:cxnLst/>
              <a:rect l="l" t="t" r="r" b="b"/>
              <a:pathLst>
                <a:path w="62346" h="94171" extrusionOk="0">
                  <a:moveTo>
                    <a:pt x="27694" y="1"/>
                  </a:moveTo>
                  <a:cubicBezTo>
                    <a:pt x="22091" y="1"/>
                    <a:pt x="9981" y="1021"/>
                    <a:pt x="6205" y="9510"/>
                  </a:cubicBezTo>
                  <a:cubicBezTo>
                    <a:pt x="6205" y="9510"/>
                    <a:pt x="1" y="16548"/>
                    <a:pt x="5304" y="38597"/>
                  </a:cubicBezTo>
                  <a:cubicBezTo>
                    <a:pt x="10608" y="60646"/>
                    <a:pt x="8840" y="64182"/>
                    <a:pt x="8840" y="67718"/>
                  </a:cubicBezTo>
                  <a:cubicBezTo>
                    <a:pt x="8840" y="71221"/>
                    <a:pt x="7973" y="81828"/>
                    <a:pt x="11776" y="84163"/>
                  </a:cubicBezTo>
                  <a:cubicBezTo>
                    <a:pt x="15612" y="86532"/>
                    <a:pt x="20015" y="87699"/>
                    <a:pt x="21182" y="90034"/>
                  </a:cubicBezTo>
                  <a:cubicBezTo>
                    <a:pt x="22350" y="92403"/>
                    <a:pt x="25018" y="94170"/>
                    <a:pt x="28821" y="94170"/>
                  </a:cubicBezTo>
                  <a:cubicBezTo>
                    <a:pt x="32657" y="94170"/>
                    <a:pt x="35893" y="93870"/>
                    <a:pt x="37060" y="92403"/>
                  </a:cubicBezTo>
                  <a:cubicBezTo>
                    <a:pt x="38228" y="90935"/>
                    <a:pt x="39696" y="88266"/>
                    <a:pt x="42631" y="87699"/>
                  </a:cubicBezTo>
                  <a:cubicBezTo>
                    <a:pt x="45566" y="87099"/>
                    <a:pt x="50103" y="83630"/>
                    <a:pt x="50703" y="79193"/>
                  </a:cubicBezTo>
                  <a:cubicBezTo>
                    <a:pt x="51270" y="74790"/>
                    <a:pt x="51270" y="53908"/>
                    <a:pt x="54206" y="45969"/>
                  </a:cubicBezTo>
                  <a:cubicBezTo>
                    <a:pt x="57141" y="38030"/>
                    <a:pt x="62345" y="19183"/>
                    <a:pt x="56174" y="8609"/>
                  </a:cubicBezTo>
                  <a:cubicBezTo>
                    <a:pt x="54072" y="5040"/>
                    <a:pt x="50637" y="2938"/>
                    <a:pt x="46967" y="1704"/>
                  </a:cubicBezTo>
                  <a:cubicBezTo>
                    <a:pt x="42694" y="300"/>
                    <a:pt x="38069" y="57"/>
                    <a:pt x="34810" y="57"/>
                  </a:cubicBezTo>
                  <a:cubicBezTo>
                    <a:pt x="33086" y="57"/>
                    <a:pt x="31745" y="125"/>
                    <a:pt x="31041" y="125"/>
                  </a:cubicBezTo>
                  <a:cubicBezTo>
                    <a:pt x="30832" y="125"/>
                    <a:pt x="30679" y="119"/>
                    <a:pt x="30589" y="103"/>
                  </a:cubicBezTo>
                  <a:cubicBezTo>
                    <a:pt x="30589" y="103"/>
                    <a:pt x="29467" y="1"/>
                    <a:pt x="27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4"/>
            <p:cNvSpPr/>
            <p:nvPr/>
          </p:nvSpPr>
          <p:spPr>
            <a:xfrm>
              <a:off x="3194125" y="1804450"/>
              <a:ext cx="1032250" cy="1021400"/>
            </a:xfrm>
            <a:custGeom>
              <a:avLst/>
              <a:gdLst/>
              <a:ahLst/>
              <a:cxnLst/>
              <a:rect l="l" t="t" r="r" b="b"/>
              <a:pathLst>
                <a:path w="41290" h="40856" extrusionOk="0">
                  <a:moveTo>
                    <a:pt x="11588" y="1"/>
                  </a:moveTo>
                  <a:cubicBezTo>
                    <a:pt x="6404" y="1"/>
                    <a:pt x="987" y="1539"/>
                    <a:pt x="601" y="9665"/>
                  </a:cubicBezTo>
                  <a:cubicBezTo>
                    <a:pt x="0" y="22308"/>
                    <a:pt x="2369" y="35250"/>
                    <a:pt x="2369" y="35250"/>
                  </a:cubicBezTo>
                  <a:cubicBezTo>
                    <a:pt x="2369" y="35250"/>
                    <a:pt x="901" y="40821"/>
                    <a:pt x="17946" y="40821"/>
                  </a:cubicBezTo>
                  <a:cubicBezTo>
                    <a:pt x="22010" y="40821"/>
                    <a:pt x="25139" y="40855"/>
                    <a:pt x="27568" y="40855"/>
                  </a:cubicBezTo>
                  <a:cubicBezTo>
                    <a:pt x="35327" y="40855"/>
                    <a:pt x="35942" y="40507"/>
                    <a:pt x="37060" y="37585"/>
                  </a:cubicBezTo>
                  <a:cubicBezTo>
                    <a:pt x="38528" y="33783"/>
                    <a:pt x="40462" y="20273"/>
                    <a:pt x="40896" y="10833"/>
                  </a:cubicBezTo>
                  <a:cubicBezTo>
                    <a:pt x="41289" y="1675"/>
                    <a:pt x="31695" y="325"/>
                    <a:pt x="25060" y="325"/>
                  </a:cubicBezTo>
                  <a:cubicBezTo>
                    <a:pt x="22286" y="325"/>
                    <a:pt x="20029" y="561"/>
                    <a:pt x="19237" y="561"/>
                  </a:cubicBezTo>
                  <a:cubicBezTo>
                    <a:pt x="19191" y="561"/>
                    <a:pt x="19150" y="561"/>
                    <a:pt x="19114" y="559"/>
                  </a:cubicBezTo>
                  <a:cubicBezTo>
                    <a:pt x="17279" y="476"/>
                    <a:pt x="14470" y="1"/>
                    <a:pt x="1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4"/>
            <p:cNvSpPr/>
            <p:nvPr/>
          </p:nvSpPr>
          <p:spPr>
            <a:xfrm>
              <a:off x="3270000" y="1879125"/>
              <a:ext cx="881000" cy="872325"/>
            </a:xfrm>
            <a:custGeom>
              <a:avLst/>
              <a:gdLst/>
              <a:ahLst/>
              <a:cxnLst/>
              <a:rect l="l" t="t" r="r" b="b"/>
              <a:pathLst>
                <a:path w="35240" h="34893" extrusionOk="0">
                  <a:moveTo>
                    <a:pt x="9892" y="1"/>
                  </a:moveTo>
                  <a:cubicBezTo>
                    <a:pt x="5457" y="1"/>
                    <a:pt x="823" y="1311"/>
                    <a:pt x="501" y="8246"/>
                  </a:cubicBezTo>
                  <a:cubicBezTo>
                    <a:pt x="1" y="19054"/>
                    <a:pt x="2002" y="30095"/>
                    <a:pt x="2002" y="30095"/>
                  </a:cubicBezTo>
                  <a:cubicBezTo>
                    <a:pt x="2002" y="30095"/>
                    <a:pt x="768" y="34865"/>
                    <a:pt x="15312" y="34865"/>
                  </a:cubicBezTo>
                  <a:cubicBezTo>
                    <a:pt x="18720" y="34865"/>
                    <a:pt x="21359" y="34893"/>
                    <a:pt x="23418" y="34893"/>
                  </a:cubicBezTo>
                  <a:cubicBezTo>
                    <a:pt x="30144" y="34893"/>
                    <a:pt x="30678" y="34599"/>
                    <a:pt x="31623" y="32097"/>
                  </a:cubicBezTo>
                  <a:cubicBezTo>
                    <a:pt x="32891" y="28828"/>
                    <a:pt x="34559" y="17319"/>
                    <a:pt x="34892" y="9247"/>
                  </a:cubicBezTo>
                  <a:cubicBezTo>
                    <a:pt x="35239" y="1429"/>
                    <a:pt x="27055" y="267"/>
                    <a:pt x="21391" y="267"/>
                  </a:cubicBezTo>
                  <a:cubicBezTo>
                    <a:pt x="18994" y="267"/>
                    <a:pt x="17049" y="475"/>
                    <a:pt x="16393" y="475"/>
                  </a:cubicBezTo>
                  <a:cubicBezTo>
                    <a:pt x="16364" y="475"/>
                    <a:pt x="16337" y="475"/>
                    <a:pt x="16312" y="474"/>
                  </a:cubicBezTo>
                  <a:cubicBezTo>
                    <a:pt x="14743" y="403"/>
                    <a:pt x="12348" y="1"/>
                    <a:pt x="9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4"/>
            <p:cNvSpPr/>
            <p:nvPr/>
          </p:nvSpPr>
          <p:spPr>
            <a:xfrm>
              <a:off x="3320050" y="2110275"/>
              <a:ext cx="822275" cy="521250"/>
            </a:xfrm>
            <a:custGeom>
              <a:avLst/>
              <a:gdLst/>
              <a:ahLst/>
              <a:cxnLst/>
              <a:rect l="l" t="t" r="r" b="b"/>
              <a:pathLst>
                <a:path w="32891" h="20850" extrusionOk="0">
                  <a:moveTo>
                    <a:pt x="32890" y="1"/>
                  </a:moveTo>
                  <a:lnTo>
                    <a:pt x="0" y="208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4"/>
            <p:cNvSpPr/>
            <p:nvPr/>
          </p:nvSpPr>
          <p:spPr>
            <a:xfrm>
              <a:off x="3270000" y="1878925"/>
              <a:ext cx="881000" cy="752600"/>
            </a:xfrm>
            <a:custGeom>
              <a:avLst/>
              <a:gdLst/>
              <a:ahLst/>
              <a:cxnLst/>
              <a:rect l="l" t="t" r="r" b="b"/>
              <a:pathLst>
                <a:path w="35240" h="30104" extrusionOk="0">
                  <a:moveTo>
                    <a:pt x="9856" y="1"/>
                  </a:moveTo>
                  <a:cubicBezTo>
                    <a:pt x="5432" y="1"/>
                    <a:pt x="822" y="1317"/>
                    <a:pt x="501" y="8254"/>
                  </a:cubicBezTo>
                  <a:cubicBezTo>
                    <a:pt x="1" y="19062"/>
                    <a:pt x="2002" y="30103"/>
                    <a:pt x="2002" y="30103"/>
                  </a:cubicBezTo>
                  <a:lnTo>
                    <a:pt x="34892" y="9255"/>
                  </a:lnTo>
                  <a:cubicBezTo>
                    <a:pt x="35239" y="1437"/>
                    <a:pt x="27055" y="275"/>
                    <a:pt x="21391" y="275"/>
                  </a:cubicBezTo>
                  <a:cubicBezTo>
                    <a:pt x="18994" y="275"/>
                    <a:pt x="17049" y="483"/>
                    <a:pt x="16393" y="483"/>
                  </a:cubicBezTo>
                  <a:cubicBezTo>
                    <a:pt x="16364" y="483"/>
                    <a:pt x="16337" y="483"/>
                    <a:pt x="16312" y="482"/>
                  </a:cubicBezTo>
                  <a:cubicBezTo>
                    <a:pt x="14736" y="410"/>
                    <a:pt x="12325" y="1"/>
                    <a:pt x="9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4"/>
            <p:cNvSpPr/>
            <p:nvPr/>
          </p:nvSpPr>
          <p:spPr>
            <a:xfrm>
              <a:off x="3402509" y="1992992"/>
              <a:ext cx="70943" cy="113638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1" y="1"/>
                  </a:moveTo>
                  <a:cubicBezTo>
                    <a:pt x="1301" y="1"/>
                    <a:pt x="1068" y="1"/>
                    <a:pt x="834" y="67"/>
                  </a:cubicBezTo>
                  <a:cubicBezTo>
                    <a:pt x="601" y="134"/>
                    <a:pt x="334" y="201"/>
                    <a:pt x="67" y="334"/>
                  </a:cubicBezTo>
                  <a:lnTo>
                    <a:pt x="67" y="1035"/>
                  </a:lnTo>
                  <a:cubicBezTo>
                    <a:pt x="334" y="868"/>
                    <a:pt x="601" y="768"/>
                    <a:pt x="834" y="668"/>
                  </a:cubicBezTo>
                  <a:cubicBezTo>
                    <a:pt x="1068" y="601"/>
                    <a:pt x="1301" y="568"/>
                    <a:pt x="1535" y="568"/>
                  </a:cubicBezTo>
                  <a:cubicBezTo>
                    <a:pt x="1835" y="568"/>
                    <a:pt x="2068" y="668"/>
                    <a:pt x="2269" y="834"/>
                  </a:cubicBezTo>
                  <a:cubicBezTo>
                    <a:pt x="2469" y="1001"/>
                    <a:pt x="2569" y="1235"/>
                    <a:pt x="2569" y="1502"/>
                  </a:cubicBezTo>
                  <a:cubicBezTo>
                    <a:pt x="2569" y="1668"/>
                    <a:pt x="2502" y="1835"/>
                    <a:pt x="2435" y="2002"/>
                  </a:cubicBezTo>
                  <a:cubicBezTo>
                    <a:pt x="2335" y="2169"/>
                    <a:pt x="2168" y="2402"/>
                    <a:pt x="1968" y="2636"/>
                  </a:cubicBezTo>
                  <a:cubicBezTo>
                    <a:pt x="1835" y="2769"/>
                    <a:pt x="1568" y="3069"/>
                    <a:pt x="1101" y="3536"/>
                  </a:cubicBezTo>
                  <a:cubicBezTo>
                    <a:pt x="634" y="4003"/>
                    <a:pt x="267" y="4370"/>
                    <a:pt x="0" y="4637"/>
                  </a:cubicBezTo>
                  <a:lnTo>
                    <a:pt x="0" y="5238"/>
                  </a:lnTo>
                  <a:lnTo>
                    <a:pt x="3269" y="5238"/>
                  </a:lnTo>
                  <a:lnTo>
                    <a:pt x="3269" y="4637"/>
                  </a:lnTo>
                  <a:lnTo>
                    <a:pt x="868" y="4637"/>
                  </a:lnTo>
                  <a:cubicBezTo>
                    <a:pt x="1401" y="4070"/>
                    <a:pt x="1835" y="3603"/>
                    <a:pt x="2168" y="3303"/>
                  </a:cubicBezTo>
                  <a:cubicBezTo>
                    <a:pt x="2469" y="2969"/>
                    <a:pt x="2635" y="2803"/>
                    <a:pt x="2702" y="2736"/>
                  </a:cubicBezTo>
                  <a:cubicBezTo>
                    <a:pt x="2902" y="2469"/>
                    <a:pt x="3069" y="2235"/>
                    <a:pt x="3136" y="2069"/>
                  </a:cubicBezTo>
                  <a:cubicBezTo>
                    <a:pt x="3203" y="1869"/>
                    <a:pt x="3269" y="1668"/>
                    <a:pt x="3269" y="1468"/>
                  </a:cubicBezTo>
                  <a:cubicBezTo>
                    <a:pt x="3269" y="1001"/>
                    <a:pt x="3102" y="634"/>
                    <a:pt x="2769" y="401"/>
                  </a:cubicBezTo>
                  <a:cubicBezTo>
                    <a:pt x="2469" y="134"/>
                    <a:pt x="2035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4"/>
            <p:cNvSpPr/>
            <p:nvPr/>
          </p:nvSpPr>
          <p:spPr>
            <a:xfrm>
              <a:off x="3496579" y="1994445"/>
              <a:ext cx="81074" cy="112185"/>
            </a:xfrm>
            <a:custGeom>
              <a:avLst/>
              <a:gdLst/>
              <a:ahLst/>
              <a:cxnLst/>
              <a:rect l="l" t="t" r="r" b="b"/>
              <a:pathLst>
                <a:path w="3737" h="5171" extrusionOk="0">
                  <a:moveTo>
                    <a:pt x="2302" y="601"/>
                  </a:moveTo>
                  <a:lnTo>
                    <a:pt x="2302" y="3369"/>
                  </a:lnTo>
                  <a:lnTo>
                    <a:pt x="568" y="3369"/>
                  </a:lnTo>
                  <a:lnTo>
                    <a:pt x="2302" y="601"/>
                  </a:lnTo>
                  <a:close/>
                  <a:moveTo>
                    <a:pt x="2136" y="0"/>
                  </a:moveTo>
                  <a:lnTo>
                    <a:pt x="1" y="3269"/>
                  </a:lnTo>
                  <a:lnTo>
                    <a:pt x="1" y="3936"/>
                  </a:lnTo>
                  <a:lnTo>
                    <a:pt x="2302" y="3936"/>
                  </a:lnTo>
                  <a:lnTo>
                    <a:pt x="2302" y="5171"/>
                  </a:lnTo>
                  <a:lnTo>
                    <a:pt x="3003" y="5171"/>
                  </a:lnTo>
                  <a:lnTo>
                    <a:pt x="3003" y="3936"/>
                  </a:lnTo>
                  <a:lnTo>
                    <a:pt x="3737" y="3936"/>
                  </a:lnTo>
                  <a:lnTo>
                    <a:pt x="3737" y="3369"/>
                  </a:lnTo>
                  <a:lnTo>
                    <a:pt x="3003" y="33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4"/>
            <p:cNvSpPr/>
            <p:nvPr/>
          </p:nvSpPr>
          <p:spPr>
            <a:xfrm>
              <a:off x="3714419" y="1994445"/>
              <a:ext cx="66604" cy="112185"/>
            </a:xfrm>
            <a:custGeom>
              <a:avLst/>
              <a:gdLst/>
              <a:ahLst/>
              <a:cxnLst/>
              <a:rect l="l" t="t" r="r" b="b"/>
              <a:pathLst>
                <a:path w="3070" h="5171" extrusionOk="0">
                  <a:moveTo>
                    <a:pt x="1234" y="0"/>
                  </a:moveTo>
                  <a:lnTo>
                    <a:pt x="0" y="267"/>
                  </a:lnTo>
                  <a:lnTo>
                    <a:pt x="0" y="901"/>
                  </a:lnTo>
                  <a:lnTo>
                    <a:pt x="1234" y="634"/>
                  </a:lnTo>
                  <a:lnTo>
                    <a:pt x="1234" y="4570"/>
                  </a:lnTo>
                  <a:lnTo>
                    <a:pt x="100" y="4570"/>
                  </a:lnTo>
                  <a:lnTo>
                    <a:pt x="100" y="5171"/>
                  </a:lnTo>
                  <a:lnTo>
                    <a:pt x="3069" y="5171"/>
                  </a:lnTo>
                  <a:lnTo>
                    <a:pt x="3069" y="4570"/>
                  </a:lnTo>
                  <a:lnTo>
                    <a:pt x="1935" y="45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4"/>
            <p:cNvSpPr/>
            <p:nvPr/>
          </p:nvSpPr>
          <p:spPr>
            <a:xfrm>
              <a:off x="3807035" y="1992992"/>
              <a:ext cx="73112" cy="115092"/>
            </a:xfrm>
            <a:custGeom>
              <a:avLst/>
              <a:gdLst/>
              <a:ahLst/>
              <a:cxnLst/>
              <a:rect l="l" t="t" r="r" b="b"/>
              <a:pathLst>
                <a:path w="3370" h="5305" extrusionOk="0">
                  <a:moveTo>
                    <a:pt x="1535" y="1"/>
                  </a:moveTo>
                  <a:cubicBezTo>
                    <a:pt x="1335" y="1"/>
                    <a:pt x="1102" y="1"/>
                    <a:pt x="902" y="34"/>
                  </a:cubicBezTo>
                  <a:cubicBezTo>
                    <a:pt x="668" y="67"/>
                    <a:pt x="401" y="134"/>
                    <a:pt x="134" y="201"/>
                  </a:cubicBezTo>
                  <a:lnTo>
                    <a:pt x="134" y="834"/>
                  </a:lnTo>
                  <a:cubicBezTo>
                    <a:pt x="401" y="734"/>
                    <a:pt x="635" y="668"/>
                    <a:pt x="868" y="634"/>
                  </a:cubicBezTo>
                  <a:cubicBezTo>
                    <a:pt x="1068" y="601"/>
                    <a:pt x="1302" y="568"/>
                    <a:pt x="1469" y="568"/>
                  </a:cubicBezTo>
                  <a:cubicBezTo>
                    <a:pt x="1836" y="568"/>
                    <a:pt x="2102" y="634"/>
                    <a:pt x="2269" y="768"/>
                  </a:cubicBezTo>
                  <a:cubicBezTo>
                    <a:pt x="2469" y="935"/>
                    <a:pt x="2569" y="1135"/>
                    <a:pt x="2569" y="1402"/>
                  </a:cubicBezTo>
                  <a:cubicBezTo>
                    <a:pt x="2569" y="1635"/>
                    <a:pt x="2469" y="1835"/>
                    <a:pt x="2303" y="1969"/>
                  </a:cubicBezTo>
                  <a:cubicBezTo>
                    <a:pt x="2102" y="2102"/>
                    <a:pt x="1836" y="2202"/>
                    <a:pt x="1502" y="2202"/>
                  </a:cubicBezTo>
                  <a:lnTo>
                    <a:pt x="868" y="2202"/>
                  </a:lnTo>
                  <a:lnTo>
                    <a:pt x="868" y="2769"/>
                  </a:lnTo>
                  <a:lnTo>
                    <a:pt x="1469" y="2769"/>
                  </a:lnTo>
                  <a:cubicBezTo>
                    <a:pt x="1869" y="2769"/>
                    <a:pt x="2136" y="2836"/>
                    <a:pt x="2369" y="3003"/>
                  </a:cubicBezTo>
                  <a:cubicBezTo>
                    <a:pt x="2569" y="3203"/>
                    <a:pt x="2669" y="3436"/>
                    <a:pt x="2669" y="3737"/>
                  </a:cubicBezTo>
                  <a:cubicBezTo>
                    <a:pt x="2669" y="4070"/>
                    <a:pt x="2569" y="4304"/>
                    <a:pt x="2336" y="4470"/>
                  </a:cubicBezTo>
                  <a:cubicBezTo>
                    <a:pt x="2102" y="4637"/>
                    <a:pt x="1769" y="4737"/>
                    <a:pt x="1335" y="4737"/>
                  </a:cubicBezTo>
                  <a:cubicBezTo>
                    <a:pt x="1102" y="4737"/>
                    <a:pt x="868" y="4704"/>
                    <a:pt x="635" y="4637"/>
                  </a:cubicBezTo>
                  <a:cubicBezTo>
                    <a:pt x="401" y="4604"/>
                    <a:pt x="168" y="4504"/>
                    <a:pt x="1" y="4404"/>
                  </a:cubicBezTo>
                  <a:lnTo>
                    <a:pt x="1" y="5071"/>
                  </a:lnTo>
                  <a:cubicBezTo>
                    <a:pt x="234" y="5138"/>
                    <a:pt x="468" y="5204"/>
                    <a:pt x="701" y="5271"/>
                  </a:cubicBezTo>
                  <a:cubicBezTo>
                    <a:pt x="935" y="5304"/>
                    <a:pt x="1135" y="5304"/>
                    <a:pt x="1369" y="5304"/>
                  </a:cubicBezTo>
                  <a:cubicBezTo>
                    <a:pt x="2002" y="5304"/>
                    <a:pt x="2503" y="5171"/>
                    <a:pt x="2836" y="4904"/>
                  </a:cubicBezTo>
                  <a:cubicBezTo>
                    <a:pt x="3203" y="4637"/>
                    <a:pt x="3370" y="4237"/>
                    <a:pt x="3370" y="3737"/>
                  </a:cubicBezTo>
                  <a:cubicBezTo>
                    <a:pt x="3370" y="3403"/>
                    <a:pt x="3270" y="3103"/>
                    <a:pt x="3103" y="2903"/>
                  </a:cubicBezTo>
                  <a:cubicBezTo>
                    <a:pt x="2903" y="2669"/>
                    <a:pt x="2636" y="2536"/>
                    <a:pt x="2303" y="2436"/>
                  </a:cubicBezTo>
                  <a:cubicBezTo>
                    <a:pt x="2603" y="2369"/>
                    <a:pt x="2836" y="2235"/>
                    <a:pt x="3003" y="2035"/>
                  </a:cubicBezTo>
                  <a:cubicBezTo>
                    <a:pt x="3170" y="1835"/>
                    <a:pt x="3270" y="1602"/>
                    <a:pt x="3270" y="1301"/>
                  </a:cubicBezTo>
                  <a:cubicBezTo>
                    <a:pt x="3270" y="901"/>
                    <a:pt x="3103" y="601"/>
                    <a:pt x="2803" y="334"/>
                  </a:cubicBezTo>
                  <a:cubicBezTo>
                    <a:pt x="2503" y="101"/>
                    <a:pt x="206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4"/>
            <p:cNvSpPr/>
            <p:nvPr/>
          </p:nvSpPr>
          <p:spPr>
            <a:xfrm>
              <a:off x="3909089" y="2087060"/>
              <a:ext cx="15946" cy="19569"/>
            </a:xfrm>
            <a:custGeom>
              <a:avLst/>
              <a:gdLst/>
              <a:ahLst/>
              <a:cxnLst/>
              <a:rect l="l" t="t" r="r" b="b"/>
              <a:pathLst>
                <a:path w="735" h="902" extrusionOk="0">
                  <a:moveTo>
                    <a:pt x="0" y="1"/>
                  </a:moveTo>
                  <a:lnTo>
                    <a:pt x="0" y="902"/>
                  </a:lnTo>
                  <a:lnTo>
                    <a:pt x="734" y="9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4"/>
            <p:cNvSpPr/>
            <p:nvPr/>
          </p:nvSpPr>
          <p:spPr>
            <a:xfrm>
              <a:off x="3951047" y="1992992"/>
              <a:ext cx="77473" cy="115092"/>
            </a:xfrm>
            <a:custGeom>
              <a:avLst/>
              <a:gdLst/>
              <a:ahLst/>
              <a:cxnLst/>
              <a:rect l="l" t="t" r="r" b="b"/>
              <a:pathLst>
                <a:path w="3571" h="5305" extrusionOk="0">
                  <a:moveTo>
                    <a:pt x="1802" y="534"/>
                  </a:moveTo>
                  <a:cubicBezTo>
                    <a:pt x="2136" y="534"/>
                    <a:pt x="2403" y="701"/>
                    <a:pt x="2603" y="1068"/>
                  </a:cubicBezTo>
                  <a:cubicBezTo>
                    <a:pt x="2770" y="1402"/>
                    <a:pt x="2870" y="1935"/>
                    <a:pt x="2870" y="2669"/>
                  </a:cubicBezTo>
                  <a:cubicBezTo>
                    <a:pt x="2870" y="3370"/>
                    <a:pt x="2770" y="3903"/>
                    <a:pt x="2603" y="4237"/>
                  </a:cubicBezTo>
                  <a:cubicBezTo>
                    <a:pt x="2403" y="4604"/>
                    <a:pt x="2136" y="4771"/>
                    <a:pt x="1802" y="4771"/>
                  </a:cubicBezTo>
                  <a:cubicBezTo>
                    <a:pt x="1435" y="4771"/>
                    <a:pt x="1168" y="4604"/>
                    <a:pt x="968" y="4237"/>
                  </a:cubicBezTo>
                  <a:cubicBezTo>
                    <a:pt x="802" y="3903"/>
                    <a:pt x="701" y="3370"/>
                    <a:pt x="701" y="2669"/>
                  </a:cubicBezTo>
                  <a:cubicBezTo>
                    <a:pt x="701" y="1935"/>
                    <a:pt x="802" y="1402"/>
                    <a:pt x="968" y="1068"/>
                  </a:cubicBezTo>
                  <a:cubicBezTo>
                    <a:pt x="1168" y="701"/>
                    <a:pt x="1435" y="534"/>
                    <a:pt x="1802" y="534"/>
                  </a:cubicBezTo>
                  <a:close/>
                  <a:moveTo>
                    <a:pt x="1802" y="1"/>
                  </a:moveTo>
                  <a:cubicBezTo>
                    <a:pt x="1202" y="1"/>
                    <a:pt x="768" y="201"/>
                    <a:pt x="468" y="668"/>
                  </a:cubicBezTo>
                  <a:cubicBezTo>
                    <a:pt x="168" y="1135"/>
                    <a:pt x="1" y="1802"/>
                    <a:pt x="1" y="2669"/>
                  </a:cubicBezTo>
                  <a:cubicBezTo>
                    <a:pt x="1" y="3536"/>
                    <a:pt x="168" y="4170"/>
                    <a:pt x="468" y="4637"/>
                  </a:cubicBezTo>
                  <a:cubicBezTo>
                    <a:pt x="768" y="5104"/>
                    <a:pt x="1202" y="5304"/>
                    <a:pt x="1802" y="5304"/>
                  </a:cubicBezTo>
                  <a:cubicBezTo>
                    <a:pt x="2369" y="5304"/>
                    <a:pt x="2803" y="5104"/>
                    <a:pt x="3103" y="4637"/>
                  </a:cubicBezTo>
                  <a:cubicBezTo>
                    <a:pt x="3403" y="4170"/>
                    <a:pt x="3570" y="3536"/>
                    <a:pt x="3570" y="2669"/>
                  </a:cubicBezTo>
                  <a:cubicBezTo>
                    <a:pt x="3570" y="1802"/>
                    <a:pt x="3403" y="1135"/>
                    <a:pt x="3103" y="668"/>
                  </a:cubicBezTo>
                  <a:cubicBezTo>
                    <a:pt x="2803" y="201"/>
                    <a:pt x="2369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4"/>
            <p:cNvSpPr/>
            <p:nvPr/>
          </p:nvSpPr>
          <p:spPr>
            <a:xfrm>
              <a:off x="3425699" y="231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37" y="1368"/>
                  </a:moveTo>
                  <a:cubicBezTo>
                    <a:pt x="5071" y="1368"/>
                    <a:pt x="5638" y="1535"/>
                    <a:pt x="6038" y="1902"/>
                  </a:cubicBezTo>
                  <a:cubicBezTo>
                    <a:pt x="6472" y="2269"/>
                    <a:pt x="6672" y="2802"/>
                    <a:pt x="6672" y="3436"/>
                  </a:cubicBezTo>
                  <a:cubicBezTo>
                    <a:pt x="6672" y="4103"/>
                    <a:pt x="6472" y="4604"/>
                    <a:pt x="6038" y="4971"/>
                  </a:cubicBezTo>
                  <a:cubicBezTo>
                    <a:pt x="5638" y="5338"/>
                    <a:pt x="5071" y="5504"/>
                    <a:pt x="4337" y="5504"/>
                  </a:cubicBezTo>
                  <a:cubicBezTo>
                    <a:pt x="3603" y="5504"/>
                    <a:pt x="3003" y="5338"/>
                    <a:pt x="2602" y="4971"/>
                  </a:cubicBezTo>
                  <a:cubicBezTo>
                    <a:pt x="2202" y="4604"/>
                    <a:pt x="2002" y="4103"/>
                    <a:pt x="2002" y="3436"/>
                  </a:cubicBezTo>
                  <a:cubicBezTo>
                    <a:pt x="2002" y="2802"/>
                    <a:pt x="2202" y="2269"/>
                    <a:pt x="2602" y="1902"/>
                  </a:cubicBezTo>
                  <a:cubicBezTo>
                    <a:pt x="3003" y="1535"/>
                    <a:pt x="3603" y="1368"/>
                    <a:pt x="4337" y="1368"/>
                  </a:cubicBezTo>
                  <a:close/>
                  <a:moveTo>
                    <a:pt x="4337" y="6872"/>
                  </a:moveTo>
                  <a:cubicBezTo>
                    <a:pt x="5138" y="6872"/>
                    <a:pt x="5771" y="7072"/>
                    <a:pt x="6238" y="7506"/>
                  </a:cubicBezTo>
                  <a:cubicBezTo>
                    <a:pt x="6705" y="7939"/>
                    <a:pt x="6939" y="8540"/>
                    <a:pt x="6939" y="9307"/>
                  </a:cubicBezTo>
                  <a:cubicBezTo>
                    <a:pt x="6939" y="10041"/>
                    <a:pt x="6705" y="10641"/>
                    <a:pt x="6238" y="11075"/>
                  </a:cubicBezTo>
                  <a:cubicBezTo>
                    <a:pt x="5771" y="11509"/>
                    <a:pt x="5138" y="11742"/>
                    <a:pt x="4337" y="11742"/>
                  </a:cubicBezTo>
                  <a:cubicBezTo>
                    <a:pt x="3503" y="11742"/>
                    <a:pt x="2869" y="11509"/>
                    <a:pt x="2402" y="11075"/>
                  </a:cubicBezTo>
                  <a:cubicBezTo>
                    <a:pt x="1935" y="10641"/>
                    <a:pt x="1735" y="10074"/>
                    <a:pt x="1735" y="9307"/>
                  </a:cubicBezTo>
                  <a:cubicBezTo>
                    <a:pt x="1735" y="8540"/>
                    <a:pt x="1935" y="7939"/>
                    <a:pt x="2402" y="7506"/>
                  </a:cubicBezTo>
                  <a:cubicBezTo>
                    <a:pt x="2869" y="7072"/>
                    <a:pt x="3503" y="6872"/>
                    <a:pt x="4337" y="6872"/>
                  </a:cubicBezTo>
                  <a:close/>
                  <a:moveTo>
                    <a:pt x="4337" y="0"/>
                  </a:moveTo>
                  <a:cubicBezTo>
                    <a:pt x="3069" y="0"/>
                    <a:pt x="2102" y="301"/>
                    <a:pt x="1368" y="901"/>
                  </a:cubicBezTo>
                  <a:cubicBezTo>
                    <a:pt x="668" y="1468"/>
                    <a:pt x="301" y="2269"/>
                    <a:pt x="301" y="3269"/>
                  </a:cubicBezTo>
                  <a:cubicBezTo>
                    <a:pt x="301" y="4003"/>
                    <a:pt x="501" y="4604"/>
                    <a:pt x="901" y="5104"/>
                  </a:cubicBezTo>
                  <a:cubicBezTo>
                    <a:pt x="1335" y="5604"/>
                    <a:pt x="1902" y="5938"/>
                    <a:pt x="2636" y="6138"/>
                  </a:cubicBezTo>
                  <a:cubicBezTo>
                    <a:pt x="1802" y="6338"/>
                    <a:pt x="1168" y="6705"/>
                    <a:pt x="701" y="7272"/>
                  </a:cubicBezTo>
                  <a:cubicBezTo>
                    <a:pt x="234" y="7806"/>
                    <a:pt x="1" y="8507"/>
                    <a:pt x="1" y="9307"/>
                  </a:cubicBezTo>
                  <a:cubicBezTo>
                    <a:pt x="1" y="10508"/>
                    <a:pt x="367" y="11442"/>
                    <a:pt x="1135" y="12109"/>
                  </a:cubicBezTo>
                  <a:cubicBezTo>
                    <a:pt x="1869" y="12776"/>
                    <a:pt x="2936" y="13076"/>
                    <a:pt x="4337" y="13076"/>
                  </a:cubicBezTo>
                  <a:cubicBezTo>
                    <a:pt x="5705" y="13076"/>
                    <a:pt x="6772" y="12776"/>
                    <a:pt x="7539" y="12109"/>
                  </a:cubicBezTo>
                  <a:cubicBezTo>
                    <a:pt x="8273" y="11442"/>
                    <a:pt x="8640" y="10508"/>
                    <a:pt x="8640" y="9307"/>
                  </a:cubicBezTo>
                  <a:cubicBezTo>
                    <a:pt x="8640" y="8507"/>
                    <a:pt x="8407" y="7806"/>
                    <a:pt x="7940" y="7272"/>
                  </a:cubicBezTo>
                  <a:cubicBezTo>
                    <a:pt x="7506" y="6705"/>
                    <a:pt x="6872" y="6338"/>
                    <a:pt x="6038" y="6138"/>
                  </a:cubicBezTo>
                  <a:cubicBezTo>
                    <a:pt x="6772" y="5938"/>
                    <a:pt x="7339" y="5604"/>
                    <a:pt x="7739" y="5104"/>
                  </a:cubicBezTo>
                  <a:cubicBezTo>
                    <a:pt x="8140" y="4604"/>
                    <a:pt x="8340" y="4003"/>
                    <a:pt x="8340" y="3269"/>
                  </a:cubicBezTo>
                  <a:cubicBezTo>
                    <a:pt x="8340" y="2269"/>
                    <a:pt x="8006" y="1468"/>
                    <a:pt x="7272" y="901"/>
                  </a:cubicBezTo>
                  <a:cubicBezTo>
                    <a:pt x="6572" y="301"/>
                    <a:pt x="5571" y="0"/>
                    <a:pt x="4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4"/>
            <p:cNvSpPr/>
            <p:nvPr/>
          </p:nvSpPr>
          <p:spPr>
            <a:xfrm>
              <a:off x="3647775" y="2582300"/>
              <a:ext cx="44225" cy="53375"/>
            </a:xfrm>
            <a:custGeom>
              <a:avLst/>
              <a:gdLst/>
              <a:ahLst/>
              <a:cxnLst/>
              <a:rect l="l" t="t" r="r" b="b"/>
              <a:pathLst>
                <a:path w="1769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768" y="21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4"/>
            <p:cNvSpPr/>
            <p:nvPr/>
          </p:nvSpPr>
          <p:spPr>
            <a:xfrm>
              <a:off x="3721857" y="2320425"/>
              <a:ext cx="204350" cy="321100"/>
            </a:xfrm>
            <a:custGeom>
              <a:avLst/>
              <a:gdLst/>
              <a:ahLst/>
              <a:cxnLst/>
              <a:rect l="l" t="t" r="r" b="b"/>
              <a:pathLst>
                <a:path w="8174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39"/>
                    <a:pt x="1468" y="5972"/>
                    <a:pt x="1935" y="5872"/>
                  </a:cubicBezTo>
                  <a:cubicBezTo>
                    <a:pt x="2369" y="5772"/>
                    <a:pt x="2836" y="5705"/>
                    <a:pt x="3303" y="5705"/>
                  </a:cubicBezTo>
                  <a:cubicBezTo>
                    <a:pt x="4270" y="5705"/>
                    <a:pt x="5038" y="5972"/>
                    <a:pt x="5605" y="6472"/>
                  </a:cubicBezTo>
                  <a:cubicBezTo>
                    <a:pt x="6172" y="7006"/>
                    <a:pt x="6472" y="7706"/>
                    <a:pt x="6472" y="8574"/>
                  </a:cubicBezTo>
                  <a:cubicBezTo>
                    <a:pt x="6472" y="9441"/>
                    <a:pt x="6172" y="10142"/>
                    <a:pt x="5605" y="10642"/>
                  </a:cubicBezTo>
                  <a:cubicBezTo>
                    <a:pt x="5038" y="11176"/>
                    <a:pt x="4270" y="11409"/>
                    <a:pt x="3303" y="11409"/>
                  </a:cubicBezTo>
                  <a:cubicBezTo>
                    <a:pt x="2703" y="11409"/>
                    <a:pt x="2136" y="11342"/>
                    <a:pt x="1569" y="11209"/>
                  </a:cubicBezTo>
                  <a:cubicBezTo>
                    <a:pt x="1035" y="11076"/>
                    <a:pt x="501" y="10875"/>
                    <a:pt x="1" y="10609"/>
                  </a:cubicBezTo>
                  <a:lnTo>
                    <a:pt x="1" y="12310"/>
                  </a:lnTo>
                  <a:cubicBezTo>
                    <a:pt x="601" y="12510"/>
                    <a:pt x="1168" y="12643"/>
                    <a:pt x="1702" y="12710"/>
                  </a:cubicBezTo>
                  <a:cubicBezTo>
                    <a:pt x="2269" y="12810"/>
                    <a:pt x="2803" y="12843"/>
                    <a:pt x="3336" y="12843"/>
                  </a:cubicBezTo>
                  <a:cubicBezTo>
                    <a:pt x="4871" y="12843"/>
                    <a:pt x="6038" y="12477"/>
                    <a:pt x="6906" y="11743"/>
                  </a:cubicBezTo>
                  <a:cubicBezTo>
                    <a:pt x="7740" y="10975"/>
                    <a:pt x="8173" y="9908"/>
                    <a:pt x="8173" y="8574"/>
                  </a:cubicBezTo>
                  <a:cubicBezTo>
                    <a:pt x="8173" y="7239"/>
                    <a:pt x="7740" y="6205"/>
                    <a:pt x="6939" y="5438"/>
                  </a:cubicBezTo>
                  <a:cubicBezTo>
                    <a:pt x="6105" y="4671"/>
                    <a:pt x="5004" y="4271"/>
                    <a:pt x="3603" y="4271"/>
                  </a:cubicBezTo>
                  <a:cubicBezTo>
                    <a:pt x="3336" y="4271"/>
                    <a:pt x="3103" y="4304"/>
                    <a:pt x="2836" y="4337"/>
                  </a:cubicBezTo>
                  <a:cubicBezTo>
                    <a:pt x="2603" y="4404"/>
                    <a:pt x="2336" y="4437"/>
                    <a:pt x="2102" y="4538"/>
                  </a:cubicBezTo>
                  <a:lnTo>
                    <a:pt x="2102" y="1435"/>
                  </a:lnTo>
                  <a:lnTo>
                    <a:pt x="7239" y="14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4"/>
            <p:cNvSpPr/>
            <p:nvPr/>
          </p:nvSpPr>
          <p:spPr>
            <a:xfrm>
              <a:off x="3525200" y="2971500"/>
              <a:ext cx="300100" cy="301525"/>
            </a:xfrm>
            <a:custGeom>
              <a:avLst/>
              <a:gdLst/>
              <a:ahLst/>
              <a:cxnLst/>
              <a:rect l="l" t="t" r="r" b="b"/>
              <a:pathLst>
                <a:path w="12004" h="12061" extrusionOk="0">
                  <a:moveTo>
                    <a:pt x="6542" y="0"/>
                  </a:moveTo>
                  <a:cubicBezTo>
                    <a:pt x="6421" y="0"/>
                    <a:pt x="6298" y="3"/>
                    <a:pt x="6171" y="10"/>
                  </a:cubicBezTo>
                  <a:cubicBezTo>
                    <a:pt x="6171" y="10"/>
                    <a:pt x="6089" y="5"/>
                    <a:pt x="5945" y="5"/>
                  </a:cubicBezTo>
                  <a:cubicBezTo>
                    <a:pt x="5004" y="5"/>
                    <a:pt x="1428" y="206"/>
                    <a:pt x="1168" y="3246"/>
                  </a:cubicBezTo>
                  <a:cubicBezTo>
                    <a:pt x="867" y="6781"/>
                    <a:pt x="0" y="12052"/>
                    <a:pt x="4103" y="12052"/>
                  </a:cubicBezTo>
                  <a:cubicBezTo>
                    <a:pt x="4794" y="12052"/>
                    <a:pt x="5420" y="12061"/>
                    <a:pt x="5985" y="12061"/>
                  </a:cubicBezTo>
                  <a:cubicBezTo>
                    <a:pt x="8749" y="12061"/>
                    <a:pt x="10070" y="11854"/>
                    <a:pt x="10541" y="9417"/>
                  </a:cubicBezTo>
                  <a:cubicBezTo>
                    <a:pt x="11128" y="6545"/>
                    <a:pt x="12003" y="0"/>
                    <a:pt x="6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4"/>
            <p:cNvSpPr/>
            <p:nvPr/>
          </p:nvSpPr>
          <p:spPr>
            <a:xfrm>
              <a:off x="3540200" y="3360225"/>
              <a:ext cx="301075" cy="332200"/>
            </a:xfrm>
            <a:custGeom>
              <a:avLst/>
              <a:gdLst/>
              <a:ahLst/>
              <a:cxnLst/>
              <a:rect l="l" t="t" r="r" b="b"/>
              <a:pathLst>
                <a:path w="12043" h="13288" extrusionOk="0">
                  <a:moveTo>
                    <a:pt x="4108" y="1"/>
                  </a:moveTo>
                  <a:cubicBezTo>
                    <a:pt x="3086" y="1"/>
                    <a:pt x="1090" y="311"/>
                    <a:pt x="868" y="2707"/>
                  </a:cubicBezTo>
                  <a:cubicBezTo>
                    <a:pt x="568" y="5943"/>
                    <a:pt x="0" y="13282"/>
                    <a:pt x="4103" y="13282"/>
                  </a:cubicBezTo>
                  <a:cubicBezTo>
                    <a:pt x="4699" y="13282"/>
                    <a:pt x="5252" y="13288"/>
                    <a:pt x="5762" y="13288"/>
                  </a:cubicBezTo>
                  <a:cubicBezTo>
                    <a:pt x="8770" y="13288"/>
                    <a:pt x="10318" y="13069"/>
                    <a:pt x="10575" y="10046"/>
                  </a:cubicBezTo>
                  <a:cubicBezTo>
                    <a:pt x="10875" y="6510"/>
                    <a:pt x="12042" y="39"/>
                    <a:pt x="4704" y="39"/>
                  </a:cubicBezTo>
                  <a:cubicBezTo>
                    <a:pt x="4704" y="39"/>
                    <a:pt x="4466" y="1"/>
                    <a:pt x="4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4"/>
            <p:cNvSpPr/>
            <p:nvPr/>
          </p:nvSpPr>
          <p:spPr>
            <a:xfrm>
              <a:off x="3245825" y="3190625"/>
              <a:ext cx="257700" cy="267750"/>
            </a:xfrm>
            <a:custGeom>
              <a:avLst/>
              <a:gdLst/>
              <a:ahLst/>
              <a:cxnLst/>
              <a:rect l="l" t="t" r="r" b="b"/>
              <a:pathLst>
                <a:path w="10308" h="10710" extrusionOk="0">
                  <a:moveTo>
                    <a:pt x="7109" y="1"/>
                  </a:moveTo>
                  <a:cubicBezTo>
                    <a:pt x="5751" y="1"/>
                    <a:pt x="5004" y="385"/>
                    <a:pt x="5004" y="385"/>
                  </a:cubicBezTo>
                  <a:cubicBezTo>
                    <a:pt x="5004" y="385"/>
                    <a:pt x="601" y="1252"/>
                    <a:pt x="301" y="4788"/>
                  </a:cubicBezTo>
                  <a:cubicBezTo>
                    <a:pt x="0" y="8290"/>
                    <a:pt x="5604" y="10058"/>
                    <a:pt x="5604" y="10058"/>
                  </a:cubicBezTo>
                  <a:cubicBezTo>
                    <a:pt x="5604" y="10058"/>
                    <a:pt x="6434" y="10710"/>
                    <a:pt x="7215" y="10710"/>
                  </a:cubicBezTo>
                  <a:cubicBezTo>
                    <a:pt x="7826" y="10710"/>
                    <a:pt x="8408" y="10311"/>
                    <a:pt x="8540" y="8891"/>
                  </a:cubicBezTo>
                  <a:cubicBezTo>
                    <a:pt x="8807" y="5655"/>
                    <a:pt x="10308" y="385"/>
                    <a:pt x="8240" y="85"/>
                  </a:cubicBezTo>
                  <a:cubicBezTo>
                    <a:pt x="7826" y="25"/>
                    <a:pt x="7448" y="1"/>
                    <a:pt x="7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4"/>
            <p:cNvSpPr/>
            <p:nvPr/>
          </p:nvSpPr>
          <p:spPr>
            <a:xfrm>
              <a:off x="3820600" y="3177725"/>
              <a:ext cx="270025" cy="280325"/>
            </a:xfrm>
            <a:custGeom>
              <a:avLst/>
              <a:gdLst/>
              <a:ahLst/>
              <a:cxnLst/>
              <a:rect l="l" t="t" r="r" b="b"/>
              <a:pathLst>
                <a:path w="10801" h="11213" extrusionOk="0">
                  <a:moveTo>
                    <a:pt x="3762" y="0"/>
                  </a:moveTo>
                  <a:cubicBezTo>
                    <a:pt x="3762" y="0"/>
                    <a:pt x="1427" y="300"/>
                    <a:pt x="1127" y="2635"/>
                  </a:cubicBezTo>
                  <a:cubicBezTo>
                    <a:pt x="839" y="4904"/>
                    <a:pt x="1" y="11212"/>
                    <a:pt x="3038" y="11212"/>
                  </a:cubicBezTo>
                  <a:cubicBezTo>
                    <a:pt x="3171" y="11212"/>
                    <a:pt x="3313" y="11200"/>
                    <a:pt x="3462" y="11175"/>
                  </a:cubicBezTo>
                  <a:cubicBezTo>
                    <a:pt x="6997" y="10574"/>
                    <a:pt x="9633" y="9107"/>
                    <a:pt x="9633" y="7939"/>
                  </a:cubicBezTo>
                  <a:cubicBezTo>
                    <a:pt x="9633" y="6772"/>
                    <a:pt x="10800" y="2936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4"/>
            <p:cNvSpPr/>
            <p:nvPr/>
          </p:nvSpPr>
          <p:spPr>
            <a:xfrm>
              <a:off x="3603388" y="3070969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0" y="1"/>
                  </a:moveTo>
                  <a:lnTo>
                    <a:pt x="0" y="5038"/>
                  </a:lnTo>
                  <a:lnTo>
                    <a:pt x="1201" y="5038"/>
                  </a:lnTo>
                  <a:lnTo>
                    <a:pt x="1201" y="2869"/>
                  </a:lnTo>
                  <a:cubicBezTo>
                    <a:pt x="1201" y="2502"/>
                    <a:pt x="1168" y="2035"/>
                    <a:pt x="1135" y="1435"/>
                  </a:cubicBezTo>
                  <a:lnTo>
                    <a:pt x="1168" y="1435"/>
                  </a:lnTo>
                  <a:lnTo>
                    <a:pt x="2169" y="5038"/>
                  </a:lnTo>
                  <a:lnTo>
                    <a:pt x="3470" y="5038"/>
                  </a:lnTo>
                  <a:lnTo>
                    <a:pt x="4504" y="1435"/>
                  </a:lnTo>
                  <a:lnTo>
                    <a:pt x="4537" y="1435"/>
                  </a:lnTo>
                  <a:cubicBezTo>
                    <a:pt x="4504" y="1969"/>
                    <a:pt x="4470" y="2302"/>
                    <a:pt x="4470" y="2469"/>
                  </a:cubicBezTo>
                  <a:cubicBezTo>
                    <a:pt x="4470" y="2602"/>
                    <a:pt x="4470" y="2736"/>
                    <a:pt x="4470" y="2836"/>
                  </a:cubicBezTo>
                  <a:lnTo>
                    <a:pt x="4470" y="5038"/>
                  </a:lnTo>
                  <a:lnTo>
                    <a:pt x="5738" y="5038"/>
                  </a:lnTo>
                  <a:lnTo>
                    <a:pt x="5738" y="1"/>
                  </a:lnTo>
                  <a:lnTo>
                    <a:pt x="3903" y="1"/>
                  </a:lnTo>
                  <a:lnTo>
                    <a:pt x="2869" y="357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4"/>
            <p:cNvSpPr/>
            <p:nvPr/>
          </p:nvSpPr>
          <p:spPr>
            <a:xfrm>
              <a:off x="3622750" y="3481594"/>
              <a:ext cx="100100" cy="129275"/>
            </a:xfrm>
            <a:custGeom>
              <a:avLst/>
              <a:gdLst/>
              <a:ahLst/>
              <a:cxnLst/>
              <a:rect l="l" t="t" r="r" b="b"/>
              <a:pathLst>
                <a:path w="4004" h="5171" extrusionOk="0">
                  <a:moveTo>
                    <a:pt x="2436" y="0"/>
                  </a:moveTo>
                  <a:cubicBezTo>
                    <a:pt x="1936" y="0"/>
                    <a:pt x="1502" y="100"/>
                    <a:pt x="1135" y="300"/>
                  </a:cubicBezTo>
                  <a:cubicBezTo>
                    <a:pt x="768" y="534"/>
                    <a:pt x="468" y="834"/>
                    <a:pt x="301" y="1234"/>
                  </a:cubicBezTo>
                  <a:cubicBezTo>
                    <a:pt x="101" y="1635"/>
                    <a:pt x="1" y="2068"/>
                    <a:pt x="1" y="2602"/>
                  </a:cubicBezTo>
                  <a:cubicBezTo>
                    <a:pt x="1" y="3436"/>
                    <a:pt x="201" y="4070"/>
                    <a:pt x="601" y="4503"/>
                  </a:cubicBezTo>
                  <a:cubicBezTo>
                    <a:pt x="1002" y="4937"/>
                    <a:pt x="1602" y="5171"/>
                    <a:pt x="2336" y="5171"/>
                  </a:cubicBezTo>
                  <a:cubicBezTo>
                    <a:pt x="2870" y="5171"/>
                    <a:pt x="3370" y="5071"/>
                    <a:pt x="3770" y="4904"/>
                  </a:cubicBezTo>
                  <a:lnTo>
                    <a:pt x="3770" y="3736"/>
                  </a:lnTo>
                  <a:cubicBezTo>
                    <a:pt x="3570" y="3836"/>
                    <a:pt x="3337" y="3903"/>
                    <a:pt x="3136" y="3970"/>
                  </a:cubicBezTo>
                  <a:cubicBezTo>
                    <a:pt x="2936" y="4036"/>
                    <a:pt x="2703" y="4070"/>
                    <a:pt x="2503" y="4070"/>
                  </a:cubicBezTo>
                  <a:cubicBezTo>
                    <a:pt x="1769" y="4070"/>
                    <a:pt x="1402" y="3569"/>
                    <a:pt x="1402" y="2602"/>
                  </a:cubicBezTo>
                  <a:cubicBezTo>
                    <a:pt x="1402" y="2135"/>
                    <a:pt x="1469" y="1768"/>
                    <a:pt x="1669" y="1501"/>
                  </a:cubicBezTo>
                  <a:cubicBezTo>
                    <a:pt x="1835" y="1234"/>
                    <a:pt x="2102" y="1101"/>
                    <a:pt x="2436" y="1101"/>
                  </a:cubicBezTo>
                  <a:cubicBezTo>
                    <a:pt x="2636" y="1101"/>
                    <a:pt x="2836" y="1134"/>
                    <a:pt x="3036" y="1201"/>
                  </a:cubicBezTo>
                  <a:cubicBezTo>
                    <a:pt x="3203" y="1268"/>
                    <a:pt x="3403" y="1335"/>
                    <a:pt x="3570" y="1435"/>
                  </a:cubicBezTo>
                  <a:lnTo>
                    <a:pt x="4004" y="334"/>
                  </a:lnTo>
                  <a:cubicBezTo>
                    <a:pt x="3503" y="100"/>
                    <a:pt x="29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4"/>
            <p:cNvSpPr/>
            <p:nvPr/>
          </p:nvSpPr>
          <p:spPr>
            <a:xfrm>
              <a:off x="3341725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2335" y="0"/>
                  </a:moveTo>
                  <a:cubicBezTo>
                    <a:pt x="2335" y="0"/>
                    <a:pt x="0" y="901"/>
                    <a:pt x="568" y="2068"/>
                  </a:cubicBezTo>
                  <a:cubicBezTo>
                    <a:pt x="901" y="2769"/>
                    <a:pt x="1568" y="3269"/>
                    <a:pt x="2335" y="3403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4"/>
            <p:cNvSpPr/>
            <p:nvPr/>
          </p:nvSpPr>
          <p:spPr>
            <a:xfrm>
              <a:off x="3927150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0" y="0"/>
                  </a:moveTo>
                  <a:lnTo>
                    <a:pt x="0" y="3403"/>
                  </a:lnTo>
                  <a:cubicBezTo>
                    <a:pt x="767" y="3269"/>
                    <a:pt x="1401" y="2769"/>
                    <a:pt x="1768" y="2068"/>
                  </a:cubicBezTo>
                  <a:cubicBezTo>
                    <a:pt x="2335" y="9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4"/>
            <p:cNvSpPr/>
            <p:nvPr/>
          </p:nvSpPr>
          <p:spPr>
            <a:xfrm>
              <a:off x="3942150" y="4538300"/>
              <a:ext cx="199325" cy="233475"/>
            </a:xfrm>
            <a:custGeom>
              <a:avLst/>
              <a:gdLst/>
              <a:ahLst/>
              <a:cxnLst/>
              <a:rect l="l" t="t" r="r" b="b"/>
              <a:pathLst>
                <a:path w="7973" h="9339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50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2836" y="7989"/>
                  </a:lnTo>
                  <a:cubicBezTo>
                    <a:pt x="3279" y="8850"/>
                    <a:pt x="4144" y="9338"/>
                    <a:pt x="5046" y="9338"/>
                  </a:cubicBezTo>
                  <a:cubicBezTo>
                    <a:pt x="5436" y="9338"/>
                    <a:pt x="5833" y="9247"/>
                    <a:pt x="6205" y="9056"/>
                  </a:cubicBezTo>
                  <a:lnTo>
                    <a:pt x="6272" y="9023"/>
                  </a:lnTo>
                  <a:cubicBezTo>
                    <a:pt x="7506" y="8389"/>
                    <a:pt x="7973" y="6888"/>
                    <a:pt x="7373" y="5654"/>
                  </a:cubicBez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4"/>
            <p:cNvSpPr/>
            <p:nvPr/>
          </p:nvSpPr>
          <p:spPr>
            <a:xfrm>
              <a:off x="3942150" y="4538300"/>
              <a:ext cx="155975" cy="145525"/>
            </a:xfrm>
            <a:custGeom>
              <a:avLst/>
              <a:gdLst/>
              <a:ahLst/>
              <a:cxnLst/>
              <a:rect l="l" t="t" r="r" b="b"/>
              <a:pathLst>
                <a:path w="6239" h="5821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17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4"/>
            <p:cNvSpPr/>
            <p:nvPr/>
          </p:nvSpPr>
          <p:spPr>
            <a:xfrm>
              <a:off x="4119775" y="4231325"/>
              <a:ext cx="196825" cy="235150"/>
            </a:xfrm>
            <a:custGeom>
              <a:avLst/>
              <a:gdLst/>
              <a:ahLst/>
              <a:cxnLst/>
              <a:rect l="l" t="t" r="r" b="b"/>
              <a:pathLst>
                <a:path w="7873" h="9406" extrusionOk="0">
                  <a:moveTo>
                    <a:pt x="4925" y="0"/>
                  </a:moveTo>
                  <a:cubicBezTo>
                    <a:pt x="3991" y="0"/>
                    <a:pt x="3108" y="514"/>
                    <a:pt x="2703" y="1421"/>
                  </a:cubicBezTo>
                  <a:lnTo>
                    <a:pt x="1635" y="3589"/>
                  </a:lnTo>
                  <a:lnTo>
                    <a:pt x="601" y="5790"/>
                  </a:lnTo>
                  <a:cubicBezTo>
                    <a:pt x="1" y="7025"/>
                    <a:pt x="534" y="8526"/>
                    <a:pt x="1769" y="9126"/>
                  </a:cubicBezTo>
                  <a:lnTo>
                    <a:pt x="1835" y="9160"/>
                  </a:lnTo>
                  <a:cubicBezTo>
                    <a:pt x="2188" y="9327"/>
                    <a:pt x="2557" y="9406"/>
                    <a:pt x="2917" y="9406"/>
                  </a:cubicBezTo>
                  <a:cubicBezTo>
                    <a:pt x="3853" y="9406"/>
                    <a:pt x="4738" y="8873"/>
                    <a:pt x="5171" y="7959"/>
                  </a:cubicBezTo>
                  <a:lnTo>
                    <a:pt x="6205" y="5790"/>
                  </a:lnTo>
                  <a:lnTo>
                    <a:pt x="7273" y="3589"/>
                  </a:lnTo>
                  <a:cubicBezTo>
                    <a:pt x="7873" y="2355"/>
                    <a:pt x="7339" y="854"/>
                    <a:pt x="6072" y="253"/>
                  </a:cubicBezTo>
                  <a:lnTo>
                    <a:pt x="6038" y="253"/>
                  </a:lnTo>
                  <a:cubicBezTo>
                    <a:pt x="5677" y="82"/>
                    <a:pt x="5297" y="0"/>
                    <a:pt x="4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4"/>
            <p:cNvSpPr/>
            <p:nvPr/>
          </p:nvSpPr>
          <p:spPr>
            <a:xfrm>
              <a:off x="4161475" y="4231325"/>
              <a:ext cx="155125" cy="144775"/>
            </a:xfrm>
            <a:custGeom>
              <a:avLst/>
              <a:gdLst/>
              <a:ahLst/>
              <a:cxnLst/>
              <a:rect l="l" t="t" r="r" b="b"/>
              <a:pathLst>
                <a:path w="6205" h="5791" extrusionOk="0">
                  <a:moveTo>
                    <a:pt x="3262" y="0"/>
                  </a:moveTo>
                  <a:cubicBezTo>
                    <a:pt x="2337" y="0"/>
                    <a:pt x="1464" y="514"/>
                    <a:pt x="1035" y="1421"/>
                  </a:cubicBezTo>
                  <a:lnTo>
                    <a:pt x="1" y="3589"/>
                  </a:lnTo>
                  <a:lnTo>
                    <a:pt x="4570" y="5790"/>
                  </a:lnTo>
                  <a:lnTo>
                    <a:pt x="5605" y="3589"/>
                  </a:lnTo>
                  <a:cubicBezTo>
                    <a:pt x="6205" y="2355"/>
                    <a:pt x="5671" y="854"/>
                    <a:pt x="4437" y="253"/>
                  </a:cubicBezTo>
                  <a:lnTo>
                    <a:pt x="4370" y="253"/>
                  </a:lnTo>
                  <a:cubicBezTo>
                    <a:pt x="4009" y="82"/>
                    <a:pt x="3631" y="0"/>
                    <a:pt x="3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4"/>
            <p:cNvSpPr/>
            <p:nvPr/>
          </p:nvSpPr>
          <p:spPr>
            <a:xfrm>
              <a:off x="4097275" y="4597075"/>
              <a:ext cx="126775" cy="246025"/>
            </a:xfrm>
            <a:custGeom>
              <a:avLst/>
              <a:gdLst/>
              <a:ahLst/>
              <a:cxnLst/>
              <a:rect l="l" t="t" r="r" b="b"/>
              <a:pathLst>
                <a:path w="5071" h="984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lnTo>
                    <a:pt x="0" y="7339"/>
                  </a:lnTo>
                  <a:cubicBezTo>
                    <a:pt x="0" y="8706"/>
                    <a:pt x="1134" y="9841"/>
                    <a:pt x="2502" y="9841"/>
                  </a:cubicBezTo>
                  <a:lnTo>
                    <a:pt x="2569" y="9841"/>
                  </a:lnTo>
                  <a:cubicBezTo>
                    <a:pt x="3970" y="9841"/>
                    <a:pt x="5070" y="8706"/>
                    <a:pt x="5070" y="7339"/>
                  </a:cubicBezTo>
                  <a:lnTo>
                    <a:pt x="5070" y="2502"/>
                  </a:lnTo>
                  <a:cubicBezTo>
                    <a:pt x="5070" y="1101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4"/>
            <p:cNvSpPr/>
            <p:nvPr/>
          </p:nvSpPr>
          <p:spPr>
            <a:xfrm>
              <a:off x="4097275" y="4597075"/>
              <a:ext cx="126775" cy="123450"/>
            </a:xfrm>
            <a:custGeom>
              <a:avLst/>
              <a:gdLst/>
              <a:ahLst/>
              <a:cxnLst/>
              <a:rect l="l" t="t" r="r" b="b"/>
              <a:pathLst>
                <a:path w="5071" h="4938" extrusionOk="0">
                  <a:moveTo>
                    <a:pt x="2502" y="0"/>
                  </a:moveTo>
                  <a:cubicBezTo>
                    <a:pt x="1134" y="0"/>
                    <a:pt x="0" y="1134"/>
                    <a:pt x="0" y="2502"/>
                  </a:cubicBezTo>
                  <a:lnTo>
                    <a:pt x="0" y="4937"/>
                  </a:lnTo>
                  <a:lnTo>
                    <a:pt x="5070" y="4937"/>
                  </a:lnTo>
                  <a:lnTo>
                    <a:pt x="5070" y="2502"/>
                  </a:lnTo>
                  <a:cubicBezTo>
                    <a:pt x="5070" y="1134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4"/>
            <p:cNvSpPr/>
            <p:nvPr/>
          </p:nvSpPr>
          <p:spPr>
            <a:xfrm>
              <a:off x="4457525" y="4314250"/>
              <a:ext cx="186825" cy="238750"/>
            </a:xfrm>
            <a:custGeom>
              <a:avLst/>
              <a:gdLst/>
              <a:ahLst/>
              <a:cxnLst/>
              <a:rect l="l" t="t" r="r" b="b"/>
              <a:pathLst>
                <a:path w="7473" h="9550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172"/>
                  </a:lnTo>
                  <a:cubicBezTo>
                    <a:pt x="634" y="672"/>
                    <a:pt x="0" y="2140"/>
                    <a:pt x="501" y="3407"/>
                  </a:cubicBezTo>
                  <a:lnTo>
                    <a:pt x="1368" y="5676"/>
                  </a:lnTo>
                  <a:lnTo>
                    <a:pt x="2235" y="7944"/>
                  </a:lnTo>
                  <a:cubicBezTo>
                    <a:pt x="2620" y="8944"/>
                    <a:pt x="3556" y="9549"/>
                    <a:pt x="4559" y="9549"/>
                  </a:cubicBezTo>
                  <a:cubicBezTo>
                    <a:pt x="4861" y="9549"/>
                    <a:pt x="5170" y="9494"/>
                    <a:pt x="5471" y="9378"/>
                  </a:cubicBezTo>
                  <a:lnTo>
                    <a:pt x="5538" y="9345"/>
                  </a:lnTo>
                  <a:cubicBezTo>
                    <a:pt x="6839" y="8845"/>
                    <a:pt x="7472" y="7410"/>
                    <a:pt x="6972" y="6109"/>
                  </a:cubicBez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4"/>
            <p:cNvSpPr/>
            <p:nvPr/>
          </p:nvSpPr>
          <p:spPr>
            <a:xfrm>
              <a:off x="4457525" y="4314250"/>
              <a:ext cx="152625" cy="141900"/>
            </a:xfrm>
            <a:custGeom>
              <a:avLst/>
              <a:gdLst/>
              <a:ahLst/>
              <a:cxnLst/>
              <a:rect l="l" t="t" r="r" b="b"/>
              <a:pathLst>
                <a:path w="6105" h="5676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205"/>
                  </a:lnTo>
                  <a:cubicBezTo>
                    <a:pt x="634" y="672"/>
                    <a:pt x="0" y="2140"/>
                    <a:pt x="501" y="3441"/>
                  </a:cubicBezTo>
                  <a:lnTo>
                    <a:pt x="1368" y="5676"/>
                  </a:ln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4"/>
            <p:cNvSpPr/>
            <p:nvPr/>
          </p:nvSpPr>
          <p:spPr>
            <a:xfrm>
              <a:off x="4136450" y="4423725"/>
              <a:ext cx="256050" cy="166575"/>
            </a:xfrm>
            <a:custGeom>
              <a:avLst/>
              <a:gdLst/>
              <a:ahLst/>
              <a:cxnLst/>
              <a:rect l="l" t="t" r="r" b="b"/>
              <a:pathLst>
                <a:path w="10242" h="6663" extrusionOk="0">
                  <a:moveTo>
                    <a:pt x="7375" y="1"/>
                  </a:moveTo>
                  <a:cubicBezTo>
                    <a:pt x="7110" y="1"/>
                    <a:pt x="6840" y="42"/>
                    <a:pt x="6572" y="129"/>
                  </a:cubicBezTo>
                  <a:lnTo>
                    <a:pt x="4304" y="930"/>
                  </a:lnTo>
                  <a:lnTo>
                    <a:pt x="2002" y="1730"/>
                  </a:lnTo>
                  <a:cubicBezTo>
                    <a:pt x="701" y="2164"/>
                    <a:pt x="1" y="3598"/>
                    <a:pt x="468" y="4899"/>
                  </a:cubicBezTo>
                  <a:lnTo>
                    <a:pt x="468" y="4966"/>
                  </a:lnTo>
                  <a:cubicBezTo>
                    <a:pt x="841" y="6006"/>
                    <a:pt x="1811" y="6662"/>
                    <a:pt x="2867" y="6662"/>
                  </a:cubicBezTo>
                  <a:cubicBezTo>
                    <a:pt x="3132" y="6662"/>
                    <a:pt x="3402" y="6621"/>
                    <a:pt x="3670" y="6534"/>
                  </a:cubicBezTo>
                  <a:lnTo>
                    <a:pt x="5938" y="5733"/>
                  </a:lnTo>
                  <a:lnTo>
                    <a:pt x="8240" y="4933"/>
                  </a:lnTo>
                  <a:cubicBezTo>
                    <a:pt x="9541" y="4499"/>
                    <a:pt x="10241" y="3065"/>
                    <a:pt x="9774" y="1764"/>
                  </a:cubicBezTo>
                  <a:lnTo>
                    <a:pt x="9774" y="1697"/>
                  </a:lnTo>
                  <a:cubicBezTo>
                    <a:pt x="9401" y="657"/>
                    <a:pt x="8431" y="1"/>
                    <a:pt x="73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4"/>
            <p:cNvSpPr/>
            <p:nvPr/>
          </p:nvSpPr>
          <p:spPr>
            <a:xfrm>
              <a:off x="4244025" y="4423725"/>
              <a:ext cx="148475" cy="143350"/>
            </a:xfrm>
            <a:custGeom>
              <a:avLst/>
              <a:gdLst/>
              <a:ahLst/>
              <a:cxnLst/>
              <a:rect l="l" t="t" r="r" b="b"/>
              <a:pathLst>
                <a:path w="5939" h="5734" extrusionOk="0">
                  <a:moveTo>
                    <a:pt x="3060" y="1"/>
                  </a:moveTo>
                  <a:cubicBezTo>
                    <a:pt x="2797" y="1"/>
                    <a:pt x="2530" y="42"/>
                    <a:pt x="2269" y="129"/>
                  </a:cubicBezTo>
                  <a:lnTo>
                    <a:pt x="1" y="930"/>
                  </a:lnTo>
                  <a:lnTo>
                    <a:pt x="1635" y="5733"/>
                  </a:lnTo>
                  <a:lnTo>
                    <a:pt x="3937" y="4933"/>
                  </a:lnTo>
                  <a:cubicBezTo>
                    <a:pt x="5238" y="4499"/>
                    <a:pt x="5938" y="3065"/>
                    <a:pt x="5471" y="1764"/>
                  </a:cubicBezTo>
                  <a:lnTo>
                    <a:pt x="5471" y="1697"/>
                  </a:lnTo>
                  <a:cubicBezTo>
                    <a:pt x="5098" y="657"/>
                    <a:pt x="4107" y="1"/>
                    <a:pt x="3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4"/>
            <p:cNvSpPr/>
            <p:nvPr/>
          </p:nvSpPr>
          <p:spPr>
            <a:xfrm>
              <a:off x="4307425" y="4626425"/>
              <a:ext cx="222675" cy="215600"/>
            </a:xfrm>
            <a:custGeom>
              <a:avLst/>
              <a:gdLst/>
              <a:ahLst/>
              <a:cxnLst/>
              <a:rect l="l" t="t" r="r" b="b"/>
              <a:pathLst>
                <a:path w="8907" h="8624" extrusionOk="0">
                  <a:moveTo>
                    <a:pt x="6066" y="0"/>
                  </a:moveTo>
                  <a:cubicBezTo>
                    <a:pt x="5394" y="0"/>
                    <a:pt x="4728" y="268"/>
                    <a:pt x="4236" y="794"/>
                  </a:cubicBezTo>
                  <a:lnTo>
                    <a:pt x="2602" y="2596"/>
                  </a:lnTo>
                  <a:lnTo>
                    <a:pt x="934" y="4363"/>
                  </a:lnTo>
                  <a:cubicBezTo>
                    <a:pt x="0" y="5398"/>
                    <a:pt x="67" y="6965"/>
                    <a:pt x="1101" y="7899"/>
                  </a:cubicBezTo>
                  <a:lnTo>
                    <a:pt x="1134" y="7966"/>
                  </a:lnTo>
                  <a:cubicBezTo>
                    <a:pt x="1621" y="8405"/>
                    <a:pt x="2225" y="8623"/>
                    <a:pt x="2826" y="8623"/>
                  </a:cubicBezTo>
                  <a:cubicBezTo>
                    <a:pt x="3503" y="8623"/>
                    <a:pt x="4175" y="8347"/>
                    <a:pt x="4670" y="7799"/>
                  </a:cubicBezTo>
                  <a:lnTo>
                    <a:pt x="6305" y="6031"/>
                  </a:lnTo>
                  <a:lnTo>
                    <a:pt x="7972" y="4263"/>
                  </a:lnTo>
                  <a:cubicBezTo>
                    <a:pt x="8906" y="3229"/>
                    <a:pt x="8840" y="1662"/>
                    <a:pt x="7806" y="728"/>
                  </a:cubicBezTo>
                  <a:lnTo>
                    <a:pt x="7772" y="661"/>
                  </a:lnTo>
                  <a:cubicBezTo>
                    <a:pt x="7282" y="218"/>
                    <a:pt x="6672" y="0"/>
                    <a:pt x="6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4"/>
            <p:cNvSpPr/>
            <p:nvPr/>
          </p:nvSpPr>
          <p:spPr>
            <a:xfrm>
              <a:off x="4372450" y="4626425"/>
              <a:ext cx="157650" cy="150800"/>
            </a:xfrm>
            <a:custGeom>
              <a:avLst/>
              <a:gdLst/>
              <a:ahLst/>
              <a:cxnLst/>
              <a:rect l="l" t="t" r="r" b="b"/>
              <a:pathLst>
                <a:path w="6306" h="6032" extrusionOk="0">
                  <a:moveTo>
                    <a:pt x="3465" y="0"/>
                  </a:moveTo>
                  <a:cubicBezTo>
                    <a:pt x="2793" y="0"/>
                    <a:pt x="2127" y="268"/>
                    <a:pt x="1635" y="794"/>
                  </a:cubicBezTo>
                  <a:lnTo>
                    <a:pt x="1" y="2596"/>
                  </a:lnTo>
                  <a:lnTo>
                    <a:pt x="3704" y="6031"/>
                  </a:lnTo>
                  <a:lnTo>
                    <a:pt x="5371" y="4263"/>
                  </a:lnTo>
                  <a:cubicBezTo>
                    <a:pt x="6305" y="3229"/>
                    <a:pt x="6239" y="1662"/>
                    <a:pt x="5205" y="728"/>
                  </a:cubicBezTo>
                  <a:lnTo>
                    <a:pt x="5171" y="661"/>
                  </a:lnTo>
                  <a:cubicBezTo>
                    <a:pt x="4681" y="218"/>
                    <a:pt x="4071" y="0"/>
                    <a:pt x="3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4"/>
            <p:cNvSpPr/>
            <p:nvPr/>
          </p:nvSpPr>
          <p:spPr>
            <a:xfrm>
              <a:off x="4025550" y="4200125"/>
              <a:ext cx="433450" cy="197150"/>
            </a:xfrm>
            <a:custGeom>
              <a:avLst/>
              <a:gdLst/>
              <a:ahLst/>
              <a:cxnLst/>
              <a:rect l="l" t="t" r="r" b="b"/>
              <a:pathLst>
                <a:path w="17338" h="7886" extrusionOk="0">
                  <a:moveTo>
                    <a:pt x="8716" y="0"/>
                  </a:moveTo>
                  <a:cubicBezTo>
                    <a:pt x="8562" y="0"/>
                    <a:pt x="8414" y="22"/>
                    <a:pt x="8273" y="67"/>
                  </a:cubicBezTo>
                  <a:cubicBezTo>
                    <a:pt x="8273" y="67"/>
                    <a:pt x="0" y="2835"/>
                    <a:pt x="2969" y="4804"/>
                  </a:cubicBezTo>
                  <a:cubicBezTo>
                    <a:pt x="5938" y="6805"/>
                    <a:pt x="12142" y="6238"/>
                    <a:pt x="13877" y="7572"/>
                  </a:cubicBezTo>
                  <a:cubicBezTo>
                    <a:pt x="14174" y="7791"/>
                    <a:pt x="14480" y="7886"/>
                    <a:pt x="14773" y="7886"/>
                  </a:cubicBezTo>
                  <a:cubicBezTo>
                    <a:pt x="16223" y="7886"/>
                    <a:pt x="17337" y="5547"/>
                    <a:pt x="15311" y="4270"/>
                  </a:cubicBezTo>
                  <a:cubicBezTo>
                    <a:pt x="13101" y="2827"/>
                    <a:pt x="10496" y="0"/>
                    <a:pt x="87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4"/>
            <p:cNvSpPr/>
            <p:nvPr/>
          </p:nvSpPr>
          <p:spPr>
            <a:xfrm>
              <a:off x="4017200" y="4367150"/>
              <a:ext cx="173500" cy="152500"/>
            </a:xfrm>
            <a:custGeom>
              <a:avLst/>
              <a:gdLst/>
              <a:ahLst/>
              <a:cxnLst/>
              <a:rect l="l" t="t" r="r" b="b"/>
              <a:pathLst>
                <a:path w="6940" h="6100" extrusionOk="0">
                  <a:moveTo>
                    <a:pt x="2018" y="0"/>
                  </a:moveTo>
                  <a:cubicBezTo>
                    <a:pt x="1637" y="0"/>
                    <a:pt x="1073" y="295"/>
                    <a:pt x="668" y="1792"/>
                  </a:cubicBezTo>
                  <a:cubicBezTo>
                    <a:pt x="1" y="4227"/>
                    <a:pt x="1769" y="3860"/>
                    <a:pt x="2970" y="4427"/>
                  </a:cubicBezTo>
                  <a:cubicBezTo>
                    <a:pt x="3938" y="4884"/>
                    <a:pt x="5339" y="6100"/>
                    <a:pt x="6091" y="6100"/>
                  </a:cubicBezTo>
                  <a:cubicBezTo>
                    <a:pt x="6272" y="6100"/>
                    <a:pt x="6415" y="6030"/>
                    <a:pt x="6505" y="5861"/>
                  </a:cubicBezTo>
                  <a:cubicBezTo>
                    <a:pt x="6939" y="4994"/>
                    <a:pt x="6605" y="1325"/>
                    <a:pt x="2436" y="124"/>
                  </a:cubicBezTo>
                  <a:cubicBezTo>
                    <a:pt x="2436" y="124"/>
                    <a:pt x="2265" y="0"/>
                    <a:pt x="2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4"/>
            <p:cNvSpPr/>
            <p:nvPr/>
          </p:nvSpPr>
          <p:spPr>
            <a:xfrm>
              <a:off x="4344950" y="4474200"/>
              <a:ext cx="141775" cy="245775"/>
            </a:xfrm>
            <a:custGeom>
              <a:avLst/>
              <a:gdLst/>
              <a:ahLst/>
              <a:cxnLst/>
              <a:rect l="l" t="t" r="r" b="b"/>
              <a:pathLst>
                <a:path w="5671" h="9831" extrusionOk="0">
                  <a:moveTo>
                    <a:pt x="2965" y="0"/>
                  </a:moveTo>
                  <a:cubicBezTo>
                    <a:pt x="1698" y="0"/>
                    <a:pt x="626" y="992"/>
                    <a:pt x="500" y="2280"/>
                  </a:cubicBezTo>
                  <a:lnTo>
                    <a:pt x="300" y="4715"/>
                  </a:lnTo>
                  <a:lnTo>
                    <a:pt x="134" y="7117"/>
                  </a:lnTo>
                  <a:cubicBezTo>
                    <a:pt x="0" y="8518"/>
                    <a:pt x="1034" y="9719"/>
                    <a:pt x="2402" y="9819"/>
                  </a:cubicBezTo>
                  <a:lnTo>
                    <a:pt x="2469" y="9819"/>
                  </a:lnTo>
                  <a:cubicBezTo>
                    <a:pt x="2550" y="9826"/>
                    <a:pt x="2631" y="9830"/>
                    <a:pt x="2712" y="9830"/>
                  </a:cubicBezTo>
                  <a:cubicBezTo>
                    <a:pt x="4006" y="9830"/>
                    <a:pt x="5076" y="8838"/>
                    <a:pt x="5170" y="7550"/>
                  </a:cubicBezTo>
                  <a:lnTo>
                    <a:pt x="5371" y="5115"/>
                  </a:lnTo>
                  <a:lnTo>
                    <a:pt x="5571" y="2714"/>
                  </a:lnTo>
                  <a:cubicBezTo>
                    <a:pt x="5671" y="1313"/>
                    <a:pt x="4670" y="112"/>
                    <a:pt x="3269" y="12"/>
                  </a:cubicBezTo>
                  <a:lnTo>
                    <a:pt x="3202" y="12"/>
                  </a:lnTo>
                  <a:cubicBezTo>
                    <a:pt x="3123" y="4"/>
                    <a:pt x="3043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4"/>
            <p:cNvSpPr/>
            <p:nvPr/>
          </p:nvSpPr>
          <p:spPr>
            <a:xfrm>
              <a:off x="4353275" y="4474200"/>
              <a:ext cx="134300" cy="127900"/>
            </a:xfrm>
            <a:custGeom>
              <a:avLst/>
              <a:gdLst/>
              <a:ahLst/>
              <a:cxnLst/>
              <a:rect l="l" t="t" r="r" b="b"/>
              <a:pathLst>
                <a:path w="5372" h="5116" extrusionOk="0">
                  <a:moveTo>
                    <a:pt x="2632" y="0"/>
                  </a:moveTo>
                  <a:cubicBezTo>
                    <a:pt x="1365" y="0"/>
                    <a:pt x="295" y="992"/>
                    <a:pt x="201" y="2280"/>
                  </a:cubicBezTo>
                  <a:lnTo>
                    <a:pt x="1" y="4715"/>
                  </a:lnTo>
                  <a:lnTo>
                    <a:pt x="5038" y="5115"/>
                  </a:lnTo>
                  <a:lnTo>
                    <a:pt x="5238" y="2714"/>
                  </a:lnTo>
                  <a:cubicBezTo>
                    <a:pt x="5371" y="1313"/>
                    <a:pt x="4337" y="112"/>
                    <a:pt x="2969" y="12"/>
                  </a:cubicBezTo>
                  <a:lnTo>
                    <a:pt x="2869" y="12"/>
                  </a:lnTo>
                  <a:cubicBezTo>
                    <a:pt x="2790" y="4"/>
                    <a:pt x="2710" y="0"/>
                    <a:pt x="2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4"/>
            <p:cNvSpPr/>
            <p:nvPr/>
          </p:nvSpPr>
          <p:spPr>
            <a:xfrm>
              <a:off x="3755350" y="4106725"/>
              <a:ext cx="1016875" cy="879800"/>
            </a:xfrm>
            <a:custGeom>
              <a:avLst/>
              <a:gdLst/>
              <a:ahLst/>
              <a:cxnLst/>
              <a:rect l="l" t="t" r="r" b="b"/>
              <a:pathLst>
                <a:path w="40675" h="35192" extrusionOk="0">
                  <a:moveTo>
                    <a:pt x="20315" y="0"/>
                  </a:moveTo>
                  <a:cubicBezTo>
                    <a:pt x="20315" y="0"/>
                    <a:pt x="16012" y="1334"/>
                    <a:pt x="14911" y="2235"/>
                  </a:cubicBezTo>
                  <a:cubicBezTo>
                    <a:pt x="13810" y="3102"/>
                    <a:pt x="5538" y="8840"/>
                    <a:pt x="2236" y="18780"/>
                  </a:cubicBezTo>
                  <a:cubicBezTo>
                    <a:pt x="2236" y="18780"/>
                    <a:pt x="1" y="23717"/>
                    <a:pt x="901" y="25485"/>
                  </a:cubicBezTo>
                  <a:cubicBezTo>
                    <a:pt x="901" y="25485"/>
                    <a:pt x="3403" y="28020"/>
                    <a:pt x="5638" y="29354"/>
                  </a:cubicBezTo>
                  <a:cubicBezTo>
                    <a:pt x="8173" y="30856"/>
                    <a:pt x="19414" y="35192"/>
                    <a:pt x="20849" y="35192"/>
                  </a:cubicBezTo>
                  <a:cubicBezTo>
                    <a:pt x="22317" y="35192"/>
                    <a:pt x="23718" y="35092"/>
                    <a:pt x="23718" y="35092"/>
                  </a:cubicBezTo>
                  <a:cubicBezTo>
                    <a:pt x="23718" y="35092"/>
                    <a:pt x="24251" y="33324"/>
                    <a:pt x="26686" y="30655"/>
                  </a:cubicBezTo>
                  <a:cubicBezTo>
                    <a:pt x="29121" y="28020"/>
                    <a:pt x="36160" y="19214"/>
                    <a:pt x="36727" y="16345"/>
                  </a:cubicBezTo>
                  <a:cubicBezTo>
                    <a:pt x="37261" y="13476"/>
                    <a:pt x="40463" y="9740"/>
                    <a:pt x="40463" y="9740"/>
                  </a:cubicBezTo>
                  <a:cubicBezTo>
                    <a:pt x="40463" y="9740"/>
                    <a:pt x="40675" y="8833"/>
                    <a:pt x="39744" y="8833"/>
                  </a:cubicBezTo>
                  <a:cubicBezTo>
                    <a:pt x="39697" y="8833"/>
                    <a:pt x="39648" y="8835"/>
                    <a:pt x="39596" y="8840"/>
                  </a:cubicBezTo>
                  <a:cubicBezTo>
                    <a:pt x="39468" y="8851"/>
                    <a:pt x="39311" y="8860"/>
                    <a:pt x="39123" y="8860"/>
                  </a:cubicBezTo>
                  <a:cubicBezTo>
                    <a:pt x="37692" y="8860"/>
                    <a:pt x="34442" y="8369"/>
                    <a:pt x="28221" y="5037"/>
                  </a:cubicBezTo>
                  <a:cubicBezTo>
                    <a:pt x="21149" y="1301"/>
                    <a:pt x="20315" y="0"/>
                    <a:pt x="20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4"/>
            <p:cNvSpPr/>
            <p:nvPr/>
          </p:nvSpPr>
          <p:spPr>
            <a:xfrm>
              <a:off x="3889625" y="4548500"/>
              <a:ext cx="200150" cy="233925"/>
            </a:xfrm>
            <a:custGeom>
              <a:avLst/>
              <a:gdLst/>
              <a:ahLst/>
              <a:cxnLst/>
              <a:rect l="l" t="t" r="r" b="b"/>
              <a:pathLst>
                <a:path w="8006" h="9357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2869" y="7981"/>
                  </a:lnTo>
                  <a:cubicBezTo>
                    <a:pt x="3316" y="8851"/>
                    <a:pt x="4194" y="9357"/>
                    <a:pt x="5106" y="9357"/>
                  </a:cubicBezTo>
                  <a:cubicBezTo>
                    <a:pt x="5487" y="9357"/>
                    <a:pt x="5874" y="9268"/>
                    <a:pt x="6238" y="9082"/>
                  </a:cubicBezTo>
                  <a:lnTo>
                    <a:pt x="6271" y="9048"/>
                  </a:lnTo>
                  <a:cubicBezTo>
                    <a:pt x="7505" y="8414"/>
                    <a:pt x="8006" y="6913"/>
                    <a:pt x="7372" y="5679"/>
                  </a:cubicBez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4"/>
            <p:cNvSpPr/>
            <p:nvPr/>
          </p:nvSpPr>
          <p:spPr>
            <a:xfrm>
              <a:off x="3889625" y="4548500"/>
              <a:ext cx="156800" cy="146150"/>
            </a:xfrm>
            <a:custGeom>
              <a:avLst/>
              <a:gdLst/>
              <a:ahLst/>
              <a:cxnLst/>
              <a:rect l="l" t="t" r="r" b="b"/>
              <a:pathLst>
                <a:path w="6272" h="5846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4"/>
            <p:cNvSpPr/>
            <p:nvPr/>
          </p:nvSpPr>
          <p:spPr>
            <a:xfrm>
              <a:off x="4068075" y="4241475"/>
              <a:ext cx="196000" cy="235025"/>
            </a:xfrm>
            <a:custGeom>
              <a:avLst/>
              <a:gdLst/>
              <a:ahLst/>
              <a:cxnLst/>
              <a:rect l="l" t="t" r="r" b="b"/>
              <a:pathLst>
                <a:path w="7840" h="9401" extrusionOk="0">
                  <a:moveTo>
                    <a:pt x="4932" y="0"/>
                  </a:moveTo>
                  <a:cubicBezTo>
                    <a:pt x="4001" y="0"/>
                    <a:pt x="3102" y="526"/>
                    <a:pt x="2669" y="1415"/>
                  </a:cubicBezTo>
                  <a:lnTo>
                    <a:pt x="1635" y="3617"/>
                  </a:lnTo>
                  <a:lnTo>
                    <a:pt x="601" y="5785"/>
                  </a:lnTo>
                  <a:cubicBezTo>
                    <a:pt x="1" y="7052"/>
                    <a:pt x="501" y="8553"/>
                    <a:pt x="1768" y="9120"/>
                  </a:cubicBezTo>
                  <a:lnTo>
                    <a:pt x="1835" y="9154"/>
                  </a:lnTo>
                  <a:cubicBezTo>
                    <a:pt x="2180" y="9322"/>
                    <a:pt x="2546" y="9401"/>
                    <a:pt x="2908" y="9401"/>
                  </a:cubicBezTo>
                  <a:cubicBezTo>
                    <a:pt x="3839" y="9401"/>
                    <a:pt x="4738" y="8875"/>
                    <a:pt x="5171" y="7986"/>
                  </a:cubicBezTo>
                  <a:lnTo>
                    <a:pt x="6205" y="5785"/>
                  </a:lnTo>
                  <a:lnTo>
                    <a:pt x="7239" y="3617"/>
                  </a:lnTo>
                  <a:cubicBezTo>
                    <a:pt x="7839" y="2349"/>
                    <a:pt x="7306" y="881"/>
                    <a:pt x="6072" y="281"/>
                  </a:cubicBezTo>
                  <a:lnTo>
                    <a:pt x="6005" y="247"/>
                  </a:lnTo>
                  <a:cubicBezTo>
                    <a:pt x="5660" y="80"/>
                    <a:pt x="5294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4"/>
            <p:cNvSpPr/>
            <p:nvPr/>
          </p:nvSpPr>
          <p:spPr>
            <a:xfrm>
              <a:off x="4108950" y="4241475"/>
              <a:ext cx="155125" cy="144625"/>
            </a:xfrm>
            <a:custGeom>
              <a:avLst/>
              <a:gdLst/>
              <a:ahLst/>
              <a:cxnLst/>
              <a:rect l="l" t="t" r="r" b="b"/>
              <a:pathLst>
                <a:path w="6205" h="5785" extrusionOk="0">
                  <a:moveTo>
                    <a:pt x="3297" y="0"/>
                  </a:moveTo>
                  <a:cubicBezTo>
                    <a:pt x="2366" y="0"/>
                    <a:pt x="1467" y="526"/>
                    <a:pt x="1034" y="1415"/>
                  </a:cubicBezTo>
                  <a:lnTo>
                    <a:pt x="0" y="3617"/>
                  </a:lnTo>
                  <a:lnTo>
                    <a:pt x="4570" y="5785"/>
                  </a:lnTo>
                  <a:lnTo>
                    <a:pt x="5604" y="3617"/>
                  </a:lnTo>
                  <a:cubicBezTo>
                    <a:pt x="6204" y="2349"/>
                    <a:pt x="5704" y="881"/>
                    <a:pt x="4437" y="281"/>
                  </a:cubicBezTo>
                  <a:lnTo>
                    <a:pt x="4370" y="247"/>
                  </a:lnTo>
                  <a:cubicBezTo>
                    <a:pt x="4025" y="80"/>
                    <a:pt x="3659" y="0"/>
                    <a:pt x="3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4"/>
            <p:cNvSpPr/>
            <p:nvPr/>
          </p:nvSpPr>
          <p:spPr>
            <a:xfrm>
              <a:off x="4045550" y="4607075"/>
              <a:ext cx="126800" cy="246875"/>
            </a:xfrm>
            <a:custGeom>
              <a:avLst/>
              <a:gdLst/>
              <a:ahLst/>
              <a:cxnLst/>
              <a:rect l="l" t="t" r="r" b="b"/>
              <a:pathLst>
                <a:path w="5072" h="9875" extrusionOk="0">
                  <a:moveTo>
                    <a:pt x="2503" y="0"/>
                  </a:moveTo>
                  <a:cubicBezTo>
                    <a:pt x="1102" y="0"/>
                    <a:pt x="1" y="1135"/>
                    <a:pt x="1" y="2502"/>
                  </a:cubicBezTo>
                  <a:lnTo>
                    <a:pt x="1" y="7372"/>
                  </a:lnTo>
                  <a:cubicBezTo>
                    <a:pt x="1" y="8740"/>
                    <a:pt x="1102" y="9874"/>
                    <a:pt x="2503" y="9874"/>
                  </a:cubicBezTo>
                  <a:lnTo>
                    <a:pt x="2569" y="9874"/>
                  </a:lnTo>
                  <a:cubicBezTo>
                    <a:pt x="3937" y="9874"/>
                    <a:pt x="5071" y="8740"/>
                    <a:pt x="5071" y="7372"/>
                  </a:cubicBezTo>
                  <a:lnTo>
                    <a:pt x="5071" y="2502"/>
                  </a:lnTo>
                  <a:cubicBezTo>
                    <a:pt x="5071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4"/>
            <p:cNvSpPr/>
            <p:nvPr/>
          </p:nvSpPr>
          <p:spPr>
            <a:xfrm>
              <a:off x="4045550" y="4607900"/>
              <a:ext cx="126800" cy="123450"/>
            </a:xfrm>
            <a:custGeom>
              <a:avLst/>
              <a:gdLst/>
              <a:ahLst/>
              <a:cxnLst/>
              <a:rect l="l" t="t" r="r" b="b"/>
              <a:pathLst>
                <a:path w="5072" h="4938" extrusionOk="0">
                  <a:moveTo>
                    <a:pt x="2503" y="1"/>
                  </a:moveTo>
                  <a:cubicBezTo>
                    <a:pt x="1102" y="1"/>
                    <a:pt x="1" y="1102"/>
                    <a:pt x="1" y="2503"/>
                  </a:cubicBezTo>
                  <a:lnTo>
                    <a:pt x="1" y="4938"/>
                  </a:lnTo>
                  <a:lnTo>
                    <a:pt x="5071" y="4938"/>
                  </a:lnTo>
                  <a:lnTo>
                    <a:pt x="5071" y="2503"/>
                  </a:lnTo>
                  <a:cubicBezTo>
                    <a:pt x="5071" y="1102"/>
                    <a:pt x="3937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4"/>
            <p:cNvSpPr/>
            <p:nvPr/>
          </p:nvSpPr>
          <p:spPr>
            <a:xfrm>
              <a:off x="4404975" y="4324375"/>
              <a:ext cx="186825" cy="239025"/>
            </a:xfrm>
            <a:custGeom>
              <a:avLst/>
              <a:gdLst/>
              <a:ahLst/>
              <a:cxnLst/>
              <a:rect l="l" t="t" r="r" b="b"/>
              <a:pathLst>
                <a:path w="7473" h="9561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35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2236" y="7973"/>
                  </a:lnTo>
                  <a:cubicBezTo>
                    <a:pt x="2625" y="8958"/>
                    <a:pt x="3598" y="9560"/>
                    <a:pt x="4608" y="9560"/>
                  </a:cubicBezTo>
                  <a:cubicBezTo>
                    <a:pt x="4897" y="9560"/>
                    <a:pt x="5189" y="9511"/>
                    <a:pt x="5471" y="9407"/>
                  </a:cubicBezTo>
                  <a:lnTo>
                    <a:pt x="5538" y="9374"/>
                  </a:lnTo>
                  <a:cubicBezTo>
                    <a:pt x="6839" y="8873"/>
                    <a:pt x="7473" y="7406"/>
                    <a:pt x="6972" y="6138"/>
                  </a:cubicBez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4"/>
            <p:cNvSpPr/>
            <p:nvPr/>
          </p:nvSpPr>
          <p:spPr>
            <a:xfrm>
              <a:off x="4404975" y="4324375"/>
              <a:ext cx="152650" cy="142625"/>
            </a:xfrm>
            <a:custGeom>
              <a:avLst/>
              <a:gdLst/>
              <a:ahLst/>
              <a:cxnLst/>
              <a:rect l="l" t="t" r="r" b="b"/>
              <a:pathLst>
                <a:path w="6106" h="5705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68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4"/>
            <p:cNvSpPr/>
            <p:nvPr/>
          </p:nvSpPr>
          <p:spPr>
            <a:xfrm>
              <a:off x="4084750" y="4434150"/>
              <a:ext cx="255200" cy="166575"/>
            </a:xfrm>
            <a:custGeom>
              <a:avLst/>
              <a:gdLst/>
              <a:ahLst/>
              <a:cxnLst/>
              <a:rect l="l" t="t" r="r" b="b"/>
              <a:pathLst>
                <a:path w="10208" h="6663" extrusionOk="0">
                  <a:moveTo>
                    <a:pt x="7402" y="1"/>
                  </a:moveTo>
                  <a:cubicBezTo>
                    <a:pt x="7126" y="1"/>
                    <a:pt x="6846" y="47"/>
                    <a:pt x="6572" y="146"/>
                  </a:cubicBezTo>
                  <a:lnTo>
                    <a:pt x="4270" y="946"/>
                  </a:lnTo>
                  <a:lnTo>
                    <a:pt x="2002" y="1714"/>
                  </a:lnTo>
                  <a:cubicBezTo>
                    <a:pt x="668" y="2181"/>
                    <a:pt x="1" y="3582"/>
                    <a:pt x="434" y="4916"/>
                  </a:cubicBezTo>
                  <a:lnTo>
                    <a:pt x="468" y="4983"/>
                  </a:lnTo>
                  <a:cubicBezTo>
                    <a:pt x="810" y="6009"/>
                    <a:pt x="1775" y="6662"/>
                    <a:pt x="2807" y="6662"/>
                  </a:cubicBezTo>
                  <a:cubicBezTo>
                    <a:pt x="3082" y="6662"/>
                    <a:pt x="3362" y="6616"/>
                    <a:pt x="3637" y="6517"/>
                  </a:cubicBezTo>
                  <a:lnTo>
                    <a:pt x="5938" y="5717"/>
                  </a:lnTo>
                  <a:lnTo>
                    <a:pt x="8207" y="4949"/>
                  </a:lnTo>
                  <a:cubicBezTo>
                    <a:pt x="9541" y="4482"/>
                    <a:pt x="10208" y="3081"/>
                    <a:pt x="9774" y="1747"/>
                  </a:cubicBezTo>
                  <a:lnTo>
                    <a:pt x="9741" y="1680"/>
                  </a:lnTo>
                  <a:cubicBezTo>
                    <a:pt x="9399" y="654"/>
                    <a:pt x="8433" y="1"/>
                    <a:pt x="7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4"/>
            <p:cNvSpPr/>
            <p:nvPr/>
          </p:nvSpPr>
          <p:spPr>
            <a:xfrm>
              <a:off x="4191500" y="4434150"/>
              <a:ext cx="148450" cy="142925"/>
            </a:xfrm>
            <a:custGeom>
              <a:avLst/>
              <a:gdLst/>
              <a:ahLst/>
              <a:cxnLst/>
              <a:rect l="l" t="t" r="r" b="b"/>
              <a:pathLst>
                <a:path w="5938" h="5717" extrusionOk="0">
                  <a:moveTo>
                    <a:pt x="3132" y="1"/>
                  </a:moveTo>
                  <a:cubicBezTo>
                    <a:pt x="2856" y="1"/>
                    <a:pt x="2576" y="47"/>
                    <a:pt x="2302" y="146"/>
                  </a:cubicBezTo>
                  <a:lnTo>
                    <a:pt x="0" y="946"/>
                  </a:lnTo>
                  <a:lnTo>
                    <a:pt x="1668" y="5717"/>
                  </a:lnTo>
                  <a:lnTo>
                    <a:pt x="3937" y="4949"/>
                  </a:lnTo>
                  <a:cubicBezTo>
                    <a:pt x="5237" y="4482"/>
                    <a:pt x="5938" y="3081"/>
                    <a:pt x="5504" y="1747"/>
                  </a:cubicBezTo>
                  <a:lnTo>
                    <a:pt x="5471" y="1680"/>
                  </a:lnTo>
                  <a:cubicBezTo>
                    <a:pt x="5129" y="654"/>
                    <a:pt x="4163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4"/>
            <p:cNvSpPr/>
            <p:nvPr/>
          </p:nvSpPr>
          <p:spPr>
            <a:xfrm>
              <a:off x="4255700" y="4636950"/>
              <a:ext cx="221850" cy="215175"/>
            </a:xfrm>
            <a:custGeom>
              <a:avLst/>
              <a:gdLst/>
              <a:ahLst/>
              <a:cxnLst/>
              <a:rect l="l" t="t" r="r" b="b"/>
              <a:pathLst>
                <a:path w="8874" h="8607" extrusionOk="0">
                  <a:moveTo>
                    <a:pt x="6029" y="1"/>
                  </a:moveTo>
                  <a:cubicBezTo>
                    <a:pt x="5359" y="1"/>
                    <a:pt x="4691" y="268"/>
                    <a:pt x="4204" y="807"/>
                  </a:cubicBezTo>
                  <a:lnTo>
                    <a:pt x="2569" y="2575"/>
                  </a:lnTo>
                  <a:lnTo>
                    <a:pt x="935" y="4376"/>
                  </a:lnTo>
                  <a:cubicBezTo>
                    <a:pt x="1" y="5377"/>
                    <a:pt x="68" y="6978"/>
                    <a:pt x="1068" y="7912"/>
                  </a:cubicBezTo>
                  <a:lnTo>
                    <a:pt x="1135" y="7945"/>
                  </a:lnTo>
                  <a:cubicBezTo>
                    <a:pt x="1610" y="8388"/>
                    <a:pt x="2219" y="8606"/>
                    <a:pt x="2828" y="8606"/>
                  </a:cubicBezTo>
                  <a:cubicBezTo>
                    <a:pt x="3504" y="8606"/>
                    <a:pt x="4180" y="8338"/>
                    <a:pt x="4671" y="7812"/>
                  </a:cubicBezTo>
                  <a:lnTo>
                    <a:pt x="6305" y="6011"/>
                  </a:lnTo>
                  <a:lnTo>
                    <a:pt x="7940" y="4243"/>
                  </a:lnTo>
                  <a:cubicBezTo>
                    <a:pt x="8874" y="3242"/>
                    <a:pt x="8807" y="1641"/>
                    <a:pt x="7806" y="707"/>
                  </a:cubicBezTo>
                  <a:lnTo>
                    <a:pt x="7740" y="673"/>
                  </a:lnTo>
                  <a:cubicBezTo>
                    <a:pt x="7261" y="226"/>
                    <a:pt x="6644" y="1"/>
                    <a:pt x="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4"/>
            <p:cNvSpPr/>
            <p:nvPr/>
          </p:nvSpPr>
          <p:spPr>
            <a:xfrm>
              <a:off x="4319925" y="4636950"/>
              <a:ext cx="157625" cy="150275"/>
            </a:xfrm>
            <a:custGeom>
              <a:avLst/>
              <a:gdLst/>
              <a:ahLst/>
              <a:cxnLst/>
              <a:rect l="l" t="t" r="r" b="b"/>
              <a:pathLst>
                <a:path w="6305" h="6011" extrusionOk="0">
                  <a:moveTo>
                    <a:pt x="3460" y="1"/>
                  </a:moveTo>
                  <a:cubicBezTo>
                    <a:pt x="2790" y="1"/>
                    <a:pt x="2122" y="268"/>
                    <a:pt x="1635" y="807"/>
                  </a:cubicBezTo>
                  <a:lnTo>
                    <a:pt x="0" y="2575"/>
                  </a:lnTo>
                  <a:lnTo>
                    <a:pt x="3736" y="6011"/>
                  </a:lnTo>
                  <a:lnTo>
                    <a:pt x="5371" y="4243"/>
                  </a:lnTo>
                  <a:cubicBezTo>
                    <a:pt x="6305" y="3242"/>
                    <a:pt x="6238" y="1641"/>
                    <a:pt x="5237" y="707"/>
                  </a:cubicBezTo>
                  <a:lnTo>
                    <a:pt x="5171" y="673"/>
                  </a:lnTo>
                  <a:cubicBezTo>
                    <a:pt x="4692" y="226"/>
                    <a:pt x="4075" y="1"/>
                    <a:pt x="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4"/>
            <p:cNvSpPr/>
            <p:nvPr/>
          </p:nvSpPr>
          <p:spPr>
            <a:xfrm>
              <a:off x="4293225" y="4484325"/>
              <a:ext cx="141800" cy="246350"/>
            </a:xfrm>
            <a:custGeom>
              <a:avLst/>
              <a:gdLst/>
              <a:ahLst/>
              <a:cxnLst/>
              <a:rect l="l" t="t" r="r" b="b"/>
              <a:pathLst>
                <a:path w="5672" h="9854" extrusionOk="0">
                  <a:moveTo>
                    <a:pt x="3016" y="0"/>
                  </a:moveTo>
                  <a:cubicBezTo>
                    <a:pt x="1697" y="0"/>
                    <a:pt x="597" y="1002"/>
                    <a:pt x="501" y="2309"/>
                  </a:cubicBezTo>
                  <a:lnTo>
                    <a:pt x="301" y="4710"/>
                  </a:lnTo>
                  <a:lnTo>
                    <a:pt x="101" y="7145"/>
                  </a:lnTo>
                  <a:cubicBezTo>
                    <a:pt x="1" y="8513"/>
                    <a:pt x="1002" y="9714"/>
                    <a:pt x="2403" y="9847"/>
                  </a:cubicBezTo>
                  <a:lnTo>
                    <a:pt x="2469" y="9847"/>
                  </a:lnTo>
                  <a:cubicBezTo>
                    <a:pt x="2531" y="9852"/>
                    <a:pt x="2592" y="9854"/>
                    <a:pt x="2652" y="9854"/>
                  </a:cubicBezTo>
                  <a:cubicBezTo>
                    <a:pt x="3943" y="9854"/>
                    <a:pt x="5044" y="8852"/>
                    <a:pt x="5171" y="7546"/>
                  </a:cubicBezTo>
                  <a:lnTo>
                    <a:pt x="5371" y="5144"/>
                  </a:lnTo>
                  <a:lnTo>
                    <a:pt x="5572" y="2709"/>
                  </a:lnTo>
                  <a:cubicBezTo>
                    <a:pt x="5672" y="1341"/>
                    <a:pt x="4638" y="140"/>
                    <a:pt x="3270" y="7"/>
                  </a:cubicBezTo>
                  <a:lnTo>
                    <a:pt x="3203" y="7"/>
                  </a:lnTo>
                  <a:cubicBezTo>
                    <a:pt x="3140" y="2"/>
                    <a:pt x="3078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4"/>
            <p:cNvSpPr/>
            <p:nvPr/>
          </p:nvSpPr>
          <p:spPr>
            <a:xfrm>
              <a:off x="4300750" y="4484325"/>
              <a:ext cx="134275" cy="128600"/>
            </a:xfrm>
            <a:custGeom>
              <a:avLst/>
              <a:gdLst/>
              <a:ahLst/>
              <a:cxnLst/>
              <a:rect l="l" t="t" r="r" b="b"/>
              <a:pathLst>
                <a:path w="5371" h="5144" extrusionOk="0">
                  <a:moveTo>
                    <a:pt x="2719" y="0"/>
                  </a:moveTo>
                  <a:cubicBezTo>
                    <a:pt x="1426" y="0"/>
                    <a:pt x="296" y="1002"/>
                    <a:pt x="200" y="2309"/>
                  </a:cubicBezTo>
                  <a:lnTo>
                    <a:pt x="0" y="4710"/>
                  </a:lnTo>
                  <a:lnTo>
                    <a:pt x="5070" y="5144"/>
                  </a:lnTo>
                  <a:lnTo>
                    <a:pt x="5271" y="2709"/>
                  </a:lnTo>
                  <a:cubicBezTo>
                    <a:pt x="5371" y="1341"/>
                    <a:pt x="4337" y="140"/>
                    <a:pt x="2969" y="7"/>
                  </a:cubicBezTo>
                  <a:lnTo>
                    <a:pt x="2902" y="7"/>
                  </a:lnTo>
                  <a:cubicBezTo>
                    <a:pt x="2841" y="2"/>
                    <a:pt x="2780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64"/>
          <p:cNvSpPr/>
          <p:nvPr/>
        </p:nvSpPr>
        <p:spPr>
          <a:xfrm>
            <a:off x="8203299" y="43387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64"/>
          <p:cNvGrpSpPr/>
          <p:nvPr/>
        </p:nvGrpSpPr>
        <p:grpSpPr>
          <a:xfrm>
            <a:off x="7903223" y="1550975"/>
            <a:ext cx="357775" cy="295791"/>
            <a:chOff x="-783927" y="2108838"/>
            <a:chExt cx="357775" cy="295791"/>
          </a:xfrm>
        </p:grpSpPr>
        <p:sp>
          <p:nvSpPr>
            <p:cNvPr id="1136" name="Google Shape;1136;p6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64"/>
          <p:cNvSpPr/>
          <p:nvPr/>
        </p:nvSpPr>
        <p:spPr>
          <a:xfrm>
            <a:off x="4456925" y="42344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4"/>
          <p:cNvGrpSpPr/>
          <p:nvPr/>
        </p:nvGrpSpPr>
        <p:grpSpPr>
          <a:xfrm rot="9651258">
            <a:off x="4835527" y="350969"/>
            <a:ext cx="643548" cy="377045"/>
            <a:chOff x="-1131628" y="1250953"/>
            <a:chExt cx="695437" cy="407447"/>
          </a:xfrm>
        </p:grpSpPr>
        <p:sp>
          <p:nvSpPr>
            <p:cNvPr id="1140" name="Google Shape;1140;p6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64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44" name="Google Shape;1144;p64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45" name="Google Shape;1145;p64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46" name="Google Shape;1146;p64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65"/>
          <p:cNvSpPr txBox="1">
            <a:spLocks noGrp="1"/>
          </p:cNvSpPr>
          <p:nvPr>
            <p:ph type="title"/>
          </p:nvPr>
        </p:nvSpPr>
        <p:spPr>
          <a:xfrm>
            <a:off x="720000" y="127450"/>
            <a:ext cx="5147400" cy="1386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overview</a:t>
            </a:r>
          </a:p>
        </p:txBody>
      </p:sp>
      <p:grpSp>
        <p:nvGrpSpPr>
          <p:cNvPr id="1153" name="Google Shape;1153;p65"/>
          <p:cNvGrpSpPr/>
          <p:nvPr/>
        </p:nvGrpSpPr>
        <p:grpSpPr>
          <a:xfrm rot="9651258">
            <a:off x="676902" y="4274119"/>
            <a:ext cx="643548" cy="377045"/>
            <a:chOff x="-1131628" y="1250953"/>
            <a:chExt cx="695437" cy="407447"/>
          </a:xfrm>
        </p:grpSpPr>
        <p:sp>
          <p:nvSpPr>
            <p:cNvPr id="1154" name="Google Shape;1154;p65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65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5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65"/>
          <p:cNvGrpSpPr/>
          <p:nvPr/>
        </p:nvGrpSpPr>
        <p:grpSpPr>
          <a:xfrm rot="-7140317">
            <a:off x="2821517" y="4500181"/>
            <a:ext cx="643533" cy="377038"/>
            <a:chOff x="-1131628" y="1250952"/>
            <a:chExt cx="695437" cy="407448"/>
          </a:xfrm>
        </p:grpSpPr>
        <p:sp>
          <p:nvSpPr>
            <p:cNvPr id="1158" name="Google Shape;1158;p65"/>
            <p:cNvSpPr/>
            <p:nvPr/>
          </p:nvSpPr>
          <p:spPr>
            <a:xfrm>
              <a:off x="-1131628" y="1250952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65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65"/>
            <p:cNvSpPr/>
            <p:nvPr/>
          </p:nvSpPr>
          <p:spPr>
            <a:xfrm>
              <a:off x="-1033615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4" name="Google Shape;1204;p65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 dirty="0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05" name="Google Shape;1205;p65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06" name="Google Shape;1206;p65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07" name="Google Shape;1207;p65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2" name="Google Shape;3635;p102">
            <a:extLst>
              <a:ext uri="{FF2B5EF4-FFF2-40B4-BE49-F238E27FC236}">
                <a16:creationId xmlns:a16="http://schemas.microsoft.com/office/drawing/2014/main" id="{228CC69B-8891-408E-87A2-2900EB275AF6}"/>
              </a:ext>
            </a:extLst>
          </p:cNvPr>
          <p:cNvGrpSpPr/>
          <p:nvPr/>
        </p:nvGrpSpPr>
        <p:grpSpPr>
          <a:xfrm>
            <a:off x="5820104" y="1593450"/>
            <a:ext cx="2426850" cy="3550050"/>
            <a:chOff x="2768725" y="1900975"/>
            <a:chExt cx="2426850" cy="3550050"/>
          </a:xfrm>
        </p:grpSpPr>
        <p:sp>
          <p:nvSpPr>
            <p:cNvPr id="4" name="Google Shape;3637;p102">
              <a:extLst>
                <a:ext uri="{FF2B5EF4-FFF2-40B4-BE49-F238E27FC236}">
                  <a16:creationId xmlns:a16="http://schemas.microsoft.com/office/drawing/2014/main" id="{0E641861-2704-5B9F-1146-F782BD3E62B0}"/>
                </a:ext>
              </a:extLst>
            </p:cNvPr>
            <p:cNvSpPr/>
            <p:nvPr/>
          </p:nvSpPr>
          <p:spPr>
            <a:xfrm>
              <a:off x="2933100" y="2125825"/>
              <a:ext cx="2262475" cy="3325200"/>
            </a:xfrm>
            <a:custGeom>
              <a:avLst/>
              <a:gdLst/>
              <a:ahLst/>
              <a:cxnLst/>
              <a:rect l="l" t="t" r="r" b="b"/>
              <a:pathLst>
                <a:path w="90499" h="133008" extrusionOk="0">
                  <a:moveTo>
                    <a:pt x="35559" y="1"/>
                  </a:moveTo>
                  <a:cubicBezTo>
                    <a:pt x="32997" y="1"/>
                    <a:pt x="30427" y="1936"/>
                    <a:pt x="30522" y="3849"/>
                  </a:cubicBezTo>
                  <a:cubicBezTo>
                    <a:pt x="30689" y="6451"/>
                    <a:pt x="32791" y="53117"/>
                    <a:pt x="32791" y="53117"/>
                  </a:cubicBezTo>
                  <a:cubicBezTo>
                    <a:pt x="32791" y="53117"/>
                    <a:pt x="28721" y="53384"/>
                    <a:pt x="24451" y="55919"/>
                  </a:cubicBezTo>
                  <a:cubicBezTo>
                    <a:pt x="20148" y="58421"/>
                    <a:pt x="2269" y="76101"/>
                    <a:pt x="1768" y="79603"/>
                  </a:cubicBezTo>
                  <a:cubicBezTo>
                    <a:pt x="1268" y="83139"/>
                    <a:pt x="0" y="96482"/>
                    <a:pt x="2269" y="105822"/>
                  </a:cubicBezTo>
                  <a:cubicBezTo>
                    <a:pt x="4504" y="115162"/>
                    <a:pt x="12609" y="125269"/>
                    <a:pt x="14111" y="127504"/>
                  </a:cubicBezTo>
                  <a:cubicBezTo>
                    <a:pt x="14878" y="128671"/>
                    <a:pt x="14711" y="131007"/>
                    <a:pt x="14377" y="133008"/>
                  </a:cubicBezTo>
                  <a:lnTo>
                    <a:pt x="53305" y="133008"/>
                  </a:lnTo>
                  <a:cubicBezTo>
                    <a:pt x="53672" y="130039"/>
                    <a:pt x="54473" y="125769"/>
                    <a:pt x="55940" y="122701"/>
                  </a:cubicBezTo>
                  <a:cubicBezTo>
                    <a:pt x="58442" y="117664"/>
                    <a:pt x="66715" y="113194"/>
                    <a:pt x="71018" y="105922"/>
                  </a:cubicBezTo>
                  <a:cubicBezTo>
                    <a:pt x="75321" y="98617"/>
                    <a:pt x="75154" y="91678"/>
                    <a:pt x="77156" y="84140"/>
                  </a:cubicBezTo>
                  <a:cubicBezTo>
                    <a:pt x="79157" y="76601"/>
                    <a:pt x="90498" y="47814"/>
                    <a:pt x="90498" y="47814"/>
                  </a:cubicBezTo>
                  <a:cubicBezTo>
                    <a:pt x="90498" y="47814"/>
                    <a:pt x="88419" y="47137"/>
                    <a:pt x="85830" y="47137"/>
                  </a:cubicBezTo>
                  <a:cubicBezTo>
                    <a:pt x="83679" y="47137"/>
                    <a:pt x="81177" y="47604"/>
                    <a:pt x="79224" y="49315"/>
                  </a:cubicBezTo>
                  <a:cubicBezTo>
                    <a:pt x="74921" y="53117"/>
                    <a:pt x="71418" y="62091"/>
                    <a:pt x="68916" y="69029"/>
                  </a:cubicBezTo>
                  <a:cubicBezTo>
                    <a:pt x="67275" y="73629"/>
                    <a:pt x="63627" y="77534"/>
                    <a:pt x="60209" y="77534"/>
                  </a:cubicBezTo>
                  <a:cubicBezTo>
                    <a:pt x="59736" y="77534"/>
                    <a:pt x="59267" y="77460"/>
                    <a:pt x="58809" y="77301"/>
                  </a:cubicBezTo>
                  <a:cubicBezTo>
                    <a:pt x="55006" y="76000"/>
                    <a:pt x="52505" y="69496"/>
                    <a:pt x="49469" y="60890"/>
                  </a:cubicBezTo>
                  <a:cubicBezTo>
                    <a:pt x="46400" y="52250"/>
                    <a:pt x="42197" y="11421"/>
                    <a:pt x="40162" y="4016"/>
                  </a:cubicBezTo>
                  <a:cubicBezTo>
                    <a:pt x="39366" y="1071"/>
                    <a:pt x="37465" y="1"/>
                    <a:pt x="35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38;p102">
              <a:extLst>
                <a:ext uri="{FF2B5EF4-FFF2-40B4-BE49-F238E27FC236}">
                  <a16:creationId xmlns:a16="http://schemas.microsoft.com/office/drawing/2014/main" id="{1AAAC45F-B6A5-4967-FB23-F7094DE8FCD2}"/>
                </a:ext>
              </a:extLst>
            </p:cNvPr>
            <p:cNvSpPr/>
            <p:nvPr/>
          </p:nvSpPr>
          <p:spPr>
            <a:xfrm>
              <a:off x="2935600" y="3469600"/>
              <a:ext cx="1092475" cy="1980600"/>
            </a:xfrm>
            <a:custGeom>
              <a:avLst/>
              <a:gdLst/>
              <a:ahLst/>
              <a:cxnLst/>
              <a:rect l="l" t="t" r="r" b="b"/>
              <a:pathLst>
                <a:path w="43699" h="79224" extrusionOk="0">
                  <a:moveTo>
                    <a:pt x="32524" y="0"/>
                  </a:moveTo>
                  <a:cubicBezTo>
                    <a:pt x="27253" y="5304"/>
                    <a:pt x="2002" y="24017"/>
                    <a:pt x="1735" y="25819"/>
                  </a:cubicBezTo>
                  <a:cubicBezTo>
                    <a:pt x="1235" y="29355"/>
                    <a:pt x="1" y="42697"/>
                    <a:pt x="2235" y="52037"/>
                  </a:cubicBezTo>
                  <a:cubicBezTo>
                    <a:pt x="4504" y="61377"/>
                    <a:pt x="12576" y="71485"/>
                    <a:pt x="14077" y="73720"/>
                  </a:cubicBezTo>
                  <a:cubicBezTo>
                    <a:pt x="14878" y="74887"/>
                    <a:pt x="14711" y="77222"/>
                    <a:pt x="14377" y="79224"/>
                  </a:cubicBezTo>
                  <a:lnTo>
                    <a:pt x="20782" y="79224"/>
                  </a:lnTo>
                  <a:cubicBezTo>
                    <a:pt x="21116" y="77322"/>
                    <a:pt x="21116" y="75187"/>
                    <a:pt x="20215" y="73153"/>
                  </a:cubicBezTo>
                  <a:cubicBezTo>
                    <a:pt x="17880" y="67915"/>
                    <a:pt x="9274" y="56674"/>
                    <a:pt x="6772" y="50470"/>
                  </a:cubicBezTo>
                  <a:cubicBezTo>
                    <a:pt x="4270" y="44232"/>
                    <a:pt x="5271" y="39696"/>
                    <a:pt x="5271" y="39695"/>
                  </a:cubicBezTo>
                  <a:lnTo>
                    <a:pt x="5271" y="39695"/>
                  </a:lnTo>
                  <a:cubicBezTo>
                    <a:pt x="5271" y="39695"/>
                    <a:pt x="6046" y="40427"/>
                    <a:pt x="7694" y="40427"/>
                  </a:cubicBezTo>
                  <a:cubicBezTo>
                    <a:pt x="8534" y="40427"/>
                    <a:pt x="9601" y="40237"/>
                    <a:pt x="10908" y="39662"/>
                  </a:cubicBezTo>
                  <a:cubicBezTo>
                    <a:pt x="15912" y="37427"/>
                    <a:pt x="15078" y="35759"/>
                    <a:pt x="15078" y="35759"/>
                  </a:cubicBezTo>
                  <a:lnTo>
                    <a:pt x="15078" y="35759"/>
                  </a:lnTo>
                  <a:cubicBezTo>
                    <a:pt x="15078" y="35759"/>
                    <a:pt x="16818" y="37081"/>
                    <a:pt x="19289" y="37081"/>
                  </a:cubicBezTo>
                  <a:cubicBezTo>
                    <a:pt x="21751" y="37081"/>
                    <a:pt x="24940" y="35767"/>
                    <a:pt x="27854" y="30522"/>
                  </a:cubicBezTo>
                  <a:cubicBezTo>
                    <a:pt x="28401" y="31736"/>
                    <a:pt x="30414" y="32427"/>
                    <a:pt x="32760" y="32427"/>
                  </a:cubicBezTo>
                  <a:cubicBezTo>
                    <a:pt x="36280" y="32427"/>
                    <a:pt x="40549" y="30870"/>
                    <a:pt x="41730" y="27186"/>
                  </a:cubicBezTo>
                  <a:cubicBezTo>
                    <a:pt x="43698" y="21049"/>
                    <a:pt x="32524" y="0"/>
                    <a:pt x="32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39;p102">
              <a:extLst>
                <a:ext uri="{FF2B5EF4-FFF2-40B4-BE49-F238E27FC236}">
                  <a16:creationId xmlns:a16="http://schemas.microsoft.com/office/drawing/2014/main" id="{8A459486-3748-42EB-940C-F486BBD9AB7D}"/>
                </a:ext>
              </a:extLst>
            </p:cNvPr>
            <p:cNvSpPr/>
            <p:nvPr/>
          </p:nvSpPr>
          <p:spPr>
            <a:xfrm>
              <a:off x="5033775" y="3414225"/>
              <a:ext cx="126775" cy="242200"/>
            </a:xfrm>
            <a:custGeom>
              <a:avLst/>
              <a:gdLst/>
              <a:ahLst/>
              <a:cxnLst/>
              <a:rect l="l" t="t" r="r" b="b"/>
              <a:pathLst>
                <a:path w="5071" h="9688" extrusionOk="0">
                  <a:moveTo>
                    <a:pt x="4642" y="1"/>
                  </a:moveTo>
                  <a:cubicBezTo>
                    <a:pt x="4253" y="1"/>
                    <a:pt x="3869" y="32"/>
                    <a:pt x="3503" y="80"/>
                  </a:cubicBezTo>
                  <a:cubicBezTo>
                    <a:pt x="734" y="581"/>
                    <a:pt x="0" y="8386"/>
                    <a:pt x="0" y="8386"/>
                  </a:cubicBezTo>
                  <a:lnTo>
                    <a:pt x="1368" y="9687"/>
                  </a:lnTo>
                  <a:cubicBezTo>
                    <a:pt x="2835" y="5918"/>
                    <a:pt x="4170" y="2449"/>
                    <a:pt x="5070" y="14"/>
                  </a:cubicBezTo>
                  <a:cubicBezTo>
                    <a:pt x="4927" y="5"/>
                    <a:pt x="4784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40;p102">
              <a:extLst>
                <a:ext uri="{FF2B5EF4-FFF2-40B4-BE49-F238E27FC236}">
                  <a16:creationId xmlns:a16="http://schemas.microsoft.com/office/drawing/2014/main" id="{46870611-A8A8-DF0B-8E5D-839404B4318E}"/>
                </a:ext>
              </a:extLst>
            </p:cNvPr>
            <p:cNvSpPr/>
            <p:nvPr/>
          </p:nvSpPr>
          <p:spPr>
            <a:xfrm>
              <a:off x="3836250" y="3941600"/>
              <a:ext cx="586275" cy="773075"/>
            </a:xfrm>
            <a:custGeom>
              <a:avLst/>
              <a:gdLst/>
              <a:ahLst/>
              <a:cxnLst/>
              <a:rect l="l" t="t" r="r" b="b"/>
              <a:pathLst>
                <a:path w="23451" h="30923" extrusionOk="0">
                  <a:moveTo>
                    <a:pt x="18113" y="0"/>
                  </a:moveTo>
                  <a:cubicBezTo>
                    <a:pt x="15711" y="768"/>
                    <a:pt x="10775" y="3069"/>
                    <a:pt x="6271" y="9741"/>
                  </a:cubicBezTo>
                  <a:cubicBezTo>
                    <a:pt x="0" y="19081"/>
                    <a:pt x="4770" y="30923"/>
                    <a:pt x="4770" y="30923"/>
                  </a:cubicBezTo>
                  <a:cubicBezTo>
                    <a:pt x="4770" y="30923"/>
                    <a:pt x="5771" y="20815"/>
                    <a:pt x="10574" y="14511"/>
                  </a:cubicBezTo>
                  <a:cubicBezTo>
                    <a:pt x="14044" y="9974"/>
                    <a:pt x="20248" y="6472"/>
                    <a:pt x="23450" y="4904"/>
                  </a:cubicBezTo>
                  <a:cubicBezTo>
                    <a:pt x="23217" y="4837"/>
                    <a:pt x="22950" y="4770"/>
                    <a:pt x="22683" y="4670"/>
                  </a:cubicBezTo>
                  <a:cubicBezTo>
                    <a:pt x="20949" y="4103"/>
                    <a:pt x="19481" y="2435"/>
                    <a:pt x="18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41;p102">
              <a:extLst>
                <a:ext uri="{FF2B5EF4-FFF2-40B4-BE49-F238E27FC236}">
                  <a16:creationId xmlns:a16="http://schemas.microsoft.com/office/drawing/2014/main" id="{FC978278-44CD-EEB6-42A9-8268C3002CE5}"/>
                </a:ext>
              </a:extLst>
            </p:cNvPr>
            <p:cNvSpPr/>
            <p:nvPr/>
          </p:nvSpPr>
          <p:spPr>
            <a:xfrm>
              <a:off x="2768725" y="3293700"/>
              <a:ext cx="1157600" cy="1147075"/>
            </a:xfrm>
            <a:custGeom>
              <a:avLst/>
              <a:gdLst/>
              <a:ahLst/>
              <a:cxnLst/>
              <a:rect l="l" t="t" r="r" b="b"/>
              <a:pathLst>
                <a:path w="46304" h="45883" extrusionOk="0">
                  <a:moveTo>
                    <a:pt x="33616" y="1"/>
                  </a:moveTo>
                  <a:cubicBezTo>
                    <a:pt x="31090" y="1"/>
                    <a:pt x="27566" y="1315"/>
                    <a:pt x="26290" y="3000"/>
                  </a:cubicBezTo>
                  <a:cubicBezTo>
                    <a:pt x="24688" y="5168"/>
                    <a:pt x="24021" y="8370"/>
                    <a:pt x="24021" y="8370"/>
                  </a:cubicBezTo>
                  <a:cubicBezTo>
                    <a:pt x="24021" y="8370"/>
                    <a:pt x="22177" y="6206"/>
                    <a:pt x="18801" y="6206"/>
                  </a:cubicBezTo>
                  <a:cubicBezTo>
                    <a:pt x="18405" y="6206"/>
                    <a:pt x="17988" y="6236"/>
                    <a:pt x="17550" y="6302"/>
                  </a:cubicBezTo>
                  <a:cubicBezTo>
                    <a:pt x="15115" y="6669"/>
                    <a:pt x="13681" y="8004"/>
                    <a:pt x="12680" y="11439"/>
                  </a:cubicBezTo>
                  <a:cubicBezTo>
                    <a:pt x="12517" y="12041"/>
                    <a:pt x="12140" y="12286"/>
                    <a:pt x="11680" y="12286"/>
                  </a:cubicBezTo>
                  <a:cubicBezTo>
                    <a:pt x="11198" y="12286"/>
                    <a:pt x="10624" y="12016"/>
                    <a:pt x="10111" y="11606"/>
                  </a:cubicBezTo>
                  <a:cubicBezTo>
                    <a:pt x="9591" y="11180"/>
                    <a:pt x="8637" y="10902"/>
                    <a:pt x="7544" y="10902"/>
                  </a:cubicBezTo>
                  <a:cubicBezTo>
                    <a:pt x="4361" y="10902"/>
                    <a:pt x="1" y="13259"/>
                    <a:pt x="1739" y="21180"/>
                  </a:cubicBezTo>
                  <a:cubicBezTo>
                    <a:pt x="2339" y="23882"/>
                    <a:pt x="5441" y="37525"/>
                    <a:pt x="5441" y="37525"/>
                  </a:cubicBezTo>
                  <a:cubicBezTo>
                    <a:pt x="5441" y="37525"/>
                    <a:pt x="7109" y="42695"/>
                    <a:pt x="9111" y="44863"/>
                  </a:cubicBezTo>
                  <a:cubicBezTo>
                    <a:pt x="9798" y="45585"/>
                    <a:pt x="10829" y="45882"/>
                    <a:pt x="11940" y="45882"/>
                  </a:cubicBezTo>
                  <a:cubicBezTo>
                    <a:pt x="14064" y="45882"/>
                    <a:pt x="16485" y="44799"/>
                    <a:pt x="17383" y="43529"/>
                  </a:cubicBezTo>
                  <a:cubicBezTo>
                    <a:pt x="18717" y="41561"/>
                    <a:pt x="17217" y="32189"/>
                    <a:pt x="17216" y="32188"/>
                  </a:cubicBezTo>
                  <a:lnTo>
                    <a:pt x="17216" y="32188"/>
                  </a:lnTo>
                  <a:cubicBezTo>
                    <a:pt x="17217" y="32188"/>
                    <a:pt x="18718" y="36958"/>
                    <a:pt x="21286" y="40694"/>
                  </a:cubicBezTo>
                  <a:cubicBezTo>
                    <a:pt x="22164" y="41942"/>
                    <a:pt x="23546" y="42474"/>
                    <a:pt x="24993" y="42474"/>
                  </a:cubicBezTo>
                  <a:cubicBezTo>
                    <a:pt x="27835" y="42474"/>
                    <a:pt x="30926" y="40422"/>
                    <a:pt x="30926" y="37725"/>
                  </a:cubicBezTo>
                  <a:cubicBezTo>
                    <a:pt x="30926" y="32922"/>
                    <a:pt x="26023" y="12075"/>
                    <a:pt x="26023" y="12073"/>
                  </a:cubicBezTo>
                  <a:lnTo>
                    <a:pt x="26023" y="12073"/>
                  </a:lnTo>
                  <a:lnTo>
                    <a:pt x="31927" y="26584"/>
                  </a:lnTo>
                  <a:cubicBezTo>
                    <a:pt x="31927" y="26584"/>
                    <a:pt x="35429" y="34523"/>
                    <a:pt x="37031" y="37358"/>
                  </a:cubicBezTo>
                  <a:cubicBezTo>
                    <a:pt x="37518" y="38270"/>
                    <a:pt x="38565" y="38659"/>
                    <a:pt x="39785" y="38659"/>
                  </a:cubicBezTo>
                  <a:cubicBezTo>
                    <a:pt x="42403" y="38659"/>
                    <a:pt x="45817" y="36865"/>
                    <a:pt x="46204" y="34589"/>
                  </a:cubicBezTo>
                  <a:cubicBezTo>
                    <a:pt x="46304" y="33722"/>
                    <a:pt x="42768" y="20079"/>
                    <a:pt x="42768" y="20079"/>
                  </a:cubicBezTo>
                  <a:cubicBezTo>
                    <a:pt x="42768" y="20079"/>
                    <a:pt x="38532" y="2033"/>
                    <a:pt x="35563" y="398"/>
                  </a:cubicBezTo>
                  <a:cubicBezTo>
                    <a:pt x="35070" y="124"/>
                    <a:pt x="34390" y="1"/>
                    <a:pt x="33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42;p102">
              <a:extLst>
                <a:ext uri="{FF2B5EF4-FFF2-40B4-BE49-F238E27FC236}">
                  <a16:creationId xmlns:a16="http://schemas.microsoft.com/office/drawing/2014/main" id="{D326FD9B-77D0-992F-5893-05FA820DF4E1}"/>
                </a:ext>
              </a:extLst>
            </p:cNvPr>
            <p:cNvSpPr/>
            <p:nvPr/>
          </p:nvSpPr>
          <p:spPr>
            <a:xfrm>
              <a:off x="3284175" y="4086000"/>
              <a:ext cx="221025" cy="220875"/>
            </a:xfrm>
            <a:custGeom>
              <a:avLst/>
              <a:gdLst/>
              <a:ahLst/>
              <a:cxnLst/>
              <a:rect l="l" t="t" r="r" b="b"/>
              <a:pathLst>
                <a:path w="8841" h="8835" extrusionOk="0">
                  <a:moveTo>
                    <a:pt x="4771" y="1"/>
                  </a:moveTo>
                  <a:cubicBezTo>
                    <a:pt x="4238" y="1"/>
                    <a:pt x="3640" y="163"/>
                    <a:pt x="2970" y="529"/>
                  </a:cubicBezTo>
                  <a:cubicBezTo>
                    <a:pt x="1" y="2163"/>
                    <a:pt x="3103" y="8835"/>
                    <a:pt x="3103" y="8835"/>
                  </a:cubicBezTo>
                  <a:lnTo>
                    <a:pt x="8840" y="7034"/>
                  </a:lnTo>
                  <a:cubicBezTo>
                    <a:pt x="8479" y="4085"/>
                    <a:pt x="7445" y="1"/>
                    <a:pt x="4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43;p102">
              <a:extLst>
                <a:ext uri="{FF2B5EF4-FFF2-40B4-BE49-F238E27FC236}">
                  <a16:creationId xmlns:a16="http://schemas.microsoft.com/office/drawing/2014/main" id="{622BF868-76D0-18EA-E57F-C78C07751435}"/>
                </a:ext>
              </a:extLst>
            </p:cNvPr>
            <p:cNvSpPr/>
            <p:nvPr/>
          </p:nvSpPr>
          <p:spPr>
            <a:xfrm>
              <a:off x="2990650" y="4188525"/>
              <a:ext cx="186825" cy="214250"/>
            </a:xfrm>
            <a:custGeom>
              <a:avLst/>
              <a:gdLst/>
              <a:ahLst/>
              <a:cxnLst/>
              <a:rect l="l" t="t" r="r" b="b"/>
              <a:pathLst>
                <a:path w="7473" h="8570" extrusionOk="0">
                  <a:moveTo>
                    <a:pt x="3502" y="0"/>
                  </a:moveTo>
                  <a:cubicBezTo>
                    <a:pt x="2342" y="0"/>
                    <a:pt x="1192" y="735"/>
                    <a:pt x="701" y="1765"/>
                  </a:cubicBezTo>
                  <a:cubicBezTo>
                    <a:pt x="0" y="3199"/>
                    <a:pt x="734" y="7436"/>
                    <a:pt x="2068" y="8570"/>
                  </a:cubicBezTo>
                  <a:cubicBezTo>
                    <a:pt x="2969" y="7603"/>
                    <a:pt x="7472" y="6935"/>
                    <a:pt x="7472" y="6935"/>
                  </a:cubicBezTo>
                  <a:cubicBezTo>
                    <a:pt x="7472" y="6935"/>
                    <a:pt x="6505" y="1398"/>
                    <a:pt x="4937" y="431"/>
                  </a:cubicBezTo>
                  <a:cubicBezTo>
                    <a:pt x="4490" y="133"/>
                    <a:pt x="3995" y="0"/>
                    <a:pt x="3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44;p102">
              <a:extLst>
                <a:ext uri="{FF2B5EF4-FFF2-40B4-BE49-F238E27FC236}">
                  <a16:creationId xmlns:a16="http://schemas.microsoft.com/office/drawing/2014/main" id="{690B1FD9-DCE0-C60B-9621-B5006CBC8A8F}"/>
                </a:ext>
              </a:extLst>
            </p:cNvPr>
            <p:cNvSpPr/>
            <p:nvPr/>
          </p:nvSpPr>
          <p:spPr>
            <a:xfrm>
              <a:off x="3666950" y="4014500"/>
              <a:ext cx="206000" cy="212325"/>
            </a:xfrm>
            <a:custGeom>
              <a:avLst/>
              <a:gdLst/>
              <a:ahLst/>
              <a:cxnLst/>
              <a:rect l="l" t="t" r="r" b="b"/>
              <a:pathLst>
                <a:path w="8240" h="8493" extrusionOk="0">
                  <a:moveTo>
                    <a:pt x="3454" y="0"/>
                  </a:moveTo>
                  <a:cubicBezTo>
                    <a:pt x="2826" y="0"/>
                    <a:pt x="2242" y="380"/>
                    <a:pt x="1769" y="1221"/>
                  </a:cubicBezTo>
                  <a:cubicBezTo>
                    <a:pt x="1" y="4323"/>
                    <a:pt x="2869" y="8493"/>
                    <a:pt x="2869" y="8493"/>
                  </a:cubicBezTo>
                  <a:lnTo>
                    <a:pt x="8240" y="6891"/>
                  </a:lnTo>
                  <a:cubicBezTo>
                    <a:pt x="7214" y="2838"/>
                    <a:pt x="5170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5;p102">
              <a:extLst>
                <a:ext uri="{FF2B5EF4-FFF2-40B4-BE49-F238E27FC236}">
                  <a16:creationId xmlns:a16="http://schemas.microsoft.com/office/drawing/2014/main" id="{4FF7B763-8454-F06B-7C98-4278F8AF277E}"/>
                </a:ext>
              </a:extLst>
            </p:cNvPr>
            <p:cNvSpPr/>
            <p:nvPr/>
          </p:nvSpPr>
          <p:spPr>
            <a:xfrm>
              <a:off x="3802875" y="3102725"/>
              <a:ext cx="217700" cy="31650"/>
            </a:xfrm>
            <a:custGeom>
              <a:avLst/>
              <a:gdLst/>
              <a:ahLst/>
              <a:cxnLst/>
              <a:rect l="l" t="t" r="r" b="b"/>
              <a:pathLst>
                <a:path w="8708" h="1266" extrusionOk="0">
                  <a:moveTo>
                    <a:pt x="5348" y="0"/>
                  </a:moveTo>
                  <a:cubicBezTo>
                    <a:pt x="2660" y="0"/>
                    <a:pt x="1" y="1266"/>
                    <a:pt x="1" y="1266"/>
                  </a:cubicBezTo>
                  <a:lnTo>
                    <a:pt x="8707" y="965"/>
                  </a:lnTo>
                  <a:cubicBezTo>
                    <a:pt x="7734" y="248"/>
                    <a:pt x="6538" y="0"/>
                    <a:pt x="5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46;p102">
              <a:extLst>
                <a:ext uri="{FF2B5EF4-FFF2-40B4-BE49-F238E27FC236}">
                  <a16:creationId xmlns:a16="http://schemas.microsoft.com/office/drawing/2014/main" id="{EFCB2ECF-B11F-5F3E-7258-B1AA002B507A}"/>
                </a:ext>
              </a:extLst>
            </p:cNvPr>
            <p:cNvSpPr/>
            <p:nvPr/>
          </p:nvSpPr>
          <p:spPr>
            <a:xfrm>
              <a:off x="3765350" y="2555350"/>
              <a:ext cx="163475" cy="28625"/>
            </a:xfrm>
            <a:custGeom>
              <a:avLst/>
              <a:gdLst/>
              <a:ahLst/>
              <a:cxnLst/>
              <a:rect l="l" t="t" r="r" b="b"/>
              <a:pathLst>
                <a:path w="6539" h="1145" extrusionOk="0">
                  <a:moveTo>
                    <a:pt x="3420" y="1"/>
                  </a:moveTo>
                  <a:cubicBezTo>
                    <a:pt x="1309" y="1"/>
                    <a:pt x="1" y="1145"/>
                    <a:pt x="1" y="1145"/>
                  </a:cubicBezTo>
                  <a:lnTo>
                    <a:pt x="6539" y="811"/>
                  </a:lnTo>
                  <a:cubicBezTo>
                    <a:pt x="5378" y="211"/>
                    <a:pt x="4325" y="1"/>
                    <a:pt x="3420" y="1"/>
                  </a:cubicBezTo>
                  <a:close/>
                </a:path>
              </a:pathLst>
            </a:custGeom>
            <a:solidFill>
              <a:srgbClr val="ED9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47;p102">
              <a:extLst>
                <a:ext uri="{FF2B5EF4-FFF2-40B4-BE49-F238E27FC236}">
                  <a16:creationId xmlns:a16="http://schemas.microsoft.com/office/drawing/2014/main" id="{164E2E24-3AB8-4674-CFCA-F1F908F2DEAB}"/>
                </a:ext>
              </a:extLst>
            </p:cNvPr>
            <p:cNvSpPr/>
            <p:nvPr/>
          </p:nvSpPr>
          <p:spPr>
            <a:xfrm>
              <a:off x="3753675" y="2167825"/>
              <a:ext cx="140125" cy="245200"/>
            </a:xfrm>
            <a:custGeom>
              <a:avLst/>
              <a:gdLst/>
              <a:ahLst/>
              <a:cxnLst/>
              <a:rect l="l" t="t" r="r" b="b"/>
              <a:pathLst>
                <a:path w="5605" h="9808" extrusionOk="0">
                  <a:moveTo>
                    <a:pt x="2803" y="1"/>
                  </a:moveTo>
                  <a:cubicBezTo>
                    <a:pt x="2803" y="1"/>
                    <a:pt x="1" y="5471"/>
                    <a:pt x="1" y="7006"/>
                  </a:cubicBezTo>
                  <a:cubicBezTo>
                    <a:pt x="1" y="8540"/>
                    <a:pt x="1235" y="9808"/>
                    <a:pt x="2803" y="9808"/>
                  </a:cubicBezTo>
                  <a:cubicBezTo>
                    <a:pt x="4337" y="9808"/>
                    <a:pt x="5605" y="8540"/>
                    <a:pt x="5572" y="7006"/>
                  </a:cubicBezTo>
                  <a:cubicBezTo>
                    <a:pt x="5572" y="5471"/>
                    <a:pt x="2803" y="1"/>
                    <a:pt x="2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48;p102">
              <a:extLst>
                <a:ext uri="{FF2B5EF4-FFF2-40B4-BE49-F238E27FC236}">
                  <a16:creationId xmlns:a16="http://schemas.microsoft.com/office/drawing/2014/main" id="{7153C9B5-DF45-6133-188D-3CBB7ECE3D7A}"/>
                </a:ext>
              </a:extLst>
            </p:cNvPr>
            <p:cNvSpPr/>
            <p:nvPr/>
          </p:nvSpPr>
          <p:spPr>
            <a:xfrm>
              <a:off x="3565225" y="2010225"/>
              <a:ext cx="517875" cy="517050"/>
            </a:xfrm>
            <a:custGeom>
              <a:avLst/>
              <a:gdLst/>
              <a:ahLst/>
              <a:cxnLst/>
              <a:rect l="l" t="t" r="r" b="b"/>
              <a:pathLst>
                <a:path w="20715" h="20682" extrusionOk="0">
                  <a:moveTo>
                    <a:pt x="10341" y="1768"/>
                  </a:moveTo>
                  <a:cubicBezTo>
                    <a:pt x="15078" y="1768"/>
                    <a:pt x="18914" y="5637"/>
                    <a:pt x="18914" y="10341"/>
                  </a:cubicBezTo>
                  <a:cubicBezTo>
                    <a:pt x="18914" y="15111"/>
                    <a:pt x="15044" y="18914"/>
                    <a:pt x="10341" y="18914"/>
                  </a:cubicBezTo>
                  <a:cubicBezTo>
                    <a:pt x="5571" y="18914"/>
                    <a:pt x="1735" y="15044"/>
                    <a:pt x="1735" y="10341"/>
                  </a:cubicBezTo>
                  <a:cubicBezTo>
                    <a:pt x="1735" y="5571"/>
                    <a:pt x="5604" y="1768"/>
                    <a:pt x="10341" y="1768"/>
                  </a:cubicBezTo>
                  <a:close/>
                  <a:moveTo>
                    <a:pt x="10341" y="0"/>
                  </a:moveTo>
                  <a:cubicBezTo>
                    <a:pt x="4603" y="0"/>
                    <a:pt x="0" y="4637"/>
                    <a:pt x="0" y="10341"/>
                  </a:cubicBezTo>
                  <a:cubicBezTo>
                    <a:pt x="0" y="16045"/>
                    <a:pt x="4603" y="20682"/>
                    <a:pt x="10341" y="20682"/>
                  </a:cubicBezTo>
                  <a:cubicBezTo>
                    <a:pt x="16045" y="20682"/>
                    <a:pt x="20715" y="16045"/>
                    <a:pt x="20648" y="10341"/>
                  </a:cubicBezTo>
                  <a:cubicBezTo>
                    <a:pt x="20648" y="4637"/>
                    <a:pt x="16045" y="0"/>
                    <a:pt x="10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49;p102">
              <a:extLst>
                <a:ext uri="{FF2B5EF4-FFF2-40B4-BE49-F238E27FC236}">
                  <a16:creationId xmlns:a16="http://schemas.microsoft.com/office/drawing/2014/main" id="{89CC0F84-3B2C-6412-BFBB-7F9DB1313E2C}"/>
                </a:ext>
              </a:extLst>
            </p:cNvPr>
            <p:cNvSpPr/>
            <p:nvPr/>
          </p:nvSpPr>
          <p:spPr>
            <a:xfrm>
              <a:off x="3455150" y="1900975"/>
              <a:ext cx="737200" cy="735550"/>
            </a:xfrm>
            <a:custGeom>
              <a:avLst/>
              <a:gdLst/>
              <a:ahLst/>
              <a:cxnLst/>
              <a:rect l="l" t="t" r="r" b="b"/>
              <a:pathLst>
                <a:path w="29488" h="29422" extrusionOk="0">
                  <a:moveTo>
                    <a:pt x="14744" y="2502"/>
                  </a:moveTo>
                  <a:cubicBezTo>
                    <a:pt x="21482" y="2502"/>
                    <a:pt x="26953" y="8006"/>
                    <a:pt x="26953" y="14711"/>
                  </a:cubicBezTo>
                  <a:cubicBezTo>
                    <a:pt x="26953" y="21482"/>
                    <a:pt x="21482" y="26920"/>
                    <a:pt x="14744" y="26920"/>
                  </a:cubicBezTo>
                  <a:cubicBezTo>
                    <a:pt x="7972" y="26920"/>
                    <a:pt x="2502" y="21416"/>
                    <a:pt x="2502" y="14711"/>
                  </a:cubicBezTo>
                  <a:cubicBezTo>
                    <a:pt x="2502" y="7973"/>
                    <a:pt x="8006" y="2502"/>
                    <a:pt x="14744" y="2502"/>
                  </a:cubicBezTo>
                  <a:close/>
                  <a:moveTo>
                    <a:pt x="14744" y="0"/>
                  </a:moveTo>
                  <a:cubicBezTo>
                    <a:pt x="6638" y="0"/>
                    <a:pt x="0" y="6572"/>
                    <a:pt x="0" y="14711"/>
                  </a:cubicBezTo>
                  <a:cubicBezTo>
                    <a:pt x="0" y="22817"/>
                    <a:pt x="6605" y="29421"/>
                    <a:pt x="14744" y="29421"/>
                  </a:cubicBezTo>
                  <a:cubicBezTo>
                    <a:pt x="22850" y="29421"/>
                    <a:pt x="29488" y="22850"/>
                    <a:pt x="29454" y="14711"/>
                  </a:cubicBezTo>
                  <a:cubicBezTo>
                    <a:pt x="29454" y="6638"/>
                    <a:pt x="22816" y="0"/>
                    <a:pt x="14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50;p102">
              <a:extLst>
                <a:ext uri="{FF2B5EF4-FFF2-40B4-BE49-F238E27FC236}">
                  <a16:creationId xmlns:a16="http://schemas.microsoft.com/office/drawing/2014/main" id="{2B27B5FF-AD31-DCC2-D4BA-E0A70B6E17D1}"/>
                </a:ext>
              </a:extLst>
            </p:cNvPr>
            <p:cNvSpPr/>
            <p:nvPr/>
          </p:nvSpPr>
          <p:spPr>
            <a:xfrm>
              <a:off x="3073850" y="3667775"/>
              <a:ext cx="141650" cy="437525"/>
            </a:xfrm>
            <a:custGeom>
              <a:avLst/>
              <a:gdLst/>
              <a:ahLst/>
              <a:cxnLst/>
              <a:rect l="l" t="t" r="r" b="b"/>
              <a:pathLst>
                <a:path w="5666" h="17501" extrusionOk="0">
                  <a:moveTo>
                    <a:pt x="496" y="1"/>
                  </a:moveTo>
                  <a:cubicBezTo>
                    <a:pt x="258" y="1"/>
                    <a:pt x="0" y="207"/>
                    <a:pt x="41" y="513"/>
                  </a:cubicBezTo>
                  <a:cubicBezTo>
                    <a:pt x="575" y="3348"/>
                    <a:pt x="1175" y="6217"/>
                    <a:pt x="1943" y="9019"/>
                  </a:cubicBezTo>
                  <a:cubicBezTo>
                    <a:pt x="2343" y="10386"/>
                    <a:pt x="2743" y="11754"/>
                    <a:pt x="3210" y="13122"/>
                  </a:cubicBezTo>
                  <a:cubicBezTo>
                    <a:pt x="3677" y="14489"/>
                    <a:pt x="4044" y="15924"/>
                    <a:pt x="4678" y="17225"/>
                  </a:cubicBezTo>
                  <a:cubicBezTo>
                    <a:pt x="4747" y="17420"/>
                    <a:pt x="4891" y="17500"/>
                    <a:pt x="5044" y="17500"/>
                  </a:cubicBezTo>
                  <a:cubicBezTo>
                    <a:pt x="5337" y="17500"/>
                    <a:pt x="5666" y="17208"/>
                    <a:pt x="5578" y="16858"/>
                  </a:cubicBezTo>
                  <a:cubicBezTo>
                    <a:pt x="5212" y="15457"/>
                    <a:pt x="4678" y="14122"/>
                    <a:pt x="4211" y="12755"/>
                  </a:cubicBezTo>
                  <a:cubicBezTo>
                    <a:pt x="3744" y="11387"/>
                    <a:pt x="3377" y="9986"/>
                    <a:pt x="2977" y="8618"/>
                  </a:cubicBezTo>
                  <a:cubicBezTo>
                    <a:pt x="2176" y="5883"/>
                    <a:pt x="1409" y="3081"/>
                    <a:pt x="842" y="279"/>
                  </a:cubicBezTo>
                  <a:cubicBezTo>
                    <a:pt x="790" y="84"/>
                    <a:pt x="647" y="1"/>
                    <a:pt x="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51;p102">
              <a:extLst>
                <a:ext uri="{FF2B5EF4-FFF2-40B4-BE49-F238E27FC236}">
                  <a16:creationId xmlns:a16="http://schemas.microsoft.com/office/drawing/2014/main" id="{E59056B9-3030-E8B7-3B8D-85196E439586}"/>
                </a:ext>
              </a:extLst>
            </p:cNvPr>
            <p:cNvSpPr/>
            <p:nvPr/>
          </p:nvSpPr>
          <p:spPr>
            <a:xfrm>
              <a:off x="3393575" y="3551875"/>
              <a:ext cx="52425" cy="110900"/>
            </a:xfrm>
            <a:custGeom>
              <a:avLst/>
              <a:gdLst/>
              <a:ahLst/>
              <a:cxnLst/>
              <a:rect l="l" t="t" r="r" b="b"/>
              <a:pathLst>
                <a:path w="2097" h="4436" extrusionOk="0">
                  <a:moveTo>
                    <a:pt x="499" y="0"/>
                  </a:moveTo>
                  <a:cubicBezTo>
                    <a:pt x="263" y="0"/>
                    <a:pt x="0" y="206"/>
                    <a:pt x="61" y="512"/>
                  </a:cubicBezTo>
                  <a:cubicBezTo>
                    <a:pt x="195" y="1179"/>
                    <a:pt x="395" y="1846"/>
                    <a:pt x="595" y="2447"/>
                  </a:cubicBezTo>
                  <a:cubicBezTo>
                    <a:pt x="662" y="2747"/>
                    <a:pt x="795" y="3080"/>
                    <a:pt x="929" y="3381"/>
                  </a:cubicBezTo>
                  <a:cubicBezTo>
                    <a:pt x="962" y="3547"/>
                    <a:pt x="1062" y="3681"/>
                    <a:pt x="1095" y="3848"/>
                  </a:cubicBezTo>
                  <a:cubicBezTo>
                    <a:pt x="1195" y="4048"/>
                    <a:pt x="1296" y="4181"/>
                    <a:pt x="1462" y="4348"/>
                  </a:cubicBezTo>
                  <a:cubicBezTo>
                    <a:pt x="1513" y="4408"/>
                    <a:pt x="1587" y="4435"/>
                    <a:pt x="1666" y="4435"/>
                  </a:cubicBezTo>
                  <a:cubicBezTo>
                    <a:pt x="1848" y="4435"/>
                    <a:pt x="2053" y="4291"/>
                    <a:pt x="2029" y="4081"/>
                  </a:cubicBezTo>
                  <a:cubicBezTo>
                    <a:pt x="2096" y="3948"/>
                    <a:pt x="2096" y="3748"/>
                    <a:pt x="2029" y="3648"/>
                  </a:cubicBezTo>
                  <a:cubicBezTo>
                    <a:pt x="1963" y="3481"/>
                    <a:pt x="1896" y="3347"/>
                    <a:pt x="1796" y="3180"/>
                  </a:cubicBezTo>
                  <a:cubicBezTo>
                    <a:pt x="1662" y="2847"/>
                    <a:pt x="1562" y="2547"/>
                    <a:pt x="1429" y="2213"/>
                  </a:cubicBezTo>
                  <a:cubicBezTo>
                    <a:pt x="1229" y="1579"/>
                    <a:pt x="1029" y="979"/>
                    <a:pt x="829" y="278"/>
                  </a:cubicBezTo>
                  <a:cubicBezTo>
                    <a:pt x="790" y="84"/>
                    <a:pt x="650" y="0"/>
                    <a:pt x="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52;p102">
              <a:extLst>
                <a:ext uri="{FF2B5EF4-FFF2-40B4-BE49-F238E27FC236}">
                  <a16:creationId xmlns:a16="http://schemas.microsoft.com/office/drawing/2014/main" id="{EC04BB4B-1AC4-8E23-CE06-A10B1F4DA136}"/>
                </a:ext>
              </a:extLst>
            </p:cNvPr>
            <p:cNvSpPr/>
            <p:nvPr/>
          </p:nvSpPr>
          <p:spPr>
            <a:xfrm>
              <a:off x="3538975" y="3617475"/>
              <a:ext cx="186375" cy="86025"/>
            </a:xfrm>
            <a:custGeom>
              <a:avLst/>
              <a:gdLst/>
              <a:ahLst/>
              <a:cxnLst/>
              <a:rect l="l" t="t" r="r" b="b"/>
              <a:pathLst>
                <a:path w="7455" h="3441" extrusionOk="0">
                  <a:moveTo>
                    <a:pt x="6963" y="1"/>
                  </a:moveTo>
                  <a:cubicBezTo>
                    <a:pt x="6748" y="1"/>
                    <a:pt x="6518" y="72"/>
                    <a:pt x="6287" y="123"/>
                  </a:cubicBezTo>
                  <a:cubicBezTo>
                    <a:pt x="5987" y="223"/>
                    <a:pt x="5653" y="290"/>
                    <a:pt x="5387" y="390"/>
                  </a:cubicBezTo>
                  <a:cubicBezTo>
                    <a:pt x="4753" y="590"/>
                    <a:pt x="4152" y="790"/>
                    <a:pt x="3585" y="1057"/>
                  </a:cubicBezTo>
                  <a:cubicBezTo>
                    <a:pt x="2418" y="1557"/>
                    <a:pt x="1284" y="2224"/>
                    <a:pt x="250" y="2925"/>
                  </a:cubicBezTo>
                  <a:cubicBezTo>
                    <a:pt x="1" y="3091"/>
                    <a:pt x="142" y="3441"/>
                    <a:pt x="350" y="3441"/>
                  </a:cubicBezTo>
                  <a:cubicBezTo>
                    <a:pt x="392" y="3441"/>
                    <a:pt x="438" y="3426"/>
                    <a:pt x="483" y="3392"/>
                  </a:cubicBezTo>
                  <a:cubicBezTo>
                    <a:pt x="1551" y="2725"/>
                    <a:pt x="2618" y="2124"/>
                    <a:pt x="3752" y="1691"/>
                  </a:cubicBezTo>
                  <a:cubicBezTo>
                    <a:pt x="4286" y="1457"/>
                    <a:pt x="4820" y="1257"/>
                    <a:pt x="5420" y="1057"/>
                  </a:cubicBezTo>
                  <a:cubicBezTo>
                    <a:pt x="5720" y="957"/>
                    <a:pt x="5987" y="890"/>
                    <a:pt x="6321" y="790"/>
                  </a:cubicBezTo>
                  <a:cubicBezTo>
                    <a:pt x="6621" y="723"/>
                    <a:pt x="6954" y="690"/>
                    <a:pt x="7155" y="523"/>
                  </a:cubicBezTo>
                  <a:cubicBezTo>
                    <a:pt x="7421" y="390"/>
                    <a:pt x="7455" y="56"/>
                    <a:pt x="7155" y="23"/>
                  </a:cubicBezTo>
                  <a:cubicBezTo>
                    <a:pt x="7093" y="7"/>
                    <a:pt x="7029" y="1"/>
                    <a:pt x="6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53;p102">
              <a:extLst>
                <a:ext uri="{FF2B5EF4-FFF2-40B4-BE49-F238E27FC236}">
                  <a16:creationId xmlns:a16="http://schemas.microsoft.com/office/drawing/2014/main" id="{9C409B39-4A1B-6221-F28F-750951C9FFBE}"/>
                </a:ext>
              </a:extLst>
            </p:cNvPr>
            <p:cNvSpPr/>
            <p:nvPr/>
          </p:nvSpPr>
          <p:spPr>
            <a:xfrm>
              <a:off x="3566875" y="3605525"/>
              <a:ext cx="65925" cy="36625"/>
            </a:xfrm>
            <a:custGeom>
              <a:avLst/>
              <a:gdLst/>
              <a:ahLst/>
              <a:cxnLst/>
              <a:rect l="l" t="t" r="r" b="b"/>
              <a:pathLst>
                <a:path w="2637" h="1465" extrusionOk="0">
                  <a:moveTo>
                    <a:pt x="2303" y="0"/>
                  </a:moveTo>
                  <a:cubicBezTo>
                    <a:pt x="2136" y="0"/>
                    <a:pt x="1936" y="0"/>
                    <a:pt x="1769" y="67"/>
                  </a:cubicBezTo>
                  <a:cubicBezTo>
                    <a:pt x="1602" y="100"/>
                    <a:pt x="1469" y="201"/>
                    <a:pt x="1302" y="234"/>
                  </a:cubicBezTo>
                  <a:cubicBezTo>
                    <a:pt x="968" y="367"/>
                    <a:pt x="668" y="501"/>
                    <a:pt x="334" y="601"/>
                  </a:cubicBezTo>
                  <a:cubicBezTo>
                    <a:pt x="201" y="634"/>
                    <a:pt x="134" y="701"/>
                    <a:pt x="101" y="801"/>
                  </a:cubicBezTo>
                  <a:cubicBezTo>
                    <a:pt x="34" y="901"/>
                    <a:pt x="1" y="1034"/>
                    <a:pt x="34" y="1135"/>
                  </a:cubicBezTo>
                  <a:cubicBezTo>
                    <a:pt x="114" y="1321"/>
                    <a:pt x="257" y="1464"/>
                    <a:pt x="447" y="1464"/>
                  </a:cubicBezTo>
                  <a:cubicBezTo>
                    <a:pt x="496" y="1464"/>
                    <a:pt x="547" y="1455"/>
                    <a:pt x="601" y="1435"/>
                  </a:cubicBezTo>
                  <a:cubicBezTo>
                    <a:pt x="935" y="1301"/>
                    <a:pt x="1202" y="1201"/>
                    <a:pt x="1535" y="1068"/>
                  </a:cubicBezTo>
                  <a:cubicBezTo>
                    <a:pt x="1702" y="1034"/>
                    <a:pt x="1836" y="934"/>
                    <a:pt x="2002" y="901"/>
                  </a:cubicBezTo>
                  <a:cubicBezTo>
                    <a:pt x="2136" y="868"/>
                    <a:pt x="2202" y="834"/>
                    <a:pt x="2303" y="734"/>
                  </a:cubicBezTo>
                  <a:cubicBezTo>
                    <a:pt x="2369" y="701"/>
                    <a:pt x="2436" y="668"/>
                    <a:pt x="2503" y="567"/>
                  </a:cubicBezTo>
                  <a:cubicBezTo>
                    <a:pt x="2536" y="501"/>
                    <a:pt x="2636" y="367"/>
                    <a:pt x="2603" y="234"/>
                  </a:cubicBezTo>
                  <a:cubicBezTo>
                    <a:pt x="2536" y="100"/>
                    <a:pt x="2436" y="0"/>
                    <a:pt x="2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54;p102">
              <a:extLst>
                <a:ext uri="{FF2B5EF4-FFF2-40B4-BE49-F238E27FC236}">
                  <a16:creationId xmlns:a16="http://schemas.microsoft.com/office/drawing/2014/main" id="{F0BDD141-896D-F43F-2CAF-4FF3030A8407}"/>
                </a:ext>
              </a:extLst>
            </p:cNvPr>
            <p:cNvSpPr/>
            <p:nvPr/>
          </p:nvSpPr>
          <p:spPr>
            <a:xfrm>
              <a:off x="3199950" y="3778150"/>
              <a:ext cx="144300" cy="70025"/>
            </a:xfrm>
            <a:custGeom>
              <a:avLst/>
              <a:gdLst/>
              <a:ahLst/>
              <a:cxnLst/>
              <a:rect l="l" t="t" r="r" b="b"/>
              <a:pathLst>
                <a:path w="5772" h="2801" extrusionOk="0">
                  <a:moveTo>
                    <a:pt x="5271" y="0"/>
                  </a:moveTo>
                  <a:cubicBezTo>
                    <a:pt x="4804" y="100"/>
                    <a:pt x="4437" y="267"/>
                    <a:pt x="3970" y="434"/>
                  </a:cubicBezTo>
                  <a:cubicBezTo>
                    <a:pt x="3537" y="601"/>
                    <a:pt x="3136" y="801"/>
                    <a:pt x="2703" y="968"/>
                  </a:cubicBezTo>
                  <a:cubicBezTo>
                    <a:pt x="1869" y="1335"/>
                    <a:pt x="1102" y="1668"/>
                    <a:pt x="268" y="2035"/>
                  </a:cubicBezTo>
                  <a:cubicBezTo>
                    <a:pt x="34" y="2135"/>
                    <a:pt x="1" y="2435"/>
                    <a:pt x="101" y="2602"/>
                  </a:cubicBezTo>
                  <a:cubicBezTo>
                    <a:pt x="171" y="2742"/>
                    <a:pt x="321" y="2800"/>
                    <a:pt x="463" y="2800"/>
                  </a:cubicBezTo>
                  <a:cubicBezTo>
                    <a:pt x="524" y="2800"/>
                    <a:pt x="584" y="2789"/>
                    <a:pt x="635" y="2769"/>
                  </a:cubicBezTo>
                  <a:cubicBezTo>
                    <a:pt x="1468" y="2369"/>
                    <a:pt x="2269" y="2035"/>
                    <a:pt x="3103" y="1668"/>
                  </a:cubicBezTo>
                  <a:cubicBezTo>
                    <a:pt x="3870" y="1301"/>
                    <a:pt x="4804" y="1034"/>
                    <a:pt x="5471" y="467"/>
                  </a:cubicBezTo>
                  <a:cubicBezTo>
                    <a:pt x="5772" y="301"/>
                    <a:pt x="5505" y="0"/>
                    <a:pt x="5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55;p102">
              <a:extLst>
                <a:ext uri="{FF2B5EF4-FFF2-40B4-BE49-F238E27FC236}">
                  <a16:creationId xmlns:a16="http://schemas.microsoft.com/office/drawing/2014/main" id="{037A5ED1-5A6F-DE51-7399-4A0054FF17F9}"/>
                </a:ext>
              </a:extLst>
            </p:cNvPr>
            <p:cNvSpPr/>
            <p:nvPr/>
          </p:nvSpPr>
          <p:spPr>
            <a:xfrm>
              <a:off x="3224150" y="3732275"/>
              <a:ext cx="38375" cy="25400"/>
            </a:xfrm>
            <a:custGeom>
              <a:avLst/>
              <a:gdLst/>
              <a:ahLst/>
              <a:cxnLst/>
              <a:rect l="l" t="t" r="r" b="b"/>
              <a:pathLst>
                <a:path w="1535" h="1016" extrusionOk="0">
                  <a:moveTo>
                    <a:pt x="1034" y="1"/>
                  </a:moveTo>
                  <a:cubicBezTo>
                    <a:pt x="967" y="1"/>
                    <a:pt x="834" y="1"/>
                    <a:pt x="734" y="34"/>
                  </a:cubicBezTo>
                  <a:cubicBezTo>
                    <a:pt x="634" y="101"/>
                    <a:pt x="500" y="134"/>
                    <a:pt x="334" y="168"/>
                  </a:cubicBezTo>
                  <a:cubicBezTo>
                    <a:pt x="234" y="201"/>
                    <a:pt x="134" y="268"/>
                    <a:pt x="67" y="368"/>
                  </a:cubicBezTo>
                  <a:cubicBezTo>
                    <a:pt x="33" y="468"/>
                    <a:pt x="0" y="601"/>
                    <a:pt x="33" y="701"/>
                  </a:cubicBezTo>
                  <a:cubicBezTo>
                    <a:pt x="67" y="801"/>
                    <a:pt x="134" y="935"/>
                    <a:pt x="234" y="968"/>
                  </a:cubicBezTo>
                  <a:cubicBezTo>
                    <a:pt x="304" y="992"/>
                    <a:pt x="392" y="1015"/>
                    <a:pt x="472" y="1015"/>
                  </a:cubicBezTo>
                  <a:cubicBezTo>
                    <a:pt x="506" y="1015"/>
                    <a:pt x="538" y="1011"/>
                    <a:pt x="567" y="1001"/>
                  </a:cubicBezTo>
                  <a:cubicBezTo>
                    <a:pt x="701" y="968"/>
                    <a:pt x="834" y="935"/>
                    <a:pt x="1001" y="868"/>
                  </a:cubicBezTo>
                  <a:cubicBezTo>
                    <a:pt x="1034" y="868"/>
                    <a:pt x="1068" y="868"/>
                    <a:pt x="1068" y="835"/>
                  </a:cubicBezTo>
                  <a:cubicBezTo>
                    <a:pt x="1168" y="835"/>
                    <a:pt x="1201" y="801"/>
                    <a:pt x="1234" y="768"/>
                  </a:cubicBezTo>
                  <a:cubicBezTo>
                    <a:pt x="1301" y="768"/>
                    <a:pt x="1301" y="701"/>
                    <a:pt x="1334" y="701"/>
                  </a:cubicBezTo>
                  <a:cubicBezTo>
                    <a:pt x="1401" y="668"/>
                    <a:pt x="1501" y="601"/>
                    <a:pt x="1535" y="468"/>
                  </a:cubicBezTo>
                  <a:cubicBezTo>
                    <a:pt x="1535" y="368"/>
                    <a:pt x="1501" y="201"/>
                    <a:pt x="1401" y="134"/>
                  </a:cubicBezTo>
                  <a:lnTo>
                    <a:pt x="1334" y="34"/>
                  </a:lnTo>
                  <a:cubicBezTo>
                    <a:pt x="1301" y="1"/>
                    <a:pt x="1201" y="1"/>
                    <a:pt x="1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56;p102">
              <a:extLst>
                <a:ext uri="{FF2B5EF4-FFF2-40B4-BE49-F238E27FC236}">
                  <a16:creationId xmlns:a16="http://schemas.microsoft.com/office/drawing/2014/main" id="{80D3AB06-2DB6-E6E7-D733-48A0CD357B73}"/>
                </a:ext>
              </a:extLst>
            </p:cNvPr>
            <p:cNvSpPr/>
            <p:nvPr/>
          </p:nvSpPr>
          <p:spPr>
            <a:xfrm>
              <a:off x="2952275" y="3848875"/>
              <a:ext cx="106200" cy="41950"/>
            </a:xfrm>
            <a:custGeom>
              <a:avLst/>
              <a:gdLst/>
              <a:ahLst/>
              <a:cxnLst/>
              <a:rect l="l" t="t" r="r" b="b"/>
              <a:pathLst>
                <a:path w="4248" h="1678" extrusionOk="0">
                  <a:moveTo>
                    <a:pt x="3742" y="1"/>
                  </a:moveTo>
                  <a:cubicBezTo>
                    <a:pt x="3719" y="1"/>
                    <a:pt x="3695" y="3"/>
                    <a:pt x="3670" y="7"/>
                  </a:cubicBezTo>
                  <a:cubicBezTo>
                    <a:pt x="3370" y="40"/>
                    <a:pt x="3103" y="174"/>
                    <a:pt x="2836" y="274"/>
                  </a:cubicBezTo>
                  <a:cubicBezTo>
                    <a:pt x="2569" y="340"/>
                    <a:pt x="2269" y="440"/>
                    <a:pt x="2035" y="507"/>
                  </a:cubicBezTo>
                  <a:cubicBezTo>
                    <a:pt x="1502" y="674"/>
                    <a:pt x="935" y="774"/>
                    <a:pt x="401" y="841"/>
                  </a:cubicBezTo>
                  <a:cubicBezTo>
                    <a:pt x="167" y="874"/>
                    <a:pt x="1" y="1007"/>
                    <a:pt x="1" y="1274"/>
                  </a:cubicBezTo>
                  <a:cubicBezTo>
                    <a:pt x="1" y="1461"/>
                    <a:pt x="176" y="1678"/>
                    <a:pt x="362" y="1678"/>
                  </a:cubicBezTo>
                  <a:cubicBezTo>
                    <a:pt x="375" y="1678"/>
                    <a:pt x="388" y="1677"/>
                    <a:pt x="401" y="1675"/>
                  </a:cubicBezTo>
                  <a:cubicBezTo>
                    <a:pt x="1035" y="1608"/>
                    <a:pt x="1602" y="1474"/>
                    <a:pt x="2202" y="1308"/>
                  </a:cubicBezTo>
                  <a:cubicBezTo>
                    <a:pt x="2502" y="1208"/>
                    <a:pt x="2736" y="1141"/>
                    <a:pt x="3036" y="1041"/>
                  </a:cubicBezTo>
                  <a:cubicBezTo>
                    <a:pt x="3336" y="941"/>
                    <a:pt x="3670" y="841"/>
                    <a:pt x="3903" y="641"/>
                  </a:cubicBezTo>
                  <a:cubicBezTo>
                    <a:pt x="4248" y="453"/>
                    <a:pt x="4093" y="1"/>
                    <a:pt x="3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57;p102">
              <a:extLst>
                <a:ext uri="{FF2B5EF4-FFF2-40B4-BE49-F238E27FC236}">
                  <a16:creationId xmlns:a16="http://schemas.microsoft.com/office/drawing/2014/main" id="{95856656-4982-456B-CC57-6003F94C044D}"/>
                </a:ext>
              </a:extLst>
            </p:cNvPr>
            <p:cNvSpPr/>
            <p:nvPr/>
          </p:nvSpPr>
          <p:spPr>
            <a:xfrm>
              <a:off x="2945600" y="3827150"/>
              <a:ext cx="38400" cy="18025"/>
            </a:xfrm>
            <a:custGeom>
              <a:avLst/>
              <a:gdLst/>
              <a:ahLst/>
              <a:cxnLst/>
              <a:rect l="l" t="t" r="r" b="b"/>
              <a:pathLst>
                <a:path w="1536" h="721" extrusionOk="0">
                  <a:moveTo>
                    <a:pt x="1237" y="0"/>
                  </a:moveTo>
                  <a:cubicBezTo>
                    <a:pt x="1214" y="0"/>
                    <a:pt x="1191" y="3"/>
                    <a:pt x="1168" y="8"/>
                  </a:cubicBezTo>
                  <a:cubicBezTo>
                    <a:pt x="868" y="75"/>
                    <a:pt x="535" y="142"/>
                    <a:pt x="268" y="209"/>
                  </a:cubicBezTo>
                  <a:cubicBezTo>
                    <a:pt x="134" y="242"/>
                    <a:pt x="1" y="409"/>
                    <a:pt x="101" y="542"/>
                  </a:cubicBezTo>
                  <a:cubicBezTo>
                    <a:pt x="127" y="671"/>
                    <a:pt x="213" y="721"/>
                    <a:pt x="328" y="721"/>
                  </a:cubicBezTo>
                  <a:cubicBezTo>
                    <a:pt x="361" y="721"/>
                    <a:pt x="397" y="716"/>
                    <a:pt x="434" y="709"/>
                  </a:cubicBezTo>
                  <a:cubicBezTo>
                    <a:pt x="701" y="676"/>
                    <a:pt x="1035" y="576"/>
                    <a:pt x="1335" y="542"/>
                  </a:cubicBezTo>
                  <a:cubicBezTo>
                    <a:pt x="1435" y="542"/>
                    <a:pt x="1469" y="475"/>
                    <a:pt x="1502" y="409"/>
                  </a:cubicBezTo>
                  <a:cubicBezTo>
                    <a:pt x="1502" y="375"/>
                    <a:pt x="1535" y="309"/>
                    <a:pt x="1502" y="209"/>
                  </a:cubicBezTo>
                  <a:cubicBezTo>
                    <a:pt x="1474" y="70"/>
                    <a:pt x="1354" y="0"/>
                    <a:pt x="1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58;p102">
              <a:extLst>
                <a:ext uri="{FF2B5EF4-FFF2-40B4-BE49-F238E27FC236}">
                  <a16:creationId xmlns:a16="http://schemas.microsoft.com/office/drawing/2014/main" id="{605FC6B5-6B08-3BBE-7BBC-94F2671CB05A}"/>
                </a:ext>
              </a:extLst>
            </p:cNvPr>
            <p:cNvSpPr/>
            <p:nvPr/>
          </p:nvSpPr>
          <p:spPr>
            <a:xfrm>
              <a:off x="2969550" y="4136850"/>
              <a:ext cx="145375" cy="77925"/>
            </a:xfrm>
            <a:custGeom>
              <a:avLst/>
              <a:gdLst/>
              <a:ahLst/>
              <a:cxnLst/>
              <a:rect l="l" t="t" r="r" b="b"/>
              <a:pathLst>
                <a:path w="5815" h="3117" extrusionOk="0">
                  <a:moveTo>
                    <a:pt x="4478" y="1"/>
                  </a:moveTo>
                  <a:cubicBezTo>
                    <a:pt x="3771" y="1"/>
                    <a:pt x="3067" y="216"/>
                    <a:pt x="2412" y="496"/>
                  </a:cubicBezTo>
                  <a:cubicBezTo>
                    <a:pt x="1511" y="930"/>
                    <a:pt x="744" y="1630"/>
                    <a:pt x="210" y="2464"/>
                  </a:cubicBezTo>
                  <a:cubicBezTo>
                    <a:pt x="0" y="2815"/>
                    <a:pt x="314" y="3116"/>
                    <a:pt x="623" y="3116"/>
                  </a:cubicBezTo>
                  <a:cubicBezTo>
                    <a:pt x="756" y="3116"/>
                    <a:pt x="888" y="3061"/>
                    <a:pt x="978" y="2931"/>
                  </a:cubicBezTo>
                  <a:cubicBezTo>
                    <a:pt x="1411" y="2198"/>
                    <a:pt x="2078" y="1664"/>
                    <a:pt x="2846" y="1330"/>
                  </a:cubicBezTo>
                  <a:cubicBezTo>
                    <a:pt x="3579" y="997"/>
                    <a:pt x="4413" y="963"/>
                    <a:pt x="5247" y="963"/>
                  </a:cubicBezTo>
                  <a:cubicBezTo>
                    <a:pt x="5714" y="930"/>
                    <a:pt x="5814" y="263"/>
                    <a:pt x="5381" y="129"/>
                  </a:cubicBezTo>
                  <a:cubicBezTo>
                    <a:pt x="5082" y="40"/>
                    <a:pt x="4780" y="1"/>
                    <a:pt x="4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59;p102">
              <a:extLst>
                <a:ext uri="{FF2B5EF4-FFF2-40B4-BE49-F238E27FC236}">
                  <a16:creationId xmlns:a16="http://schemas.microsoft.com/office/drawing/2014/main" id="{62C826CA-2103-2E84-3EFE-4053F155D63C}"/>
                </a:ext>
              </a:extLst>
            </p:cNvPr>
            <p:cNvSpPr/>
            <p:nvPr/>
          </p:nvSpPr>
          <p:spPr>
            <a:xfrm>
              <a:off x="3308750" y="4026400"/>
              <a:ext cx="113050" cy="53800"/>
            </a:xfrm>
            <a:custGeom>
              <a:avLst/>
              <a:gdLst/>
              <a:ahLst/>
              <a:cxnLst/>
              <a:rect l="l" t="t" r="r" b="b"/>
              <a:pathLst>
                <a:path w="4522" h="2152" extrusionOk="0">
                  <a:moveTo>
                    <a:pt x="3796" y="0"/>
                  </a:moveTo>
                  <a:cubicBezTo>
                    <a:pt x="2494" y="0"/>
                    <a:pt x="1217" y="612"/>
                    <a:pt x="285" y="1512"/>
                  </a:cubicBezTo>
                  <a:cubicBezTo>
                    <a:pt x="0" y="1771"/>
                    <a:pt x="259" y="2151"/>
                    <a:pt x="561" y="2151"/>
                  </a:cubicBezTo>
                  <a:cubicBezTo>
                    <a:pt x="647" y="2151"/>
                    <a:pt x="737" y="2120"/>
                    <a:pt x="819" y="2046"/>
                  </a:cubicBezTo>
                  <a:cubicBezTo>
                    <a:pt x="1753" y="1245"/>
                    <a:pt x="2921" y="945"/>
                    <a:pt x="4088" y="911"/>
                  </a:cubicBezTo>
                  <a:cubicBezTo>
                    <a:pt x="4322" y="911"/>
                    <a:pt x="4522" y="711"/>
                    <a:pt x="4522" y="444"/>
                  </a:cubicBezTo>
                  <a:cubicBezTo>
                    <a:pt x="4522" y="211"/>
                    <a:pt x="4322" y="44"/>
                    <a:pt x="4088" y="11"/>
                  </a:cubicBezTo>
                  <a:cubicBezTo>
                    <a:pt x="3991" y="4"/>
                    <a:pt x="3893" y="0"/>
                    <a:pt x="3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60;p102">
              <a:extLst>
                <a:ext uri="{FF2B5EF4-FFF2-40B4-BE49-F238E27FC236}">
                  <a16:creationId xmlns:a16="http://schemas.microsoft.com/office/drawing/2014/main" id="{19AA7E5C-2B8F-CB8B-1B72-A3AFA4A95BF7}"/>
                </a:ext>
              </a:extLst>
            </p:cNvPr>
            <p:cNvSpPr/>
            <p:nvPr/>
          </p:nvSpPr>
          <p:spPr>
            <a:xfrm>
              <a:off x="3641950" y="3910200"/>
              <a:ext cx="142625" cy="67900"/>
            </a:xfrm>
            <a:custGeom>
              <a:avLst/>
              <a:gdLst/>
              <a:ahLst/>
              <a:cxnLst/>
              <a:rect l="l" t="t" r="r" b="b"/>
              <a:pathLst>
                <a:path w="5705" h="2716" extrusionOk="0">
                  <a:moveTo>
                    <a:pt x="4777" y="1"/>
                  </a:moveTo>
                  <a:cubicBezTo>
                    <a:pt x="4001" y="1"/>
                    <a:pt x="3215" y="237"/>
                    <a:pt x="2502" y="523"/>
                  </a:cubicBezTo>
                  <a:cubicBezTo>
                    <a:pt x="1635" y="856"/>
                    <a:pt x="867" y="1356"/>
                    <a:pt x="167" y="1957"/>
                  </a:cubicBezTo>
                  <a:cubicBezTo>
                    <a:pt x="0" y="2124"/>
                    <a:pt x="0" y="2424"/>
                    <a:pt x="167" y="2591"/>
                  </a:cubicBezTo>
                  <a:cubicBezTo>
                    <a:pt x="250" y="2674"/>
                    <a:pt x="359" y="2716"/>
                    <a:pt x="471" y="2716"/>
                  </a:cubicBezTo>
                  <a:cubicBezTo>
                    <a:pt x="584" y="2716"/>
                    <a:pt x="701" y="2674"/>
                    <a:pt x="801" y="2591"/>
                  </a:cubicBezTo>
                  <a:cubicBezTo>
                    <a:pt x="1434" y="2090"/>
                    <a:pt x="2135" y="1723"/>
                    <a:pt x="2869" y="1457"/>
                  </a:cubicBezTo>
                  <a:cubicBezTo>
                    <a:pt x="3669" y="1223"/>
                    <a:pt x="4470" y="1090"/>
                    <a:pt x="5304" y="1023"/>
                  </a:cubicBezTo>
                  <a:cubicBezTo>
                    <a:pt x="5537" y="990"/>
                    <a:pt x="5704" y="689"/>
                    <a:pt x="5671" y="489"/>
                  </a:cubicBezTo>
                  <a:cubicBezTo>
                    <a:pt x="5637" y="222"/>
                    <a:pt x="5437" y="56"/>
                    <a:pt x="5170" y="22"/>
                  </a:cubicBezTo>
                  <a:cubicBezTo>
                    <a:pt x="5040" y="8"/>
                    <a:pt x="4909" y="1"/>
                    <a:pt x="4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61;p102">
              <a:extLst>
                <a:ext uri="{FF2B5EF4-FFF2-40B4-BE49-F238E27FC236}">
                  <a16:creationId xmlns:a16="http://schemas.microsoft.com/office/drawing/2014/main" id="{5B01B4CB-5E32-5EFC-6408-D2012ACE5C33}"/>
                </a:ext>
              </a:extLst>
            </p:cNvPr>
            <p:cNvSpPr/>
            <p:nvPr/>
          </p:nvSpPr>
          <p:spPr>
            <a:xfrm>
              <a:off x="4844475" y="3919700"/>
              <a:ext cx="63400" cy="42975"/>
            </a:xfrm>
            <a:custGeom>
              <a:avLst/>
              <a:gdLst/>
              <a:ahLst/>
              <a:cxnLst/>
              <a:rect l="l" t="t" r="r" b="b"/>
              <a:pathLst>
                <a:path w="2536" h="1719" extrusionOk="0">
                  <a:moveTo>
                    <a:pt x="350" y="1"/>
                  </a:moveTo>
                  <a:cubicBezTo>
                    <a:pt x="275" y="1"/>
                    <a:pt x="200" y="26"/>
                    <a:pt x="133" y="76"/>
                  </a:cubicBezTo>
                  <a:cubicBezTo>
                    <a:pt x="0" y="209"/>
                    <a:pt x="67" y="376"/>
                    <a:pt x="133" y="509"/>
                  </a:cubicBezTo>
                  <a:cubicBezTo>
                    <a:pt x="400" y="810"/>
                    <a:pt x="667" y="1043"/>
                    <a:pt x="1001" y="1310"/>
                  </a:cubicBezTo>
                  <a:cubicBezTo>
                    <a:pt x="1168" y="1410"/>
                    <a:pt x="1334" y="1510"/>
                    <a:pt x="1568" y="1577"/>
                  </a:cubicBezTo>
                  <a:cubicBezTo>
                    <a:pt x="1735" y="1677"/>
                    <a:pt x="1935" y="1677"/>
                    <a:pt x="2102" y="1710"/>
                  </a:cubicBezTo>
                  <a:cubicBezTo>
                    <a:pt x="2129" y="1716"/>
                    <a:pt x="2157" y="1719"/>
                    <a:pt x="2184" y="1719"/>
                  </a:cubicBezTo>
                  <a:cubicBezTo>
                    <a:pt x="2319" y="1719"/>
                    <a:pt x="2435" y="1649"/>
                    <a:pt x="2435" y="1510"/>
                  </a:cubicBezTo>
                  <a:cubicBezTo>
                    <a:pt x="2535" y="1343"/>
                    <a:pt x="2435" y="1177"/>
                    <a:pt x="2268" y="1143"/>
                  </a:cubicBezTo>
                  <a:cubicBezTo>
                    <a:pt x="2202" y="1077"/>
                    <a:pt x="2102" y="1077"/>
                    <a:pt x="2035" y="1043"/>
                  </a:cubicBezTo>
                  <a:cubicBezTo>
                    <a:pt x="2035" y="1043"/>
                    <a:pt x="1968" y="1043"/>
                    <a:pt x="1968" y="1010"/>
                  </a:cubicBezTo>
                  <a:cubicBezTo>
                    <a:pt x="1935" y="1010"/>
                    <a:pt x="1901" y="976"/>
                    <a:pt x="1835" y="976"/>
                  </a:cubicBezTo>
                  <a:cubicBezTo>
                    <a:pt x="1801" y="910"/>
                    <a:pt x="1735" y="910"/>
                    <a:pt x="1701" y="876"/>
                  </a:cubicBezTo>
                  <a:cubicBezTo>
                    <a:pt x="1635" y="876"/>
                    <a:pt x="1635" y="876"/>
                    <a:pt x="1601" y="843"/>
                  </a:cubicBezTo>
                  <a:lnTo>
                    <a:pt x="1334" y="710"/>
                  </a:lnTo>
                  <a:cubicBezTo>
                    <a:pt x="1268" y="676"/>
                    <a:pt x="1234" y="643"/>
                    <a:pt x="1134" y="576"/>
                  </a:cubicBezTo>
                  <a:cubicBezTo>
                    <a:pt x="1101" y="543"/>
                    <a:pt x="1067" y="543"/>
                    <a:pt x="1001" y="509"/>
                  </a:cubicBezTo>
                  <a:lnTo>
                    <a:pt x="967" y="476"/>
                  </a:lnTo>
                  <a:cubicBezTo>
                    <a:pt x="834" y="343"/>
                    <a:pt x="667" y="209"/>
                    <a:pt x="567" y="76"/>
                  </a:cubicBezTo>
                  <a:cubicBezTo>
                    <a:pt x="500" y="26"/>
                    <a:pt x="425" y="1"/>
                    <a:pt x="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62;p102">
              <a:extLst>
                <a:ext uri="{FF2B5EF4-FFF2-40B4-BE49-F238E27FC236}">
                  <a16:creationId xmlns:a16="http://schemas.microsoft.com/office/drawing/2014/main" id="{D3FB9447-F73A-A60E-57E4-8083D3B9A866}"/>
                </a:ext>
              </a:extLst>
            </p:cNvPr>
            <p:cNvSpPr/>
            <p:nvPr/>
          </p:nvSpPr>
          <p:spPr>
            <a:xfrm>
              <a:off x="4885325" y="3903325"/>
              <a:ext cx="48400" cy="25800"/>
            </a:xfrm>
            <a:custGeom>
              <a:avLst/>
              <a:gdLst/>
              <a:ahLst/>
              <a:cxnLst/>
              <a:rect l="l" t="t" r="r" b="b"/>
              <a:pathLst>
                <a:path w="1936" h="1032" extrusionOk="0">
                  <a:moveTo>
                    <a:pt x="298" y="1"/>
                  </a:moveTo>
                  <a:cubicBezTo>
                    <a:pt x="238" y="1"/>
                    <a:pt x="179" y="18"/>
                    <a:pt x="134" y="64"/>
                  </a:cubicBezTo>
                  <a:cubicBezTo>
                    <a:pt x="67" y="164"/>
                    <a:pt x="1" y="364"/>
                    <a:pt x="134" y="464"/>
                  </a:cubicBezTo>
                  <a:cubicBezTo>
                    <a:pt x="568" y="798"/>
                    <a:pt x="1101" y="998"/>
                    <a:pt x="1635" y="1031"/>
                  </a:cubicBezTo>
                  <a:cubicBezTo>
                    <a:pt x="1768" y="1031"/>
                    <a:pt x="1935" y="898"/>
                    <a:pt x="1902" y="798"/>
                  </a:cubicBezTo>
                  <a:cubicBezTo>
                    <a:pt x="1935" y="631"/>
                    <a:pt x="1802" y="497"/>
                    <a:pt x="1668" y="497"/>
                  </a:cubicBezTo>
                  <a:lnTo>
                    <a:pt x="1568" y="497"/>
                  </a:lnTo>
                  <a:cubicBezTo>
                    <a:pt x="1502" y="497"/>
                    <a:pt x="1435" y="464"/>
                    <a:pt x="1402" y="464"/>
                  </a:cubicBezTo>
                  <a:cubicBezTo>
                    <a:pt x="1268" y="431"/>
                    <a:pt x="1168" y="364"/>
                    <a:pt x="1068" y="364"/>
                  </a:cubicBezTo>
                  <a:lnTo>
                    <a:pt x="1001" y="364"/>
                  </a:lnTo>
                  <a:cubicBezTo>
                    <a:pt x="968" y="364"/>
                    <a:pt x="968" y="331"/>
                    <a:pt x="935" y="331"/>
                  </a:cubicBezTo>
                  <a:cubicBezTo>
                    <a:pt x="901" y="297"/>
                    <a:pt x="834" y="297"/>
                    <a:pt x="801" y="264"/>
                  </a:cubicBezTo>
                  <a:cubicBezTo>
                    <a:pt x="768" y="197"/>
                    <a:pt x="734" y="197"/>
                    <a:pt x="634" y="164"/>
                  </a:cubicBezTo>
                  <a:cubicBezTo>
                    <a:pt x="601" y="164"/>
                    <a:pt x="601" y="130"/>
                    <a:pt x="568" y="130"/>
                  </a:cubicBezTo>
                  <a:lnTo>
                    <a:pt x="501" y="64"/>
                  </a:lnTo>
                  <a:cubicBezTo>
                    <a:pt x="446" y="27"/>
                    <a:pt x="371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63;p102">
              <a:extLst>
                <a:ext uri="{FF2B5EF4-FFF2-40B4-BE49-F238E27FC236}">
                  <a16:creationId xmlns:a16="http://schemas.microsoft.com/office/drawing/2014/main" id="{1F434717-BECB-BC7A-DC81-CB79089C0595}"/>
                </a:ext>
              </a:extLst>
            </p:cNvPr>
            <p:cNvSpPr/>
            <p:nvPr/>
          </p:nvSpPr>
          <p:spPr>
            <a:xfrm>
              <a:off x="4875325" y="3835250"/>
              <a:ext cx="91375" cy="54975"/>
            </a:xfrm>
            <a:custGeom>
              <a:avLst/>
              <a:gdLst/>
              <a:ahLst/>
              <a:cxnLst/>
              <a:rect l="l" t="t" r="r" b="b"/>
              <a:pathLst>
                <a:path w="3655" h="2199" extrusionOk="0">
                  <a:moveTo>
                    <a:pt x="391" y="0"/>
                  </a:moveTo>
                  <a:cubicBezTo>
                    <a:pt x="223" y="0"/>
                    <a:pt x="61" y="115"/>
                    <a:pt x="34" y="252"/>
                  </a:cubicBezTo>
                  <a:cubicBezTo>
                    <a:pt x="0" y="485"/>
                    <a:pt x="100" y="685"/>
                    <a:pt x="300" y="719"/>
                  </a:cubicBezTo>
                  <a:cubicBezTo>
                    <a:pt x="1301" y="1019"/>
                    <a:pt x="2168" y="1519"/>
                    <a:pt x="3002" y="2153"/>
                  </a:cubicBezTo>
                  <a:cubicBezTo>
                    <a:pt x="3056" y="2185"/>
                    <a:pt x="3110" y="2199"/>
                    <a:pt x="3162" y="2199"/>
                  </a:cubicBezTo>
                  <a:cubicBezTo>
                    <a:pt x="3436" y="2199"/>
                    <a:pt x="3655" y="1810"/>
                    <a:pt x="3403" y="1586"/>
                  </a:cubicBezTo>
                  <a:cubicBezTo>
                    <a:pt x="2569" y="852"/>
                    <a:pt x="1568" y="285"/>
                    <a:pt x="501" y="18"/>
                  </a:cubicBezTo>
                  <a:cubicBezTo>
                    <a:pt x="465" y="6"/>
                    <a:pt x="427" y="0"/>
                    <a:pt x="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64;p102">
              <a:extLst>
                <a:ext uri="{FF2B5EF4-FFF2-40B4-BE49-F238E27FC236}">
                  <a16:creationId xmlns:a16="http://schemas.microsoft.com/office/drawing/2014/main" id="{95F07676-3695-2821-8F0E-11A142A6F14B}"/>
                </a:ext>
              </a:extLst>
            </p:cNvPr>
            <p:cNvSpPr/>
            <p:nvPr/>
          </p:nvSpPr>
          <p:spPr>
            <a:xfrm>
              <a:off x="2829700" y="3640075"/>
              <a:ext cx="117225" cy="191475"/>
            </a:xfrm>
            <a:custGeom>
              <a:avLst/>
              <a:gdLst/>
              <a:ahLst/>
              <a:cxnLst/>
              <a:rect l="l" t="t" r="r" b="b"/>
              <a:pathLst>
                <a:path w="4689" h="7659" extrusionOk="0">
                  <a:moveTo>
                    <a:pt x="3811" y="1"/>
                  </a:moveTo>
                  <a:cubicBezTo>
                    <a:pt x="3765" y="1"/>
                    <a:pt x="3718" y="7"/>
                    <a:pt x="3669" y="19"/>
                  </a:cubicBezTo>
                  <a:cubicBezTo>
                    <a:pt x="2435" y="386"/>
                    <a:pt x="1435" y="1387"/>
                    <a:pt x="901" y="2555"/>
                  </a:cubicBezTo>
                  <a:cubicBezTo>
                    <a:pt x="267" y="3956"/>
                    <a:pt x="0" y="5790"/>
                    <a:pt x="567" y="7191"/>
                  </a:cubicBezTo>
                  <a:cubicBezTo>
                    <a:pt x="634" y="7458"/>
                    <a:pt x="834" y="7658"/>
                    <a:pt x="1134" y="7658"/>
                  </a:cubicBezTo>
                  <a:cubicBezTo>
                    <a:pt x="1401" y="7658"/>
                    <a:pt x="1668" y="7458"/>
                    <a:pt x="1735" y="7191"/>
                  </a:cubicBezTo>
                  <a:cubicBezTo>
                    <a:pt x="1768" y="6824"/>
                    <a:pt x="1835" y="6491"/>
                    <a:pt x="1835" y="6157"/>
                  </a:cubicBezTo>
                  <a:lnTo>
                    <a:pt x="1835" y="5156"/>
                  </a:lnTo>
                  <a:cubicBezTo>
                    <a:pt x="1835" y="4523"/>
                    <a:pt x="1935" y="3856"/>
                    <a:pt x="2168" y="3288"/>
                  </a:cubicBezTo>
                  <a:cubicBezTo>
                    <a:pt x="2502" y="2321"/>
                    <a:pt x="3169" y="1487"/>
                    <a:pt x="4103" y="1054"/>
                  </a:cubicBezTo>
                  <a:cubicBezTo>
                    <a:pt x="4689" y="869"/>
                    <a:pt x="4363" y="1"/>
                    <a:pt x="3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65;p102">
              <a:extLst>
                <a:ext uri="{FF2B5EF4-FFF2-40B4-BE49-F238E27FC236}">
                  <a16:creationId xmlns:a16="http://schemas.microsoft.com/office/drawing/2014/main" id="{16E4696C-F508-216F-CB26-BD2946B04EB9}"/>
                </a:ext>
              </a:extLst>
            </p:cNvPr>
            <p:cNvSpPr/>
            <p:nvPr/>
          </p:nvSpPr>
          <p:spPr>
            <a:xfrm>
              <a:off x="3128250" y="3512775"/>
              <a:ext cx="101750" cy="147050"/>
            </a:xfrm>
            <a:custGeom>
              <a:avLst/>
              <a:gdLst/>
              <a:ahLst/>
              <a:cxnLst/>
              <a:rect l="l" t="t" r="r" b="b"/>
              <a:pathLst>
                <a:path w="4070" h="5882" extrusionOk="0">
                  <a:moveTo>
                    <a:pt x="3316" y="1"/>
                  </a:moveTo>
                  <a:cubicBezTo>
                    <a:pt x="3211" y="1"/>
                    <a:pt x="3103" y="24"/>
                    <a:pt x="3002" y="74"/>
                  </a:cubicBezTo>
                  <a:cubicBezTo>
                    <a:pt x="1201" y="1075"/>
                    <a:pt x="0" y="3277"/>
                    <a:pt x="467" y="5312"/>
                  </a:cubicBezTo>
                  <a:cubicBezTo>
                    <a:pt x="530" y="5655"/>
                    <a:pt x="855" y="5882"/>
                    <a:pt x="1225" y="5882"/>
                  </a:cubicBezTo>
                  <a:cubicBezTo>
                    <a:pt x="1250" y="5882"/>
                    <a:pt x="1276" y="5881"/>
                    <a:pt x="1301" y="5879"/>
                  </a:cubicBezTo>
                  <a:cubicBezTo>
                    <a:pt x="1668" y="5812"/>
                    <a:pt x="1968" y="5478"/>
                    <a:pt x="1901" y="5145"/>
                  </a:cubicBezTo>
                  <a:lnTo>
                    <a:pt x="1901" y="4544"/>
                  </a:lnTo>
                  <a:lnTo>
                    <a:pt x="1901" y="4244"/>
                  </a:lnTo>
                  <a:cubicBezTo>
                    <a:pt x="1901" y="4148"/>
                    <a:pt x="1936" y="4000"/>
                    <a:pt x="1955" y="4000"/>
                  </a:cubicBezTo>
                  <a:cubicBezTo>
                    <a:pt x="1963" y="4000"/>
                    <a:pt x="1968" y="4022"/>
                    <a:pt x="1968" y="4077"/>
                  </a:cubicBezTo>
                  <a:lnTo>
                    <a:pt x="2068" y="3444"/>
                  </a:lnTo>
                  <a:cubicBezTo>
                    <a:pt x="2135" y="3377"/>
                    <a:pt x="2135" y="3243"/>
                    <a:pt x="2168" y="3143"/>
                  </a:cubicBezTo>
                  <a:cubicBezTo>
                    <a:pt x="2168" y="3110"/>
                    <a:pt x="2202" y="3077"/>
                    <a:pt x="2202" y="2977"/>
                  </a:cubicBezTo>
                  <a:cubicBezTo>
                    <a:pt x="2302" y="2810"/>
                    <a:pt x="2368" y="2643"/>
                    <a:pt x="2502" y="2443"/>
                  </a:cubicBezTo>
                  <a:cubicBezTo>
                    <a:pt x="2535" y="2376"/>
                    <a:pt x="2635" y="2276"/>
                    <a:pt x="2669" y="2143"/>
                  </a:cubicBezTo>
                  <a:cubicBezTo>
                    <a:pt x="2702" y="2109"/>
                    <a:pt x="2702" y="2076"/>
                    <a:pt x="2735" y="2043"/>
                  </a:cubicBezTo>
                  <a:lnTo>
                    <a:pt x="2802" y="1976"/>
                  </a:lnTo>
                  <a:cubicBezTo>
                    <a:pt x="2902" y="1809"/>
                    <a:pt x="3069" y="1642"/>
                    <a:pt x="3202" y="1542"/>
                  </a:cubicBezTo>
                  <a:cubicBezTo>
                    <a:pt x="3302" y="1442"/>
                    <a:pt x="3369" y="1409"/>
                    <a:pt x="3469" y="1309"/>
                  </a:cubicBezTo>
                  <a:lnTo>
                    <a:pt x="3503" y="1309"/>
                  </a:lnTo>
                  <a:cubicBezTo>
                    <a:pt x="3536" y="1275"/>
                    <a:pt x="3636" y="1242"/>
                    <a:pt x="3669" y="1209"/>
                  </a:cubicBezTo>
                  <a:cubicBezTo>
                    <a:pt x="3970" y="1042"/>
                    <a:pt x="4070" y="642"/>
                    <a:pt x="3903" y="308"/>
                  </a:cubicBezTo>
                  <a:cubicBezTo>
                    <a:pt x="3787" y="122"/>
                    <a:pt x="35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66;p102">
              <a:extLst>
                <a:ext uri="{FF2B5EF4-FFF2-40B4-BE49-F238E27FC236}">
                  <a16:creationId xmlns:a16="http://schemas.microsoft.com/office/drawing/2014/main" id="{97830B51-E1B2-2BCE-A6B5-3C3570D7E2C5}"/>
                </a:ext>
              </a:extLst>
            </p:cNvPr>
            <p:cNvSpPr/>
            <p:nvPr/>
          </p:nvSpPr>
          <p:spPr>
            <a:xfrm>
              <a:off x="3177450" y="3612200"/>
              <a:ext cx="25" cy="6700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0" y="234"/>
                  </a:moveTo>
                  <a:lnTo>
                    <a:pt x="0" y="234"/>
                  </a:lnTo>
                  <a:cubicBezTo>
                    <a:pt x="0" y="267"/>
                    <a:pt x="0" y="0"/>
                    <a:pt x="0" y="234"/>
                  </a:cubicBezTo>
                  <a:close/>
                </a:path>
              </a:pathLst>
            </a:custGeom>
            <a:solidFill>
              <a:srgbClr val="FFC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67;p102">
              <a:extLst>
                <a:ext uri="{FF2B5EF4-FFF2-40B4-BE49-F238E27FC236}">
                  <a16:creationId xmlns:a16="http://schemas.microsoft.com/office/drawing/2014/main" id="{C6F62CD3-FBFB-9CA7-C75E-450AD98990B7}"/>
                </a:ext>
              </a:extLst>
            </p:cNvPr>
            <p:cNvSpPr/>
            <p:nvPr/>
          </p:nvSpPr>
          <p:spPr>
            <a:xfrm>
              <a:off x="3454300" y="3366900"/>
              <a:ext cx="125950" cy="146125"/>
            </a:xfrm>
            <a:custGeom>
              <a:avLst/>
              <a:gdLst/>
              <a:ahLst/>
              <a:cxnLst/>
              <a:rect l="l" t="t" r="r" b="b"/>
              <a:pathLst>
                <a:path w="5038" h="5845" extrusionOk="0">
                  <a:moveTo>
                    <a:pt x="4400" y="0"/>
                  </a:moveTo>
                  <a:cubicBezTo>
                    <a:pt x="4336" y="0"/>
                    <a:pt x="4270" y="12"/>
                    <a:pt x="4204" y="39"/>
                  </a:cubicBezTo>
                  <a:cubicBezTo>
                    <a:pt x="3136" y="372"/>
                    <a:pt x="2102" y="1073"/>
                    <a:pt x="1335" y="1940"/>
                  </a:cubicBezTo>
                  <a:cubicBezTo>
                    <a:pt x="901" y="2440"/>
                    <a:pt x="568" y="2941"/>
                    <a:pt x="334" y="3541"/>
                  </a:cubicBezTo>
                  <a:cubicBezTo>
                    <a:pt x="268" y="3775"/>
                    <a:pt x="134" y="4041"/>
                    <a:pt x="67" y="4275"/>
                  </a:cubicBezTo>
                  <a:cubicBezTo>
                    <a:pt x="1" y="4642"/>
                    <a:pt x="1" y="4975"/>
                    <a:pt x="67" y="5376"/>
                  </a:cubicBezTo>
                  <a:cubicBezTo>
                    <a:pt x="184" y="5667"/>
                    <a:pt x="480" y="5845"/>
                    <a:pt x="761" y="5845"/>
                  </a:cubicBezTo>
                  <a:cubicBezTo>
                    <a:pt x="963" y="5845"/>
                    <a:pt x="1156" y="5752"/>
                    <a:pt x="1268" y="5543"/>
                  </a:cubicBezTo>
                  <a:cubicBezTo>
                    <a:pt x="1368" y="5276"/>
                    <a:pt x="1502" y="5042"/>
                    <a:pt x="1602" y="4742"/>
                  </a:cubicBezTo>
                  <a:cubicBezTo>
                    <a:pt x="1635" y="4475"/>
                    <a:pt x="1702" y="4275"/>
                    <a:pt x="1802" y="4041"/>
                  </a:cubicBezTo>
                  <a:cubicBezTo>
                    <a:pt x="1802" y="3975"/>
                    <a:pt x="1835" y="3941"/>
                    <a:pt x="1835" y="3875"/>
                  </a:cubicBezTo>
                  <a:cubicBezTo>
                    <a:pt x="1835" y="3808"/>
                    <a:pt x="1869" y="3775"/>
                    <a:pt x="1869" y="3775"/>
                  </a:cubicBezTo>
                  <a:cubicBezTo>
                    <a:pt x="1935" y="3641"/>
                    <a:pt x="1969" y="3574"/>
                    <a:pt x="2035" y="3441"/>
                  </a:cubicBezTo>
                  <a:lnTo>
                    <a:pt x="2436" y="2807"/>
                  </a:lnTo>
                  <a:cubicBezTo>
                    <a:pt x="2469" y="2774"/>
                    <a:pt x="2502" y="2741"/>
                    <a:pt x="2502" y="2707"/>
                  </a:cubicBezTo>
                  <a:lnTo>
                    <a:pt x="2536" y="2640"/>
                  </a:lnTo>
                  <a:cubicBezTo>
                    <a:pt x="2636" y="2574"/>
                    <a:pt x="2703" y="2440"/>
                    <a:pt x="2803" y="2374"/>
                  </a:cubicBezTo>
                  <a:cubicBezTo>
                    <a:pt x="2969" y="2207"/>
                    <a:pt x="3136" y="2040"/>
                    <a:pt x="3336" y="1873"/>
                  </a:cubicBezTo>
                  <a:lnTo>
                    <a:pt x="3370" y="1807"/>
                  </a:lnTo>
                  <a:cubicBezTo>
                    <a:pt x="3370" y="1807"/>
                    <a:pt x="3403" y="1807"/>
                    <a:pt x="3403" y="1773"/>
                  </a:cubicBezTo>
                  <a:cubicBezTo>
                    <a:pt x="3470" y="1740"/>
                    <a:pt x="3537" y="1706"/>
                    <a:pt x="3603" y="1640"/>
                  </a:cubicBezTo>
                  <a:cubicBezTo>
                    <a:pt x="3670" y="1606"/>
                    <a:pt x="3770" y="1540"/>
                    <a:pt x="3870" y="1473"/>
                  </a:cubicBezTo>
                  <a:cubicBezTo>
                    <a:pt x="4070" y="1373"/>
                    <a:pt x="4337" y="1239"/>
                    <a:pt x="4504" y="1206"/>
                  </a:cubicBezTo>
                  <a:cubicBezTo>
                    <a:pt x="4837" y="1073"/>
                    <a:pt x="5038" y="772"/>
                    <a:pt x="4971" y="439"/>
                  </a:cubicBezTo>
                  <a:cubicBezTo>
                    <a:pt x="4891" y="198"/>
                    <a:pt x="4660" y="0"/>
                    <a:pt x="4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68;p102">
              <a:extLst>
                <a:ext uri="{FF2B5EF4-FFF2-40B4-BE49-F238E27FC236}">
                  <a16:creationId xmlns:a16="http://schemas.microsoft.com/office/drawing/2014/main" id="{B982B55E-1538-45D3-F80D-605665708E5C}"/>
                </a:ext>
              </a:extLst>
            </p:cNvPr>
            <p:cNvSpPr/>
            <p:nvPr/>
          </p:nvSpPr>
          <p:spPr>
            <a:xfrm>
              <a:off x="3767450" y="2686725"/>
              <a:ext cx="94275" cy="378150"/>
            </a:xfrm>
            <a:custGeom>
              <a:avLst/>
              <a:gdLst/>
              <a:ahLst/>
              <a:cxnLst/>
              <a:rect l="l" t="t" r="r" b="b"/>
              <a:pathLst>
                <a:path w="3771" h="15126" extrusionOk="0">
                  <a:moveTo>
                    <a:pt x="410" y="1"/>
                  </a:moveTo>
                  <a:cubicBezTo>
                    <a:pt x="197" y="1"/>
                    <a:pt x="1" y="135"/>
                    <a:pt x="17" y="426"/>
                  </a:cubicBezTo>
                  <a:cubicBezTo>
                    <a:pt x="150" y="3429"/>
                    <a:pt x="184" y="6397"/>
                    <a:pt x="417" y="9400"/>
                  </a:cubicBezTo>
                  <a:cubicBezTo>
                    <a:pt x="451" y="10100"/>
                    <a:pt x="517" y="10834"/>
                    <a:pt x="584" y="11568"/>
                  </a:cubicBezTo>
                  <a:cubicBezTo>
                    <a:pt x="617" y="12235"/>
                    <a:pt x="617" y="12969"/>
                    <a:pt x="784" y="13636"/>
                  </a:cubicBezTo>
                  <a:cubicBezTo>
                    <a:pt x="947" y="14405"/>
                    <a:pt x="1681" y="15125"/>
                    <a:pt x="2426" y="15125"/>
                  </a:cubicBezTo>
                  <a:cubicBezTo>
                    <a:pt x="2748" y="15125"/>
                    <a:pt x="3071" y="14992"/>
                    <a:pt x="3353" y="14670"/>
                  </a:cubicBezTo>
                  <a:cubicBezTo>
                    <a:pt x="3770" y="14197"/>
                    <a:pt x="3375" y="13515"/>
                    <a:pt x="2826" y="13515"/>
                  </a:cubicBezTo>
                  <a:cubicBezTo>
                    <a:pt x="2717" y="13515"/>
                    <a:pt x="2601" y="13542"/>
                    <a:pt x="2485" y="13603"/>
                  </a:cubicBezTo>
                  <a:cubicBezTo>
                    <a:pt x="2475" y="13607"/>
                    <a:pt x="2465" y="13609"/>
                    <a:pt x="2456" y="13609"/>
                  </a:cubicBezTo>
                  <a:cubicBezTo>
                    <a:pt x="2310" y="13609"/>
                    <a:pt x="2248" y="13159"/>
                    <a:pt x="2185" y="13002"/>
                  </a:cubicBezTo>
                  <a:cubicBezTo>
                    <a:pt x="2118" y="12435"/>
                    <a:pt x="2118" y="11835"/>
                    <a:pt x="2085" y="11268"/>
                  </a:cubicBezTo>
                  <a:cubicBezTo>
                    <a:pt x="1985" y="10067"/>
                    <a:pt x="1918" y="8832"/>
                    <a:pt x="1785" y="7632"/>
                  </a:cubicBezTo>
                  <a:cubicBezTo>
                    <a:pt x="1518" y="5230"/>
                    <a:pt x="1184" y="2828"/>
                    <a:pt x="918" y="426"/>
                  </a:cubicBezTo>
                  <a:cubicBezTo>
                    <a:pt x="883" y="152"/>
                    <a:pt x="637" y="1"/>
                    <a:pt x="4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69;p102">
              <a:extLst>
                <a:ext uri="{FF2B5EF4-FFF2-40B4-BE49-F238E27FC236}">
                  <a16:creationId xmlns:a16="http://schemas.microsoft.com/office/drawing/2014/main" id="{D76593F1-59F2-7A3F-113F-6FDA8A761C5C}"/>
                </a:ext>
              </a:extLst>
            </p:cNvPr>
            <p:cNvSpPr/>
            <p:nvPr/>
          </p:nvSpPr>
          <p:spPr>
            <a:xfrm>
              <a:off x="3773700" y="3170125"/>
              <a:ext cx="97950" cy="273050"/>
            </a:xfrm>
            <a:custGeom>
              <a:avLst/>
              <a:gdLst/>
              <a:ahLst/>
              <a:cxnLst/>
              <a:rect l="l" t="t" r="r" b="b"/>
              <a:pathLst>
                <a:path w="3918" h="10922" extrusionOk="0">
                  <a:moveTo>
                    <a:pt x="3296" y="1"/>
                  </a:moveTo>
                  <a:cubicBezTo>
                    <a:pt x="3277" y="1"/>
                    <a:pt x="3257" y="2"/>
                    <a:pt x="3236" y="4"/>
                  </a:cubicBezTo>
                  <a:cubicBezTo>
                    <a:pt x="1201" y="271"/>
                    <a:pt x="434" y="2306"/>
                    <a:pt x="434" y="4107"/>
                  </a:cubicBezTo>
                  <a:cubicBezTo>
                    <a:pt x="434" y="5241"/>
                    <a:pt x="568" y="6342"/>
                    <a:pt x="501" y="7443"/>
                  </a:cubicBezTo>
                  <a:cubicBezTo>
                    <a:pt x="434" y="7976"/>
                    <a:pt x="367" y="8510"/>
                    <a:pt x="267" y="9077"/>
                  </a:cubicBezTo>
                  <a:cubicBezTo>
                    <a:pt x="201" y="9577"/>
                    <a:pt x="0" y="10178"/>
                    <a:pt x="267" y="10678"/>
                  </a:cubicBezTo>
                  <a:cubicBezTo>
                    <a:pt x="351" y="10846"/>
                    <a:pt x="514" y="10921"/>
                    <a:pt x="673" y="10921"/>
                  </a:cubicBezTo>
                  <a:cubicBezTo>
                    <a:pt x="767" y="10921"/>
                    <a:pt x="860" y="10895"/>
                    <a:pt x="934" y="10845"/>
                  </a:cubicBezTo>
                  <a:cubicBezTo>
                    <a:pt x="1735" y="10445"/>
                    <a:pt x="1768" y="9010"/>
                    <a:pt x="1868" y="8277"/>
                  </a:cubicBezTo>
                  <a:cubicBezTo>
                    <a:pt x="2002" y="7276"/>
                    <a:pt x="2002" y="6308"/>
                    <a:pt x="1868" y="5308"/>
                  </a:cubicBezTo>
                  <a:cubicBezTo>
                    <a:pt x="1735" y="3873"/>
                    <a:pt x="1401" y="1338"/>
                    <a:pt x="3370" y="971"/>
                  </a:cubicBezTo>
                  <a:cubicBezTo>
                    <a:pt x="3917" y="875"/>
                    <a:pt x="3843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70;p102">
              <a:extLst>
                <a:ext uri="{FF2B5EF4-FFF2-40B4-BE49-F238E27FC236}">
                  <a16:creationId xmlns:a16="http://schemas.microsoft.com/office/drawing/2014/main" id="{14FD83FD-FA07-F512-A559-CFA68A5FDAD6}"/>
                </a:ext>
              </a:extLst>
            </p:cNvPr>
            <p:cNvSpPr/>
            <p:nvPr/>
          </p:nvSpPr>
          <p:spPr>
            <a:xfrm>
              <a:off x="4049725" y="4120625"/>
              <a:ext cx="353375" cy="546800"/>
            </a:xfrm>
            <a:custGeom>
              <a:avLst/>
              <a:gdLst/>
              <a:ahLst/>
              <a:cxnLst/>
              <a:rect l="l" t="t" r="r" b="b"/>
              <a:pathLst>
                <a:path w="14135" h="21872" extrusionOk="0">
                  <a:moveTo>
                    <a:pt x="13237" y="1"/>
                  </a:moveTo>
                  <a:cubicBezTo>
                    <a:pt x="13124" y="1"/>
                    <a:pt x="13003" y="34"/>
                    <a:pt x="12877" y="111"/>
                  </a:cubicBezTo>
                  <a:cubicBezTo>
                    <a:pt x="7306" y="3680"/>
                    <a:pt x="3136" y="9251"/>
                    <a:pt x="1135" y="15589"/>
                  </a:cubicBezTo>
                  <a:cubicBezTo>
                    <a:pt x="568" y="17324"/>
                    <a:pt x="1" y="19258"/>
                    <a:pt x="34" y="21126"/>
                  </a:cubicBezTo>
                  <a:cubicBezTo>
                    <a:pt x="34" y="21606"/>
                    <a:pt x="432" y="21872"/>
                    <a:pt x="822" y="21872"/>
                  </a:cubicBezTo>
                  <a:cubicBezTo>
                    <a:pt x="1137" y="21872"/>
                    <a:pt x="1446" y="21699"/>
                    <a:pt x="1535" y="21326"/>
                  </a:cubicBezTo>
                  <a:cubicBezTo>
                    <a:pt x="1902" y="19792"/>
                    <a:pt x="2102" y="18258"/>
                    <a:pt x="2569" y="16757"/>
                  </a:cubicBezTo>
                  <a:cubicBezTo>
                    <a:pt x="3036" y="15255"/>
                    <a:pt x="3570" y="13821"/>
                    <a:pt x="4237" y="12420"/>
                  </a:cubicBezTo>
                  <a:cubicBezTo>
                    <a:pt x="5638" y="9618"/>
                    <a:pt x="7406" y="7083"/>
                    <a:pt x="9574" y="4815"/>
                  </a:cubicBezTo>
                  <a:cubicBezTo>
                    <a:pt x="10842" y="3514"/>
                    <a:pt x="12143" y="2346"/>
                    <a:pt x="13577" y="1312"/>
                  </a:cubicBezTo>
                  <a:cubicBezTo>
                    <a:pt x="14135" y="866"/>
                    <a:pt x="13807" y="1"/>
                    <a:pt x="13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71;p102">
              <a:extLst>
                <a:ext uri="{FF2B5EF4-FFF2-40B4-BE49-F238E27FC236}">
                  <a16:creationId xmlns:a16="http://schemas.microsoft.com/office/drawing/2014/main" id="{AEC0804C-B2DB-09A7-961B-D0DFA8FC60D8}"/>
                </a:ext>
              </a:extLst>
            </p:cNvPr>
            <p:cNvSpPr/>
            <p:nvPr/>
          </p:nvSpPr>
          <p:spPr>
            <a:xfrm>
              <a:off x="3262750" y="4326500"/>
              <a:ext cx="484600" cy="208900"/>
            </a:xfrm>
            <a:custGeom>
              <a:avLst/>
              <a:gdLst/>
              <a:ahLst/>
              <a:cxnLst/>
              <a:rect l="l" t="t" r="r" b="b"/>
              <a:pathLst>
                <a:path w="19384" h="8356" extrusionOk="0">
                  <a:moveTo>
                    <a:pt x="18812" y="0"/>
                  </a:moveTo>
                  <a:cubicBezTo>
                    <a:pt x="18749" y="0"/>
                    <a:pt x="18679" y="15"/>
                    <a:pt x="18604" y="49"/>
                  </a:cubicBezTo>
                  <a:cubicBezTo>
                    <a:pt x="17103" y="616"/>
                    <a:pt x="15702" y="1516"/>
                    <a:pt x="14267" y="2250"/>
                  </a:cubicBezTo>
                  <a:cubicBezTo>
                    <a:pt x="12800" y="3051"/>
                    <a:pt x="11299" y="3751"/>
                    <a:pt x="9798" y="4452"/>
                  </a:cubicBezTo>
                  <a:cubicBezTo>
                    <a:pt x="6829" y="5786"/>
                    <a:pt x="3660" y="6954"/>
                    <a:pt x="458" y="7521"/>
                  </a:cubicBezTo>
                  <a:cubicBezTo>
                    <a:pt x="0" y="7586"/>
                    <a:pt x="87" y="8356"/>
                    <a:pt x="561" y="8356"/>
                  </a:cubicBezTo>
                  <a:cubicBezTo>
                    <a:pt x="571" y="8356"/>
                    <a:pt x="581" y="8355"/>
                    <a:pt x="591" y="8355"/>
                  </a:cubicBezTo>
                  <a:cubicBezTo>
                    <a:pt x="3860" y="7921"/>
                    <a:pt x="6996" y="7020"/>
                    <a:pt x="10098" y="5719"/>
                  </a:cubicBezTo>
                  <a:cubicBezTo>
                    <a:pt x="11632" y="5052"/>
                    <a:pt x="13133" y="4352"/>
                    <a:pt x="14601" y="3551"/>
                  </a:cubicBezTo>
                  <a:cubicBezTo>
                    <a:pt x="16102" y="2751"/>
                    <a:pt x="17670" y="2050"/>
                    <a:pt x="19004" y="1049"/>
                  </a:cubicBezTo>
                  <a:cubicBezTo>
                    <a:pt x="19383" y="729"/>
                    <a:pt x="19252" y="0"/>
                    <a:pt x="18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672;p102">
              <a:extLst>
                <a:ext uri="{FF2B5EF4-FFF2-40B4-BE49-F238E27FC236}">
                  <a16:creationId xmlns:a16="http://schemas.microsoft.com/office/drawing/2014/main" id="{E9DF59C9-4BAE-1F19-446C-C3EFAFEC9EF3}"/>
                </a:ext>
              </a:extLst>
            </p:cNvPr>
            <p:cNvSpPr/>
            <p:nvPr/>
          </p:nvSpPr>
          <p:spPr>
            <a:xfrm>
              <a:off x="3546025" y="4364625"/>
              <a:ext cx="270775" cy="607625"/>
            </a:xfrm>
            <a:custGeom>
              <a:avLst/>
              <a:gdLst/>
              <a:ahLst/>
              <a:cxnLst/>
              <a:rect l="l" t="t" r="r" b="b"/>
              <a:pathLst>
                <a:path w="10831" h="24305" extrusionOk="0">
                  <a:moveTo>
                    <a:pt x="10158" y="0"/>
                  </a:moveTo>
                  <a:cubicBezTo>
                    <a:pt x="10042" y="0"/>
                    <a:pt x="9919" y="47"/>
                    <a:pt x="9808" y="158"/>
                  </a:cubicBezTo>
                  <a:cubicBezTo>
                    <a:pt x="5005" y="5062"/>
                    <a:pt x="1769" y="11400"/>
                    <a:pt x="501" y="18171"/>
                  </a:cubicBezTo>
                  <a:cubicBezTo>
                    <a:pt x="168" y="20073"/>
                    <a:pt x="1" y="22007"/>
                    <a:pt x="101" y="23942"/>
                  </a:cubicBezTo>
                  <a:cubicBezTo>
                    <a:pt x="117" y="24188"/>
                    <a:pt x="287" y="24305"/>
                    <a:pt x="459" y="24305"/>
                  </a:cubicBezTo>
                  <a:cubicBezTo>
                    <a:pt x="637" y="24305"/>
                    <a:pt x="818" y="24179"/>
                    <a:pt x="835" y="23942"/>
                  </a:cubicBezTo>
                  <a:cubicBezTo>
                    <a:pt x="1202" y="20673"/>
                    <a:pt x="1702" y="17404"/>
                    <a:pt x="2770" y="14235"/>
                  </a:cubicBezTo>
                  <a:cubicBezTo>
                    <a:pt x="3770" y="11066"/>
                    <a:pt x="5205" y="8097"/>
                    <a:pt x="7006" y="5362"/>
                  </a:cubicBezTo>
                  <a:cubicBezTo>
                    <a:pt x="8040" y="3761"/>
                    <a:pt x="9208" y="2260"/>
                    <a:pt x="10475" y="859"/>
                  </a:cubicBezTo>
                  <a:cubicBezTo>
                    <a:pt x="10831" y="478"/>
                    <a:pt x="10529" y="0"/>
                    <a:pt x="10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73;p102">
              <a:extLst>
                <a:ext uri="{FF2B5EF4-FFF2-40B4-BE49-F238E27FC236}">
                  <a16:creationId xmlns:a16="http://schemas.microsoft.com/office/drawing/2014/main" id="{5AD64A35-3692-1D5E-7408-540C62C527F3}"/>
                </a:ext>
              </a:extLst>
            </p:cNvPr>
            <p:cNvSpPr/>
            <p:nvPr/>
          </p:nvSpPr>
          <p:spPr>
            <a:xfrm>
              <a:off x="3834550" y="3501825"/>
              <a:ext cx="207675" cy="42225"/>
            </a:xfrm>
            <a:custGeom>
              <a:avLst/>
              <a:gdLst/>
              <a:ahLst/>
              <a:cxnLst/>
              <a:rect l="l" t="t" r="r" b="b"/>
              <a:pathLst>
                <a:path w="8307" h="1689" extrusionOk="0">
                  <a:moveTo>
                    <a:pt x="6326" y="0"/>
                  </a:moveTo>
                  <a:cubicBezTo>
                    <a:pt x="4356" y="0"/>
                    <a:pt x="2384" y="300"/>
                    <a:pt x="502" y="846"/>
                  </a:cubicBezTo>
                  <a:cubicBezTo>
                    <a:pt x="1" y="1003"/>
                    <a:pt x="206" y="1689"/>
                    <a:pt x="647" y="1689"/>
                  </a:cubicBezTo>
                  <a:cubicBezTo>
                    <a:pt x="675" y="1689"/>
                    <a:pt x="705" y="1686"/>
                    <a:pt x="735" y="1680"/>
                  </a:cubicBezTo>
                  <a:cubicBezTo>
                    <a:pt x="2382" y="1213"/>
                    <a:pt x="4083" y="1000"/>
                    <a:pt x="5798" y="1000"/>
                  </a:cubicBezTo>
                  <a:cubicBezTo>
                    <a:pt x="6411" y="1000"/>
                    <a:pt x="7026" y="1027"/>
                    <a:pt x="7640" y="1080"/>
                  </a:cubicBezTo>
                  <a:cubicBezTo>
                    <a:pt x="7669" y="1084"/>
                    <a:pt x="7697" y="1086"/>
                    <a:pt x="7724" y="1086"/>
                  </a:cubicBezTo>
                  <a:cubicBezTo>
                    <a:pt x="8306" y="1086"/>
                    <a:pt x="8278" y="77"/>
                    <a:pt x="7640" y="45"/>
                  </a:cubicBezTo>
                  <a:cubicBezTo>
                    <a:pt x="7203" y="15"/>
                    <a:pt x="6764" y="0"/>
                    <a:pt x="6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Subtitle 1116">
            <a:extLst>
              <a:ext uri="{FF2B5EF4-FFF2-40B4-BE49-F238E27FC236}">
                <a16:creationId xmlns:a16="http://schemas.microsoft.com/office/drawing/2014/main" id="{D142450B-D5A5-4D5B-9F19-FC768874F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950976"/>
            <a:ext cx="4233000" cy="3659163"/>
          </a:xfrm>
        </p:spPr>
        <p:txBody>
          <a:bodyPr/>
          <a:lstStyle/>
          <a:p>
            <a:r>
              <a:rPr lang="en-US" sz="2400" dirty="0">
                <a:latin typeface="Cairo Medium" panose="020B0604020202020204" charset="-78"/>
                <a:cs typeface="Cairo Medium" panose="020B0604020202020204" charset="-78"/>
              </a:rPr>
              <a:t>Gestational diabetes is high blood sugar in a pregnant woman who was not previously diagnosed with diabetes before pregnancy.</a:t>
            </a:r>
          </a:p>
          <a:p>
            <a:r>
              <a:rPr lang="en-US" sz="2400" dirty="0">
                <a:latin typeface="Cairo Medium" panose="020B0604020202020204" charset="-78"/>
                <a:cs typeface="Cairo Medium" panose="020B0604020202020204" charset="-78"/>
              </a:rPr>
              <a:t>Gestational diabetes can appear at any stage of pregnancy</a:t>
            </a:r>
            <a:r>
              <a:rPr lang="ar-JO" sz="2400" dirty="0">
                <a:latin typeface="Cairo Medium" panose="020B0604020202020204" charset="-78"/>
                <a:cs typeface="Cairo Medium" panose="020B0604020202020204" charset="-78"/>
              </a:rPr>
              <a:t> . </a:t>
            </a:r>
            <a:endParaRPr lang="en-US" sz="2400" dirty="0">
              <a:latin typeface="Cairo Medium" panose="020B0604020202020204" charset="-78"/>
              <a:cs typeface="Cairo Medium" panose="020B0604020202020204" charset="-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" name="Google Shape;1376;p69"/>
          <p:cNvGrpSpPr/>
          <p:nvPr/>
        </p:nvGrpSpPr>
        <p:grpSpPr>
          <a:xfrm>
            <a:off x="5693438" y="1449043"/>
            <a:ext cx="2968818" cy="3699899"/>
            <a:chOff x="5693541" y="1488649"/>
            <a:chExt cx="2872031" cy="3579278"/>
          </a:xfrm>
        </p:grpSpPr>
        <p:grpSp>
          <p:nvGrpSpPr>
            <p:cNvPr id="1377" name="Google Shape;1377;p69"/>
            <p:cNvGrpSpPr/>
            <p:nvPr/>
          </p:nvGrpSpPr>
          <p:grpSpPr>
            <a:xfrm>
              <a:off x="5693541" y="1488649"/>
              <a:ext cx="2872031" cy="3579278"/>
              <a:chOff x="5693541" y="1488649"/>
              <a:chExt cx="2872031" cy="3579278"/>
            </a:xfrm>
          </p:grpSpPr>
          <p:grpSp>
            <p:nvGrpSpPr>
              <p:cNvPr id="1378" name="Google Shape;1378;p69"/>
              <p:cNvGrpSpPr/>
              <p:nvPr/>
            </p:nvGrpSpPr>
            <p:grpSpPr>
              <a:xfrm>
                <a:off x="5693541" y="1488649"/>
                <a:ext cx="2872031" cy="3266442"/>
                <a:chOff x="4399150" y="956000"/>
                <a:chExt cx="1458550" cy="1658850"/>
              </a:xfrm>
            </p:grpSpPr>
            <p:sp>
              <p:nvSpPr>
                <p:cNvPr id="1379" name="Google Shape;1379;p69"/>
                <p:cNvSpPr/>
                <p:nvPr/>
              </p:nvSpPr>
              <p:spPr>
                <a:xfrm>
                  <a:off x="4683525" y="956000"/>
                  <a:ext cx="1000725" cy="11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9" h="45655" extrusionOk="0">
                      <a:moveTo>
                        <a:pt x="19389" y="1"/>
                      </a:moveTo>
                      <a:cubicBezTo>
                        <a:pt x="12674" y="1"/>
                        <a:pt x="7706" y="4309"/>
                        <a:pt x="7706" y="4309"/>
                      </a:cubicBezTo>
                      <a:cubicBezTo>
                        <a:pt x="7706" y="4309"/>
                        <a:pt x="2835" y="4309"/>
                        <a:pt x="1334" y="11114"/>
                      </a:cubicBezTo>
                      <a:cubicBezTo>
                        <a:pt x="0" y="17185"/>
                        <a:pt x="6538" y="19786"/>
                        <a:pt x="6538" y="19786"/>
                      </a:cubicBezTo>
                      <a:cubicBezTo>
                        <a:pt x="6538" y="19786"/>
                        <a:pt x="9073" y="28126"/>
                        <a:pt x="5971" y="31328"/>
                      </a:cubicBezTo>
                      <a:cubicBezTo>
                        <a:pt x="2835" y="34530"/>
                        <a:pt x="2202" y="38667"/>
                        <a:pt x="5004" y="41802"/>
                      </a:cubicBezTo>
                      <a:cubicBezTo>
                        <a:pt x="6621" y="43612"/>
                        <a:pt x="16304" y="45655"/>
                        <a:pt x="24698" y="45655"/>
                      </a:cubicBezTo>
                      <a:cubicBezTo>
                        <a:pt x="30849" y="45655"/>
                        <a:pt x="36307" y="44558"/>
                        <a:pt x="37393" y="41469"/>
                      </a:cubicBezTo>
                      <a:cubicBezTo>
                        <a:pt x="40029" y="34130"/>
                        <a:pt x="33824" y="31628"/>
                        <a:pt x="34591" y="24023"/>
                      </a:cubicBezTo>
                      <a:cubicBezTo>
                        <a:pt x="35492" y="15650"/>
                        <a:pt x="34725" y="6010"/>
                        <a:pt x="26919" y="1940"/>
                      </a:cubicBezTo>
                      <a:cubicBezTo>
                        <a:pt x="24288" y="525"/>
                        <a:pt x="21732" y="1"/>
                        <a:pt x="193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69"/>
                <p:cNvSpPr/>
                <p:nvPr/>
              </p:nvSpPr>
              <p:spPr>
                <a:xfrm>
                  <a:off x="4908150" y="1074325"/>
                  <a:ext cx="512450" cy="95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8" h="38173" extrusionOk="0">
                      <a:moveTo>
                        <a:pt x="208" y="0"/>
                      </a:moveTo>
                      <a:cubicBezTo>
                        <a:pt x="108" y="0"/>
                        <a:pt x="1" y="86"/>
                        <a:pt x="22" y="209"/>
                      </a:cubicBezTo>
                      <a:cubicBezTo>
                        <a:pt x="755" y="3545"/>
                        <a:pt x="2290" y="6514"/>
                        <a:pt x="5425" y="8115"/>
                      </a:cubicBezTo>
                      <a:cubicBezTo>
                        <a:pt x="7227" y="9049"/>
                        <a:pt x="9261" y="9383"/>
                        <a:pt x="11230" y="9916"/>
                      </a:cubicBezTo>
                      <a:cubicBezTo>
                        <a:pt x="13431" y="10550"/>
                        <a:pt x="15399" y="11618"/>
                        <a:pt x="16867" y="13386"/>
                      </a:cubicBezTo>
                      <a:cubicBezTo>
                        <a:pt x="18235" y="15053"/>
                        <a:pt x="18868" y="17188"/>
                        <a:pt x="18735" y="19290"/>
                      </a:cubicBezTo>
                      <a:cubicBezTo>
                        <a:pt x="18568" y="21725"/>
                        <a:pt x="17534" y="23960"/>
                        <a:pt x="16934" y="26295"/>
                      </a:cubicBezTo>
                      <a:cubicBezTo>
                        <a:pt x="15933" y="30631"/>
                        <a:pt x="17734" y="34601"/>
                        <a:pt x="20103" y="38103"/>
                      </a:cubicBezTo>
                      <a:cubicBezTo>
                        <a:pt x="20142" y="38152"/>
                        <a:pt x="20195" y="38172"/>
                        <a:pt x="20248" y="38172"/>
                      </a:cubicBezTo>
                      <a:cubicBezTo>
                        <a:pt x="20375" y="38172"/>
                        <a:pt x="20497" y="38054"/>
                        <a:pt x="20403" y="37936"/>
                      </a:cubicBezTo>
                      <a:cubicBezTo>
                        <a:pt x="19202" y="36135"/>
                        <a:pt x="18068" y="34234"/>
                        <a:pt x="17434" y="32099"/>
                      </a:cubicBezTo>
                      <a:cubicBezTo>
                        <a:pt x="16733" y="29664"/>
                        <a:pt x="17000" y="27295"/>
                        <a:pt x="17701" y="24927"/>
                      </a:cubicBezTo>
                      <a:cubicBezTo>
                        <a:pt x="18335" y="22892"/>
                        <a:pt x="19035" y="20924"/>
                        <a:pt x="19102" y="18789"/>
                      </a:cubicBezTo>
                      <a:cubicBezTo>
                        <a:pt x="19169" y="16921"/>
                        <a:pt x="18501" y="15120"/>
                        <a:pt x="17434" y="13586"/>
                      </a:cubicBezTo>
                      <a:cubicBezTo>
                        <a:pt x="16400" y="12085"/>
                        <a:pt x="14865" y="10917"/>
                        <a:pt x="13198" y="10217"/>
                      </a:cubicBezTo>
                      <a:cubicBezTo>
                        <a:pt x="11330" y="9416"/>
                        <a:pt x="9261" y="9116"/>
                        <a:pt x="7327" y="8515"/>
                      </a:cubicBezTo>
                      <a:cubicBezTo>
                        <a:pt x="5392" y="7915"/>
                        <a:pt x="3724" y="6848"/>
                        <a:pt x="2490" y="5246"/>
                      </a:cubicBezTo>
                      <a:cubicBezTo>
                        <a:pt x="1356" y="3745"/>
                        <a:pt x="755" y="1911"/>
                        <a:pt x="355" y="109"/>
                      </a:cubicBezTo>
                      <a:cubicBezTo>
                        <a:pt x="330" y="33"/>
                        <a:pt x="270" y="0"/>
                        <a:pt x="208" y="0"/>
                      </a:cubicBezTo>
                      <a:close/>
                    </a:path>
                  </a:pathLst>
                </a:custGeom>
                <a:solidFill>
                  <a:srgbClr val="FF82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69"/>
                <p:cNvSpPr/>
                <p:nvPr/>
              </p:nvSpPr>
              <p:spPr>
                <a:xfrm>
                  <a:off x="4961350" y="1036950"/>
                  <a:ext cx="488575" cy="102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43" h="41176" extrusionOk="0">
                      <a:moveTo>
                        <a:pt x="250" y="1"/>
                      </a:moveTo>
                      <a:cubicBezTo>
                        <a:pt x="123" y="1"/>
                        <a:pt x="1" y="119"/>
                        <a:pt x="95" y="237"/>
                      </a:cubicBezTo>
                      <a:cubicBezTo>
                        <a:pt x="2263" y="3272"/>
                        <a:pt x="4865" y="6441"/>
                        <a:pt x="8301" y="8076"/>
                      </a:cubicBezTo>
                      <a:cubicBezTo>
                        <a:pt x="9935" y="8876"/>
                        <a:pt x="11637" y="9577"/>
                        <a:pt x="13204" y="10544"/>
                      </a:cubicBezTo>
                      <a:cubicBezTo>
                        <a:pt x="15072" y="11712"/>
                        <a:pt x="16407" y="13379"/>
                        <a:pt x="17207" y="15448"/>
                      </a:cubicBezTo>
                      <a:cubicBezTo>
                        <a:pt x="18642" y="19350"/>
                        <a:pt x="17908" y="23720"/>
                        <a:pt x="17774" y="27756"/>
                      </a:cubicBezTo>
                      <a:cubicBezTo>
                        <a:pt x="17708" y="29758"/>
                        <a:pt x="17774" y="31759"/>
                        <a:pt x="18241" y="33661"/>
                      </a:cubicBezTo>
                      <a:cubicBezTo>
                        <a:pt x="18542" y="34895"/>
                        <a:pt x="18875" y="36062"/>
                        <a:pt x="18975" y="37297"/>
                      </a:cubicBezTo>
                      <a:cubicBezTo>
                        <a:pt x="19109" y="38564"/>
                        <a:pt x="18975" y="39765"/>
                        <a:pt x="18708" y="40966"/>
                      </a:cubicBezTo>
                      <a:cubicBezTo>
                        <a:pt x="18667" y="41090"/>
                        <a:pt x="18779" y="41175"/>
                        <a:pt x="18886" y="41175"/>
                      </a:cubicBezTo>
                      <a:cubicBezTo>
                        <a:pt x="18952" y="41175"/>
                        <a:pt x="19017" y="41142"/>
                        <a:pt x="19042" y="41066"/>
                      </a:cubicBezTo>
                      <a:cubicBezTo>
                        <a:pt x="19542" y="38931"/>
                        <a:pt x="19409" y="36896"/>
                        <a:pt x="18875" y="34761"/>
                      </a:cubicBezTo>
                      <a:cubicBezTo>
                        <a:pt x="18308" y="32627"/>
                        <a:pt x="18041" y="30592"/>
                        <a:pt x="18075" y="28357"/>
                      </a:cubicBezTo>
                      <a:cubicBezTo>
                        <a:pt x="18141" y="24221"/>
                        <a:pt x="18875" y="19951"/>
                        <a:pt x="17641" y="15915"/>
                      </a:cubicBezTo>
                      <a:cubicBezTo>
                        <a:pt x="17107" y="14113"/>
                        <a:pt x="16140" y="12579"/>
                        <a:pt x="14772" y="11345"/>
                      </a:cubicBezTo>
                      <a:cubicBezTo>
                        <a:pt x="13371" y="10077"/>
                        <a:pt x="11570" y="9243"/>
                        <a:pt x="9869" y="8443"/>
                      </a:cubicBezTo>
                      <a:cubicBezTo>
                        <a:pt x="7934" y="7575"/>
                        <a:pt x="6233" y="6541"/>
                        <a:pt x="4632" y="5107"/>
                      </a:cubicBezTo>
                      <a:cubicBezTo>
                        <a:pt x="3031" y="3673"/>
                        <a:pt x="1630" y="1871"/>
                        <a:pt x="395" y="70"/>
                      </a:cubicBezTo>
                      <a:cubicBezTo>
                        <a:pt x="356" y="21"/>
                        <a:pt x="303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FF82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69"/>
                <p:cNvSpPr/>
                <p:nvPr/>
              </p:nvSpPr>
              <p:spPr>
                <a:xfrm>
                  <a:off x="5036175" y="972575"/>
                  <a:ext cx="528000" cy="110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0" h="44024" extrusionOk="0">
                      <a:moveTo>
                        <a:pt x="2147" y="1"/>
                      </a:moveTo>
                      <a:cubicBezTo>
                        <a:pt x="1962" y="1"/>
                        <a:pt x="1924" y="283"/>
                        <a:pt x="2106" y="343"/>
                      </a:cubicBezTo>
                      <a:cubicBezTo>
                        <a:pt x="5541" y="1711"/>
                        <a:pt x="8944" y="3279"/>
                        <a:pt x="11779" y="5680"/>
                      </a:cubicBezTo>
                      <a:cubicBezTo>
                        <a:pt x="14948" y="8349"/>
                        <a:pt x="16616" y="11818"/>
                        <a:pt x="17550" y="15788"/>
                      </a:cubicBezTo>
                      <a:cubicBezTo>
                        <a:pt x="18084" y="18189"/>
                        <a:pt x="18451" y="20658"/>
                        <a:pt x="18918" y="23060"/>
                      </a:cubicBezTo>
                      <a:cubicBezTo>
                        <a:pt x="19385" y="25628"/>
                        <a:pt x="19818" y="28163"/>
                        <a:pt x="20219" y="30698"/>
                      </a:cubicBezTo>
                      <a:cubicBezTo>
                        <a:pt x="20586" y="33233"/>
                        <a:pt x="20886" y="35869"/>
                        <a:pt x="20219" y="38437"/>
                      </a:cubicBezTo>
                      <a:cubicBezTo>
                        <a:pt x="19652" y="40372"/>
                        <a:pt x="18451" y="42040"/>
                        <a:pt x="17083" y="43474"/>
                      </a:cubicBezTo>
                      <a:cubicBezTo>
                        <a:pt x="17917" y="38971"/>
                        <a:pt x="18284" y="34534"/>
                        <a:pt x="18150" y="29964"/>
                      </a:cubicBezTo>
                      <a:cubicBezTo>
                        <a:pt x="18050" y="25695"/>
                        <a:pt x="18050" y="21325"/>
                        <a:pt x="16983" y="17189"/>
                      </a:cubicBezTo>
                      <a:cubicBezTo>
                        <a:pt x="16549" y="15421"/>
                        <a:pt x="15815" y="13753"/>
                        <a:pt x="14581" y="12352"/>
                      </a:cubicBezTo>
                      <a:cubicBezTo>
                        <a:pt x="13314" y="10984"/>
                        <a:pt x="11646" y="10084"/>
                        <a:pt x="10078" y="9150"/>
                      </a:cubicBezTo>
                      <a:cubicBezTo>
                        <a:pt x="6275" y="6881"/>
                        <a:pt x="3273" y="3979"/>
                        <a:pt x="371" y="710"/>
                      </a:cubicBezTo>
                      <a:cubicBezTo>
                        <a:pt x="334" y="673"/>
                        <a:pt x="293" y="657"/>
                        <a:pt x="254" y="657"/>
                      </a:cubicBezTo>
                      <a:cubicBezTo>
                        <a:pt x="118" y="657"/>
                        <a:pt x="1" y="847"/>
                        <a:pt x="104" y="977"/>
                      </a:cubicBezTo>
                      <a:cubicBezTo>
                        <a:pt x="2739" y="3979"/>
                        <a:pt x="5541" y="6815"/>
                        <a:pt x="8977" y="8883"/>
                      </a:cubicBezTo>
                      <a:cubicBezTo>
                        <a:pt x="10545" y="9850"/>
                        <a:pt x="12146" y="10684"/>
                        <a:pt x="13581" y="11885"/>
                      </a:cubicBezTo>
                      <a:cubicBezTo>
                        <a:pt x="15248" y="13319"/>
                        <a:pt x="16082" y="15221"/>
                        <a:pt x="16649" y="17289"/>
                      </a:cubicBezTo>
                      <a:cubicBezTo>
                        <a:pt x="17750" y="21325"/>
                        <a:pt x="17650" y="25795"/>
                        <a:pt x="17817" y="29964"/>
                      </a:cubicBezTo>
                      <a:cubicBezTo>
                        <a:pt x="17917" y="34668"/>
                        <a:pt x="17483" y="39204"/>
                        <a:pt x="16616" y="43808"/>
                      </a:cubicBezTo>
                      <a:cubicBezTo>
                        <a:pt x="16596" y="43928"/>
                        <a:pt x="16708" y="44024"/>
                        <a:pt x="16808" y="44024"/>
                      </a:cubicBezTo>
                      <a:cubicBezTo>
                        <a:pt x="16875" y="44024"/>
                        <a:pt x="16936" y="43981"/>
                        <a:pt x="16950" y="43874"/>
                      </a:cubicBezTo>
                      <a:cubicBezTo>
                        <a:pt x="16965" y="43904"/>
                        <a:pt x="16993" y="43921"/>
                        <a:pt x="17023" y="43921"/>
                      </a:cubicBezTo>
                      <a:cubicBezTo>
                        <a:pt x="17059" y="43921"/>
                        <a:pt x="17098" y="43896"/>
                        <a:pt x="17116" y="43841"/>
                      </a:cubicBezTo>
                      <a:cubicBezTo>
                        <a:pt x="18451" y="42473"/>
                        <a:pt x="19585" y="41006"/>
                        <a:pt x="20252" y="39204"/>
                      </a:cubicBezTo>
                      <a:cubicBezTo>
                        <a:pt x="21119" y="36936"/>
                        <a:pt x="20952" y="34434"/>
                        <a:pt x="20652" y="31999"/>
                      </a:cubicBezTo>
                      <a:cubicBezTo>
                        <a:pt x="20385" y="29297"/>
                        <a:pt x="19885" y="26562"/>
                        <a:pt x="19385" y="23893"/>
                      </a:cubicBezTo>
                      <a:cubicBezTo>
                        <a:pt x="18884" y="21292"/>
                        <a:pt x="18484" y="18623"/>
                        <a:pt x="17917" y="15988"/>
                      </a:cubicBezTo>
                      <a:cubicBezTo>
                        <a:pt x="16983" y="11885"/>
                        <a:pt x="15348" y="8349"/>
                        <a:pt x="12213" y="5547"/>
                      </a:cubicBezTo>
                      <a:cubicBezTo>
                        <a:pt x="9311" y="3012"/>
                        <a:pt x="5708" y="1444"/>
                        <a:pt x="2206" y="10"/>
                      </a:cubicBezTo>
                      <a:cubicBezTo>
                        <a:pt x="2185" y="4"/>
                        <a:pt x="2165" y="1"/>
                        <a:pt x="2147" y="1"/>
                      </a:cubicBezTo>
                      <a:close/>
                    </a:path>
                  </a:pathLst>
                </a:custGeom>
                <a:solidFill>
                  <a:srgbClr val="FF82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69"/>
                <p:cNvSpPr/>
                <p:nvPr/>
              </p:nvSpPr>
              <p:spPr>
                <a:xfrm>
                  <a:off x="5180150" y="969250"/>
                  <a:ext cx="428225" cy="111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9" h="44675" extrusionOk="0">
                      <a:moveTo>
                        <a:pt x="224" y="1"/>
                      </a:moveTo>
                      <a:cubicBezTo>
                        <a:pt x="39" y="1"/>
                        <a:pt x="1" y="282"/>
                        <a:pt x="183" y="343"/>
                      </a:cubicBezTo>
                      <a:cubicBezTo>
                        <a:pt x="4119" y="1644"/>
                        <a:pt x="8188" y="3111"/>
                        <a:pt x="10890" y="6414"/>
                      </a:cubicBezTo>
                      <a:cubicBezTo>
                        <a:pt x="14159" y="10350"/>
                        <a:pt x="13526" y="15587"/>
                        <a:pt x="13626" y="20324"/>
                      </a:cubicBezTo>
                      <a:cubicBezTo>
                        <a:pt x="13659" y="22759"/>
                        <a:pt x="14126" y="24994"/>
                        <a:pt x="14793" y="27329"/>
                      </a:cubicBezTo>
                      <a:cubicBezTo>
                        <a:pt x="15494" y="29797"/>
                        <a:pt x="16294" y="32199"/>
                        <a:pt x="16561" y="34767"/>
                      </a:cubicBezTo>
                      <a:cubicBezTo>
                        <a:pt x="16828" y="36836"/>
                        <a:pt x="16528" y="38837"/>
                        <a:pt x="15360" y="40638"/>
                      </a:cubicBezTo>
                      <a:cubicBezTo>
                        <a:pt x="14326" y="42273"/>
                        <a:pt x="12625" y="43407"/>
                        <a:pt x="10957" y="44341"/>
                      </a:cubicBezTo>
                      <a:cubicBezTo>
                        <a:pt x="10765" y="44451"/>
                        <a:pt x="10890" y="44675"/>
                        <a:pt x="11033" y="44675"/>
                      </a:cubicBezTo>
                      <a:cubicBezTo>
                        <a:pt x="11063" y="44675"/>
                        <a:pt x="11095" y="44665"/>
                        <a:pt x="11124" y="44641"/>
                      </a:cubicBezTo>
                      <a:cubicBezTo>
                        <a:pt x="12658" y="43774"/>
                        <a:pt x="14193" y="42773"/>
                        <a:pt x="15294" y="41339"/>
                      </a:cubicBezTo>
                      <a:cubicBezTo>
                        <a:pt x="16394" y="39905"/>
                        <a:pt x="16895" y="38170"/>
                        <a:pt x="16995" y="36369"/>
                      </a:cubicBezTo>
                      <a:cubicBezTo>
                        <a:pt x="17128" y="33800"/>
                        <a:pt x="16294" y="31165"/>
                        <a:pt x="15560" y="28797"/>
                      </a:cubicBezTo>
                      <a:cubicBezTo>
                        <a:pt x="14793" y="26095"/>
                        <a:pt x="14026" y="23493"/>
                        <a:pt x="13959" y="20657"/>
                      </a:cubicBezTo>
                      <a:cubicBezTo>
                        <a:pt x="13859" y="18122"/>
                        <a:pt x="14126" y="15587"/>
                        <a:pt x="13826" y="12985"/>
                      </a:cubicBezTo>
                      <a:cubicBezTo>
                        <a:pt x="13526" y="10750"/>
                        <a:pt x="12825" y="8482"/>
                        <a:pt x="11491" y="6614"/>
                      </a:cubicBezTo>
                      <a:cubicBezTo>
                        <a:pt x="9056" y="3145"/>
                        <a:pt x="4853" y="1577"/>
                        <a:pt x="1017" y="276"/>
                      </a:cubicBezTo>
                      <a:lnTo>
                        <a:pt x="283" y="9"/>
                      </a:lnTo>
                      <a:cubicBezTo>
                        <a:pt x="262" y="3"/>
                        <a:pt x="24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FF82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69"/>
                <p:cNvSpPr/>
                <p:nvPr/>
              </p:nvSpPr>
              <p:spPr>
                <a:xfrm>
                  <a:off x="4705200" y="1099900"/>
                  <a:ext cx="149675" cy="30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" h="12338" extrusionOk="0">
                      <a:moveTo>
                        <a:pt x="5387" y="1"/>
                      </a:moveTo>
                      <a:cubicBezTo>
                        <a:pt x="5349" y="1"/>
                        <a:pt x="5308" y="17"/>
                        <a:pt x="5271" y="54"/>
                      </a:cubicBezTo>
                      <a:cubicBezTo>
                        <a:pt x="1868" y="3189"/>
                        <a:pt x="0" y="10561"/>
                        <a:pt x="5671" y="12329"/>
                      </a:cubicBezTo>
                      <a:cubicBezTo>
                        <a:pt x="5695" y="12335"/>
                        <a:pt x="5718" y="12338"/>
                        <a:pt x="5738" y="12338"/>
                      </a:cubicBezTo>
                      <a:cubicBezTo>
                        <a:pt x="5948" y="12338"/>
                        <a:pt x="5987" y="12056"/>
                        <a:pt x="5805" y="11996"/>
                      </a:cubicBezTo>
                      <a:cubicBezTo>
                        <a:pt x="367" y="10328"/>
                        <a:pt x="2335" y="3223"/>
                        <a:pt x="5504" y="321"/>
                      </a:cubicBezTo>
                      <a:cubicBezTo>
                        <a:pt x="5634" y="191"/>
                        <a:pt x="5522" y="1"/>
                        <a:pt x="5387" y="1"/>
                      </a:cubicBezTo>
                      <a:close/>
                    </a:path>
                  </a:pathLst>
                </a:custGeom>
                <a:solidFill>
                  <a:srgbClr val="FF82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69"/>
                <p:cNvSpPr/>
                <p:nvPr/>
              </p:nvSpPr>
              <p:spPr>
                <a:xfrm>
                  <a:off x="4788600" y="1141225"/>
                  <a:ext cx="89350" cy="24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9643" extrusionOk="0">
                      <a:moveTo>
                        <a:pt x="2271" y="0"/>
                      </a:moveTo>
                      <a:cubicBezTo>
                        <a:pt x="2223" y="0"/>
                        <a:pt x="2173" y="21"/>
                        <a:pt x="2135" y="69"/>
                      </a:cubicBezTo>
                      <a:cubicBezTo>
                        <a:pt x="367" y="3271"/>
                        <a:pt x="0" y="7207"/>
                        <a:pt x="3269" y="9609"/>
                      </a:cubicBezTo>
                      <a:cubicBezTo>
                        <a:pt x="3298" y="9632"/>
                        <a:pt x="3328" y="9642"/>
                        <a:pt x="3355" y="9642"/>
                      </a:cubicBezTo>
                      <a:cubicBezTo>
                        <a:pt x="3484" y="9642"/>
                        <a:pt x="3574" y="9419"/>
                        <a:pt x="3436" y="9309"/>
                      </a:cubicBezTo>
                      <a:cubicBezTo>
                        <a:pt x="367" y="7040"/>
                        <a:pt x="801" y="3271"/>
                        <a:pt x="2435" y="269"/>
                      </a:cubicBezTo>
                      <a:cubicBezTo>
                        <a:pt x="2507" y="126"/>
                        <a:pt x="2391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FF82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69"/>
                <p:cNvSpPr/>
                <p:nvPr/>
              </p:nvSpPr>
              <p:spPr>
                <a:xfrm>
                  <a:off x="4806100" y="1595550"/>
                  <a:ext cx="105925" cy="39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" h="15898" extrusionOk="0">
                      <a:moveTo>
                        <a:pt x="4062" y="0"/>
                      </a:moveTo>
                      <a:cubicBezTo>
                        <a:pt x="3970" y="0"/>
                        <a:pt x="3870" y="59"/>
                        <a:pt x="3870" y="175"/>
                      </a:cubicBezTo>
                      <a:cubicBezTo>
                        <a:pt x="3503" y="3578"/>
                        <a:pt x="1835" y="6446"/>
                        <a:pt x="801" y="9715"/>
                      </a:cubicBezTo>
                      <a:cubicBezTo>
                        <a:pt x="1" y="12284"/>
                        <a:pt x="1201" y="14519"/>
                        <a:pt x="3370" y="15887"/>
                      </a:cubicBezTo>
                      <a:cubicBezTo>
                        <a:pt x="3391" y="15894"/>
                        <a:pt x="3413" y="15897"/>
                        <a:pt x="3433" y="15897"/>
                      </a:cubicBezTo>
                      <a:cubicBezTo>
                        <a:pt x="3602" y="15897"/>
                        <a:pt x="3719" y="15672"/>
                        <a:pt x="3570" y="15553"/>
                      </a:cubicBezTo>
                      <a:cubicBezTo>
                        <a:pt x="2402" y="14786"/>
                        <a:pt x="1435" y="13852"/>
                        <a:pt x="1068" y="12451"/>
                      </a:cubicBezTo>
                      <a:cubicBezTo>
                        <a:pt x="634" y="11083"/>
                        <a:pt x="1135" y="9682"/>
                        <a:pt x="1635" y="8415"/>
                      </a:cubicBezTo>
                      <a:cubicBezTo>
                        <a:pt x="2736" y="5713"/>
                        <a:pt x="3870" y="3077"/>
                        <a:pt x="4204" y="175"/>
                      </a:cubicBezTo>
                      <a:cubicBezTo>
                        <a:pt x="4237" y="59"/>
                        <a:pt x="4154" y="0"/>
                        <a:pt x="4062" y="0"/>
                      </a:cubicBezTo>
                      <a:close/>
                    </a:path>
                  </a:pathLst>
                </a:custGeom>
                <a:solidFill>
                  <a:srgbClr val="FF82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69"/>
                <p:cNvSpPr/>
                <p:nvPr/>
              </p:nvSpPr>
              <p:spPr>
                <a:xfrm>
                  <a:off x="4850300" y="1664450"/>
                  <a:ext cx="126150" cy="30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12182" extrusionOk="0">
                      <a:moveTo>
                        <a:pt x="4121" y="0"/>
                      </a:moveTo>
                      <a:cubicBezTo>
                        <a:pt x="4051" y="0"/>
                        <a:pt x="3984" y="37"/>
                        <a:pt x="3970" y="121"/>
                      </a:cubicBezTo>
                      <a:cubicBezTo>
                        <a:pt x="3069" y="3590"/>
                        <a:pt x="1" y="10195"/>
                        <a:pt x="4804" y="12163"/>
                      </a:cubicBezTo>
                      <a:cubicBezTo>
                        <a:pt x="4830" y="12176"/>
                        <a:pt x="4853" y="12182"/>
                        <a:pt x="4874" y="12182"/>
                      </a:cubicBezTo>
                      <a:cubicBezTo>
                        <a:pt x="5017" y="12182"/>
                        <a:pt x="5045" y="11917"/>
                        <a:pt x="4871" y="11830"/>
                      </a:cubicBezTo>
                      <a:cubicBezTo>
                        <a:pt x="401" y="9995"/>
                        <a:pt x="3503" y="3424"/>
                        <a:pt x="4304" y="188"/>
                      </a:cubicBezTo>
                      <a:cubicBezTo>
                        <a:pt x="4323" y="72"/>
                        <a:pt x="4218" y="0"/>
                        <a:pt x="4121" y="0"/>
                      </a:cubicBezTo>
                      <a:close/>
                    </a:path>
                  </a:pathLst>
                </a:custGeom>
                <a:solidFill>
                  <a:srgbClr val="FF82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69"/>
                <p:cNvSpPr/>
                <p:nvPr/>
              </p:nvSpPr>
              <p:spPr>
                <a:xfrm>
                  <a:off x="4978725" y="1724950"/>
                  <a:ext cx="56000" cy="2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9500" extrusionOk="0">
                      <a:moveTo>
                        <a:pt x="1978" y="1"/>
                      </a:moveTo>
                      <a:cubicBezTo>
                        <a:pt x="1931" y="1"/>
                        <a:pt x="1888" y="21"/>
                        <a:pt x="1869" y="70"/>
                      </a:cubicBezTo>
                      <a:cubicBezTo>
                        <a:pt x="401" y="3005"/>
                        <a:pt x="1" y="6441"/>
                        <a:pt x="1535" y="9410"/>
                      </a:cubicBezTo>
                      <a:cubicBezTo>
                        <a:pt x="1556" y="9473"/>
                        <a:pt x="1605" y="9500"/>
                        <a:pt x="1656" y="9500"/>
                      </a:cubicBezTo>
                      <a:cubicBezTo>
                        <a:pt x="1767" y="9500"/>
                        <a:pt x="1893" y="9379"/>
                        <a:pt x="1802" y="9243"/>
                      </a:cubicBezTo>
                      <a:cubicBezTo>
                        <a:pt x="301" y="6374"/>
                        <a:pt x="734" y="3038"/>
                        <a:pt x="2169" y="236"/>
                      </a:cubicBezTo>
                      <a:cubicBezTo>
                        <a:pt x="2240" y="118"/>
                        <a:pt x="2093" y="1"/>
                        <a:pt x="1978" y="1"/>
                      </a:cubicBezTo>
                      <a:close/>
                    </a:path>
                  </a:pathLst>
                </a:custGeom>
                <a:solidFill>
                  <a:srgbClr val="FF82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69"/>
                <p:cNvSpPr/>
                <p:nvPr/>
              </p:nvSpPr>
              <p:spPr>
                <a:xfrm>
                  <a:off x="5181375" y="1536175"/>
                  <a:ext cx="133450" cy="41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8" h="16607" extrusionOk="0">
                      <a:moveTo>
                        <a:pt x="3917" y="0"/>
                      </a:moveTo>
                      <a:cubicBezTo>
                        <a:pt x="3810" y="0"/>
                        <a:pt x="3662" y="124"/>
                        <a:pt x="3736" y="249"/>
                      </a:cubicBezTo>
                      <a:cubicBezTo>
                        <a:pt x="5237" y="2784"/>
                        <a:pt x="3970" y="6253"/>
                        <a:pt x="2969" y="8755"/>
                      </a:cubicBezTo>
                      <a:cubicBezTo>
                        <a:pt x="2068" y="11123"/>
                        <a:pt x="0" y="13925"/>
                        <a:pt x="1301" y="16494"/>
                      </a:cubicBezTo>
                      <a:cubicBezTo>
                        <a:pt x="1335" y="16573"/>
                        <a:pt x="1396" y="16606"/>
                        <a:pt x="1457" y="16606"/>
                      </a:cubicBezTo>
                      <a:cubicBezTo>
                        <a:pt x="1574" y="16606"/>
                        <a:pt x="1690" y="16481"/>
                        <a:pt x="1601" y="16327"/>
                      </a:cubicBezTo>
                      <a:cubicBezTo>
                        <a:pt x="768" y="14692"/>
                        <a:pt x="1501" y="12924"/>
                        <a:pt x="2169" y="11357"/>
                      </a:cubicBezTo>
                      <a:cubicBezTo>
                        <a:pt x="2736" y="10189"/>
                        <a:pt x="3269" y="9022"/>
                        <a:pt x="3670" y="7787"/>
                      </a:cubicBezTo>
                      <a:cubicBezTo>
                        <a:pt x="4504" y="5419"/>
                        <a:pt x="5337" y="2350"/>
                        <a:pt x="4003" y="49"/>
                      </a:cubicBezTo>
                      <a:cubicBezTo>
                        <a:pt x="3986" y="15"/>
                        <a:pt x="3954" y="0"/>
                        <a:pt x="3917" y="0"/>
                      </a:cubicBezTo>
                      <a:close/>
                    </a:path>
                  </a:pathLst>
                </a:custGeom>
                <a:solidFill>
                  <a:srgbClr val="FF82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69"/>
                <p:cNvSpPr/>
                <p:nvPr/>
              </p:nvSpPr>
              <p:spPr>
                <a:xfrm>
                  <a:off x="4937875" y="1657450"/>
                  <a:ext cx="421975" cy="37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9" h="15187" extrusionOk="0">
                      <a:moveTo>
                        <a:pt x="13209" y="1"/>
                      </a:moveTo>
                      <a:lnTo>
                        <a:pt x="4503" y="3103"/>
                      </a:lnTo>
                      <a:cubicBezTo>
                        <a:pt x="4503" y="3103"/>
                        <a:pt x="4770" y="7740"/>
                        <a:pt x="3569" y="8607"/>
                      </a:cubicBezTo>
                      <a:cubicBezTo>
                        <a:pt x="2368" y="9474"/>
                        <a:pt x="701" y="10275"/>
                        <a:pt x="701" y="10275"/>
                      </a:cubicBezTo>
                      <a:cubicBezTo>
                        <a:pt x="701" y="10275"/>
                        <a:pt x="0" y="14611"/>
                        <a:pt x="5838" y="15145"/>
                      </a:cubicBezTo>
                      <a:cubicBezTo>
                        <a:pt x="6124" y="15173"/>
                        <a:pt x="6408" y="15186"/>
                        <a:pt x="6690" y="15186"/>
                      </a:cubicBezTo>
                      <a:cubicBezTo>
                        <a:pt x="12172" y="15186"/>
                        <a:pt x="16879" y="10208"/>
                        <a:pt x="16879" y="10208"/>
                      </a:cubicBezTo>
                      <a:cubicBezTo>
                        <a:pt x="12509" y="8174"/>
                        <a:pt x="13209" y="1"/>
                        <a:pt x="132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69"/>
                <p:cNvSpPr/>
                <p:nvPr/>
              </p:nvSpPr>
              <p:spPr>
                <a:xfrm>
                  <a:off x="5047950" y="1657450"/>
                  <a:ext cx="223500" cy="1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0" h="6698" extrusionOk="0">
                      <a:moveTo>
                        <a:pt x="8806" y="1"/>
                      </a:moveTo>
                      <a:lnTo>
                        <a:pt x="100" y="3137"/>
                      </a:lnTo>
                      <a:cubicBezTo>
                        <a:pt x="100" y="3137"/>
                        <a:pt x="234" y="4904"/>
                        <a:pt x="0" y="6439"/>
                      </a:cubicBezTo>
                      <a:cubicBezTo>
                        <a:pt x="718" y="6613"/>
                        <a:pt x="1445" y="6698"/>
                        <a:pt x="2168" y="6698"/>
                      </a:cubicBezTo>
                      <a:cubicBezTo>
                        <a:pt x="4635" y="6698"/>
                        <a:pt x="7057" y="5710"/>
                        <a:pt x="8940" y="3904"/>
                      </a:cubicBezTo>
                      <a:cubicBezTo>
                        <a:pt x="8640" y="1802"/>
                        <a:pt x="8806" y="1"/>
                        <a:pt x="88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69"/>
                <p:cNvSpPr/>
                <p:nvPr/>
              </p:nvSpPr>
              <p:spPr>
                <a:xfrm>
                  <a:off x="5295625" y="1451475"/>
                  <a:ext cx="176800" cy="17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2" h="7173" extrusionOk="0">
                      <a:moveTo>
                        <a:pt x="3536" y="1"/>
                      </a:moveTo>
                      <a:cubicBezTo>
                        <a:pt x="1568" y="1"/>
                        <a:pt x="0" y="1635"/>
                        <a:pt x="0" y="3603"/>
                      </a:cubicBezTo>
                      <a:cubicBezTo>
                        <a:pt x="0" y="5571"/>
                        <a:pt x="1568" y="7173"/>
                        <a:pt x="3536" y="7173"/>
                      </a:cubicBezTo>
                      <a:cubicBezTo>
                        <a:pt x="5504" y="7173"/>
                        <a:pt x="7072" y="5538"/>
                        <a:pt x="7072" y="3603"/>
                      </a:cubicBezTo>
                      <a:cubicBezTo>
                        <a:pt x="7072" y="1602"/>
                        <a:pt x="5504" y="1"/>
                        <a:pt x="35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69"/>
                <p:cNvSpPr/>
                <p:nvPr/>
              </p:nvSpPr>
              <p:spPr>
                <a:xfrm>
                  <a:off x="5330650" y="1479525"/>
                  <a:ext cx="111775" cy="10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1" h="4336" extrusionOk="0">
                      <a:moveTo>
                        <a:pt x="1403" y="2404"/>
                      </a:moveTo>
                      <a:cubicBezTo>
                        <a:pt x="1623" y="2404"/>
                        <a:pt x="1840" y="2496"/>
                        <a:pt x="2002" y="2715"/>
                      </a:cubicBezTo>
                      <a:cubicBezTo>
                        <a:pt x="2507" y="3417"/>
                        <a:pt x="1475" y="3977"/>
                        <a:pt x="818" y="3977"/>
                      </a:cubicBezTo>
                      <a:cubicBezTo>
                        <a:pt x="695" y="3977"/>
                        <a:pt x="585" y="3958"/>
                        <a:pt x="501" y="3916"/>
                      </a:cubicBezTo>
                      <a:cubicBezTo>
                        <a:pt x="481" y="3909"/>
                        <a:pt x="461" y="3906"/>
                        <a:pt x="443" y="3906"/>
                      </a:cubicBezTo>
                      <a:cubicBezTo>
                        <a:pt x="440" y="3906"/>
                        <a:pt x="438" y="3906"/>
                        <a:pt x="436" y="3906"/>
                      </a:cubicBezTo>
                      <a:lnTo>
                        <a:pt x="436" y="3906"/>
                      </a:lnTo>
                      <a:cubicBezTo>
                        <a:pt x="436" y="3899"/>
                        <a:pt x="435" y="3891"/>
                        <a:pt x="434" y="3882"/>
                      </a:cubicBezTo>
                      <a:lnTo>
                        <a:pt x="467" y="3882"/>
                      </a:lnTo>
                      <a:cubicBezTo>
                        <a:pt x="442" y="3616"/>
                        <a:pt x="448" y="3350"/>
                        <a:pt x="483" y="3088"/>
                      </a:cubicBezTo>
                      <a:lnTo>
                        <a:pt x="483" y="3088"/>
                      </a:lnTo>
                      <a:cubicBezTo>
                        <a:pt x="597" y="2702"/>
                        <a:pt x="1006" y="2404"/>
                        <a:pt x="1403" y="2404"/>
                      </a:cubicBezTo>
                      <a:close/>
                      <a:moveTo>
                        <a:pt x="2681" y="1"/>
                      </a:moveTo>
                      <a:cubicBezTo>
                        <a:pt x="2274" y="1"/>
                        <a:pt x="1875" y="107"/>
                        <a:pt x="1501" y="380"/>
                      </a:cubicBezTo>
                      <a:cubicBezTo>
                        <a:pt x="467" y="1080"/>
                        <a:pt x="0" y="2681"/>
                        <a:pt x="100" y="3882"/>
                      </a:cubicBezTo>
                      <a:cubicBezTo>
                        <a:pt x="100" y="3975"/>
                        <a:pt x="178" y="4024"/>
                        <a:pt x="259" y="4032"/>
                      </a:cubicBezTo>
                      <a:lnTo>
                        <a:pt x="259" y="4032"/>
                      </a:lnTo>
                      <a:cubicBezTo>
                        <a:pt x="227" y="4103"/>
                        <a:pt x="241" y="4185"/>
                        <a:pt x="334" y="4216"/>
                      </a:cubicBezTo>
                      <a:cubicBezTo>
                        <a:pt x="516" y="4298"/>
                        <a:pt x="711" y="4336"/>
                        <a:pt x="906" y="4336"/>
                      </a:cubicBezTo>
                      <a:cubicBezTo>
                        <a:pt x="1823" y="4336"/>
                        <a:pt x="2748" y="3505"/>
                        <a:pt x="2335" y="2515"/>
                      </a:cubicBezTo>
                      <a:cubicBezTo>
                        <a:pt x="2192" y="2186"/>
                        <a:pt x="1846" y="2073"/>
                        <a:pt x="1508" y="2073"/>
                      </a:cubicBezTo>
                      <a:cubicBezTo>
                        <a:pt x="1296" y="2073"/>
                        <a:pt x="1088" y="2117"/>
                        <a:pt x="934" y="2181"/>
                      </a:cubicBezTo>
                      <a:cubicBezTo>
                        <a:pt x="834" y="2213"/>
                        <a:pt x="746" y="2256"/>
                        <a:pt x="668" y="2308"/>
                      </a:cubicBezTo>
                      <a:lnTo>
                        <a:pt x="668" y="2308"/>
                      </a:lnTo>
                      <a:cubicBezTo>
                        <a:pt x="843" y="1804"/>
                        <a:pt x="1118" y="1330"/>
                        <a:pt x="1468" y="914"/>
                      </a:cubicBezTo>
                      <a:cubicBezTo>
                        <a:pt x="1804" y="497"/>
                        <a:pt x="2241" y="350"/>
                        <a:pt x="2699" y="350"/>
                      </a:cubicBezTo>
                      <a:cubicBezTo>
                        <a:pt x="3196" y="350"/>
                        <a:pt x="3719" y="523"/>
                        <a:pt x="4170" y="713"/>
                      </a:cubicBezTo>
                      <a:cubicBezTo>
                        <a:pt x="4197" y="735"/>
                        <a:pt x="4224" y="744"/>
                        <a:pt x="4250" y="744"/>
                      </a:cubicBezTo>
                      <a:cubicBezTo>
                        <a:pt x="4381" y="744"/>
                        <a:pt x="4471" y="497"/>
                        <a:pt x="4303" y="413"/>
                      </a:cubicBezTo>
                      <a:cubicBezTo>
                        <a:pt x="3772" y="185"/>
                        <a:pt x="3219" y="1"/>
                        <a:pt x="2681" y="1"/>
                      </a:cubicBezTo>
                      <a:close/>
                    </a:path>
                  </a:pathLst>
                </a:custGeom>
                <a:solidFill>
                  <a:srgbClr val="F798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69"/>
                <p:cNvSpPr/>
                <p:nvPr/>
              </p:nvSpPr>
              <p:spPr>
                <a:xfrm>
                  <a:off x="4811950" y="1125425"/>
                  <a:ext cx="525400" cy="65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6" h="26053" extrusionOk="0">
                      <a:moveTo>
                        <a:pt x="2669" y="0"/>
                      </a:moveTo>
                      <a:cubicBezTo>
                        <a:pt x="867" y="2502"/>
                        <a:pt x="0" y="6405"/>
                        <a:pt x="0" y="11909"/>
                      </a:cubicBezTo>
                      <a:cubicBezTo>
                        <a:pt x="0" y="20014"/>
                        <a:pt x="4036" y="26052"/>
                        <a:pt x="11008" y="26052"/>
                      </a:cubicBezTo>
                      <a:cubicBezTo>
                        <a:pt x="15244" y="26052"/>
                        <a:pt x="18947" y="23217"/>
                        <a:pt x="21015" y="19014"/>
                      </a:cubicBezTo>
                      <a:lnTo>
                        <a:pt x="21015" y="14344"/>
                      </a:lnTo>
                      <a:cubicBezTo>
                        <a:pt x="19414" y="9740"/>
                        <a:pt x="15578" y="8173"/>
                        <a:pt x="13043" y="7639"/>
                      </a:cubicBezTo>
                      <a:cubicBezTo>
                        <a:pt x="3769" y="5738"/>
                        <a:pt x="2669" y="0"/>
                        <a:pt x="26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69"/>
                <p:cNvSpPr/>
                <p:nvPr/>
              </p:nvSpPr>
              <p:spPr>
                <a:xfrm>
                  <a:off x="4811950" y="1126250"/>
                  <a:ext cx="121775" cy="3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" h="13411" extrusionOk="0">
                      <a:moveTo>
                        <a:pt x="2635" y="0"/>
                      </a:moveTo>
                      <a:cubicBezTo>
                        <a:pt x="867" y="2502"/>
                        <a:pt x="0" y="6472"/>
                        <a:pt x="0" y="11909"/>
                      </a:cubicBezTo>
                      <a:cubicBezTo>
                        <a:pt x="0" y="12409"/>
                        <a:pt x="0" y="12910"/>
                        <a:pt x="33" y="13410"/>
                      </a:cubicBezTo>
                      <a:cubicBezTo>
                        <a:pt x="500" y="13043"/>
                        <a:pt x="1234" y="12276"/>
                        <a:pt x="1668" y="11809"/>
                      </a:cubicBezTo>
                      <a:cubicBezTo>
                        <a:pt x="3002" y="10274"/>
                        <a:pt x="2869" y="8306"/>
                        <a:pt x="3436" y="6438"/>
                      </a:cubicBezTo>
                      <a:cubicBezTo>
                        <a:pt x="3870" y="5104"/>
                        <a:pt x="4670" y="4504"/>
                        <a:pt x="4870" y="3636"/>
                      </a:cubicBezTo>
                      <a:cubicBezTo>
                        <a:pt x="3002" y="1768"/>
                        <a:pt x="2635" y="0"/>
                        <a:pt x="2635" y="0"/>
                      </a:cubicBezTo>
                      <a:close/>
                    </a:path>
                  </a:pathLst>
                </a:custGeom>
                <a:solidFill>
                  <a:srgbClr val="F798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69"/>
                <p:cNvSpPr/>
                <p:nvPr/>
              </p:nvSpPr>
              <p:spPr>
                <a:xfrm>
                  <a:off x="4939625" y="1404900"/>
                  <a:ext cx="54975" cy="15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9" h="6178" extrusionOk="0">
                      <a:moveTo>
                        <a:pt x="1723" y="1"/>
                      </a:moveTo>
                      <a:cubicBezTo>
                        <a:pt x="1618" y="1"/>
                        <a:pt x="1527" y="82"/>
                        <a:pt x="1565" y="196"/>
                      </a:cubicBezTo>
                      <a:cubicBezTo>
                        <a:pt x="1756" y="1314"/>
                        <a:pt x="1826" y="2433"/>
                        <a:pt x="1802" y="3552"/>
                      </a:cubicBezTo>
                      <a:lnTo>
                        <a:pt x="1802" y="3552"/>
                      </a:lnTo>
                      <a:cubicBezTo>
                        <a:pt x="951" y="3667"/>
                        <a:pt x="93" y="3965"/>
                        <a:pt x="30" y="4999"/>
                      </a:cubicBezTo>
                      <a:cubicBezTo>
                        <a:pt x="0" y="5897"/>
                        <a:pt x="883" y="6177"/>
                        <a:pt x="1619" y="6177"/>
                      </a:cubicBezTo>
                      <a:cubicBezTo>
                        <a:pt x="1703" y="6177"/>
                        <a:pt x="1786" y="6174"/>
                        <a:pt x="1865" y="6167"/>
                      </a:cubicBezTo>
                      <a:cubicBezTo>
                        <a:pt x="2088" y="6167"/>
                        <a:pt x="2098" y="5831"/>
                        <a:pt x="1894" y="5831"/>
                      </a:cubicBezTo>
                      <a:cubicBezTo>
                        <a:pt x="1885" y="5831"/>
                        <a:pt x="1875" y="5832"/>
                        <a:pt x="1865" y="5833"/>
                      </a:cubicBezTo>
                      <a:cubicBezTo>
                        <a:pt x="1792" y="5837"/>
                        <a:pt x="1717" y="5840"/>
                        <a:pt x="1640" y="5840"/>
                      </a:cubicBezTo>
                      <a:cubicBezTo>
                        <a:pt x="1082" y="5840"/>
                        <a:pt x="460" y="5703"/>
                        <a:pt x="430" y="4999"/>
                      </a:cubicBezTo>
                      <a:cubicBezTo>
                        <a:pt x="330" y="4132"/>
                        <a:pt x="1364" y="3965"/>
                        <a:pt x="1998" y="3899"/>
                      </a:cubicBezTo>
                      <a:cubicBezTo>
                        <a:pt x="2098" y="3899"/>
                        <a:pt x="2165" y="3832"/>
                        <a:pt x="2165" y="3732"/>
                      </a:cubicBezTo>
                      <a:cubicBezTo>
                        <a:pt x="2198" y="2531"/>
                        <a:pt x="2132" y="1330"/>
                        <a:pt x="1931" y="163"/>
                      </a:cubicBezTo>
                      <a:cubicBezTo>
                        <a:pt x="1888" y="47"/>
                        <a:pt x="1802" y="1"/>
                        <a:pt x="17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69"/>
                <p:cNvSpPr/>
                <p:nvPr/>
              </p:nvSpPr>
              <p:spPr>
                <a:xfrm>
                  <a:off x="4966950" y="1581825"/>
                  <a:ext cx="167525" cy="6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1" h="2662" extrusionOk="0">
                      <a:moveTo>
                        <a:pt x="6479" y="0"/>
                      </a:moveTo>
                      <a:cubicBezTo>
                        <a:pt x="6427" y="0"/>
                        <a:pt x="6374" y="27"/>
                        <a:pt x="6342" y="91"/>
                      </a:cubicBezTo>
                      <a:cubicBezTo>
                        <a:pt x="6171" y="348"/>
                        <a:pt x="5967" y="431"/>
                        <a:pt x="5747" y="431"/>
                      </a:cubicBezTo>
                      <a:cubicBezTo>
                        <a:pt x="5343" y="431"/>
                        <a:pt x="4884" y="151"/>
                        <a:pt x="4471" y="151"/>
                      </a:cubicBezTo>
                      <a:cubicBezTo>
                        <a:pt x="4320" y="151"/>
                        <a:pt x="4175" y="189"/>
                        <a:pt x="4041" y="291"/>
                      </a:cubicBezTo>
                      <a:cubicBezTo>
                        <a:pt x="3450" y="757"/>
                        <a:pt x="3381" y="1978"/>
                        <a:pt x="2562" y="1978"/>
                      </a:cubicBezTo>
                      <a:cubicBezTo>
                        <a:pt x="2503" y="1978"/>
                        <a:pt x="2440" y="1972"/>
                        <a:pt x="2373" y="1959"/>
                      </a:cubicBezTo>
                      <a:cubicBezTo>
                        <a:pt x="1873" y="1892"/>
                        <a:pt x="1506" y="1558"/>
                        <a:pt x="1005" y="1558"/>
                      </a:cubicBezTo>
                      <a:cubicBezTo>
                        <a:pt x="505" y="1558"/>
                        <a:pt x="238" y="2059"/>
                        <a:pt x="71" y="2426"/>
                      </a:cubicBezTo>
                      <a:cubicBezTo>
                        <a:pt x="1" y="2543"/>
                        <a:pt x="113" y="2661"/>
                        <a:pt x="232" y="2661"/>
                      </a:cubicBezTo>
                      <a:cubicBezTo>
                        <a:pt x="282" y="2661"/>
                        <a:pt x="332" y="2641"/>
                        <a:pt x="371" y="2592"/>
                      </a:cubicBezTo>
                      <a:cubicBezTo>
                        <a:pt x="585" y="2094"/>
                        <a:pt x="842" y="1940"/>
                        <a:pt x="1124" y="1940"/>
                      </a:cubicBezTo>
                      <a:cubicBezTo>
                        <a:pt x="1583" y="1940"/>
                        <a:pt x="2108" y="2346"/>
                        <a:pt x="2624" y="2346"/>
                      </a:cubicBezTo>
                      <a:cubicBezTo>
                        <a:pt x="2832" y="2346"/>
                        <a:pt x="3040" y="2279"/>
                        <a:pt x="3240" y="2092"/>
                      </a:cubicBezTo>
                      <a:cubicBezTo>
                        <a:pt x="3474" y="1892"/>
                        <a:pt x="3574" y="1658"/>
                        <a:pt x="3707" y="1391"/>
                      </a:cubicBezTo>
                      <a:cubicBezTo>
                        <a:pt x="3841" y="1091"/>
                        <a:pt x="3907" y="891"/>
                        <a:pt x="4074" y="658"/>
                      </a:cubicBezTo>
                      <a:cubicBezTo>
                        <a:pt x="4189" y="508"/>
                        <a:pt x="4332" y="454"/>
                        <a:pt x="4483" y="454"/>
                      </a:cubicBezTo>
                      <a:cubicBezTo>
                        <a:pt x="4768" y="454"/>
                        <a:pt x="5078" y="649"/>
                        <a:pt x="5275" y="758"/>
                      </a:cubicBezTo>
                      <a:cubicBezTo>
                        <a:pt x="5385" y="802"/>
                        <a:pt x="5498" y="821"/>
                        <a:pt x="5610" y="821"/>
                      </a:cubicBezTo>
                      <a:cubicBezTo>
                        <a:pt x="6010" y="821"/>
                        <a:pt x="6401" y="570"/>
                        <a:pt x="6609" y="257"/>
                      </a:cubicBezTo>
                      <a:cubicBezTo>
                        <a:pt x="6700" y="121"/>
                        <a:pt x="6590" y="0"/>
                        <a:pt x="647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69"/>
                <p:cNvSpPr/>
                <p:nvPr/>
              </p:nvSpPr>
              <p:spPr>
                <a:xfrm>
                  <a:off x="5121675" y="1433600"/>
                  <a:ext cx="67225" cy="4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" h="1838" extrusionOk="0">
                      <a:moveTo>
                        <a:pt x="2270" y="1"/>
                      </a:moveTo>
                      <a:cubicBezTo>
                        <a:pt x="1335" y="1"/>
                        <a:pt x="205" y="754"/>
                        <a:pt x="20" y="1650"/>
                      </a:cubicBezTo>
                      <a:cubicBezTo>
                        <a:pt x="1" y="1766"/>
                        <a:pt x="105" y="1837"/>
                        <a:pt x="203" y="1837"/>
                      </a:cubicBezTo>
                      <a:cubicBezTo>
                        <a:pt x="273" y="1837"/>
                        <a:pt x="340" y="1800"/>
                        <a:pt x="354" y="1716"/>
                      </a:cubicBezTo>
                      <a:cubicBezTo>
                        <a:pt x="509" y="970"/>
                        <a:pt x="1536" y="339"/>
                        <a:pt x="2323" y="339"/>
                      </a:cubicBezTo>
                      <a:cubicBezTo>
                        <a:pt x="2379" y="339"/>
                        <a:pt x="2435" y="342"/>
                        <a:pt x="2488" y="349"/>
                      </a:cubicBezTo>
                      <a:cubicBezTo>
                        <a:pt x="2497" y="350"/>
                        <a:pt x="2505" y="351"/>
                        <a:pt x="2513" y="351"/>
                      </a:cubicBezTo>
                      <a:cubicBezTo>
                        <a:pt x="2688" y="351"/>
                        <a:pt x="2680" y="15"/>
                        <a:pt x="2488" y="15"/>
                      </a:cubicBezTo>
                      <a:cubicBezTo>
                        <a:pt x="2417" y="5"/>
                        <a:pt x="2344" y="1"/>
                        <a:pt x="2270" y="1"/>
                      </a:cubicBezTo>
                      <a:close/>
                    </a:path>
                  </a:pathLst>
                </a:custGeom>
                <a:solidFill>
                  <a:srgbClr val="48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69"/>
                <p:cNvSpPr/>
                <p:nvPr/>
              </p:nvSpPr>
              <p:spPr>
                <a:xfrm>
                  <a:off x="5122150" y="1459475"/>
                  <a:ext cx="66300" cy="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2" h="713" extrusionOk="0">
                      <a:moveTo>
                        <a:pt x="1656" y="1"/>
                      </a:moveTo>
                      <a:cubicBezTo>
                        <a:pt x="1130" y="1"/>
                        <a:pt x="606" y="162"/>
                        <a:pt x="168" y="381"/>
                      </a:cubicBezTo>
                      <a:cubicBezTo>
                        <a:pt x="0" y="465"/>
                        <a:pt x="90" y="713"/>
                        <a:pt x="241" y="713"/>
                      </a:cubicBezTo>
                      <a:cubicBezTo>
                        <a:pt x="270" y="713"/>
                        <a:pt x="302" y="703"/>
                        <a:pt x="335" y="681"/>
                      </a:cubicBezTo>
                      <a:cubicBezTo>
                        <a:pt x="725" y="486"/>
                        <a:pt x="1185" y="348"/>
                        <a:pt x="1643" y="348"/>
                      </a:cubicBezTo>
                      <a:cubicBezTo>
                        <a:pt x="1890" y="348"/>
                        <a:pt x="2136" y="388"/>
                        <a:pt x="2369" y="481"/>
                      </a:cubicBezTo>
                      <a:cubicBezTo>
                        <a:pt x="2390" y="487"/>
                        <a:pt x="2410" y="490"/>
                        <a:pt x="2428" y="490"/>
                      </a:cubicBezTo>
                      <a:cubicBezTo>
                        <a:pt x="2613" y="490"/>
                        <a:pt x="2652" y="208"/>
                        <a:pt x="2469" y="148"/>
                      </a:cubicBezTo>
                      <a:cubicBezTo>
                        <a:pt x="2206" y="45"/>
                        <a:pt x="1931" y="1"/>
                        <a:pt x="1656" y="1"/>
                      </a:cubicBezTo>
                      <a:close/>
                    </a:path>
                  </a:pathLst>
                </a:custGeom>
                <a:solidFill>
                  <a:srgbClr val="48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69"/>
                <p:cNvSpPr/>
                <p:nvPr/>
              </p:nvSpPr>
              <p:spPr>
                <a:xfrm>
                  <a:off x="4866900" y="1445625"/>
                  <a:ext cx="60975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9" h="1215" extrusionOk="0">
                      <a:moveTo>
                        <a:pt x="769" y="1"/>
                      </a:moveTo>
                      <a:cubicBezTo>
                        <a:pt x="580" y="1"/>
                        <a:pt x="388" y="24"/>
                        <a:pt x="204" y="68"/>
                      </a:cubicBezTo>
                      <a:cubicBezTo>
                        <a:pt x="0" y="155"/>
                        <a:pt x="50" y="420"/>
                        <a:pt x="221" y="420"/>
                      </a:cubicBezTo>
                      <a:cubicBezTo>
                        <a:pt x="246" y="420"/>
                        <a:pt x="274" y="414"/>
                        <a:pt x="304" y="402"/>
                      </a:cubicBezTo>
                      <a:cubicBezTo>
                        <a:pt x="474" y="353"/>
                        <a:pt x="650" y="328"/>
                        <a:pt x="822" y="328"/>
                      </a:cubicBezTo>
                      <a:cubicBezTo>
                        <a:pt x="1361" y="328"/>
                        <a:pt x="1870" y="572"/>
                        <a:pt x="2072" y="1102"/>
                      </a:cubicBezTo>
                      <a:cubicBezTo>
                        <a:pt x="2106" y="1181"/>
                        <a:pt x="2163" y="1214"/>
                        <a:pt x="2220" y="1214"/>
                      </a:cubicBezTo>
                      <a:cubicBezTo>
                        <a:pt x="2330" y="1214"/>
                        <a:pt x="2438" y="1089"/>
                        <a:pt x="2372" y="935"/>
                      </a:cubicBezTo>
                      <a:cubicBezTo>
                        <a:pt x="2086" y="286"/>
                        <a:pt x="1437" y="1"/>
                        <a:pt x="769" y="1"/>
                      </a:cubicBezTo>
                      <a:close/>
                    </a:path>
                  </a:pathLst>
                </a:custGeom>
                <a:solidFill>
                  <a:srgbClr val="48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69"/>
                <p:cNvSpPr/>
                <p:nvPr/>
              </p:nvSpPr>
              <p:spPr>
                <a:xfrm>
                  <a:off x="4869400" y="1460325"/>
                  <a:ext cx="59225" cy="1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667" extrusionOk="0">
                      <a:moveTo>
                        <a:pt x="1327" y="0"/>
                      </a:moveTo>
                      <a:cubicBezTo>
                        <a:pt x="919" y="0"/>
                        <a:pt x="486" y="122"/>
                        <a:pt x="204" y="281"/>
                      </a:cubicBezTo>
                      <a:cubicBezTo>
                        <a:pt x="0" y="339"/>
                        <a:pt x="101" y="599"/>
                        <a:pt x="285" y="599"/>
                      </a:cubicBezTo>
                      <a:cubicBezTo>
                        <a:pt x="312" y="599"/>
                        <a:pt x="341" y="594"/>
                        <a:pt x="371" y="581"/>
                      </a:cubicBezTo>
                      <a:cubicBezTo>
                        <a:pt x="590" y="453"/>
                        <a:pt x="950" y="345"/>
                        <a:pt x="1285" y="345"/>
                      </a:cubicBezTo>
                      <a:cubicBezTo>
                        <a:pt x="1561" y="345"/>
                        <a:pt x="1821" y="418"/>
                        <a:pt x="1972" y="614"/>
                      </a:cubicBezTo>
                      <a:cubicBezTo>
                        <a:pt x="2009" y="651"/>
                        <a:pt x="2051" y="667"/>
                        <a:pt x="2092" y="667"/>
                      </a:cubicBezTo>
                      <a:cubicBezTo>
                        <a:pt x="2236" y="667"/>
                        <a:pt x="2368" y="477"/>
                        <a:pt x="2239" y="347"/>
                      </a:cubicBezTo>
                      <a:cubicBezTo>
                        <a:pt x="2035" y="96"/>
                        <a:pt x="1690" y="0"/>
                        <a:pt x="1327" y="0"/>
                      </a:cubicBezTo>
                      <a:close/>
                    </a:path>
                  </a:pathLst>
                </a:custGeom>
                <a:solidFill>
                  <a:srgbClr val="48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69"/>
                <p:cNvSpPr/>
                <p:nvPr/>
              </p:nvSpPr>
              <p:spPr>
                <a:xfrm>
                  <a:off x="5096325" y="1363850"/>
                  <a:ext cx="42650" cy="2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" h="1173" extrusionOk="0">
                      <a:moveTo>
                        <a:pt x="202" y="1"/>
                      </a:moveTo>
                      <a:cubicBezTo>
                        <a:pt x="0" y="1"/>
                        <a:pt x="11" y="305"/>
                        <a:pt x="233" y="337"/>
                      </a:cubicBezTo>
                      <a:cubicBezTo>
                        <a:pt x="734" y="370"/>
                        <a:pt x="1067" y="670"/>
                        <a:pt x="1334" y="1104"/>
                      </a:cubicBezTo>
                      <a:cubicBezTo>
                        <a:pt x="1373" y="1152"/>
                        <a:pt x="1422" y="1172"/>
                        <a:pt x="1470" y="1172"/>
                      </a:cubicBezTo>
                      <a:cubicBezTo>
                        <a:pt x="1591" y="1172"/>
                        <a:pt x="1706" y="1047"/>
                        <a:pt x="1634" y="904"/>
                      </a:cubicBezTo>
                      <a:cubicBezTo>
                        <a:pt x="1301" y="404"/>
                        <a:pt x="867" y="37"/>
                        <a:pt x="233" y="3"/>
                      </a:cubicBezTo>
                      <a:cubicBezTo>
                        <a:pt x="222" y="2"/>
                        <a:pt x="212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866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69"/>
                <p:cNvSpPr/>
                <p:nvPr/>
              </p:nvSpPr>
              <p:spPr>
                <a:xfrm>
                  <a:off x="4880625" y="1342175"/>
                  <a:ext cx="40575" cy="2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3" h="1017" extrusionOk="0">
                      <a:moveTo>
                        <a:pt x="1358" y="1"/>
                      </a:moveTo>
                      <a:cubicBezTo>
                        <a:pt x="872" y="1"/>
                        <a:pt x="312" y="354"/>
                        <a:pt x="88" y="737"/>
                      </a:cubicBezTo>
                      <a:cubicBezTo>
                        <a:pt x="0" y="891"/>
                        <a:pt x="101" y="1016"/>
                        <a:pt x="209" y="1016"/>
                      </a:cubicBezTo>
                      <a:cubicBezTo>
                        <a:pt x="264" y="1016"/>
                        <a:pt x="321" y="983"/>
                        <a:pt x="355" y="904"/>
                      </a:cubicBezTo>
                      <a:cubicBezTo>
                        <a:pt x="576" y="589"/>
                        <a:pt x="974" y="334"/>
                        <a:pt x="1354" y="334"/>
                      </a:cubicBezTo>
                      <a:cubicBezTo>
                        <a:pt x="1377" y="334"/>
                        <a:pt x="1400" y="335"/>
                        <a:pt x="1423" y="337"/>
                      </a:cubicBezTo>
                      <a:cubicBezTo>
                        <a:pt x="1623" y="337"/>
                        <a:pt x="1623" y="3"/>
                        <a:pt x="1423" y="3"/>
                      </a:cubicBezTo>
                      <a:cubicBezTo>
                        <a:pt x="1402" y="2"/>
                        <a:pt x="1380" y="1"/>
                        <a:pt x="1358" y="1"/>
                      </a:cubicBezTo>
                      <a:close/>
                    </a:path>
                  </a:pathLst>
                </a:custGeom>
                <a:solidFill>
                  <a:srgbClr val="F866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69"/>
                <p:cNvSpPr/>
                <p:nvPr/>
              </p:nvSpPr>
              <p:spPr>
                <a:xfrm>
                  <a:off x="5046450" y="1637450"/>
                  <a:ext cx="215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659" extrusionOk="0">
                      <a:moveTo>
                        <a:pt x="627" y="0"/>
                      </a:moveTo>
                      <a:cubicBezTo>
                        <a:pt x="596" y="0"/>
                        <a:pt x="562" y="10"/>
                        <a:pt x="527" y="34"/>
                      </a:cubicBezTo>
                      <a:cubicBezTo>
                        <a:pt x="360" y="100"/>
                        <a:pt x="227" y="234"/>
                        <a:pt x="127" y="367"/>
                      </a:cubicBezTo>
                      <a:cubicBezTo>
                        <a:pt x="1" y="494"/>
                        <a:pt x="104" y="658"/>
                        <a:pt x="234" y="658"/>
                      </a:cubicBezTo>
                      <a:cubicBezTo>
                        <a:pt x="276" y="658"/>
                        <a:pt x="320" y="641"/>
                        <a:pt x="360" y="601"/>
                      </a:cubicBezTo>
                      <a:cubicBezTo>
                        <a:pt x="460" y="467"/>
                        <a:pt x="561" y="401"/>
                        <a:pt x="694" y="334"/>
                      </a:cubicBezTo>
                      <a:cubicBezTo>
                        <a:pt x="859" y="224"/>
                        <a:pt x="774" y="0"/>
                        <a:pt x="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69"/>
                <p:cNvSpPr/>
                <p:nvPr/>
              </p:nvSpPr>
              <p:spPr>
                <a:xfrm>
                  <a:off x="4712700" y="1898475"/>
                  <a:ext cx="814775" cy="71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1" h="28655" extrusionOk="0">
                      <a:moveTo>
                        <a:pt x="24918" y="0"/>
                      </a:moveTo>
                      <a:cubicBezTo>
                        <a:pt x="24918" y="0"/>
                        <a:pt x="20644" y="4915"/>
                        <a:pt x="15542" y="4915"/>
                      </a:cubicBezTo>
                      <a:cubicBezTo>
                        <a:pt x="15180" y="4915"/>
                        <a:pt x="14814" y="4890"/>
                        <a:pt x="14444" y="4837"/>
                      </a:cubicBezTo>
                      <a:cubicBezTo>
                        <a:pt x="8907" y="4036"/>
                        <a:pt x="10175" y="434"/>
                        <a:pt x="10175" y="434"/>
                      </a:cubicBezTo>
                      <a:lnTo>
                        <a:pt x="10175" y="434"/>
                      </a:lnTo>
                      <a:cubicBezTo>
                        <a:pt x="10174" y="434"/>
                        <a:pt x="6405" y="1034"/>
                        <a:pt x="4604" y="2369"/>
                      </a:cubicBezTo>
                      <a:cubicBezTo>
                        <a:pt x="1668" y="4570"/>
                        <a:pt x="1" y="28654"/>
                        <a:pt x="1" y="28654"/>
                      </a:cubicBezTo>
                      <a:lnTo>
                        <a:pt x="32591" y="28654"/>
                      </a:lnTo>
                      <a:cubicBezTo>
                        <a:pt x="32591" y="28654"/>
                        <a:pt x="32090" y="13610"/>
                        <a:pt x="30889" y="5604"/>
                      </a:cubicBezTo>
                      <a:cubicBezTo>
                        <a:pt x="30122" y="634"/>
                        <a:pt x="24918" y="0"/>
                        <a:pt x="249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69"/>
                <p:cNvSpPr/>
                <p:nvPr/>
              </p:nvSpPr>
              <p:spPr>
                <a:xfrm>
                  <a:off x="4713525" y="1910975"/>
                  <a:ext cx="815625" cy="70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5" h="28155" extrusionOk="0">
                      <a:moveTo>
                        <a:pt x="26720" y="1"/>
                      </a:moveTo>
                      <a:cubicBezTo>
                        <a:pt x="23218" y="14744"/>
                        <a:pt x="13110" y="23184"/>
                        <a:pt x="1" y="27954"/>
                      </a:cubicBezTo>
                      <a:lnTo>
                        <a:pt x="1" y="28154"/>
                      </a:lnTo>
                      <a:lnTo>
                        <a:pt x="32624" y="28154"/>
                      </a:lnTo>
                      <a:cubicBezTo>
                        <a:pt x="32624" y="28154"/>
                        <a:pt x="32124" y="13110"/>
                        <a:pt x="30890" y="5104"/>
                      </a:cubicBezTo>
                      <a:cubicBezTo>
                        <a:pt x="30456" y="2069"/>
                        <a:pt x="28321" y="634"/>
                        <a:pt x="26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69"/>
                <p:cNvSpPr/>
                <p:nvPr/>
              </p:nvSpPr>
              <p:spPr>
                <a:xfrm>
                  <a:off x="5303950" y="1042350"/>
                  <a:ext cx="553750" cy="13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0" h="54060" extrusionOk="0">
                      <a:moveTo>
                        <a:pt x="4712" y="1"/>
                      </a:moveTo>
                      <a:cubicBezTo>
                        <a:pt x="3719" y="1"/>
                        <a:pt x="3804" y="788"/>
                        <a:pt x="3804" y="788"/>
                      </a:cubicBezTo>
                      <a:cubicBezTo>
                        <a:pt x="3498" y="695"/>
                        <a:pt x="3167" y="644"/>
                        <a:pt x="2855" y="644"/>
                      </a:cubicBezTo>
                      <a:cubicBezTo>
                        <a:pt x="2383" y="644"/>
                        <a:pt x="1956" y="760"/>
                        <a:pt x="1735" y="1021"/>
                      </a:cubicBezTo>
                      <a:cubicBezTo>
                        <a:pt x="1368" y="1422"/>
                        <a:pt x="1769" y="2089"/>
                        <a:pt x="1769" y="2089"/>
                      </a:cubicBezTo>
                      <a:cubicBezTo>
                        <a:pt x="1769" y="2089"/>
                        <a:pt x="1102" y="2089"/>
                        <a:pt x="868" y="2656"/>
                      </a:cubicBezTo>
                      <a:cubicBezTo>
                        <a:pt x="601" y="3190"/>
                        <a:pt x="1068" y="3990"/>
                        <a:pt x="1068" y="3990"/>
                      </a:cubicBezTo>
                      <a:cubicBezTo>
                        <a:pt x="1" y="4024"/>
                        <a:pt x="201" y="5725"/>
                        <a:pt x="1335" y="6559"/>
                      </a:cubicBezTo>
                      <a:cubicBezTo>
                        <a:pt x="2403" y="7393"/>
                        <a:pt x="3103" y="9061"/>
                        <a:pt x="3070" y="9661"/>
                      </a:cubicBezTo>
                      <a:cubicBezTo>
                        <a:pt x="2836" y="12129"/>
                        <a:pt x="5438" y="13397"/>
                        <a:pt x="5438" y="13397"/>
                      </a:cubicBezTo>
                      <a:cubicBezTo>
                        <a:pt x="5438" y="13397"/>
                        <a:pt x="12576" y="28741"/>
                        <a:pt x="10475" y="30876"/>
                      </a:cubicBezTo>
                      <a:cubicBezTo>
                        <a:pt x="9207" y="32310"/>
                        <a:pt x="5271" y="37181"/>
                        <a:pt x="5271" y="37181"/>
                      </a:cubicBezTo>
                      <a:lnTo>
                        <a:pt x="8540" y="54059"/>
                      </a:lnTo>
                      <a:cubicBezTo>
                        <a:pt x="8540" y="54059"/>
                        <a:pt x="21083" y="44052"/>
                        <a:pt x="21616" y="34178"/>
                      </a:cubicBezTo>
                      <a:cubicBezTo>
                        <a:pt x="22150" y="24305"/>
                        <a:pt x="10842" y="11562"/>
                        <a:pt x="10275" y="10728"/>
                      </a:cubicBezTo>
                      <a:cubicBezTo>
                        <a:pt x="10008" y="10328"/>
                        <a:pt x="10675" y="7793"/>
                        <a:pt x="10608" y="6659"/>
                      </a:cubicBezTo>
                      <a:cubicBezTo>
                        <a:pt x="10442" y="2322"/>
                        <a:pt x="6239" y="187"/>
                        <a:pt x="5004" y="21"/>
                      </a:cubicBezTo>
                      <a:cubicBezTo>
                        <a:pt x="4898" y="7"/>
                        <a:pt x="4801" y="1"/>
                        <a:pt x="47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69"/>
                <p:cNvSpPr/>
                <p:nvPr/>
              </p:nvSpPr>
              <p:spPr>
                <a:xfrm>
                  <a:off x="5325650" y="1137925"/>
                  <a:ext cx="92575" cy="9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3" h="3737" extrusionOk="0">
                      <a:moveTo>
                        <a:pt x="200" y="0"/>
                      </a:moveTo>
                      <a:cubicBezTo>
                        <a:pt x="67" y="0"/>
                        <a:pt x="0" y="67"/>
                        <a:pt x="0" y="167"/>
                      </a:cubicBezTo>
                      <a:cubicBezTo>
                        <a:pt x="0" y="301"/>
                        <a:pt x="67" y="367"/>
                        <a:pt x="167" y="367"/>
                      </a:cubicBezTo>
                      <a:cubicBezTo>
                        <a:pt x="234" y="367"/>
                        <a:pt x="2368" y="568"/>
                        <a:pt x="3336" y="3636"/>
                      </a:cubicBezTo>
                      <a:cubicBezTo>
                        <a:pt x="3369" y="3703"/>
                        <a:pt x="3403" y="3736"/>
                        <a:pt x="3503" y="3736"/>
                      </a:cubicBezTo>
                      <a:cubicBezTo>
                        <a:pt x="3536" y="3736"/>
                        <a:pt x="3536" y="3736"/>
                        <a:pt x="3536" y="3703"/>
                      </a:cubicBezTo>
                      <a:cubicBezTo>
                        <a:pt x="3636" y="3703"/>
                        <a:pt x="3703" y="3570"/>
                        <a:pt x="3669" y="3503"/>
                      </a:cubicBezTo>
                      <a:cubicBezTo>
                        <a:pt x="2635" y="234"/>
                        <a:pt x="300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69"/>
                <p:cNvSpPr/>
                <p:nvPr/>
              </p:nvSpPr>
              <p:spPr>
                <a:xfrm>
                  <a:off x="5343975" y="1091225"/>
                  <a:ext cx="116775" cy="1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4604" extrusionOk="0">
                      <a:moveTo>
                        <a:pt x="168" y="0"/>
                      </a:moveTo>
                      <a:cubicBezTo>
                        <a:pt x="101" y="0"/>
                        <a:pt x="1" y="67"/>
                        <a:pt x="1" y="167"/>
                      </a:cubicBezTo>
                      <a:cubicBezTo>
                        <a:pt x="1" y="267"/>
                        <a:pt x="101" y="367"/>
                        <a:pt x="168" y="367"/>
                      </a:cubicBezTo>
                      <a:cubicBezTo>
                        <a:pt x="301" y="367"/>
                        <a:pt x="3103" y="668"/>
                        <a:pt x="4337" y="4504"/>
                      </a:cubicBezTo>
                      <a:cubicBezTo>
                        <a:pt x="4404" y="4570"/>
                        <a:pt x="4437" y="4604"/>
                        <a:pt x="4504" y="4604"/>
                      </a:cubicBezTo>
                      <a:cubicBezTo>
                        <a:pt x="4504" y="4604"/>
                        <a:pt x="4571" y="4604"/>
                        <a:pt x="4504" y="4570"/>
                      </a:cubicBezTo>
                      <a:cubicBezTo>
                        <a:pt x="4638" y="4570"/>
                        <a:pt x="4671" y="4437"/>
                        <a:pt x="4638" y="4370"/>
                      </a:cubicBezTo>
                      <a:cubicBezTo>
                        <a:pt x="3303" y="267"/>
                        <a:pt x="234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69"/>
                <p:cNvSpPr/>
                <p:nvPr/>
              </p:nvSpPr>
              <p:spPr>
                <a:xfrm>
                  <a:off x="5394025" y="1059325"/>
                  <a:ext cx="122600" cy="1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4" h="4813" extrusionOk="0">
                      <a:moveTo>
                        <a:pt x="217" y="0"/>
                      </a:moveTo>
                      <a:cubicBezTo>
                        <a:pt x="145" y="0"/>
                        <a:pt x="95" y="60"/>
                        <a:pt x="67" y="142"/>
                      </a:cubicBezTo>
                      <a:cubicBezTo>
                        <a:pt x="0" y="209"/>
                        <a:pt x="100" y="309"/>
                        <a:pt x="167" y="342"/>
                      </a:cubicBezTo>
                      <a:cubicBezTo>
                        <a:pt x="234" y="342"/>
                        <a:pt x="3603" y="1176"/>
                        <a:pt x="4504" y="4679"/>
                      </a:cubicBezTo>
                      <a:cubicBezTo>
                        <a:pt x="4504" y="4779"/>
                        <a:pt x="4604" y="4812"/>
                        <a:pt x="4670" y="4812"/>
                      </a:cubicBezTo>
                      <a:lnTo>
                        <a:pt x="4737" y="4812"/>
                      </a:lnTo>
                      <a:cubicBezTo>
                        <a:pt x="4804" y="4812"/>
                        <a:pt x="4904" y="4679"/>
                        <a:pt x="4837" y="4612"/>
                      </a:cubicBezTo>
                      <a:cubicBezTo>
                        <a:pt x="3903" y="943"/>
                        <a:pt x="301" y="9"/>
                        <a:pt x="267" y="9"/>
                      </a:cubicBezTo>
                      <a:cubicBezTo>
                        <a:pt x="250" y="3"/>
                        <a:pt x="233" y="0"/>
                        <a:pt x="2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69"/>
                <p:cNvSpPr/>
                <p:nvPr/>
              </p:nvSpPr>
              <p:spPr>
                <a:xfrm>
                  <a:off x="5359825" y="1837600"/>
                  <a:ext cx="383650" cy="62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25119" extrusionOk="0">
                      <a:moveTo>
                        <a:pt x="7506" y="0"/>
                      </a:moveTo>
                      <a:cubicBezTo>
                        <a:pt x="7506" y="0"/>
                        <a:pt x="2536" y="1868"/>
                        <a:pt x="1" y="2669"/>
                      </a:cubicBezTo>
                      <a:cubicBezTo>
                        <a:pt x="601" y="13910"/>
                        <a:pt x="6472" y="25085"/>
                        <a:pt x="6439" y="25118"/>
                      </a:cubicBezTo>
                      <a:lnTo>
                        <a:pt x="15345" y="13243"/>
                      </a:lnTo>
                      <a:lnTo>
                        <a:pt x="75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69"/>
                <p:cNvSpPr/>
                <p:nvPr/>
              </p:nvSpPr>
              <p:spPr>
                <a:xfrm>
                  <a:off x="4399150" y="1064050"/>
                  <a:ext cx="553750" cy="13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0" h="53792" extrusionOk="0">
                      <a:moveTo>
                        <a:pt x="17464" y="0"/>
                      </a:moveTo>
                      <a:cubicBezTo>
                        <a:pt x="17378" y="0"/>
                        <a:pt x="17283" y="6"/>
                        <a:pt x="17179" y="20"/>
                      </a:cubicBezTo>
                      <a:cubicBezTo>
                        <a:pt x="15912" y="187"/>
                        <a:pt x="11709" y="2322"/>
                        <a:pt x="11542" y="6658"/>
                      </a:cubicBezTo>
                      <a:cubicBezTo>
                        <a:pt x="11509" y="7792"/>
                        <a:pt x="12176" y="10327"/>
                        <a:pt x="11875" y="10761"/>
                      </a:cubicBezTo>
                      <a:cubicBezTo>
                        <a:pt x="11342" y="11595"/>
                        <a:pt x="0" y="24304"/>
                        <a:pt x="534" y="34178"/>
                      </a:cubicBezTo>
                      <a:cubicBezTo>
                        <a:pt x="1001" y="43118"/>
                        <a:pt x="11275" y="52124"/>
                        <a:pt x="13276" y="53792"/>
                      </a:cubicBezTo>
                      <a:cubicBezTo>
                        <a:pt x="14010" y="46653"/>
                        <a:pt x="15345" y="37113"/>
                        <a:pt x="17179" y="35779"/>
                      </a:cubicBezTo>
                      <a:lnTo>
                        <a:pt x="17546" y="35512"/>
                      </a:lnTo>
                      <a:cubicBezTo>
                        <a:pt x="15378" y="33978"/>
                        <a:pt x="12443" y="31843"/>
                        <a:pt x="11642" y="30975"/>
                      </a:cubicBezTo>
                      <a:cubicBezTo>
                        <a:pt x="9574" y="28741"/>
                        <a:pt x="16712" y="13430"/>
                        <a:pt x="16712" y="13430"/>
                      </a:cubicBezTo>
                      <a:cubicBezTo>
                        <a:pt x="16712" y="13430"/>
                        <a:pt x="19347" y="12129"/>
                        <a:pt x="19081" y="9660"/>
                      </a:cubicBezTo>
                      <a:cubicBezTo>
                        <a:pt x="19047" y="9093"/>
                        <a:pt x="19748" y="7425"/>
                        <a:pt x="20815" y="6591"/>
                      </a:cubicBezTo>
                      <a:cubicBezTo>
                        <a:pt x="21949" y="5757"/>
                        <a:pt x="22149" y="4023"/>
                        <a:pt x="21082" y="3990"/>
                      </a:cubicBezTo>
                      <a:cubicBezTo>
                        <a:pt x="21082" y="3990"/>
                        <a:pt x="21549" y="3189"/>
                        <a:pt x="21282" y="2655"/>
                      </a:cubicBezTo>
                      <a:cubicBezTo>
                        <a:pt x="21049" y="2122"/>
                        <a:pt x="20382" y="2122"/>
                        <a:pt x="20382" y="2122"/>
                      </a:cubicBezTo>
                      <a:cubicBezTo>
                        <a:pt x="20382" y="2122"/>
                        <a:pt x="20782" y="1454"/>
                        <a:pt x="20415" y="1021"/>
                      </a:cubicBezTo>
                      <a:cubicBezTo>
                        <a:pt x="20190" y="775"/>
                        <a:pt x="19751" y="667"/>
                        <a:pt x="19268" y="667"/>
                      </a:cubicBezTo>
                      <a:cubicBezTo>
                        <a:pt x="18964" y="667"/>
                        <a:pt x="18643" y="710"/>
                        <a:pt x="18347" y="787"/>
                      </a:cubicBezTo>
                      <a:cubicBezTo>
                        <a:pt x="18347" y="787"/>
                        <a:pt x="18431" y="0"/>
                        <a:pt x="174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69"/>
                <p:cNvSpPr/>
                <p:nvPr/>
              </p:nvSpPr>
              <p:spPr>
                <a:xfrm>
                  <a:off x="4838625" y="1160450"/>
                  <a:ext cx="91750" cy="9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0" h="3737" extrusionOk="0">
                      <a:moveTo>
                        <a:pt x="3470" y="0"/>
                      </a:moveTo>
                      <a:cubicBezTo>
                        <a:pt x="3370" y="0"/>
                        <a:pt x="1035" y="267"/>
                        <a:pt x="1" y="3503"/>
                      </a:cubicBezTo>
                      <a:cubicBezTo>
                        <a:pt x="1" y="3603"/>
                        <a:pt x="34" y="3669"/>
                        <a:pt x="134" y="3736"/>
                      </a:cubicBezTo>
                      <a:lnTo>
                        <a:pt x="167" y="3736"/>
                      </a:lnTo>
                      <a:cubicBezTo>
                        <a:pt x="267" y="3736"/>
                        <a:pt x="334" y="3669"/>
                        <a:pt x="334" y="3636"/>
                      </a:cubicBezTo>
                      <a:cubicBezTo>
                        <a:pt x="1301" y="634"/>
                        <a:pt x="3436" y="400"/>
                        <a:pt x="3503" y="400"/>
                      </a:cubicBezTo>
                      <a:cubicBezTo>
                        <a:pt x="3603" y="334"/>
                        <a:pt x="3670" y="267"/>
                        <a:pt x="3670" y="167"/>
                      </a:cubicBezTo>
                      <a:cubicBezTo>
                        <a:pt x="3636" y="100"/>
                        <a:pt x="3536" y="0"/>
                        <a:pt x="34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69"/>
                <p:cNvSpPr/>
                <p:nvPr/>
              </p:nvSpPr>
              <p:spPr>
                <a:xfrm>
                  <a:off x="4796100" y="1113750"/>
                  <a:ext cx="116775" cy="1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4604" extrusionOk="0">
                      <a:moveTo>
                        <a:pt x="4470" y="0"/>
                      </a:moveTo>
                      <a:cubicBezTo>
                        <a:pt x="4470" y="0"/>
                        <a:pt x="1335" y="334"/>
                        <a:pt x="0" y="4370"/>
                      </a:cubicBezTo>
                      <a:cubicBezTo>
                        <a:pt x="0" y="4470"/>
                        <a:pt x="34" y="4537"/>
                        <a:pt x="134" y="4603"/>
                      </a:cubicBezTo>
                      <a:lnTo>
                        <a:pt x="167" y="4603"/>
                      </a:lnTo>
                      <a:cubicBezTo>
                        <a:pt x="234" y="4603"/>
                        <a:pt x="301" y="4537"/>
                        <a:pt x="334" y="4503"/>
                      </a:cubicBezTo>
                      <a:cubicBezTo>
                        <a:pt x="1568" y="667"/>
                        <a:pt x="4370" y="367"/>
                        <a:pt x="4504" y="367"/>
                      </a:cubicBezTo>
                      <a:cubicBezTo>
                        <a:pt x="4570" y="334"/>
                        <a:pt x="4670" y="267"/>
                        <a:pt x="4670" y="167"/>
                      </a:cubicBezTo>
                      <a:cubicBezTo>
                        <a:pt x="4604" y="100"/>
                        <a:pt x="4537" y="0"/>
                        <a:pt x="44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69"/>
                <p:cNvSpPr/>
                <p:nvPr/>
              </p:nvSpPr>
              <p:spPr>
                <a:xfrm>
                  <a:off x="4739400" y="1081050"/>
                  <a:ext cx="122600" cy="1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4" h="4811" extrusionOk="0">
                      <a:moveTo>
                        <a:pt x="4666" y="1"/>
                      </a:moveTo>
                      <a:cubicBezTo>
                        <a:pt x="4656" y="1"/>
                        <a:pt x="4646" y="3"/>
                        <a:pt x="4637" y="7"/>
                      </a:cubicBezTo>
                      <a:cubicBezTo>
                        <a:pt x="4603" y="7"/>
                        <a:pt x="1001" y="908"/>
                        <a:pt x="67" y="4610"/>
                      </a:cubicBezTo>
                      <a:cubicBezTo>
                        <a:pt x="0" y="4677"/>
                        <a:pt x="100" y="4777"/>
                        <a:pt x="167" y="4811"/>
                      </a:cubicBezTo>
                      <a:lnTo>
                        <a:pt x="234" y="4811"/>
                      </a:lnTo>
                      <a:cubicBezTo>
                        <a:pt x="300" y="4811"/>
                        <a:pt x="400" y="4777"/>
                        <a:pt x="400" y="4677"/>
                      </a:cubicBezTo>
                      <a:cubicBezTo>
                        <a:pt x="1301" y="1175"/>
                        <a:pt x="4670" y="341"/>
                        <a:pt x="4703" y="341"/>
                      </a:cubicBezTo>
                      <a:cubicBezTo>
                        <a:pt x="4803" y="307"/>
                        <a:pt x="4904" y="241"/>
                        <a:pt x="4837" y="141"/>
                      </a:cubicBezTo>
                      <a:cubicBezTo>
                        <a:pt x="4808" y="83"/>
                        <a:pt x="4730" y="1"/>
                        <a:pt x="466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69"/>
                <p:cNvSpPr/>
                <p:nvPr/>
              </p:nvSpPr>
              <p:spPr>
                <a:xfrm>
                  <a:off x="4529250" y="1847600"/>
                  <a:ext cx="356100" cy="6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4" h="24452" extrusionOk="0">
                      <a:moveTo>
                        <a:pt x="6838" y="0"/>
                      </a:moveTo>
                      <a:cubicBezTo>
                        <a:pt x="6838" y="0"/>
                        <a:pt x="1201" y="7839"/>
                        <a:pt x="0" y="14010"/>
                      </a:cubicBezTo>
                      <a:lnTo>
                        <a:pt x="7839" y="24451"/>
                      </a:lnTo>
                      <a:cubicBezTo>
                        <a:pt x="7839" y="24451"/>
                        <a:pt x="10874" y="7606"/>
                        <a:pt x="11475" y="6338"/>
                      </a:cubicBezTo>
                      <a:cubicBezTo>
                        <a:pt x="12709" y="3937"/>
                        <a:pt x="14244" y="3303"/>
                        <a:pt x="14244" y="3303"/>
                      </a:cubicBezTo>
                      <a:cubicBezTo>
                        <a:pt x="13209" y="3036"/>
                        <a:pt x="6838" y="0"/>
                        <a:pt x="68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69"/>
                <p:cNvSpPr/>
                <p:nvPr/>
              </p:nvSpPr>
              <p:spPr>
                <a:xfrm>
                  <a:off x="4691025" y="1847600"/>
                  <a:ext cx="196000" cy="47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0" h="18981" extrusionOk="0">
                      <a:moveTo>
                        <a:pt x="401" y="0"/>
                      </a:moveTo>
                      <a:cubicBezTo>
                        <a:pt x="401" y="0"/>
                        <a:pt x="234" y="201"/>
                        <a:pt x="0" y="634"/>
                      </a:cubicBezTo>
                      <a:cubicBezTo>
                        <a:pt x="2068" y="6505"/>
                        <a:pt x="2769" y="12776"/>
                        <a:pt x="2435" y="18981"/>
                      </a:cubicBezTo>
                      <a:cubicBezTo>
                        <a:pt x="3403" y="13944"/>
                        <a:pt x="4704" y="7139"/>
                        <a:pt x="5071" y="6372"/>
                      </a:cubicBezTo>
                      <a:cubicBezTo>
                        <a:pt x="6271" y="3937"/>
                        <a:pt x="7839" y="3303"/>
                        <a:pt x="7839" y="3303"/>
                      </a:cubicBezTo>
                      <a:cubicBezTo>
                        <a:pt x="6772" y="3036"/>
                        <a:pt x="401" y="0"/>
                        <a:pt x="4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8" name="Google Shape;1418;p69"/>
              <p:cNvSpPr/>
              <p:nvPr/>
            </p:nvSpPr>
            <p:spPr>
              <a:xfrm>
                <a:off x="6276919" y="4738194"/>
                <a:ext cx="1671475" cy="329733"/>
              </a:xfrm>
              <a:custGeom>
                <a:avLst/>
                <a:gdLst/>
                <a:ahLst/>
                <a:cxnLst/>
                <a:rect l="l" t="t" r="r" b="b"/>
                <a:pathLst>
                  <a:path w="66859" h="16499" extrusionOk="0">
                    <a:moveTo>
                      <a:pt x="1435" y="71"/>
                    </a:moveTo>
                    <a:lnTo>
                      <a:pt x="0" y="16499"/>
                    </a:lnTo>
                    <a:lnTo>
                      <a:pt x="66859" y="16427"/>
                    </a:lnTo>
                    <a:lnTo>
                      <a:pt x="656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sp>
          <p:nvSpPr>
            <p:cNvPr id="1419" name="Google Shape;1419;p69"/>
            <p:cNvSpPr/>
            <p:nvPr/>
          </p:nvSpPr>
          <p:spPr>
            <a:xfrm rot="-344153">
              <a:off x="6674051" y="3422076"/>
              <a:ext cx="911015" cy="320095"/>
            </a:xfrm>
            <a:custGeom>
              <a:avLst/>
              <a:gdLst/>
              <a:ahLst/>
              <a:cxnLst/>
              <a:rect l="l" t="t" r="r" b="b"/>
              <a:pathLst>
                <a:path w="13035" h="6742" fill="none" extrusionOk="0">
                  <a:moveTo>
                    <a:pt x="13035" y="345"/>
                  </a:moveTo>
                  <a:cubicBezTo>
                    <a:pt x="12966" y="3887"/>
                    <a:pt x="9974" y="6742"/>
                    <a:pt x="6397" y="6638"/>
                  </a:cubicBezTo>
                  <a:lnTo>
                    <a:pt x="6397" y="6638"/>
                  </a:lnTo>
                  <a:cubicBezTo>
                    <a:pt x="2821" y="6535"/>
                    <a:pt x="0" y="3578"/>
                    <a:pt x="104" y="1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69"/>
          <p:cNvSpPr txBox="1">
            <a:spLocks noGrp="1"/>
          </p:cNvSpPr>
          <p:nvPr>
            <p:ph type="title"/>
          </p:nvPr>
        </p:nvSpPr>
        <p:spPr>
          <a:xfrm>
            <a:off x="713225" y="274462"/>
            <a:ext cx="7721400" cy="667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Causes of gestational diabetes</a:t>
            </a:r>
            <a:endParaRPr dirty="0"/>
          </a:p>
        </p:txBody>
      </p:sp>
      <p:grpSp>
        <p:nvGrpSpPr>
          <p:cNvPr id="1421" name="Google Shape;1421;p69"/>
          <p:cNvGrpSpPr/>
          <p:nvPr/>
        </p:nvGrpSpPr>
        <p:grpSpPr>
          <a:xfrm>
            <a:off x="642373" y="1556982"/>
            <a:ext cx="5590869" cy="557100"/>
            <a:chOff x="715729" y="1386167"/>
            <a:chExt cx="5862450" cy="557100"/>
          </a:xfrm>
        </p:grpSpPr>
        <p:cxnSp>
          <p:nvCxnSpPr>
            <p:cNvPr id="1422" name="Google Shape;1422;p69"/>
            <p:cNvCxnSpPr>
              <a:stCxn id="1423" idx="1"/>
              <a:endCxn id="1424" idx="6"/>
            </p:cNvCxnSpPr>
            <p:nvPr/>
          </p:nvCxnSpPr>
          <p:spPr>
            <a:xfrm>
              <a:off x="4477129" y="1664717"/>
              <a:ext cx="448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4" name="Google Shape;1424;p69"/>
            <p:cNvSpPr/>
            <p:nvPr/>
          </p:nvSpPr>
          <p:spPr>
            <a:xfrm flipH="1">
              <a:off x="4926079" y="1386167"/>
              <a:ext cx="557100" cy="55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ungee"/>
                  <a:ea typeface="Bungee"/>
                  <a:cs typeface="Bungee"/>
                  <a:sym typeface="Bungee"/>
                </a:rPr>
                <a:t>1</a:t>
              </a:r>
              <a:endParaRPr sz="25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cxnSp>
          <p:nvCxnSpPr>
            <p:cNvPr id="1425" name="Google Shape;1425;p69"/>
            <p:cNvCxnSpPr>
              <a:stCxn id="1424" idx="2"/>
            </p:cNvCxnSpPr>
            <p:nvPr/>
          </p:nvCxnSpPr>
          <p:spPr>
            <a:xfrm>
              <a:off x="5483179" y="1664717"/>
              <a:ext cx="1095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423" name="Google Shape;1423;p69"/>
            <p:cNvSpPr txBox="1"/>
            <p:nvPr/>
          </p:nvSpPr>
          <p:spPr>
            <a:xfrm flipH="1">
              <a:off x="715729" y="1504667"/>
              <a:ext cx="37614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solidFill>
                    <a:schemeClr val="dk2"/>
                  </a:solidFill>
                  <a:latin typeface="Bungee"/>
                  <a:ea typeface="Bungee"/>
                  <a:cs typeface="Bungee"/>
                  <a:sym typeface="Bungee"/>
                </a:rPr>
                <a:t>Women over 25 years old</a:t>
              </a:r>
              <a:endParaRPr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</p:grpSp>
      <p:grpSp>
        <p:nvGrpSpPr>
          <p:cNvPr id="1427" name="Google Shape;1427;p69"/>
          <p:cNvGrpSpPr/>
          <p:nvPr/>
        </p:nvGrpSpPr>
        <p:grpSpPr>
          <a:xfrm>
            <a:off x="481744" y="2960658"/>
            <a:ext cx="5243956" cy="557100"/>
            <a:chOff x="715729" y="2497873"/>
            <a:chExt cx="5912850" cy="557100"/>
          </a:xfrm>
        </p:grpSpPr>
        <p:cxnSp>
          <p:nvCxnSpPr>
            <p:cNvPr id="1428" name="Google Shape;1428;p69"/>
            <p:cNvCxnSpPr>
              <a:stCxn id="1429" idx="1"/>
              <a:endCxn id="1430" idx="6"/>
            </p:cNvCxnSpPr>
            <p:nvPr/>
          </p:nvCxnSpPr>
          <p:spPr>
            <a:xfrm>
              <a:off x="4477129" y="2776423"/>
              <a:ext cx="448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0" name="Google Shape;1430;p69"/>
            <p:cNvSpPr/>
            <p:nvPr/>
          </p:nvSpPr>
          <p:spPr>
            <a:xfrm flipH="1">
              <a:off x="4926079" y="2497873"/>
              <a:ext cx="557100" cy="55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ungee"/>
                  <a:ea typeface="Bungee"/>
                  <a:cs typeface="Bungee"/>
                  <a:sym typeface="Bungee"/>
                </a:rPr>
                <a:t>2</a:t>
              </a:r>
              <a:endParaRPr sz="25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cxnSp>
          <p:nvCxnSpPr>
            <p:cNvPr id="1431" name="Google Shape;1431;p69"/>
            <p:cNvCxnSpPr>
              <a:stCxn id="1430" idx="2"/>
            </p:cNvCxnSpPr>
            <p:nvPr/>
          </p:nvCxnSpPr>
          <p:spPr>
            <a:xfrm>
              <a:off x="5483179" y="2776423"/>
              <a:ext cx="1145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429" name="Google Shape;1429;p69"/>
            <p:cNvSpPr txBox="1"/>
            <p:nvPr/>
          </p:nvSpPr>
          <p:spPr>
            <a:xfrm flipH="1">
              <a:off x="715729" y="2616373"/>
              <a:ext cx="37614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solidFill>
                    <a:schemeClr val="dk2"/>
                  </a:solidFill>
                  <a:latin typeface="Bungee"/>
                  <a:ea typeface="Bungee"/>
                  <a:cs typeface="Bungee"/>
                  <a:sym typeface="Bungee"/>
                </a:rPr>
                <a:t>Who has a family history of type 2 diabetes</a:t>
              </a:r>
              <a:endParaRPr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</p:grpSp>
      <p:grpSp>
        <p:nvGrpSpPr>
          <p:cNvPr id="1433" name="Google Shape;1433;p69"/>
          <p:cNvGrpSpPr/>
          <p:nvPr/>
        </p:nvGrpSpPr>
        <p:grpSpPr>
          <a:xfrm>
            <a:off x="208383" y="4127708"/>
            <a:ext cx="6004454" cy="557100"/>
            <a:chOff x="715729" y="3603007"/>
            <a:chExt cx="5730150" cy="557100"/>
          </a:xfrm>
        </p:grpSpPr>
        <p:cxnSp>
          <p:nvCxnSpPr>
            <p:cNvPr id="1434" name="Google Shape;1434;p69"/>
            <p:cNvCxnSpPr>
              <a:stCxn id="1435" idx="1"/>
              <a:endCxn id="1436" idx="6"/>
            </p:cNvCxnSpPr>
            <p:nvPr/>
          </p:nvCxnSpPr>
          <p:spPr>
            <a:xfrm>
              <a:off x="4477129" y="3881557"/>
              <a:ext cx="448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6" name="Google Shape;1436;p69"/>
            <p:cNvSpPr/>
            <p:nvPr/>
          </p:nvSpPr>
          <p:spPr>
            <a:xfrm flipH="1">
              <a:off x="4926079" y="3603007"/>
              <a:ext cx="557100" cy="55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ungee"/>
                  <a:ea typeface="Bungee"/>
                  <a:cs typeface="Bungee"/>
                  <a:sym typeface="Bungee"/>
                </a:rPr>
                <a:t>3</a:t>
              </a:r>
              <a:endParaRPr sz="25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cxnSp>
          <p:nvCxnSpPr>
            <p:cNvPr id="1437" name="Google Shape;1437;p69"/>
            <p:cNvCxnSpPr>
              <a:stCxn id="1436" idx="2"/>
            </p:cNvCxnSpPr>
            <p:nvPr/>
          </p:nvCxnSpPr>
          <p:spPr>
            <a:xfrm>
              <a:off x="5483179" y="3881557"/>
              <a:ext cx="962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435" name="Google Shape;1435;p69"/>
            <p:cNvSpPr txBox="1"/>
            <p:nvPr/>
          </p:nvSpPr>
          <p:spPr>
            <a:xfrm flipH="1">
              <a:off x="715729" y="3721507"/>
              <a:ext cx="37614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solidFill>
                    <a:schemeClr val="dk2"/>
                  </a:solidFill>
                  <a:latin typeface="Bungee"/>
                  <a:ea typeface="Bungee"/>
                  <a:cs typeface="Bungee"/>
                  <a:sym typeface="Bungee"/>
                </a:rPr>
                <a:t>overweight</a:t>
              </a:r>
              <a:endParaRPr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</p:grpSp>
      <p:sp>
        <p:nvSpPr>
          <p:cNvPr id="1439" name="Google Shape;1439;p69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40" name="Google Shape;1440;p69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41" name="Google Shape;1441;p69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42" name="Google Shape;1442;p69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72"/>
          <p:cNvGrpSpPr/>
          <p:nvPr/>
        </p:nvGrpSpPr>
        <p:grpSpPr>
          <a:xfrm flipH="1">
            <a:off x="5127123" y="1492973"/>
            <a:ext cx="4027278" cy="3652148"/>
            <a:chOff x="1001725" y="2011725"/>
            <a:chExt cx="4599975" cy="4171500"/>
          </a:xfrm>
        </p:grpSpPr>
        <p:sp>
          <p:nvSpPr>
            <p:cNvPr id="1567" name="Google Shape;1567;p72"/>
            <p:cNvSpPr/>
            <p:nvPr/>
          </p:nvSpPr>
          <p:spPr>
            <a:xfrm>
              <a:off x="2391050" y="4298525"/>
              <a:ext cx="1161675" cy="1540300"/>
            </a:xfrm>
            <a:custGeom>
              <a:avLst/>
              <a:gdLst/>
              <a:ahLst/>
              <a:cxnLst/>
              <a:rect l="l" t="t" r="r" b="b"/>
              <a:pathLst>
                <a:path w="46467" h="61612" extrusionOk="0">
                  <a:moveTo>
                    <a:pt x="17046" y="0"/>
                  </a:moveTo>
                  <a:lnTo>
                    <a:pt x="0" y="19347"/>
                  </a:lnTo>
                  <a:lnTo>
                    <a:pt x="27553" y="61611"/>
                  </a:lnTo>
                  <a:lnTo>
                    <a:pt x="46467" y="30922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2"/>
            <p:cNvSpPr/>
            <p:nvPr/>
          </p:nvSpPr>
          <p:spPr>
            <a:xfrm>
              <a:off x="2721275" y="4362725"/>
              <a:ext cx="831450" cy="1049125"/>
            </a:xfrm>
            <a:custGeom>
              <a:avLst/>
              <a:gdLst/>
              <a:ahLst/>
              <a:cxnLst/>
              <a:rect l="l" t="t" r="r" b="b"/>
              <a:pathLst>
                <a:path w="33258" h="41965" extrusionOk="0">
                  <a:moveTo>
                    <a:pt x="3103" y="1"/>
                  </a:moveTo>
                  <a:lnTo>
                    <a:pt x="3103" y="1"/>
                  </a:lnTo>
                  <a:cubicBezTo>
                    <a:pt x="1" y="12410"/>
                    <a:pt x="4471" y="26320"/>
                    <a:pt x="14178" y="34592"/>
                  </a:cubicBezTo>
                  <a:cubicBezTo>
                    <a:pt x="16513" y="36594"/>
                    <a:pt x="19148" y="38261"/>
                    <a:pt x="21750" y="39929"/>
                  </a:cubicBezTo>
                  <a:cubicBezTo>
                    <a:pt x="22784" y="40630"/>
                    <a:pt x="23851" y="41297"/>
                    <a:pt x="24919" y="41964"/>
                  </a:cubicBezTo>
                  <a:lnTo>
                    <a:pt x="33258" y="28354"/>
                  </a:lnTo>
                  <a:cubicBezTo>
                    <a:pt x="33258" y="28354"/>
                    <a:pt x="3803" y="2402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2"/>
            <p:cNvSpPr/>
            <p:nvPr/>
          </p:nvSpPr>
          <p:spPr>
            <a:xfrm>
              <a:off x="2414350" y="3099325"/>
              <a:ext cx="2668575" cy="1984125"/>
            </a:xfrm>
            <a:custGeom>
              <a:avLst/>
              <a:gdLst/>
              <a:ahLst/>
              <a:cxnLst/>
              <a:rect l="l" t="t" r="r" b="b"/>
              <a:pathLst>
                <a:path w="106743" h="79365" extrusionOk="0">
                  <a:moveTo>
                    <a:pt x="54408" y="1"/>
                  </a:moveTo>
                  <a:cubicBezTo>
                    <a:pt x="1" y="30027"/>
                    <a:pt x="8283" y="79364"/>
                    <a:pt x="39850" y="79364"/>
                  </a:cubicBezTo>
                  <a:cubicBezTo>
                    <a:pt x="49313" y="79364"/>
                    <a:pt x="60868" y="74930"/>
                    <a:pt x="73455" y="64213"/>
                  </a:cubicBezTo>
                  <a:cubicBezTo>
                    <a:pt x="73455" y="64213"/>
                    <a:pt x="90500" y="60344"/>
                    <a:pt x="91334" y="42364"/>
                  </a:cubicBezTo>
                  <a:lnTo>
                    <a:pt x="91334" y="42364"/>
                  </a:lnTo>
                  <a:cubicBezTo>
                    <a:pt x="91334" y="42364"/>
                    <a:pt x="91334" y="42365"/>
                    <a:pt x="91334" y="42365"/>
                  </a:cubicBezTo>
                  <a:cubicBezTo>
                    <a:pt x="91376" y="42365"/>
                    <a:pt x="106742" y="28829"/>
                    <a:pt x="105478" y="18247"/>
                  </a:cubicBezTo>
                  <a:lnTo>
                    <a:pt x="54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2"/>
            <p:cNvSpPr/>
            <p:nvPr/>
          </p:nvSpPr>
          <p:spPr>
            <a:xfrm>
              <a:off x="3194950" y="3657225"/>
              <a:ext cx="944025" cy="683025"/>
            </a:xfrm>
            <a:custGeom>
              <a:avLst/>
              <a:gdLst/>
              <a:ahLst/>
              <a:cxnLst/>
              <a:rect l="l" t="t" r="r" b="b"/>
              <a:pathLst>
                <a:path w="37761" h="27321" fill="none" extrusionOk="0">
                  <a:moveTo>
                    <a:pt x="1" y="27320"/>
                  </a:moveTo>
                  <a:cubicBezTo>
                    <a:pt x="5338" y="27220"/>
                    <a:pt x="10375" y="25052"/>
                    <a:pt x="14978" y="22350"/>
                  </a:cubicBezTo>
                  <a:cubicBezTo>
                    <a:pt x="24218" y="16879"/>
                    <a:pt x="32157" y="9174"/>
                    <a:pt x="37761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2"/>
            <p:cNvSpPr/>
            <p:nvPr/>
          </p:nvSpPr>
          <p:spPr>
            <a:xfrm>
              <a:off x="3300025" y="3670575"/>
              <a:ext cx="555425" cy="78400"/>
            </a:xfrm>
            <a:custGeom>
              <a:avLst/>
              <a:gdLst/>
              <a:ahLst/>
              <a:cxnLst/>
              <a:rect l="l" t="t" r="r" b="b"/>
              <a:pathLst>
                <a:path w="22217" h="3136" fill="none" extrusionOk="0">
                  <a:moveTo>
                    <a:pt x="1" y="67"/>
                  </a:moveTo>
                  <a:cubicBezTo>
                    <a:pt x="3170" y="2269"/>
                    <a:pt x="7172" y="3136"/>
                    <a:pt x="11042" y="2936"/>
                  </a:cubicBezTo>
                  <a:cubicBezTo>
                    <a:pt x="14945" y="2769"/>
                    <a:pt x="18681" y="1535"/>
                    <a:pt x="22216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2"/>
            <p:cNvSpPr/>
            <p:nvPr/>
          </p:nvSpPr>
          <p:spPr>
            <a:xfrm>
              <a:off x="3872100" y="4122550"/>
              <a:ext cx="198500" cy="276075"/>
            </a:xfrm>
            <a:custGeom>
              <a:avLst/>
              <a:gdLst/>
              <a:ahLst/>
              <a:cxnLst/>
              <a:rect l="l" t="t" r="r" b="b"/>
              <a:pathLst>
                <a:path w="7940" h="11043" fill="none" extrusionOk="0">
                  <a:moveTo>
                    <a:pt x="1" y="11042"/>
                  </a:moveTo>
                  <a:cubicBezTo>
                    <a:pt x="1602" y="6739"/>
                    <a:pt x="4404" y="2870"/>
                    <a:pt x="7940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2"/>
            <p:cNvSpPr/>
            <p:nvPr/>
          </p:nvSpPr>
          <p:spPr>
            <a:xfrm>
              <a:off x="3698650" y="3333650"/>
              <a:ext cx="906500" cy="668325"/>
            </a:xfrm>
            <a:custGeom>
              <a:avLst/>
              <a:gdLst/>
              <a:ahLst/>
              <a:cxnLst/>
              <a:rect l="l" t="t" r="r" b="b"/>
              <a:pathLst>
                <a:path w="36260" h="26733" extrusionOk="0">
                  <a:moveTo>
                    <a:pt x="12209" y="1"/>
                  </a:moveTo>
                  <a:lnTo>
                    <a:pt x="0" y="14245"/>
                  </a:lnTo>
                  <a:cubicBezTo>
                    <a:pt x="0" y="14245"/>
                    <a:pt x="8106" y="22917"/>
                    <a:pt x="21082" y="26053"/>
                  </a:cubicBezTo>
                  <a:cubicBezTo>
                    <a:pt x="23100" y="26521"/>
                    <a:pt x="25042" y="26732"/>
                    <a:pt x="26929" y="26732"/>
                  </a:cubicBezTo>
                  <a:cubicBezTo>
                    <a:pt x="27193" y="26732"/>
                    <a:pt x="27457" y="26728"/>
                    <a:pt x="27720" y="26720"/>
                  </a:cubicBezTo>
                  <a:lnTo>
                    <a:pt x="36260" y="14978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2"/>
            <p:cNvSpPr/>
            <p:nvPr/>
          </p:nvSpPr>
          <p:spPr>
            <a:xfrm>
              <a:off x="4501725" y="3726450"/>
              <a:ext cx="90075" cy="117600"/>
            </a:xfrm>
            <a:custGeom>
              <a:avLst/>
              <a:gdLst/>
              <a:ahLst/>
              <a:cxnLst/>
              <a:rect l="l" t="t" r="r" b="b"/>
              <a:pathLst>
                <a:path w="3603" h="4704" fill="none" extrusionOk="0">
                  <a:moveTo>
                    <a:pt x="0" y="4704"/>
                  </a:moveTo>
                  <a:cubicBezTo>
                    <a:pt x="1068" y="3269"/>
                    <a:pt x="2102" y="1868"/>
                    <a:pt x="3603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2"/>
            <p:cNvSpPr/>
            <p:nvPr/>
          </p:nvSpPr>
          <p:spPr>
            <a:xfrm>
              <a:off x="2673750" y="4161750"/>
              <a:ext cx="874825" cy="1001575"/>
            </a:xfrm>
            <a:custGeom>
              <a:avLst/>
              <a:gdLst/>
              <a:ahLst/>
              <a:cxnLst/>
              <a:rect l="l" t="t" r="r" b="b"/>
              <a:pathLst>
                <a:path w="34993" h="40063" fill="none" extrusionOk="0">
                  <a:moveTo>
                    <a:pt x="5838" y="1"/>
                  </a:moveTo>
                  <a:cubicBezTo>
                    <a:pt x="0" y="21950"/>
                    <a:pt x="13176" y="40063"/>
                    <a:pt x="34992" y="36393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2"/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extrusionOk="0">
                  <a:moveTo>
                    <a:pt x="0" y="1"/>
                  </a:moveTo>
                  <a:lnTo>
                    <a:pt x="0" y="120854"/>
                  </a:lnTo>
                  <a:lnTo>
                    <a:pt x="94270" y="120854"/>
                  </a:ln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  <a:close/>
                  <a:moveTo>
                    <a:pt x="94270" y="120854"/>
                  </a:moveTo>
                  <a:lnTo>
                    <a:pt x="94301" y="120921"/>
                  </a:lnTo>
                  <a:lnTo>
                    <a:pt x="94301" y="120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2"/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fill="none" extrusionOk="0">
                  <a:moveTo>
                    <a:pt x="94301" y="120921"/>
                  </a:move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2"/>
            <p:cNvSpPr/>
            <p:nvPr/>
          </p:nvSpPr>
          <p:spPr>
            <a:xfrm>
              <a:off x="2419400" y="4388625"/>
              <a:ext cx="88425" cy="80575"/>
            </a:xfrm>
            <a:custGeom>
              <a:avLst/>
              <a:gdLst/>
              <a:ahLst/>
              <a:cxnLst/>
              <a:rect l="l" t="t" r="r" b="b"/>
              <a:pathLst>
                <a:path w="3537" h="3223" extrusionOk="0">
                  <a:moveTo>
                    <a:pt x="1774" y="1"/>
                  </a:moveTo>
                  <a:cubicBezTo>
                    <a:pt x="1461" y="1"/>
                    <a:pt x="1149" y="92"/>
                    <a:pt x="901" y="299"/>
                  </a:cubicBezTo>
                  <a:cubicBezTo>
                    <a:pt x="0" y="1100"/>
                    <a:pt x="701" y="2734"/>
                    <a:pt x="1668" y="3134"/>
                  </a:cubicBezTo>
                  <a:cubicBezTo>
                    <a:pt x="1831" y="3193"/>
                    <a:pt x="2006" y="3222"/>
                    <a:pt x="2180" y="3222"/>
                  </a:cubicBezTo>
                  <a:cubicBezTo>
                    <a:pt x="2506" y="3222"/>
                    <a:pt x="2830" y="3118"/>
                    <a:pt x="3069" y="2901"/>
                  </a:cubicBezTo>
                  <a:cubicBezTo>
                    <a:pt x="3503" y="2467"/>
                    <a:pt x="3536" y="1767"/>
                    <a:pt x="3336" y="1200"/>
                  </a:cubicBezTo>
                  <a:cubicBezTo>
                    <a:pt x="3169" y="733"/>
                    <a:pt x="2802" y="299"/>
                    <a:pt x="2335" y="99"/>
                  </a:cubicBezTo>
                  <a:cubicBezTo>
                    <a:pt x="2158" y="35"/>
                    <a:pt x="1966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2"/>
            <p:cNvSpPr/>
            <p:nvPr/>
          </p:nvSpPr>
          <p:spPr>
            <a:xfrm>
              <a:off x="4102275" y="4437775"/>
              <a:ext cx="142625" cy="258550"/>
            </a:xfrm>
            <a:custGeom>
              <a:avLst/>
              <a:gdLst/>
              <a:ahLst/>
              <a:cxnLst/>
              <a:rect l="l" t="t" r="r" b="b"/>
              <a:pathLst>
                <a:path w="5705" h="10342" fill="none" extrusionOk="0">
                  <a:moveTo>
                    <a:pt x="0" y="1"/>
                  </a:moveTo>
                  <a:cubicBezTo>
                    <a:pt x="767" y="3937"/>
                    <a:pt x="2769" y="7606"/>
                    <a:pt x="5704" y="1034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2"/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extrusionOk="0">
                  <a:moveTo>
                    <a:pt x="16512" y="1"/>
                  </a:moveTo>
                  <a:cubicBezTo>
                    <a:pt x="14210" y="134"/>
                    <a:pt x="12342" y="1869"/>
                    <a:pt x="12075" y="4137"/>
                  </a:cubicBezTo>
                  <a:lnTo>
                    <a:pt x="11308" y="11342"/>
                  </a:lnTo>
                  <a:lnTo>
                    <a:pt x="0" y="21316"/>
                  </a:lnTo>
                  <a:lnTo>
                    <a:pt x="15478" y="32657"/>
                  </a:lnTo>
                  <a:lnTo>
                    <a:pt x="19314" y="27954"/>
                  </a:lnTo>
                  <a:cubicBezTo>
                    <a:pt x="21682" y="25018"/>
                    <a:pt x="23417" y="21649"/>
                    <a:pt x="24518" y="18013"/>
                  </a:cubicBezTo>
                  <a:lnTo>
                    <a:pt x="26085" y="12610"/>
                  </a:lnTo>
                  <a:cubicBezTo>
                    <a:pt x="27920" y="6472"/>
                    <a:pt x="23484" y="101"/>
                    <a:pt x="17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2"/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fill="none" extrusionOk="0">
                  <a:moveTo>
                    <a:pt x="0" y="21316"/>
                  </a:moveTo>
                  <a:lnTo>
                    <a:pt x="11308" y="11342"/>
                  </a:lnTo>
                  <a:lnTo>
                    <a:pt x="12075" y="4137"/>
                  </a:lnTo>
                  <a:cubicBezTo>
                    <a:pt x="12342" y="1869"/>
                    <a:pt x="14210" y="134"/>
                    <a:pt x="16512" y="1"/>
                  </a:cubicBezTo>
                  <a:lnTo>
                    <a:pt x="16512" y="1"/>
                  </a:lnTo>
                  <a:lnTo>
                    <a:pt x="17046" y="1"/>
                  </a:lnTo>
                  <a:cubicBezTo>
                    <a:pt x="23484" y="101"/>
                    <a:pt x="27920" y="6472"/>
                    <a:pt x="26085" y="12610"/>
                  </a:cubicBezTo>
                  <a:lnTo>
                    <a:pt x="24518" y="18013"/>
                  </a:lnTo>
                  <a:cubicBezTo>
                    <a:pt x="23417" y="21649"/>
                    <a:pt x="21682" y="25018"/>
                    <a:pt x="19314" y="27954"/>
                  </a:cubicBezTo>
                  <a:lnTo>
                    <a:pt x="15478" y="32657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2"/>
            <p:cNvSpPr/>
            <p:nvPr/>
          </p:nvSpPr>
          <p:spPr>
            <a:xfrm>
              <a:off x="4637650" y="2040325"/>
              <a:ext cx="964050" cy="1084875"/>
            </a:xfrm>
            <a:custGeom>
              <a:avLst/>
              <a:gdLst/>
              <a:ahLst/>
              <a:cxnLst/>
              <a:rect l="l" t="t" r="r" b="b"/>
              <a:pathLst>
                <a:path w="38562" h="43395" extrusionOk="0">
                  <a:moveTo>
                    <a:pt x="31601" y="1"/>
                  </a:moveTo>
                  <a:cubicBezTo>
                    <a:pt x="30859" y="1"/>
                    <a:pt x="30110" y="130"/>
                    <a:pt x="29388" y="397"/>
                  </a:cubicBezTo>
                  <a:cubicBezTo>
                    <a:pt x="27654" y="998"/>
                    <a:pt x="26253" y="2332"/>
                    <a:pt x="25552" y="4067"/>
                  </a:cubicBezTo>
                  <a:lnTo>
                    <a:pt x="24151" y="7569"/>
                  </a:lnTo>
                  <a:cubicBezTo>
                    <a:pt x="23017" y="10304"/>
                    <a:pt x="21549" y="12839"/>
                    <a:pt x="19748" y="15241"/>
                  </a:cubicBezTo>
                  <a:cubicBezTo>
                    <a:pt x="17413" y="18310"/>
                    <a:pt x="14544" y="20979"/>
                    <a:pt x="11309" y="23113"/>
                  </a:cubicBezTo>
                  <a:lnTo>
                    <a:pt x="0" y="30452"/>
                  </a:lnTo>
                  <a:lnTo>
                    <a:pt x="12910" y="43395"/>
                  </a:lnTo>
                  <a:lnTo>
                    <a:pt x="20849" y="37290"/>
                  </a:lnTo>
                  <a:cubicBezTo>
                    <a:pt x="25852" y="33454"/>
                    <a:pt x="29722" y="28317"/>
                    <a:pt x="32090" y="22480"/>
                  </a:cubicBezTo>
                  <a:lnTo>
                    <a:pt x="37594" y="8937"/>
                  </a:lnTo>
                  <a:cubicBezTo>
                    <a:pt x="38561" y="6602"/>
                    <a:pt x="38061" y="3900"/>
                    <a:pt x="36326" y="2065"/>
                  </a:cubicBezTo>
                  <a:cubicBezTo>
                    <a:pt x="35083" y="728"/>
                    <a:pt x="33361" y="1"/>
                    <a:pt x="3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2"/>
            <p:cNvSpPr/>
            <p:nvPr/>
          </p:nvSpPr>
          <p:spPr>
            <a:xfrm>
              <a:off x="4637650" y="2027725"/>
              <a:ext cx="964050" cy="1097475"/>
            </a:xfrm>
            <a:custGeom>
              <a:avLst/>
              <a:gdLst/>
              <a:ahLst/>
              <a:cxnLst/>
              <a:rect l="l" t="t" r="r" b="b"/>
              <a:pathLst>
                <a:path w="38562" h="43899" fill="none" extrusionOk="0">
                  <a:moveTo>
                    <a:pt x="0" y="30956"/>
                  </a:moveTo>
                  <a:lnTo>
                    <a:pt x="11309" y="23617"/>
                  </a:lnTo>
                  <a:cubicBezTo>
                    <a:pt x="14544" y="21483"/>
                    <a:pt x="17413" y="18814"/>
                    <a:pt x="19748" y="15745"/>
                  </a:cubicBezTo>
                  <a:lnTo>
                    <a:pt x="19748" y="15745"/>
                  </a:lnTo>
                  <a:cubicBezTo>
                    <a:pt x="21549" y="13343"/>
                    <a:pt x="23017" y="10808"/>
                    <a:pt x="24151" y="8073"/>
                  </a:cubicBezTo>
                  <a:lnTo>
                    <a:pt x="25552" y="4571"/>
                  </a:lnTo>
                  <a:cubicBezTo>
                    <a:pt x="26253" y="2836"/>
                    <a:pt x="27654" y="1502"/>
                    <a:pt x="29388" y="901"/>
                  </a:cubicBezTo>
                  <a:lnTo>
                    <a:pt x="29388" y="901"/>
                  </a:lnTo>
                  <a:cubicBezTo>
                    <a:pt x="31823" y="1"/>
                    <a:pt x="34558" y="668"/>
                    <a:pt x="36326" y="2569"/>
                  </a:cubicBezTo>
                  <a:lnTo>
                    <a:pt x="36326" y="2569"/>
                  </a:lnTo>
                  <a:cubicBezTo>
                    <a:pt x="38061" y="4404"/>
                    <a:pt x="38561" y="7106"/>
                    <a:pt x="37594" y="9441"/>
                  </a:cubicBezTo>
                  <a:lnTo>
                    <a:pt x="32090" y="22984"/>
                  </a:lnTo>
                  <a:cubicBezTo>
                    <a:pt x="29722" y="28821"/>
                    <a:pt x="25852" y="33958"/>
                    <a:pt x="20849" y="37794"/>
                  </a:cubicBezTo>
                  <a:lnTo>
                    <a:pt x="12910" y="43899"/>
                  </a:lnTo>
                </a:path>
              </a:pathLst>
            </a:custGeom>
            <a:noFill/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2"/>
            <p:cNvSpPr/>
            <p:nvPr/>
          </p:nvSpPr>
          <p:spPr>
            <a:xfrm>
              <a:off x="2431900" y="4219300"/>
              <a:ext cx="314425" cy="243525"/>
            </a:xfrm>
            <a:custGeom>
              <a:avLst/>
              <a:gdLst/>
              <a:ahLst/>
              <a:cxnLst/>
              <a:rect l="l" t="t" r="r" b="b"/>
              <a:pathLst>
                <a:path w="12577" h="9741" fill="none" extrusionOk="0">
                  <a:moveTo>
                    <a:pt x="1" y="9741"/>
                  </a:moveTo>
                  <a:lnTo>
                    <a:pt x="12576" y="0"/>
                  </a:lnTo>
                </a:path>
              </a:pathLst>
            </a:custGeom>
            <a:solidFill>
              <a:schemeClr val="dk1"/>
            </a:solidFill>
            <a:ln w="166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2"/>
            <p:cNvSpPr/>
            <p:nvPr/>
          </p:nvSpPr>
          <p:spPr>
            <a:xfrm>
              <a:off x="2603700" y="4170925"/>
              <a:ext cx="183475" cy="170875"/>
            </a:xfrm>
            <a:custGeom>
              <a:avLst/>
              <a:gdLst/>
              <a:ahLst/>
              <a:cxnLst/>
              <a:rect l="l" t="t" r="r" b="b"/>
              <a:pathLst>
                <a:path w="7339" h="6835" extrusionOk="0">
                  <a:moveTo>
                    <a:pt x="7339" y="3270"/>
                  </a:moveTo>
                  <a:lnTo>
                    <a:pt x="7332" y="3275"/>
                  </a:lnTo>
                  <a:lnTo>
                    <a:pt x="7332" y="3275"/>
                  </a:lnTo>
                  <a:cubicBezTo>
                    <a:pt x="7335" y="3273"/>
                    <a:pt x="7337" y="3271"/>
                    <a:pt x="7339" y="3270"/>
                  </a:cubicBezTo>
                  <a:close/>
                  <a:moveTo>
                    <a:pt x="4804" y="1"/>
                  </a:moveTo>
                  <a:lnTo>
                    <a:pt x="201" y="3570"/>
                  </a:lnTo>
                  <a:cubicBezTo>
                    <a:pt x="0" y="3737"/>
                    <a:pt x="367" y="4604"/>
                    <a:pt x="1068" y="5471"/>
                  </a:cubicBezTo>
                  <a:cubicBezTo>
                    <a:pt x="1716" y="6296"/>
                    <a:pt x="2364" y="6834"/>
                    <a:pt x="2644" y="6834"/>
                  </a:cubicBezTo>
                  <a:cubicBezTo>
                    <a:pt x="2681" y="6834"/>
                    <a:pt x="2712" y="6825"/>
                    <a:pt x="2736" y="6805"/>
                  </a:cubicBezTo>
                  <a:lnTo>
                    <a:pt x="7332" y="3275"/>
                  </a:lnTo>
                  <a:lnTo>
                    <a:pt x="7332" y="3275"/>
                  </a:lnTo>
                  <a:cubicBezTo>
                    <a:pt x="7311" y="3290"/>
                    <a:pt x="7283" y="3297"/>
                    <a:pt x="7251" y="3297"/>
                  </a:cubicBezTo>
                  <a:cubicBezTo>
                    <a:pt x="6967" y="3297"/>
                    <a:pt x="6293" y="2735"/>
                    <a:pt x="5671" y="1935"/>
                  </a:cubicBezTo>
                  <a:cubicBezTo>
                    <a:pt x="4971" y="1001"/>
                    <a:pt x="4604" y="167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2"/>
            <p:cNvSpPr/>
            <p:nvPr/>
          </p:nvSpPr>
          <p:spPr>
            <a:xfrm>
              <a:off x="2617050" y="3854875"/>
              <a:ext cx="537075" cy="501700"/>
            </a:xfrm>
            <a:custGeom>
              <a:avLst/>
              <a:gdLst/>
              <a:ahLst/>
              <a:cxnLst/>
              <a:rect l="l" t="t" r="r" b="b"/>
              <a:pathLst>
                <a:path w="21483" h="20068" extrusionOk="0">
                  <a:moveTo>
                    <a:pt x="21482" y="9574"/>
                  </a:moveTo>
                  <a:lnTo>
                    <a:pt x="21477" y="9577"/>
                  </a:lnTo>
                  <a:lnTo>
                    <a:pt x="21477" y="9577"/>
                  </a:lnTo>
                  <a:cubicBezTo>
                    <a:pt x="21479" y="9576"/>
                    <a:pt x="21481" y="9575"/>
                    <a:pt x="21482" y="9574"/>
                  </a:cubicBezTo>
                  <a:close/>
                  <a:moveTo>
                    <a:pt x="14077" y="0"/>
                  </a:moveTo>
                  <a:lnTo>
                    <a:pt x="634" y="10441"/>
                  </a:lnTo>
                  <a:cubicBezTo>
                    <a:pt x="0" y="10941"/>
                    <a:pt x="1168" y="13443"/>
                    <a:pt x="3236" y="16112"/>
                  </a:cubicBezTo>
                  <a:cubicBezTo>
                    <a:pt x="5035" y="18441"/>
                    <a:pt x="6938" y="20067"/>
                    <a:pt x="7793" y="20067"/>
                  </a:cubicBezTo>
                  <a:cubicBezTo>
                    <a:pt x="7905" y="20067"/>
                    <a:pt x="7999" y="20039"/>
                    <a:pt x="8073" y="19981"/>
                  </a:cubicBezTo>
                  <a:lnTo>
                    <a:pt x="21477" y="9577"/>
                  </a:lnTo>
                  <a:lnTo>
                    <a:pt x="21477" y="9577"/>
                  </a:lnTo>
                  <a:cubicBezTo>
                    <a:pt x="21406" y="9632"/>
                    <a:pt x="21315" y="9659"/>
                    <a:pt x="21207" y="9659"/>
                  </a:cubicBezTo>
                  <a:cubicBezTo>
                    <a:pt x="20354" y="9659"/>
                    <a:pt x="18447" y="8008"/>
                    <a:pt x="16645" y="5704"/>
                  </a:cubicBezTo>
                  <a:cubicBezTo>
                    <a:pt x="14611" y="3069"/>
                    <a:pt x="13443" y="534"/>
                    <a:pt x="1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2"/>
            <p:cNvSpPr/>
            <p:nvPr/>
          </p:nvSpPr>
          <p:spPr>
            <a:xfrm>
              <a:off x="2764650" y="3038450"/>
              <a:ext cx="1419375" cy="1215800"/>
            </a:xfrm>
            <a:custGeom>
              <a:avLst/>
              <a:gdLst/>
              <a:ahLst/>
              <a:cxnLst/>
              <a:rect l="l" t="t" r="r" b="b"/>
              <a:pathLst>
                <a:path w="56775" h="48632" extrusionOk="0">
                  <a:moveTo>
                    <a:pt x="46934" y="1"/>
                  </a:moveTo>
                  <a:lnTo>
                    <a:pt x="834" y="35860"/>
                  </a:lnTo>
                  <a:cubicBezTo>
                    <a:pt x="0" y="36460"/>
                    <a:pt x="1535" y="39862"/>
                    <a:pt x="4237" y="43365"/>
                  </a:cubicBezTo>
                  <a:cubicBezTo>
                    <a:pt x="6647" y="46489"/>
                    <a:pt x="9216" y="48631"/>
                    <a:pt x="10335" y="48631"/>
                  </a:cubicBezTo>
                  <a:cubicBezTo>
                    <a:pt x="10470" y="48631"/>
                    <a:pt x="10585" y="48600"/>
                    <a:pt x="10675" y="48535"/>
                  </a:cubicBezTo>
                  <a:lnTo>
                    <a:pt x="56774" y="12676"/>
                  </a:lnTo>
                  <a:lnTo>
                    <a:pt x="56774" y="12676"/>
                  </a:lnTo>
                  <a:cubicBezTo>
                    <a:pt x="56684" y="12741"/>
                    <a:pt x="56570" y="12772"/>
                    <a:pt x="56436" y="12772"/>
                  </a:cubicBezTo>
                  <a:cubicBezTo>
                    <a:pt x="55323" y="12772"/>
                    <a:pt x="52780" y="10630"/>
                    <a:pt x="50370" y="7506"/>
                  </a:cubicBezTo>
                  <a:cubicBezTo>
                    <a:pt x="47634" y="4003"/>
                    <a:pt x="46100" y="668"/>
                    <a:pt x="4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2"/>
            <p:cNvSpPr/>
            <p:nvPr/>
          </p:nvSpPr>
          <p:spPr>
            <a:xfrm>
              <a:off x="3917125" y="3036650"/>
              <a:ext cx="287750" cy="321950"/>
            </a:xfrm>
            <a:custGeom>
              <a:avLst/>
              <a:gdLst/>
              <a:ahLst/>
              <a:cxnLst/>
              <a:rect l="l" t="t" r="r" b="b"/>
              <a:pathLst>
                <a:path w="11510" h="12878" extrusionOk="0">
                  <a:moveTo>
                    <a:pt x="1187" y="1"/>
                  </a:moveTo>
                  <a:cubicBezTo>
                    <a:pt x="1046" y="1"/>
                    <a:pt x="928" y="35"/>
                    <a:pt x="835" y="106"/>
                  </a:cubicBezTo>
                  <a:cubicBezTo>
                    <a:pt x="1" y="740"/>
                    <a:pt x="1535" y="4109"/>
                    <a:pt x="4271" y="7611"/>
                  </a:cubicBezTo>
                  <a:cubicBezTo>
                    <a:pt x="6681" y="10736"/>
                    <a:pt x="9224" y="12878"/>
                    <a:pt x="10337" y="12878"/>
                  </a:cubicBezTo>
                  <a:cubicBezTo>
                    <a:pt x="10471" y="12878"/>
                    <a:pt x="10585" y="12846"/>
                    <a:pt x="10675" y="12782"/>
                  </a:cubicBezTo>
                  <a:cubicBezTo>
                    <a:pt x="11509" y="12114"/>
                    <a:pt x="9975" y="8779"/>
                    <a:pt x="7273" y="5276"/>
                  </a:cubicBezTo>
                  <a:cubicBezTo>
                    <a:pt x="4843" y="2165"/>
                    <a:pt x="2308" y="1"/>
                    <a:pt x="1187" y="1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2"/>
            <p:cNvSpPr/>
            <p:nvPr/>
          </p:nvSpPr>
          <p:spPr>
            <a:xfrm>
              <a:off x="3541025" y="2922525"/>
              <a:ext cx="783925" cy="733475"/>
            </a:xfrm>
            <a:custGeom>
              <a:avLst/>
              <a:gdLst/>
              <a:ahLst/>
              <a:cxnLst/>
              <a:rect l="l" t="t" r="r" b="b"/>
              <a:pathLst>
                <a:path w="31357" h="29339" extrusionOk="0">
                  <a:moveTo>
                    <a:pt x="20515" y="1"/>
                  </a:moveTo>
                  <a:cubicBezTo>
                    <a:pt x="20511" y="4"/>
                    <a:pt x="20506" y="8"/>
                    <a:pt x="20501" y="12"/>
                  </a:cubicBezTo>
                  <a:lnTo>
                    <a:pt x="20501" y="12"/>
                  </a:lnTo>
                  <a:lnTo>
                    <a:pt x="20515" y="1"/>
                  </a:lnTo>
                  <a:close/>
                  <a:moveTo>
                    <a:pt x="20501" y="12"/>
                  </a:moveTo>
                  <a:lnTo>
                    <a:pt x="901" y="15245"/>
                  </a:lnTo>
                  <a:cubicBezTo>
                    <a:pt x="1" y="15979"/>
                    <a:pt x="1669" y="19682"/>
                    <a:pt x="4671" y="23518"/>
                  </a:cubicBezTo>
                  <a:cubicBezTo>
                    <a:pt x="7337" y="26954"/>
                    <a:pt x="10135" y="29338"/>
                    <a:pt x="11358" y="29338"/>
                  </a:cubicBezTo>
                  <a:cubicBezTo>
                    <a:pt x="11513" y="29338"/>
                    <a:pt x="11642" y="29300"/>
                    <a:pt x="11743" y="29222"/>
                  </a:cubicBezTo>
                  <a:lnTo>
                    <a:pt x="31357" y="13978"/>
                  </a:lnTo>
                  <a:lnTo>
                    <a:pt x="31357" y="13978"/>
                  </a:lnTo>
                  <a:cubicBezTo>
                    <a:pt x="31252" y="14056"/>
                    <a:pt x="31120" y="14094"/>
                    <a:pt x="30963" y="14094"/>
                  </a:cubicBezTo>
                  <a:cubicBezTo>
                    <a:pt x="29716" y="14094"/>
                    <a:pt x="26918" y="11706"/>
                    <a:pt x="24251" y="8240"/>
                  </a:cubicBezTo>
                  <a:cubicBezTo>
                    <a:pt x="21265" y="4390"/>
                    <a:pt x="19599" y="739"/>
                    <a:pt x="2050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2"/>
            <p:cNvSpPr/>
            <p:nvPr/>
          </p:nvSpPr>
          <p:spPr>
            <a:xfrm>
              <a:off x="3578550" y="2169500"/>
              <a:ext cx="1714600" cy="1456475"/>
            </a:xfrm>
            <a:custGeom>
              <a:avLst/>
              <a:gdLst/>
              <a:ahLst/>
              <a:cxnLst/>
              <a:rect l="l" t="t" r="r" b="b"/>
              <a:pathLst>
                <a:path w="68584" h="58259" extrusionOk="0">
                  <a:moveTo>
                    <a:pt x="68583" y="13977"/>
                  </a:moveTo>
                  <a:lnTo>
                    <a:pt x="68583" y="13977"/>
                  </a:lnTo>
                  <a:lnTo>
                    <a:pt x="68583" y="13977"/>
                  </a:lnTo>
                  <a:cubicBezTo>
                    <a:pt x="68583" y="13977"/>
                    <a:pt x="68583" y="13977"/>
                    <a:pt x="68583" y="13977"/>
                  </a:cubicBezTo>
                  <a:close/>
                  <a:moveTo>
                    <a:pt x="57742" y="0"/>
                  </a:moveTo>
                  <a:lnTo>
                    <a:pt x="902" y="44165"/>
                  </a:lnTo>
                  <a:cubicBezTo>
                    <a:pt x="1" y="44866"/>
                    <a:pt x="1669" y="48602"/>
                    <a:pt x="4671" y="52438"/>
                  </a:cubicBezTo>
                  <a:cubicBezTo>
                    <a:pt x="7337" y="55874"/>
                    <a:pt x="10135" y="58258"/>
                    <a:pt x="11358" y="58258"/>
                  </a:cubicBezTo>
                  <a:cubicBezTo>
                    <a:pt x="11513" y="58258"/>
                    <a:pt x="11642" y="58220"/>
                    <a:pt x="11743" y="58142"/>
                  </a:cubicBezTo>
                  <a:lnTo>
                    <a:pt x="68583" y="13977"/>
                  </a:lnTo>
                  <a:lnTo>
                    <a:pt x="68583" y="13977"/>
                  </a:lnTo>
                  <a:cubicBezTo>
                    <a:pt x="68482" y="14055"/>
                    <a:pt x="68353" y="14093"/>
                    <a:pt x="68199" y="14093"/>
                  </a:cubicBezTo>
                  <a:cubicBezTo>
                    <a:pt x="66975" y="14093"/>
                    <a:pt x="64178" y="11709"/>
                    <a:pt x="61511" y="8273"/>
                  </a:cubicBezTo>
                  <a:cubicBezTo>
                    <a:pt x="58509" y="4403"/>
                    <a:pt x="56841" y="734"/>
                    <a:pt x="57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2"/>
            <p:cNvSpPr/>
            <p:nvPr/>
          </p:nvSpPr>
          <p:spPr>
            <a:xfrm>
              <a:off x="4999575" y="21666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0"/>
                  </a:moveTo>
                  <a:cubicBezTo>
                    <a:pt x="1138" y="0"/>
                    <a:pt x="1006" y="38"/>
                    <a:pt x="901" y="116"/>
                  </a:cubicBezTo>
                  <a:cubicBezTo>
                    <a:pt x="0" y="850"/>
                    <a:pt x="1668" y="4553"/>
                    <a:pt x="4670" y="8389"/>
                  </a:cubicBezTo>
                  <a:cubicBezTo>
                    <a:pt x="7337" y="11825"/>
                    <a:pt x="10134" y="14209"/>
                    <a:pt x="11358" y="14209"/>
                  </a:cubicBezTo>
                  <a:cubicBezTo>
                    <a:pt x="11512" y="14209"/>
                    <a:pt x="11641" y="14171"/>
                    <a:pt x="11742" y="14093"/>
                  </a:cubicBezTo>
                  <a:cubicBezTo>
                    <a:pt x="12676" y="13392"/>
                    <a:pt x="11008" y="9723"/>
                    <a:pt x="8006" y="5854"/>
                  </a:cubicBezTo>
                  <a:cubicBezTo>
                    <a:pt x="5340" y="2388"/>
                    <a:pt x="2542" y="0"/>
                    <a:pt x="1295" y="0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2"/>
            <p:cNvSpPr/>
            <p:nvPr/>
          </p:nvSpPr>
          <p:spPr>
            <a:xfrm>
              <a:off x="4999575" y="2046900"/>
              <a:ext cx="452025" cy="474950"/>
            </a:xfrm>
            <a:custGeom>
              <a:avLst/>
              <a:gdLst/>
              <a:ahLst/>
              <a:cxnLst/>
              <a:rect l="l" t="t" r="r" b="b"/>
              <a:pathLst>
                <a:path w="18081" h="18998" extrusionOk="0">
                  <a:moveTo>
                    <a:pt x="18080" y="13977"/>
                  </a:moveTo>
                  <a:lnTo>
                    <a:pt x="18078" y="13979"/>
                  </a:lnTo>
                  <a:lnTo>
                    <a:pt x="18078" y="13979"/>
                  </a:lnTo>
                  <a:cubicBezTo>
                    <a:pt x="18079" y="13979"/>
                    <a:pt x="18079" y="13978"/>
                    <a:pt x="18080" y="13977"/>
                  </a:cubicBezTo>
                  <a:close/>
                  <a:moveTo>
                    <a:pt x="7239" y="1"/>
                  </a:moveTo>
                  <a:lnTo>
                    <a:pt x="901" y="4904"/>
                  </a:lnTo>
                  <a:cubicBezTo>
                    <a:pt x="0" y="5638"/>
                    <a:pt x="1668" y="9341"/>
                    <a:pt x="4670" y="13177"/>
                  </a:cubicBezTo>
                  <a:cubicBezTo>
                    <a:pt x="7337" y="16613"/>
                    <a:pt x="10134" y="18997"/>
                    <a:pt x="11358" y="18997"/>
                  </a:cubicBezTo>
                  <a:cubicBezTo>
                    <a:pt x="11512" y="18997"/>
                    <a:pt x="11641" y="18959"/>
                    <a:pt x="11742" y="18881"/>
                  </a:cubicBezTo>
                  <a:lnTo>
                    <a:pt x="18078" y="13979"/>
                  </a:lnTo>
                  <a:lnTo>
                    <a:pt x="18078" y="13979"/>
                  </a:lnTo>
                  <a:cubicBezTo>
                    <a:pt x="17978" y="14056"/>
                    <a:pt x="17849" y="14094"/>
                    <a:pt x="17696" y="14094"/>
                  </a:cubicBezTo>
                  <a:cubicBezTo>
                    <a:pt x="16473" y="14094"/>
                    <a:pt x="13675" y="11706"/>
                    <a:pt x="11008" y="8240"/>
                  </a:cubicBezTo>
                  <a:cubicBezTo>
                    <a:pt x="8006" y="4371"/>
                    <a:pt x="6338" y="70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2"/>
            <p:cNvSpPr/>
            <p:nvPr/>
          </p:nvSpPr>
          <p:spPr>
            <a:xfrm>
              <a:off x="5221400" y="23771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2"/>
            <p:cNvSpPr/>
            <p:nvPr/>
          </p:nvSpPr>
          <p:spPr>
            <a:xfrm>
              <a:off x="5193875" y="234295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2"/>
            <p:cNvSpPr/>
            <p:nvPr/>
          </p:nvSpPr>
          <p:spPr>
            <a:xfrm>
              <a:off x="5167200" y="2308750"/>
              <a:ext cx="216000" cy="166825"/>
            </a:xfrm>
            <a:custGeom>
              <a:avLst/>
              <a:gdLst/>
              <a:ahLst/>
              <a:cxnLst/>
              <a:rect l="l" t="t" r="r" b="b"/>
              <a:pathLst>
                <a:path w="8640" h="6673" fill="none" extrusionOk="0">
                  <a:moveTo>
                    <a:pt x="0" y="6672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2"/>
            <p:cNvSpPr/>
            <p:nvPr/>
          </p:nvSpPr>
          <p:spPr>
            <a:xfrm>
              <a:off x="5139675" y="2272900"/>
              <a:ext cx="216000" cy="167650"/>
            </a:xfrm>
            <a:custGeom>
              <a:avLst/>
              <a:gdLst/>
              <a:ahLst/>
              <a:cxnLst/>
              <a:rect l="l" t="t" r="r" b="b"/>
              <a:pathLst>
                <a:path w="8640" h="6706" fill="none" extrusionOk="0">
                  <a:moveTo>
                    <a:pt x="0" y="6705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2"/>
            <p:cNvSpPr/>
            <p:nvPr/>
          </p:nvSpPr>
          <p:spPr>
            <a:xfrm>
              <a:off x="5113825" y="2238700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0" y="6706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2"/>
            <p:cNvSpPr/>
            <p:nvPr/>
          </p:nvSpPr>
          <p:spPr>
            <a:xfrm>
              <a:off x="5086300" y="2204525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1" y="6705"/>
                  </a:moveTo>
                  <a:lnTo>
                    <a:pt x="8607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2"/>
            <p:cNvSpPr/>
            <p:nvPr/>
          </p:nvSpPr>
          <p:spPr>
            <a:xfrm>
              <a:off x="5059625" y="2169500"/>
              <a:ext cx="214325" cy="167650"/>
            </a:xfrm>
            <a:custGeom>
              <a:avLst/>
              <a:gdLst/>
              <a:ahLst/>
              <a:cxnLst/>
              <a:rect l="l" t="t" r="r" b="b"/>
              <a:pathLst>
                <a:path w="8573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2"/>
            <p:cNvSpPr/>
            <p:nvPr/>
          </p:nvSpPr>
          <p:spPr>
            <a:xfrm>
              <a:off x="5032925" y="213530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2"/>
            <p:cNvSpPr/>
            <p:nvPr/>
          </p:nvSpPr>
          <p:spPr>
            <a:xfrm>
              <a:off x="5005400" y="2101125"/>
              <a:ext cx="216025" cy="166800"/>
            </a:xfrm>
            <a:custGeom>
              <a:avLst/>
              <a:gdLst/>
              <a:ahLst/>
              <a:cxnLst/>
              <a:rect l="l" t="t" r="r" b="b"/>
              <a:pathLst>
                <a:path w="8641" h="6672" fill="none" extrusionOk="0">
                  <a:moveTo>
                    <a:pt x="1" y="6671"/>
                  </a:moveTo>
                  <a:lnTo>
                    <a:pt x="8640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2"/>
            <p:cNvSpPr/>
            <p:nvPr/>
          </p:nvSpPr>
          <p:spPr>
            <a:xfrm>
              <a:off x="4979550" y="20652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1" y="6705"/>
                  </a:moveTo>
                  <a:lnTo>
                    <a:pt x="8574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2"/>
            <p:cNvSpPr/>
            <p:nvPr/>
          </p:nvSpPr>
          <p:spPr>
            <a:xfrm>
              <a:off x="5158025" y="20440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1"/>
                  </a:moveTo>
                  <a:cubicBezTo>
                    <a:pt x="1138" y="1"/>
                    <a:pt x="1006" y="38"/>
                    <a:pt x="901" y="117"/>
                  </a:cubicBezTo>
                  <a:cubicBezTo>
                    <a:pt x="0" y="817"/>
                    <a:pt x="1668" y="4520"/>
                    <a:pt x="4670" y="8356"/>
                  </a:cubicBezTo>
                  <a:cubicBezTo>
                    <a:pt x="7337" y="11822"/>
                    <a:pt x="10135" y="14210"/>
                    <a:pt x="11358" y="14210"/>
                  </a:cubicBezTo>
                  <a:cubicBezTo>
                    <a:pt x="11512" y="14210"/>
                    <a:pt x="11641" y="14172"/>
                    <a:pt x="11742" y="14093"/>
                  </a:cubicBezTo>
                  <a:cubicBezTo>
                    <a:pt x="12676" y="13360"/>
                    <a:pt x="11008" y="9690"/>
                    <a:pt x="8006" y="5821"/>
                  </a:cubicBezTo>
                  <a:cubicBezTo>
                    <a:pt x="5340" y="2385"/>
                    <a:pt x="254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2"/>
            <p:cNvSpPr/>
            <p:nvPr/>
          </p:nvSpPr>
          <p:spPr>
            <a:xfrm>
              <a:off x="5176375" y="2013550"/>
              <a:ext cx="327750" cy="362975"/>
            </a:xfrm>
            <a:custGeom>
              <a:avLst/>
              <a:gdLst/>
              <a:ahLst/>
              <a:cxnLst/>
              <a:rect l="l" t="t" r="r" b="b"/>
              <a:pathLst>
                <a:path w="13110" h="14519" extrusionOk="0">
                  <a:moveTo>
                    <a:pt x="3369" y="1"/>
                  </a:moveTo>
                  <a:lnTo>
                    <a:pt x="834" y="1969"/>
                  </a:lnTo>
                  <a:cubicBezTo>
                    <a:pt x="0" y="2569"/>
                    <a:pt x="1501" y="5905"/>
                    <a:pt x="4203" y="9341"/>
                  </a:cubicBezTo>
                  <a:cubicBezTo>
                    <a:pt x="6567" y="12414"/>
                    <a:pt x="9062" y="14518"/>
                    <a:pt x="10180" y="14518"/>
                  </a:cubicBezTo>
                  <a:cubicBezTo>
                    <a:pt x="10325" y="14518"/>
                    <a:pt x="10446" y="14483"/>
                    <a:pt x="10541" y="14411"/>
                  </a:cubicBezTo>
                  <a:lnTo>
                    <a:pt x="13110" y="12476"/>
                  </a:lnTo>
                  <a:lnTo>
                    <a:pt x="13110" y="12476"/>
                  </a:lnTo>
                  <a:cubicBezTo>
                    <a:pt x="13018" y="12542"/>
                    <a:pt x="12903" y="12573"/>
                    <a:pt x="12767" y="12573"/>
                  </a:cubicBezTo>
                  <a:cubicBezTo>
                    <a:pt x="11658" y="12573"/>
                    <a:pt x="9149" y="10463"/>
                    <a:pt x="6772" y="7372"/>
                  </a:cubicBezTo>
                  <a:cubicBezTo>
                    <a:pt x="4103" y="3903"/>
                    <a:pt x="2602" y="634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2"/>
            <p:cNvSpPr/>
            <p:nvPr/>
          </p:nvSpPr>
          <p:spPr>
            <a:xfrm>
              <a:off x="5239750" y="2011725"/>
              <a:ext cx="283550" cy="317225"/>
            </a:xfrm>
            <a:custGeom>
              <a:avLst/>
              <a:gdLst/>
              <a:ahLst/>
              <a:cxnLst/>
              <a:rect l="l" t="t" r="r" b="b"/>
              <a:pathLst>
                <a:path w="11342" h="12689" extrusionOk="0">
                  <a:moveTo>
                    <a:pt x="1190" y="1"/>
                  </a:moveTo>
                  <a:cubicBezTo>
                    <a:pt x="1048" y="1"/>
                    <a:pt x="928" y="35"/>
                    <a:pt x="834" y="107"/>
                  </a:cubicBezTo>
                  <a:cubicBezTo>
                    <a:pt x="0" y="741"/>
                    <a:pt x="1568" y="4043"/>
                    <a:pt x="4237" y="7479"/>
                  </a:cubicBezTo>
                  <a:cubicBezTo>
                    <a:pt x="6604" y="10556"/>
                    <a:pt x="9102" y="12689"/>
                    <a:pt x="10219" y="12689"/>
                  </a:cubicBezTo>
                  <a:cubicBezTo>
                    <a:pt x="10361" y="12689"/>
                    <a:pt x="10480" y="12654"/>
                    <a:pt x="10575" y="12582"/>
                  </a:cubicBezTo>
                  <a:cubicBezTo>
                    <a:pt x="11342" y="11949"/>
                    <a:pt x="9841" y="8646"/>
                    <a:pt x="7172" y="5211"/>
                  </a:cubicBezTo>
                  <a:cubicBezTo>
                    <a:pt x="4805" y="2133"/>
                    <a:pt x="2306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2"/>
            <p:cNvSpPr/>
            <p:nvPr/>
          </p:nvSpPr>
          <p:spPr>
            <a:xfrm>
              <a:off x="3978850" y="2509050"/>
              <a:ext cx="896500" cy="797150"/>
            </a:xfrm>
            <a:custGeom>
              <a:avLst/>
              <a:gdLst/>
              <a:ahLst/>
              <a:cxnLst/>
              <a:rect l="l" t="t" r="r" b="b"/>
              <a:pathLst>
                <a:path w="35860" h="31886" extrusionOk="0">
                  <a:moveTo>
                    <a:pt x="26815" y="1"/>
                  </a:moveTo>
                  <a:cubicBezTo>
                    <a:pt x="26719" y="1"/>
                    <a:pt x="26616" y="31"/>
                    <a:pt x="26519" y="95"/>
                  </a:cubicBezTo>
                  <a:lnTo>
                    <a:pt x="734" y="20109"/>
                  </a:lnTo>
                  <a:cubicBezTo>
                    <a:pt x="0" y="20710"/>
                    <a:pt x="1368" y="23812"/>
                    <a:pt x="3903" y="27047"/>
                  </a:cubicBezTo>
                  <a:cubicBezTo>
                    <a:pt x="6120" y="29886"/>
                    <a:pt x="8469" y="31885"/>
                    <a:pt x="9508" y="31885"/>
                  </a:cubicBezTo>
                  <a:cubicBezTo>
                    <a:pt x="9642" y="31885"/>
                    <a:pt x="9753" y="31852"/>
                    <a:pt x="9841" y="31784"/>
                  </a:cubicBezTo>
                  <a:lnTo>
                    <a:pt x="35592" y="11770"/>
                  </a:lnTo>
                  <a:cubicBezTo>
                    <a:pt x="35859" y="11570"/>
                    <a:pt x="35826" y="11169"/>
                    <a:pt x="35526" y="11036"/>
                  </a:cubicBezTo>
                  <a:cubicBezTo>
                    <a:pt x="34325" y="10469"/>
                    <a:pt x="32390" y="8701"/>
                    <a:pt x="30555" y="6299"/>
                  </a:cubicBezTo>
                  <a:cubicBezTo>
                    <a:pt x="28721" y="3931"/>
                    <a:pt x="27487" y="1663"/>
                    <a:pt x="27220" y="362"/>
                  </a:cubicBezTo>
                  <a:cubicBezTo>
                    <a:pt x="27197" y="135"/>
                    <a:pt x="27020" y="1"/>
                    <a:pt x="26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2"/>
            <p:cNvSpPr/>
            <p:nvPr/>
          </p:nvSpPr>
          <p:spPr>
            <a:xfrm>
              <a:off x="4783575" y="2337950"/>
              <a:ext cx="293575" cy="366950"/>
            </a:xfrm>
            <a:custGeom>
              <a:avLst/>
              <a:gdLst/>
              <a:ahLst/>
              <a:cxnLst/>
              <a:rect l="l" t="t" r="r" b="b"/>
              <a:pathLst>
                <a:path w="11743" h="14678" fill="none" extrusionOk="0">
                  <a:moveTo>
                    <a:pt x="902" y="0"/>
                  </a:moveTo>
                  <a:cubicBezTo>
                    <a:pt x="1" y="701"/>
                    <a:pt x="1669" y="4404"/>
                    <a:pt x="4671" y="8240"/>
                  </a:cubicBezTo>
                  <a:cubicBezTo>
                    <a:pt x="7673" y="12109"/>
                    <a:pt x="10842" y="14678"/>
                    <a:pt x="11743" y="13944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2"/>
            <p:cNvSpPr/>
            <p:nvPr/>
          </p:nvSpPr>
          <p:spPr>
            <a:xfrm>
              <a:off x="3780375" y="3116000"/>
              <a:ext cx="294400" cy="366950"/>
            </a:xfrm>
            <a:custGeom>
              <a:avLst/>
              <a:gdLst/>
              <a:ahLst/>
              <a:cxnLst/>
              <a:rect l="l" t="t" r="r" b="b"/>
              <a:pathLst>
                <a:path w="11776" h="14678" fill="none" extrusionOk="0">
                  <a:moveTo>
                    <a:pt x="934" y="1"/>
                  </a:moveTo>
                  <a:cubicBezTo>
                    <a:pt x="0" y="735"/>
                    <a:pt x="1668" y="4437"/>
                    <a:pt x="4670" y="8273"/>
                  </a:cubicBezTo>
                  <a:cubicBezTo>
                    <a:pt x="7672" y="12143"/>
                    <a:pt x="10841" y="14678"/>
                    <a:pt x="11775" y="13977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2"/>
            <p:cNvSpPr/>
            <p:nvPr/>
          </p:nvSpPr>
          <p:spPr>
            <a:xfrm>
              <a:off x="2949775" y="3530475"/>
              <a:ext cx="657175" cy="549575"/>
            </a:xfrm>
            <a:custGeom>
              <a:avLst/>
              <a:gdLst/>
              <a:ahLst/>
              <a:cxnLst/>
              <a:rect l="l" t="t" r="r" b="b"/>
              <a:pathLst>
                <a:path w="26287" h="21983" extrusionOk="0">
                  <a:moveTo>
                    <a:pt x="23251" y="0"/>
                  </a:moveTo>
                  <a:lnTo>
                    <a:pt x="1" y="18047"/>
                  </a:lnTo>
                  <a:lnTo>
                    <a:pt x="3069" y="21983"/>
                  </a:lnTo>
                  <a:lnTo>
                    <a:pt x="26286" y="3903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2"/>
            <p:cNvSpPr/>
            <p:nvPr/>
          </p:nvSpPr>
          <p:spPr>
            <a:xfrm>
              <a:off x="3206625" y="3530475"/>
              <a:ext cx="400325" cy="350275"/>
            </a:xfrm>
            <a:custGeom>
              <a:avLst/>
              <a:gdLst/>
              <a:ahLst/>
              <a:cxnLst/>
              <a:rect l="l" t="t" r="r" b="b"/>
              <a:pathLst>
                <a:path w="16013" h="14011" extrusionOk="0">
                  <a:moveTo>
                    <a:pt x="12943" y="0"/>
                  </a:moveTo>
                  <a:lnTo>
                    <a:pt x="1" y="10074"/>
                  </a:lnTo>
                  <a:cubicBezTo>
                    <a:pt x="22" y="10059"/>
                    <a:pt x="49" y="10051"/>
                    <a:pt x="81" y="10051"/>
                  </a:cubicBezTo>
                  <a:cubicBezTo>
                    <a:pt x="394" y="10051"/>
                    <a:pt x="1178" y="10770"/>
                    <a:pt x="1935" y="11709"/>
                  </a:cubicBezTo>
                  <a:cubicBezTo>
                    <a:pt x="2769" y="12743"/>
                    <a:pt x="3236" y="13777"/>
                    <a:pt x="3036" y="14010"/>
                  </a:cubicBezTo>
                  <a:lnTo>
                    <a:pt x="16012" y="3903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2"/>
            <p:cNvSpPr/>
            <p:nvPr/>
          </p:nvSpPr>
          <p:spPr>
            <a:xfrm>
              <a:off x="3199950" y="3781700"/>
              <a:ext cx="87600" cy="99450"/>
            </a:xfrm>
            <a:custGeom>
              <a:avLst/>
              <a:gdLst/>
              <a:ahLst/>
              <a:cxnLst/>
              <a:rect l="l" t="t" r="r" b="b"/>
              <a:pathLst>
                <a:path w="3504" h="3978" extrusionOk="0">
                  <a:moveTo>
                    <a:pt x="364" y="1"/>
                  </a:moveTo>
                  <a:cubicBezTo>
                    <a:pt x="327" y="1"/>
                    <a:pt x="294" y="9"/>
                    <a:pt x="268" y="25"/>
                  </a:cubicBezTo>
                  <a:cubicBezTo>
                    <a:pt x="1" y="292"/>
                    <a:pt x="501" y="1293"/>
                    <a:pt x="1302" y="2327"/>
                  </a:cubicBezTo>
                  <a:cubicBezTo>
                    <a:pt x="2098" y="3307"/>
                    <a:pt x="2866" y="3978"/>
                    <a:pt x="3219" y="3978"/>
                  </a:cubicBezTo>
                  <a:cubicBezTo>
                    <a:pt x="3250" y="3978"/>
                    <a:pt x="3279" y="3972"/>
                    <a:pt x="3303" y="3961"/>
                  </a:cubicBezTo>
                  <a:cubicBezTo>
                    <a:pt x="3503" y="3728"/>
                    <a:pt x="3036" y="2727"/>
                    <a:pt x="2202" y="1660"/>
                  </a:cubicBezTo>
                  <a:cubicBezTo>
                    <a:pt x="1511" y="668"/>
                    <a:pt x="711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2"/>
            <p:cNvSpPr/>
            <p:nvPr/>
          </p:nvSpPr>
          <p:spPr>
            <a:xfrm>
              <a:off x="3049850" y="4022500"/>
              <a:ext cx="20050" cy="24200"/>
            </a:xfrm>
            <a:custGeom>
              <a:avLst/>
              <a:gdLst/>
              <a:ahLst/>
              <a:cxnLst/>
              <a:rect l="l" t="t" r="r" b="b"/>
              <a:pathLst>
                <a:path w="802" h="968" fill="none" extrusionOk="0">
                  <a:moveTo>
                    <a:pt x="801" y="967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2"/>
            <p:cNvSpPr/>
            <p:nvPr/>
          </p:nvSpPr>
          <p:spPr>
            <a:xfrm>
              <a:off x="3174950" y="3924925"/>
              <a:ext cx="18350" cy="24200"/>
            </a:xfrm>
            <a:custGeom>
              <a:avLst/>
              <a:gdLst/>
              <a:ahLst/>
              <a:cxnLst/>
              <a:rect l="l" t="t" r="r" b="b"/>
              <a:pathLst>
                <a:path w="734" h="968" fill="none" extrusionOk="0">
                  <a:moveTo>
                    <a:pt x="734" y="968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2"/>
            <p:cNvSpPr/>
            <p:nvPr/>
          </p:nvSpPr>
          <p:spPr>
            <a:xfrm>
              <a:off x="3300025" y="3828175"/>
              <a:ext cx="18375" cy="24225"/>
            </a:xfrm>
            <a:custGeom>
              <a:avLst/>
              <a:gdLst/>
              <a:ahLst/>
              <a:cxnLst/>
              <a:rect l="l" t="t" r="r" b="b"/>
              <a:pathLst>
                <a:path w="735" h="969" fill="none" extrusionOk="0">
                  <a:moveTo>
                    <a:pt x="734" y="968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2"/>
            <p:cNvSpPr/>
            <p:nvPr/>
          </p:nvSpPr>
          <p:spPr>
            <a:xfrm>
              <a:off x="3424275" y="3731450"/>
              <a:ext cx="19225" cy="23375"/>
            </a:xfrm>
            <a:custGeom>
              <a:avLst/>
              <a:gdLst/>
              <a:ahLst/>
              <a:cxnLst/>
              <a:rect l="l" t="t" r="r" b="b"/>
              <a:pathLst>
                <a:path w="769" h="935" fill="none" extrusionOk="0">
                  <a:moveTo>
                    <a:pt x="768" y="934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2"/>
            <p:cNvSpPr/>
            <p:nvPr/>
          </p:nvSpPr>
          <p:spPr>
            <a:xfrm>
              <a:off x="3549375" y="3633875"/>
              <a:ext cx="19200" cy="24200"/>
            </a:xfrm>
            <a:custGeom>
              <a:avLst/>
              <a:gdLst/>
              <a:ahLst/>
              <a:cxnLst/>
              <a:rect l="l" t="t" r="r" b="b"/>
              <a:pathLst>
                <a:path w="768" h="968" fill="none" extrusionOk="0">
                  <a:moveTo>
                    <a:pt x="768" y="968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2"/>
            <p:cNvSpPr/>
            <p:nvPr/>
          </p:nvSpPr>
          <p:spPr>
            <a:xfrm>
              <a:off x="2992300" y="3948275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2"/>
            <p:cNvSpPr/>
            <p:nvPr/>
          </p:nvSpPr>
          <p:spPr>
            <a:xfrm>
              <a:off x="3117400" y="3851525"/>
              <a:ext cx="20025" cy="25050"/>
            </a:xfrm>
            <a:custGeom>
              <a:avLst/>
              <a:gdLst/>
              <a:ahLst/>
              <a:cxnLst/>
              <a:rect l="l" t="t" r="r" b="b"/>
              <a:pathLst>
                <a:path w="801" h="1002" fill="none" extrusionOk="0">
                  <a:moveTo>
                    <a:pt x="801" y="1002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2"/>
            <p:cNvSpPr/>
            <p:nvPr/>
          </p:nvSpPr>
          <p:spPr>
            <a:xfrm>
              <a:off x="3242475" y="3753975"/>
              <a:ext cx="19225" cy="25025"/>
            </a:xfrm>
            <a:custGeom>
              <a:avLst/>
              <a:gdLst/>
              <a:ahLst/>
              <a:cxnLst/>
              <a:rect l="l" t="t" r="r" b="b"/>
              <a:pathLst>
                <a:path w="769" h="1001" fill="none" extrusionOk="0">
                  <a:moveTo>
                    <a:pt x="768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2"/>
            <p:cNvSpPr/>
            <p:nvPr/>
          </p:nvSpPr>
          <p:spPr>
            <a:xfrm>
              <a:off x="3367575" y="3657225"/>
              <a:ext cx="19200" cy="25050"/>
            </a:xfrm>
            <a:custGeom>
              <a:avLst/>
              <a:gdLst/>
              <a:ahLst/>
              <a:cxnLst/>
              <a:rect l="l" t="t" r="r" b="b"/>
              <a:pathLst>
                <a:path w="768" h="1002" fill="none" extrusionOk="0">
                  <a:moveTo>
                    <a:pt x="768" y="1001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2"/>
            <p:cNvSpPr/>
            <p:nvPr/>
          </p:nvSpPr>
          <p:spPr>
            <a:xfrm>
              <a:off x="3491825" y="3560500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2"/>
            <p:cNvSpPr/>
            <p:nvPr/>
          </p:nvSpPr>
          <p:spPr>
            <a:xfrm>
              <a:off x="4213175" y="3017600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8" y="1"/>
                  </a:moveTo>
                  <a:lnTo>
                    <a:pt x="1" y="267"/>
                  </a:lnTo>
                  <a:lnTo>
                    <a:pt x="2336" y="3270"/>
                  </a:lnTo>
                  <a:lnTo>
                    <a:pt x="2703" y="300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2"/>
            <p:cNvSpPr/>
            <p:nvPr/>
          </p:nvSpPr>
          <p:spPr>
            <a:xfrm>
              <a:off x="4239025" y="2959225"/>
              <a:ext cx="115125" cy="119275"/>
            </a:xfrm>
            <a:custGeom>
              <a:avLst/>
              <a:gdLst/>
              <a:ahLst/>
              <a:cxnLst/>
              <a:rect l="l" t="t" r="r" b="b"/>
              <a:pathLst>
                <a:path w="4605" h="4771" extrusionOk="0">
                  <a:moveTo>
                    <a:pt x="2269" y="1"/>
                  </a:moveTo>
                  <a:lnTo>
                    <a:pt x="1902" y="267"/>
                  </a:lnTo>
                  <a:lnTo>
                    <a:pt x="2836" y="1535"/>
                  </a:lnTo>
                  <a:cubicBezTo>
                    <a:pt x="3236" y="2002"/>
                    <a:pt x="3503" y="2369"/>
                    <a:pt x="3837" y="2736"/>
                  </a:cubicBezTo>
                  <a:cubicBezTo>
                    <a:pt x="3470" y="2569"/>
                    <a:pt x="3070" y="2369"/>
                    <a:pt x="2569" y="2202"/>
                  </a:cubicBezTo>
                  <a:lnTo>
                    <a:pt x="434" y="1435"/>
                  </a:lnTo>
                  <a:lnTo>
                    <a:pt x="1" y="1769"/>
                  </a:lnTo>
                  <a:lnTo>
                    <a:pt x="2336" y="4771"/>
                  </a:lnTo>
                  <a:lnTo>
                    <a:pt x="2769" y="4404"/>
                  </a:lnTo>
                  <a:lnTo>
                    <a:pt x="1769" y="3103"/>
                  </a:lnTo>
                  <a:cubicBezTo>
                    <a:pt x="1402" y="2602"/>
                    <a:pt x="1102" y="2269"/>
                    <a:pt x="768" y="1902"/>
                  </a:cubicBezTo>
                  <a:lnTo>
                    <a:pt x="768" y="1902"/>
                  </a:lnTo>
                  <a:cubicBezTo>
                    <a:pt x="1168" y="2102"/>
                    <a:pt x="1635" y="2336"/>
                    <a:pt x="2102" y="2502"/>
                  </a:cubicBezTo>
                  <a:lnTo>
                    <a:pt x="4237" y="3270"/>
                  </a:lnTo>
                  <a:lnTo>
                    <a:pt x="4604" y="30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2"/>
            <p:cNvSpPr/>
            <p:nvPr/>
          </p:nvSpPr>
          <p:spPr>
            <a:xfrm>
              <a:off x="4314075" y="2919200"/>
              <a:ext cx="90925" cy="102600"/>
            </a:xfrm>
            <a:custGeom>
              <a:avLst/>
              <a:gdLst/>
              <a:ahLst/>
              <a:cxnLst/>
              <a:rect l="l" t="t" r="r" b="b"/>
              <a:pathLst>
                <a:path w="3637" h="4104" extrusionOk="0">
                  <a:moveTo>
                    <a:pt x="1502" y="0"/>
                  </a:moveTo>
                  <a:cubicBezTo>
                    <a:pt x="1302" y="34"/>
                    <a:pt x="1002" y="134"/>
                    <a:pt x="735" y="367"/>
                  </a:cubicBezTo>
                  <a:cubicBezTo>
                    <a:pt x="134" y="834"/>
                    <a:pt x="1" y="1502"/>
                    <a:pt x="401" y="1969"/>
                  </a:cubicBezTo>
                  <a:cubicBezTo>
                    <a:pt x="597" y="2242"/>
                    <a:pt x="849" y="2355"/>
                    <a:pt x="1146" y="2355"/>
                  </a:cubicBezTo>
                  <a:cubicBezTo>
                    <a:pt x="1355" y="2355"/>
                    <a:pt x="1587" y="2299"/>
                    <a:pt x="1836" y="2202"/>
                  </a:cubicBezTo>
                  <a:cubicBezTo>
                    <a:pt x="2044" y="2141"/>
                    <a:pt x="2211" y="2111"/>
                    <a:pt x="2351" y="2111"/>
                  </a:cubicBezTo>
                  <a:cubicBezTo>
                    <a:pt x="2594" y="2111"/>
                    <a:pt x="2755" y="2200"/>
                    <a:pt x="2903" y="2369"/>
                  </a:cubicBezTo>
                  <a:cubicBezTo>
                    <a:pt x="3136" y="2669"/>
                    <a:pt x="3070" y="3103"/>
                    <a:pt x="2669" y="3370"/>
                  </a:cubicBezTo>
                  <a:cubicBezTo>
                    <a:pt x="2436" y="3603"/>
                    <a:pt x="2102" y="3670"/>
                    <a:pt x="1836" y="3703"/>
                  </a:cubicBezTo>
                  <a:lnTo>
                    <a:pt x="1969" y="4103"/>
                  </a:lnTo>
                  <a:cubicBezTo>
                    <a:pt x="2236" y="4037"/>
                    <a:pt x="2603" y="3870"/>
                    <a:pt x="2903" y="3670"/>
                  </a:cubicBezTo>
                  <a:cubicBezTo>
                    <a:pt x="3603" y="3136"/>
                    <a:pt x="3637" y="2469"/>
                    <a:pt x="3270" y="2002"/>
                  </a:cubicBezTo>
                  <a:cubicBezTo>
                    <a:pt x="3060" y="1708"/>
                    <a:pt x="2797" y="1586"/>
                    <a:pt x="2464" y="1586"/>
                  </a:cubicBezTo>
                  <a:cubicBezTo>
                    <a:pt x="2268" y="1586"/>
                    <a:pt x="2049" y="1628"/>
                    <a:pt x="1802" y="1702"/>
                  </a:cubicBezTo>
                  <a:cubicBezTo>
                    <a:pt x="1567" y="1775"/>
                    <a:pt x="1376" y="1816"/>
                    <a:pt x="1220" y="1816"/>
                  </a:cubicBezTo>
                  <a:cubicBezTo>
                    <a:pt x="1023" y="1816"/>
                    <a:pt x="880" y="1751"/>
                    <a:pt x="768" y="1602"/>
                  </a:cubicBezTo>
                  <a:cubicBezTo>
                    <a:pt x="601" y="1368"/>
                    <a:pt x="568" y="1035"/>
                    <a:pt x="968" y="701"/>
                  </a:cubicBezTo>
                  <a:cubicBezTo>
                    <a:pt x="1235" y="501"/>
                    <a:pt x="1502" y="467"/>
                    <a:pt x="1635" y="4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2"/>
            <p:cNvSpPr/>
            <p:nvPr/>
          </p:nvSpPr>
          <p:spPr>
            <a:xfrm>
              <a:off x="4367450" y="2861650"/>
              <a:ext cx="107600" cy="106350"/>
            </a:xfrm>
            <a:custGeom>
              <a:avLst/>
              <a:gdLst/>
              <a:ahLst/>
              <a:cxnLst/>
              <a:rect l="l" t="t" r="r" b="b"/>
              <a:pathLst>
                <a:path w="4304" h="4254" extrusionOk="0">
                  <a:moveTo>
                    <a:pt x="2202" y="1"/>
                  </a:moveTo>
                  <a:lnTo>
                    <a:pt x="1835" y="301"/>
                  </a:lnTo>
                  <a:lnTo>
                    <a:pt x="3203" y="2102"/>
                  </a:lnTo>
                  <a:cubicBezTo>
                    <a:pt x="3703" y="2769"/>
                    <a:pt x="3670" y="3303"/>
                    <a:pt x="3203" y="3637"/>
                  </a:cubicBezTo>
                  <a:cubicBezTo>
                    <a:pt x="3052" y="3750"/>
                    <a:pt x="2886" y="3816"/>
                    <a:pt x="2709" y="3816"/>
                  </a:cubicBezTo>
                  <a:cubicBezTo>
                    <a:pt x="2419" y="3816"/>
                    <a:pt x="2100" y="3639"/>
                    <a:pt x="1769" y="3203"/>
                  </a:cubicBezTo>
                  <a:lnTo>
                    <a:pt x="368" y="1435"/>
                  </a:lnTo>
                  <a:lnTo>
                    <a:pt x="1" y="1702"/>
                  </a:lnTo>
                  <a:lnTo>
                    <a:pt x="1368" y="3470"/>
                  </a:lnTo>
                  <a:cubicBezTo>
                    <a:pt x="1812" y="4029"/>
                    <a:pt x="2233" y="4254"/>
                    <a:pt x="2632" y="4254"/>
                  </a:cubicBezTo>
                  <a:cubicBezTo>
                    <a:pt x="2923" y="4254"/>
                    <a:pt x="3202" y="4134"/>
                    <a:pt x="3470" y="3937"/>
                  </a:cubicBezTo>
                  <a:cubicBezTo>
                    <a:pt x="4137" y="3437"/>
                    <a:pt x="4304" y="2669"/>
                    <a:pt x="3570" y="1769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2"/>
            <p:cNvSpPr/>
            <p:nvPr/>
          </p:nvSpPr>
          <p:spPr>
            <a:xfrm>
              <a:off x="4439175" y="2842475"/>
              <a:ext cx="100100" cy="81750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367" y="1"/>
                  </a:moveTo>
                  <a:lnTo>
                    <a:pt x="0" y="267"/>
                  </a:lnTo>
                  <a:lnTo>
                    <a:pt x="2335" y="3270"/>
                  </a:lnTo>
                  <a:lnTo>
                    <a:pt x="4003" y="2002"/>
                  </a:lnTo>
                  <a:lnTo>
                    <a:pt x="3770" y="1668"/>
                  </a:lnTo>
                  <a:lnTo>
                    <a:pt x="2469" y="266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2"/>
            <p:cNvSpPr/>
            <p:nvPr/>
          </p:nvSpPr>
          <p:spPr>
            <a:xfrm>
              <a:off x="4492550" y="2800775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7" y="1"/>
                  </a:moveTo>
                  <a:lnTo>
                    <a:pt x="0" y="268"/>
                  </a:lnTo>
                  <a:lnTo>
                    <a:pt x="2335" y="3270"/>
                  </a:lnTo>
                  <a:lnTo>
                    <a:pt x="2702" y="300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2"/>
            <p:cNvSpPr/>
            <p:nvPr/>
          </p:nvSpPr>
          <p:spPr>
            <a:xfrm>
              <a:off x="4518400" y="2743250"/>
              <a:ext cx="115100" cy="120100"/>
            </a:xfrm>
            <a:custGeom>
              <a:avLst/>
              <a:gdLst/>
              <a:ahLst/>
              <a:cxnLst/>
              <a:rect l="l" t="t" r="r" b="b"/>
              <a:pathLst>
                <a:path w="4604" h="4804" extrusionOk="0">
                  <a:moveTo>
                    <a:pt x="2269" y="0"/>
                  </a:moveTo>
                  <a:lnTo>
                    <a:pt x="1902" y="300"/>
                  </a:lnTo>
                  <a:lnTo>
                    <a:pt x="2836" y="1534"/>
                  </a:lnTo>
                  <a:cubicBezTo>
                    <a:pt x="3236" y="2001"/>
                    <a:pt x="3503" y="2368"/>
                    <a:pt x="3836" y="2735"/>
                  </a:cubicBezTo>
                  <a:cubicBezTo>
                    <a:pt x="3470" y="2569"/>
                    <a:pt x="3036" y="2368"/>
                    <a:pt x="2536" y="2202"/>
                  </a:cubicBezTo>
                  <a:lnTo>
                    <a:pt x="434" y="1468"/>
                  </a:lnTo>
                  <a:lnTo>
                    <a:pt x="0" y="1801"/>
                  </a:lnTo>
                  <a:lnTo>
                    <a:pt x="2335" y="4804"/>
                  </a:lnTo>
                  <a:lnTo>
                    <a:pt x="2769" y="4403"/>
                  </a:lnTo>
                  <a:lnTo>
                    <a:pt x="1768" y="3136"/>
                  </a:lnTo>
                  <a:cubicBezTo>
                    <a:pt x="1401" y="2635"/>
                    <a:pt x="1101" y="2302"/>
                    <a:pt x="768" y="1901"/>
                  </a:cubicBezTo>
                  <a:lnTo>
                    <a:pt x="768" y="1901"/>
                  </a:lnTo>
                  <a:cubicBezTo>
                    <a:pt x="1168" y="2135"/>
                    <a:pt x="1635" y="2335"/>
                    <a:pt x="2102" y="2502"/>
                  </a:cubicBezTo>
                  <a:lnTo>
                    <a:pt x="4237" y="3302"/>
                  </a:lnTo>
                  <a:lnTo>
                    <a:pt x="4604" y="3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2"/>
            <p:cNvSpPr/>
            <p:nvPr/>
          </p:nvSpPr>
          <p:spPr>
            <a:xfrm>
              <a:off x="3617750" y="3528575"/>
              <a:ext cx="1079125" cy="940100"/>
            </a:xfrm>
            <a:custGeom>
              <a:avLst/>
              <a:gdLst/>
              <a:ahLst/>
              <a:cxnLst/>
              <a:rect l="l" t="t" r="r" b="b"/>
              <a:pathLst>
                <a:path w="43165" h="37604" extrusionOk="0">
                  <a:moveTo>
                    <a:pt x="5161" y="0"/>
                  </a:moveTo>
                  <a:cubicBezTo>
                    <a:pt x="3369" y="0"/>
                    <a:pt x="1653" y="1192"/>
                    <a:pt x="1235" y="3145"/>
                  </a:cubicBezTo>
                  <a:cubicBezTo>
                    <a:pt x="1" y="8249"/>
                    <a:pt x="1669" y="13519"/>
                    <a:pt x="5571" y="17022"/>
                  </a:cubicBezTo>
                  <a:lnTo>
                    <a:pt x="28354" y="37603"/>
                  </a:lnTo>
                  <a:lnTo>
                    <a:pt x="43165" y="25261"/>
                  </a:lnTo>
                  <a:lnTo>
                    <a:pt x="7439" y="710"/>
                  </a:lnTo>
                  <a:cubicBezTo>
                    <a:pt x="6732" y="225"/>
                    <a:pt x="5939" y="0"/>
                    <a:pt x="5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2"/>
            <p:cNvSpPr/>
            <p:nvPr/>
          </p:nvSpPr>
          <p:spPr>
            <a:xfrm>
              <a:off x="3617750" y="3506275"/>
              <a:ext cx="1079125" cy="962400"/>
            </a:xfrm>
            <a:custGeom>
              <a:avLst/>
              <a:gdLst/>
              <a:ahLst/>
              <a:cxnLst/>
              <a:rect l="l" t="t" r="r" b="b"/>
              <a:pathLst>
                <a:path w="43165" h="38496" fill="none" extrusionOk="0">
                  <a:moveTo>
                    <a:pt x="43165" y="26153"/>
                  </a:moveTo>
                  <a:lnTo>
                    <a:pt x="7439" y="1602"/>
                  </a:lnTo>
                  <a:cubicBezTo>
                    <a:pt x="5104" y="1"/>
                    <a:pt x="1835" y="1235"/>
                    <a:pt x="1235" y="4037"/>
                  </a:cubicBezTo>
                  <a:lnTo>
                    <a:pt x="1235" y="4037"/>
                  </a:lnTo>
                  <a:cubicBezTo>
                    <a:pt x="1" y="9141"/>
                    <a:pt x="1669" y="14411"/>
                    <a:pt x="5571" y="17914"/>
                  </a:cubicBezTo>
                  <a:lnTo>
                    <a:pt x="28354" y="38495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2"/>
            <p:cNvSpPr/>
            <p:nvPr/>
          </p:nvSpPr>
          <p:spPr>
            <a:xfrm>
              <a:off x="3696150" y="3562975"/>
              <a:ext cx="204325" cy="220425"/>
            </a:xfrm>
            <a:custGeom>
              <a:avLst/>
              <a:gdLst/>
              <a:ahLst/>
              <a:cxnLst/>
              <a:rect l="l" t="t" r="r" b="b"/>
              <a:pathLst>
                <a:path w="8173" h="8817" extrusionOk="0">
                  <a:moveTo>
                    <a:pt x="2702" y="0"/>
                  </a:moveTo>
                  <a:cubicBezTo>
                    <a:pt x="2516" y="0"/>
                    <a:pt x="2328" y="75"/>
                    <a:pt x="2168" y="235"/>
                  </a:cubicBezTo>
                  <a:cubicBezTo>
                    <a:pt x="1701" y="702"/>
                    <a:pt x="1101" y="1469"/>
                    <a:pt x="634" y="2570"/>
                  </a:cubicBezTo>
                  <a:cubicBezTo>
                    <a:pt x="234" y="3504"/>
                    <a:pt x="67" y="4438"/>
                    <a:pt x="34" y="5038"/>
                  </a:cubicBezTo>
                  <a:cubicBezTo>
                    <a:pt x="0" y="5405"/>
                    <a:pt x="134" y="5772"/>
                    <a:pt x="401" y="6039"/>
                  </a:cubicBezTo>
                  <a:lnTo>
                    <a:pt x="2535" y="7974"/>
                  </a:lnTo>
                  <a:cubicBezTo>
                    <a:pt x="3162" y="8547"/>
                    <a:pt x="3927" y="8816"/>
                    <a:pt x="4681" y="8816"/>
                  </a:cubicBezTo>
                  <a:cubicBezTo>
                    <a:pt x="5815" y="8816"/>
                    <a:pt x="6925" y="8208"/>
                    <a:pt x="7506" y="7106"/>
                  </a:cubicBezTo>
                  <a:cubicBezTo>
                    <a:pt x="8173" y="5805"/>
                    <a:pt x="7873" y="4238"/>
                    <a:pt x="6805" y="3270"/>
                  </a:cubicBezTo>
                  <a:lnTo>
                    <a:pt x="3169" y="168"/>
                  </a:lnTo>
                  <a:cubicBezTo>
                    <a:pt x="3028" y="59"/>
                    <a:pt x="2866" y="0"/>
                    <a:pt x="2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2"/>
            <p:cNvSpPr/>
            <p:nvPr/>
          </p:nvSpPr>
          <p:spPr>
            <a:xfrm>
              <a:off x="4339100" y="2743925"/>
              <a:ext cx="1053275" cy="884975"/>
            </a:xfrm>
            <a:custGeom>
              <a:avLst/>
              <a:gdLst/>
              <a:ahLst/>
              <a:cxnLst/>
              <a:rect l="l" t="t" r="r" b="b"/>
              <a:pathLst>
                <a:path w="42131" h="35399" extrusionOk="0">
                  <a:moveTo>
                    <a:pt x="8294" y="1"/>
                  </a:moveTo>
                  <a:cubicBezTo>
                    <a:pt x="4638" y="1"/>
                    <a:pt x="1422" y="2596"/>
                    <a:pt x="768" y="6211"/>
                  </a:cubicBezTo>
                  <a:cubicBezTo>
                    <a:pt x="1" y="10280"/>
                    <a:pt x="2636" y="14150"/>
                    <a:pt x="6639" y="15017"/>
                  </a:cubicBezTo>
                  <a:lnTo>
                    <a:pt x="18581" y="17552"/>
                  </a:lnTo>
                  <a:lnTo>
                    <a:pt x="12476" y="27092"/>
                  </a:lnTo>
                  <a:lnTo>
                    <a:pt x="25519" y="35398"/>
                  </a:lnTo>
                  <a:lnTo>
                    <a:pt x="39495" y="22523"/>
                  </a:lnTo>
                  <a:cubicBezTo>
                    <a:pt x="41163" y="20988"/>
                    <a:pt x="42131" y="18820"/>
                    <a:pt x="42097" y="16518"/>
                  </a:cubicBezTo>
                  <a:cubicBezTo>
                    <a:pt x="42031" y="13683"/>
                    <a:pt x="40530" y="11114"/>
                    <a:pt x="38094" y="9713"/>
                  </a:cubicBezTo>
                  <a:lnTo>
                    <a:pt x="29789" y="5010"/>
                  </a:lnTo>
                  <a:cubicBezTo>
                    <a:pt x="25852" y="2775"/>
                    <a:pt x="21516" y="1341"/>
                    <a:pt x="17013" y="874"/>
                  </a:cubicBezTo>
                  <a:lnTo>
                    <a:pt x="9074" y="40"/>
                  </a:lnTo>
                  <a:cubicBezTo>
                    <a:pt x="8812" y="13"/>
                    <a:pt x="8552" y="1"/>
                    <a:pt x="8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2"/>
            <p:cNvSpPr/>
            <p:nvPr/>
          </p:nvSpPr>
          <p:spPr>
            <a:xfrm>
              <a:off x="4339100" y="2733225"/>
              <a:ext cx="1053275" cy="894850"/>
            </a:xfrm>
            <a:custGeom>
              <a:avLst/>
              <a:gdLst/>
              <a:ahLst/>
              <a:cxnLst/>
              <a:rect l="l" t="t" r="r" b="b"/>
              <a:pathLst>
                <a:path w="42131" h="35794" fill="none" extrusionOk="0">
                  <a:moveTo>
                    <a:pt x="12476" y="27520"/>
                  </a:moveTo>
                  <a:lnTo>
                    <a:pt x="18581" y="17980"/>
                  </a:lnTo>
                  <a:lnTo>
                    <a:pt x="6639" y="15445"/>
                  </a:lnTo>
                  <a:cubicBezTo>
                    <a:pt x="2636" y="14578"/>
                    <a:pt x="1" y="10708"/>
                    <a:pt x="768" y="6639"/>
                  </a:cubicBezTo>
                  <a:lnTo>
                    <a:pt x="768" y="6639"/>
                  </a:lnTo>
                  <a:cubicBezTo>
                    <a:pt x="1468" y="2736"/>
                    <a:pt x="5104" y="1"/>
                    <a:pt x="9040" y="434"/>
                  </a:cubicBezTo>
                  <a:lnTo>
                    <a:pt x="17013" y="1268"/>
                  </a:lnTo>
                  <a:cubicBezTo>
                    <a:pt x="21516" y="1735"/>
                    <a:pt x="25852" y="3136"/>
                    <a:pt x="29789" y="5405"/>
                  </a:cubicBezTo>
                  <a:lnTo>
                    <a:pt x="38094" y="10108"/>
                  </a:lnTo>
                  <a:cubicBezTo>
                    <a:pt x="40530" y="11476"/>
                    <a:pt x="42031" y="14078"/>
                    <a:pt x="42097" y="16913"/>
                  </a:cubicBezTo>
                  <a:lnTo>
                    <a:pt x="42097" y="16913"/>
                  </a:lnTo>
                  <a:cubicBezTo>
                    <a:pt x="42131" y="19181"/>
                    <a:pt x="41163" y="21349"/>
                    <a:pt x="39495" y="22917"/>
                  </a:cubicBezTo>
                  <a:lnTo>
                    <a:pt x="25519" y="35793"/>
                  </a:ln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2"/>
            <p:cNvSpPr/>
            <p:nvPr/>
          </p:nvSpPr>
          <p:spPr>
            <a:xfrm>
              <a:off x="4418325" y="2798825"/>
              <a:ext cx="349450" cy="250225"/>
            </a:xfrm>
            <a:custGeom>
              <a:avLst/>
              <a:gdLst/>
              <a:ahLst/>
              <a:cxnLst/>
              <a:rect l="l" t="t" r="r" b="b"/>
              <a:pathLst>
                <a:path w="13978" h="10009" extrusionOk="0">
                  <a:moveTo>
                    <a:pt x="2356" y="1"/>
                  </a:moveTo>
                  <a:cubicBezTo>
                    <a:pt x="1511" y="1"/>
                    <a:pt x="788" y="543"/>
                    <a:pt x="634" y="1313"/>
                  </a:cubicBezTo>
                  <a:cubicBezTo>
                    <a:pt x="468" y="2013"/>
                    <a:pt x="301" y="2947"/>
                    <a:pt x="167" y="4015"/>
                  </a:cubicBezTo>
                  <a:cubicBezTo>
                    <a:pt x="1" y="5516"/>
                    <a:pt x="134" y="6650"/>
                    <a:pt x="267" y="7451"/>
                  </a:cubicBezTo>
                  <a:cubicBezTo>
                    <a:pt x="401" y="8185"/>
                    <a:pt x="968" y="8718"/>
                    <a:pt x="1668" y="8852"/>
                  </a:cubicBezTo>
                  <a:lnTo>
                    <a:pt x="8673" y="9952"/>
                  </a:lnTo>
                  <a:cubicBezTo>
                    <a:pt x="8911" y="9991"/>
                    <a:pt x="9148" y="10009"/>
                    <a:pt x="9381" y="10009"/>
                  </a:cubicBezTo>
                  <a:cubicBezTo>
                    <a:pt x="11601" y="10009"/>
                    <a:pt x="13536" y="8340"/>
                    <a:pt x="13777" y="6016"/>
                  </a:cubicBezTo>
                  <a:cubicBezTo>
                    <a:pt x="13977" y="3681"/>
                    <a:pt x="12409" y="1613"/>
                    <a:pt x="10108" y="1246"/>
                  </a:cubicBezTo>
                  <a:lnTo>
                    <a:pt x="2569" y="12"/>
                  </a:lnTo>
                  <a:cubicBezTo>
                    <a:pt x="2497" y="4"/>
                    <a:pt x="242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2"/>
            <p:cNvSpPr/>
            <p:nvPr/>
          </p:nvSpPr>
          <p:spPr>
            <a:xfrm>
              <a:off x="4803600" y="3184400"/>
              <a:ext cx="211000" cy="49225"/>
            </a:xfrm>
            <a:custGeom>
              <a:avLst/>
              <a:gdLst/>
              <a:ahLst/>
              <a:cxnLst/>
              <a:rect l="l" t="t" r="r" b="b"/>
              <a:pathLst>
                <a:path w="8440" h="1969" fill="none" extrusionOk="0">
                  <a:moveTo>
                    <a:pt x="1" y="0"/>
                  </a:moveTo>
                  <a:lnTo>
                    <a:pt x="8440" y="1968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2"/>
            <p:cNvSpPr/>
            <p:nvPr/>
          </p:nvSpPr>
          <p:spPr>
            <a:xfrm>
              <a:off x="3833750" y="3046825"/>
              <a:ext cx="1249250" cy="1113275"/>
            </a:xfrm>
            <a:custGeom>
              <a:avLst/>
              <a:gdLst/>
              <a:ahLst/>
              <a:cxnLst/>
              <a:rect l="l" t="t" r="r" b="b"/>
              <a:pathLst>
                <a:path w="49970" h="44531" extrusionOk="0">
                  <a:moveTo>
                    <a:pt x="9551" y="1"/>
                  </a:moveTo>
                  <a:cubicBezTo>
                    <a:pt x="5957" y="1"/>
                    <a:pt x="2619" y="2261"/>
                    <a:pt x="1435" y="5870"/>
                  </a:cubicBezTo>
                  <a:cubicBezTo>
                    <a:pt x="0" y="10073"/>
                    <a:pt x="2035" y="14710"/>
                    <a:pt x="6138" y="16511"/>
                  </a:cubicBezTo>
                  <a:lnTo>
                    <a:pt x="22283" y="21581"/>
                  </a:lnTo>
                  <a:lnTo>
                    <a:pt x="31656" y="27552"/>
                  </a:lnTo>
                  <a:lnTo>
                    <a:pt x="34525" y="44531"/>
                  </a:lnTo>
                  <a:cubicBezTo>
                    <a:pt x="34525" y="44531"/>
                    <a:pt x="49969" y="30955"/>
                    <a:pt x="48702" y="20380"/>
                  </a:cubicBezTo>
                  <a:cubicBezTo>
                    <a:pt x="47801" y="12675"/>
                    <a:pt x="24785" y="4402"/>
                    <a:pt x="12142" y="399"/>
                  </a:cubicBezTo>
                  <a:cubicBezTo>
                    <a:pt x="11281" y="129"/>
                    <a:pt x="10409" y="1"/>
                    <a:pt x="9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2"/>
            <p:cNvSpPr/>
            <p:nvPr/>
          </p:nvSpPr>
          <p:spPr>
            <a:xfrm>
              <a:off x="3954650" y="3096450"/>
              <a:ext cx="346125" cy="260050"/>
            </a:xfrm>
            <a:custGeom>
              <a:avLst/>
              <a:gdLst/>
              <a:ahLst/>
              <a:cxnLst/>
              <a:rect l="l" t="t" r="r" b="b"/>
              <a:pathLst>
                <a:path w="13845" h="10402" extrusionOk="0">
                  <a:moveTo>
                    <a:pt x="2562" y="1"/>
                  </a:moveTo>
                  <a:cubicBezTo>
                    <a:pt x="1869" y="1"/>
                    <a:pt x="1220" y="418"/>
                    <a:pt x="968" y="1116"/>
                  </a:cubicBezTo>
                  <a:cubicBezTo>
                    <a:pt x="768" y="1783"/>
                    <a:pt x="501" y="2617"/>
                    <a:pt x="301" y="3685"/>
                  </a:cubicBezTo>
                  <a:cubicBezTo>
                    <a:pt x="1" y="5086"/>
                    <a:pt x="1" y="6187"/>
                    <a:pt x="34" y="6920"/>
                  </a:cubicBezTo>
                  <a:cubicBezTo>
                    <a:pt x="101" y="7621"/>
                    <a:pt x="601" y="8221"/>
                    <a:pt x="1269" y="8388"/>
                  </a:cubicBezTo>
                  <a:lnTo>
                    <a:pt x="8207" y="10256"/>
                  </a:lnTo>
                  <a:cubicBezTo>
                    <a:pt x="8570" y="10355"/>
                    <a:pt x="8936" y="10402"/>
                    <a:pt x="9296" y="10402"/>
                  </a:cubicBezTo>
                  <a:cubicBezTo>
                    <a:pt x="11252" y="10402"/>
                    <a:pt x="13050" y="9020"/>
                    <a:pt x="13444" y="7021"/>
                  </a:cubicBezTo>
                  <a:cubicBezTo>
                    <a:pt x="13844" y="4852"/>
                    <a:pt x="12510" y="2717"/>
                    <a:pt x="10375" y="2117"/>
                  </a:cubicBezTo>
                  <a:lnTo>
                    <a:pt x="2970" y="49"/>
                  </a:lnTo>
                  <a:cubicBezTo>
                    <a:pt x="2834" y="16"/>
                    <a:pt x="2697" y="1"/>
                    <a:pt x="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2"/>
            <p:cNvSpPr/>
            <p:nvPr/>
          </p:nvSpPr>
          <p:spPr>
            <a:xfrm>
              <a:off x="3833750" y="3021775"/>
              <a:ext cx="1249250" cy="1138325"/>
            </a:xfrm>
            <a:custGeom>
              <a:avLst/>
              <a:gdLst/>
              <a:ahLst/>
              <a:cxnLst/>
              <a:rect l="l" t="t" r="r" b="b"/>
              <a:pathLst>
                <a:path w="49970" h="45533" fill="none" extrusionOk="0">
                  <a:moveTo>
                    <a:pt x="34525" y="45533"/>
                  </a:moveTo>
                  <a:cubicBezTo>
                    <a:pt x="34525" y="45533"/>
                    <a:pt x="49969" y="31957"/>
                    <a:pt x="48702" y="21382"/>
                  </a:cubicBezTo>
                  <a:cubicBezTo>
                    <a:pt x="47801" y="13677"/>
                    <a:pt x="24785" y="5404"/>
                    <a:pt x="12142" y="1401"/>
                  </a:cubicBezTo>
                  <a:cubicBezTo>
                    <a:pt x="7672" y="0"/>
                    <a:pt x="2902" y="2402"/>
                    <a:pt x="1435" y="6872"/>
                  </a:cubicBezTo>
                  <a:lnTo>
                    <a:pt x="1435" y="6872"/>
                  </a:lnTo>
                  <a:cubicBezTo>
                    <a:pt x="0" y="11075"/>
                    <a:pt x="2035" y="15712"/>
                    <a:pt x="6138" y="17513"/>
                  </a:cubicBezTo>
                  <a:lnTo>
                    <a:pt x="22483" y="22583"/>
                  </a:lnTo>
                  <a:cubicBezTo>
                    <a:pt x="22483" y="22583"/>
                    <a:pt x="30555" y="29021"/>
                    <a:pt x="35392" y="3022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2"/>
            <p:cNvSpPr/>
            <p:nvPr/>
          </p:nvSpPr>
          <p:spPr>
            <a:xfrm>
              <a:off x="2400225" y="4428600"/>
              <a:ext cx="60900" cy="53850"/>
            </a:xfrm>
            <a:custGeom>
              <a:avLst/>
              <a:gdLst/>
              <a:ahLst/>
              <a:cxnLst/>
              <a:rect l="l" t="t" r="r" b="b"/>
              <a:pathLst>
                <a:path w="2436" h="2154" extrusionOk="0">
                  <a:moveTo>
                    <a:pt x="601" y="1"/>
                  </a:moveTo>
                  <a:cubicBezTo>
                    <a:pt x="601" y="1"/>
                    <a:pt x="0" y="868"/>
                    <a:pt x="667" y="1669"/>
                  </a:cubicBezTo>
                  <a:cubicBezTo>
                    <a:pt x="972" y="2053"/>
                    <a:pt x="1391" y="2153"/>
                    <a:pt x="1745" y="2153"/>
                  </a:cubicBezTo>
                  <a:cubicBezTo>
                    <a:pt x="2129" y="2153"/>
                    <a:pt x="2435" y="2036"/>
                    <a:pt x="2435" y="2036"/>
                  </a:cubicBezTo>
                  <a:cubicBezTo>
                    <a:pt x="2435" y="1535"/>
                    <a:pt x="2269" y="1035"/>
                    <a:pt x="1935" y="668"/>
                  </a:cubicBezTo>
                  <a:cubicBezTo>
                    <a:pt x="1601" y="301"/>
                    <a:pt x="1101" y="34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72"/>
          <p:cNvSpPr txBox="1">
            <a:spLocks noGrp="1"/>
          </p:cNvSpPr>
          <p:nvPr>
            <p:ph type="title"/>
          </p:nvPr>
        </p:nvSpPr>
        <p:spPr>
          <a:xfrm>
            <a:off x="281442" y="2184258"/>
            <a:ext cx="45282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54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dataset that was chosen</a:t>
            </a:r>
            <a:endParaRPr lang="ar-JO" sz="5400" dirty="0">
              <a:solidFill>
                <a:schemeClr val="accent5"/>
              </a:solidFill>
              <a:latin typeface="Bungee" panose="020B0604020202020204" charset="0"/>
              <a:cs typeface="Cairo Medium" panose="020B0604020202020204" charset="-78"/>
            </a:endParaRPr>
          </a:p>
        </p:txBody>
      </p:sp>
      <p:sp>
        <p:nvSpPr>
          <p:cNvPr id="1643" name="Google Shape;1643;p72"/>
          <p:cNvSpPr/>
          <p:nvPr/>
        </p:nvSpPr>
        <p:spPr>
          <a:xfrm>
            <a:off x="6044021" y="4437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72"/>
          <p:cNvSpPr/>
          <p:nvPr/>
        </p:nvSpPr>
        <p:spPr>
          <a:xfrm>
            <a:off x="7762899" y="17041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5" name="Google Shape;1645;p72"/>
          <p:cNvGrpSpPr/>
          <p:nvPr/>
        </p:nvGrpSpPr>
        <p:grpSpPr>
          <a:xfrm rot="9651258">
            <a:off x="2014777" y="4274119"/>
            <a:ext cx="643548" cy="377045"/>
            <a:chOff x="-1131628" y="1250953"/>
            <a:chExt cx="695437" cy="407447"/>
          </a:xfrm>
        </p:grpSpPr>
        <p:sp>
          <p:nvSpPr>
            <p:cNvPr id="1646" name="Google Shape;1646;p7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72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50" name="Google Shape;1650;p72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51" name="Google Shape;1651;p72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52" name="Google Shape;1652;p72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653" name="Google Shape;1653;p72"/>
          <p:cNvGrpSpPr/>
          <p:nvPr/>
        </p:nvGrpSpPr>
        <p:grpSpPr>
          <a:xfrm>
            <a:off x="3943198" y="309925"/>
            <a:ext cx="357775" cy="295791"/>
            <a:chOff x="-783927" y="2108838"/>
            <a:chExt cx="357775" cy="295791"/>
          </a:xfrm>
        </p:grpSpPr>
        <p:sp>
          <p:nvSpPr>
            <p:cNvPr id="1654" name="Google Shape;1654;p7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73"/>
          <p:cNvSpPr txBox="1">
            <a:spLocks noGrp="1"/>
          </p:cNvSpPr>
          <p:nvPr>
            <p:ph type="title" idx="6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  <a:latin typeface="Bungee" panose="020B0604020202020204" charset="0"/>
                <a:cs typeface="Cairo Medium" panose="020B0604020202020204" charset="-78"/>
              </a:rPr>
              <a:t>dataset</a:t>
            </a:r>
            <a:endParaRPr dirty="0"/>
          </a:p>
        </p:txBody>
      </p:sp>
      <p:sp>
        <p:nvSpPr>
          <p:cNvPr id="1661" name="Google Shape;1661;p73"/>
          <p:cNvSpPr txBox="1">
            <a:spLocks noGrp="1"/>
          </p:cNvSpPr>
          <p:nvPr>
            <p:ph type="title"/>
          </p:nvPr>
        </p:nvSpPr>
        <p:spPr>
          <a:xfrm>
            <a:off x="390436" y="190893"/>
            <a:ext cx="6290780" cy="1601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l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</a:br>
            <a:r>
              <a:rPr lang="en-US" sz="4000" b="1" u="sng" dirty="0">
                <a:solidFill>
                  <a:srgbClr val="7A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https://www.kaggle.com/datasets/mathchi/diabetes-data-set"/>
              </a:rPr>
              <a:t>Pregnant diabetes data set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raditional Arabic" panose="02020603050405020304" pitchFamily="18" charset="-78"/>
            </a:endParaRPr>
          </a:p>
        </p:txBody>
      </p:sp>
      <p:grpSp>
        <p:nvGrpSpPr>
          <p:cNvPr id="1667" name="Google Shape;1667;p73"/>
          <p:cNvGrpSpPr/>
          <p:nvPr/>
        </p:nvGrpSpPr>
        <p:grpSpPr>
          <a:xfrm>
            <a:off x="137660" y="3834387"/>
            <a:ext cx="857226" cy="1145773"/>
            <a:chOff x="-2614513" y="1089750"/>
            <a:chExt cx="857226" cy="1145773"/>
          </a:xfrm>
        </p:grpSpPr>
        <p:sp>
          <p:nvSpPr>
            <p:cNvPr id="1668" name="Google Shape;1668;p73"/>
            <p:cNvSpPr/>
            <p:nvPr/>
          </p:nvSpPr>
          <p:spPr>
            <a:xfrm>
              <a:off x="-2614513" y="1378200"/>
              <a:ext cx="857226" cy="857323"/>
            </a:xfrm>
            <a:custGeom>
              <a:avLst/>
              <a:gdLst/>
              <a:ahLst/>
              <a:cxnLst/>
              <a:rect l="l" t="t" r="r" b="b"/>
              <a:pathLst>
                <a:path w="24885" h="24886" extrusionOk="0">
                  <a:moveTo>
                    <a:pt x="12442" y="1"/>
                  </a:moveTo>
                  <a:cubicBezTo>
                    <a:pt x="5571" y="1"/>
                    <a:pt x="0" y="5571"/>
                    <a:pt x="0" y="12443"/>
                  </a:cubicBezTo>
                  <a:cubicBezTo>
                    <a:pt x="0" y="19314"/>
                    <a:pt x="5571" y="24885"/>
                    <a:pt x="12442" y="24885"/>
                  </a:cubicBezTo>
                  <a:cubicBezTo>
                    <a:pt x="19314" y="24885"/>
                    <a:pt x="24885" y="19314"/>
                    <a:pt x="24885" y="12443"/>
                  </a:cubicBezTo>
                  <a:cubicBezTo>
                    <a:pt x="24885" y="5571"/>
                    <a:pt x="19314" y="1"/>
                    <a:pt x="12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3"/>
            <p:cNvSpPr/>
            <p:nvPr/>
          </p:nvSpPr>
          <p:spPr>
            <a:xfrm>
              <a:off x="-2065282" y="1457504"/>
              <a:ext cx="70135" cy="663094"/>
            </a:xfrm>
            <a:custGeom>
              <a:avLst/>
              <a:gdLst/>
              <a:ahLst/>
              <a:cxnLst/>
              <a:rect l="l" t="t" r="r" b="b"/>
              <a:pathLst>
                <a:path w="2036" h="19248" extrusionOk="0">
                  <a:moveTo>
                    <a:pt x="1035" y="0"/>
                  </a:moveTo>
                  <a:lnTo>
                    <a:pt x="1" y="2969"/>
                  </a:lnTo>
                  <a:lnTo>
                    <a:pt x="1" y="19247"/>
                  </a:lnTo>
                  <a:lnTo>
                    <a:pt x="2036" y="19247"/>
                  </a:lnTo>
                  <a:lnTo>
                    <a:pt x="2036" y="2969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3"/>
            <p:cNvSpPr/>
            <p:nvPr/>
          </p:nvSpPr>
          <p:spPr>
            <a:xfrm>
              <a:off x="-2030800" y="1089750"/>
              <a:ext cx="4616" cy="318352"/>
            </a:xfrm>
            <a:custGeom>
              <a:avLst/>
              <a:gdLst/>
              <a:ahLst/>
              <a:cxnLst/>
              <a:rect l="l" t="t" r="r" b="b"/>
              <a:pathLst>
                <a:path w="134" h="9241" extrusionOk="0">
                  <a:moveTo>
                    <a:pt x="67" y="1"/>
                  </a:moveTo>
                  <a:lnTo>
                    <a:pt x="1" y="568"/>
                  </a:lnTo>
                  <a:lnTo>
                    <a:pt x="1" y="9208"/>
                  </a:lnTo>
                  <a:lnTo>
                    <a:pt x="134" y="9241"/>
                  </a:lnTo>
                  <a:lnTo>
                    <a:pt x="134" y="6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3"/>
            <p:cNvSpPr/>
            <p:nvPr/>
          </p:nvSpPr>
          <p:spPr>
            <a:xfrm>
              <a:off x="-2084814" y="1262138"/>
              <a:ext cx="112643" cy="661957"/>
            </a:xfrm>
            <a:custGeom>
              <a:avLst/>
              <a:gdLst/>
              <a:ahLst/>
              <a:cxnLst/>
              <a:rect l="l" t="t" r="r" b="b"/>
              <a:pathLst>
                <a:path w="3270" h="19215" extrusionOk="0">
                  <a:moveTo>
                    <a:pt x="1635" y="1"/>
                  </a:moveTo>
                  <a:lnTo>
                    <a:pt x="1" y="2969"/>
                  </a:lnTo>
                  <a:lnTo>
                    <a:pt x="1" y="19214"/>
                  </a:lnTo>
                  <a:lnTo>
                    <a:pt x="3270" y="19214"/>
                  </a:lnTo>
                  <a:lnTo>
                    <a:pt x="3270" y="29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3"/>
            <p:cNvSpPr/>
            <p:nvPr/>
          </p:nvSpPr>
          <p:spPr>
            <a:xfrm>
              <a:off x="-2134212" y="1919444"/>
              <a:ext cx="208028" cy="26492"/>
            </a:xfrm>
            <a:custGeom>
              <a:avLst/>
              <a:gdLst/>
              <a:ahLst/>
              <a:cxnLst/>
              <a:rect l="l" t="t" r="r" b="b"/>
              <a:pathLst>
                <a:path w="6039" h="769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3"/>
            <p:cNvSpPr/>
            <p:nvPr/>
          </p:nvSpPr>
          <p:spPr>
            <a:xfrm>
              <a:off x="-2107790" y="2106783"/>
              <a:ext cx="155152" cy="25286"/>
            </a:xfrm>
            <a:custGeom>
              <a:avLst/>
              <a:gdLst/>
              <a:ahLst/>
              <a:cxnLst/>
              <a:rect l="l" t="t" r="r" b="b"/>
              <a:pathLst>
                <a:path w="45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4504" y="734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3"/>
            <p:cNvSpPr/>
            <p:nvPr/>
          </p:nvSpPr>
          <p:spPr>
            <a:xfrm>
              <a:off x="-2028492" y="1283979"/>
              <a:ext cx="41406" cy="635499"/>
            </a:xfrm>
            <a:custGeom>
              <a:avLst/>
              <a:gdLst/>
              <a:ahLst/>
              <a:cxnLst/>
              <a:rect l="l" t="t" r="r" b="b"/>
              <a:pathLst>
                <a:path w="1202" h="18447" extrusionOk="0">
                  <a:moveTo>
                    <a:pt x="0" y="0"/>
                  </a:moveTo>
                  <a:lnTo>
                    <a:pt x="100" y="2636"/>
                  </a:lnTo>
                  <a:lnTo>
                    <a:pt x="100" y="18447"/>
                  </a:lnTo>
                  <a:lnTo>
                    <a:pt x="1201" y="18447"/>
                  </a:lnTo>
                  <a:lnTo>
                    <a:pt x="1201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3"/>
            <p:cNvSpPr/>
            <p:nvPr/>
          </p:nvSpPr>
          <p:spPr>
            <a:xfrm>
              <a:off x="-2073308" y="1308094"/>
              <a:ext cx="25319" cy="611384"/>
            </a:xfrm>
            <a:custGeom>
              <a:avLst/>
              <a:gdLst/>
              <a:ahLst/>
              <a:cxnLst/>
              <a:rect l="l" t="t" r="r" b="b"/>
              <a:pathLst>
                <a:path w="735" h="17747" extrusionOk="0">
                  <a:moveTo>
                    <a:pt x="734" y="1"/>
                  </a:moveTo>
                  <a:lnTo>
                    <a:pt x="0" y="1869"/>
                  </a:lnTo>
                  <a:lnTo>
                    <a:pt x="0" y="17747"/>
                  </a:lnTo>
                  <a:lnTo>
                    <a:pt x="501" y="17747"/>
                  </a:lnTo>
                  <a:lnTo>
                    <a:pt x="501" y="186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3"/>
            <p:cNvSpPr/>
            <p:nvPr/>
          </p:nvSpPr>
          <p:spPr>
            <a:xfrm>
              <a:off x="-2449062" y="1933258"/>
              <a:ext cx="178128" cy="256274"/>
            </a:xfrm>
            <a:custGeom>
              <a:avLst/>
              <a:gdLst/>
              <a:ahLst/>
              <a:cxnLst/>
              <a:rect l="l" t="t" r="r" b="b"/>
              <a:pathLst>
                <a:path w="5171" h="7439" extrusionOk="0">
                  <a:moveTo>
                    <a:pt x="1068" y="0"/>
                  </a:moveTo>
                  <a:cubicBezTo>
                    <a:pt x="1068" y="434"/>
                    <a:pt x="935" y="834"/>
                    <a:pt x="634" y="1168"/>
                  </a:cubicBezTo>
                  <a:cubicBezTo>
                    <a:pt x="201" y="1568"/>
                    <a:pt x="67" y="1701"/>
                    <a:pt x="67" y="2035"/>
                  </a:cubicBezTo>
                  <a:lnTo>
                    <a:pt x="67" y="6338"/>
                  </a:lnTo>
                  <a:cubicBezTo>
                    <a:pt x="67" y="6338"/>
                    <a:pt x="1" y="7439"/>
                    <a:pt x="868" y="7439"/>
                  </a:cubicBezTo>
                  <a:lnTo>
                    <a:pt x="4337" y="7439"/>
                  </a:lnTo>
                  <a:cubicBezTo>
                    <a:pt x="5171" y="7439"/>
                    <a:pt x="5104" y="6338"/>
                    <a:pt x="5104" y="6338"/>
                  </a:cubicBezTo>
                  <a:lnTo>
                    <a:pt x="5104" y="2035"/>
                  </a:lnTo>
                  <a:cubicBezTo>
                    <a:pt x="5104" y="1735"/>
                    <a:pt x="4971" y="1568"/>
                    <a:pt x="4537" y="1168"/>
                  </a:cubicBezTo>
                  <a:cubicBezTo>
                    <a:pt x="4270" y="834"/>
                    <a:pt x="4103" y="434"/>
                    <a:pt x="4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3"/>
            <p:cNvSpPr/>
            <p:nvPr/>
          </p:nvSpPr>
          <p:spPr>
            <a:xfrm>
              <a:off x="-2436419" y="1842448"/>
              <a:ext cx="152844" cy="105762"/>
            </a:xfrm>
            <a:custGeom>
              <a:avLst/>
              <a:gdLst/>
              <a:ahLst/>
              <a:cxnLst/>
              <a:rect l="l" t="t" r="r" b="b"/>
              <a:pathLst>
                <a:path w="4437" h="3070" extrusionOk="0">
                  <a:moveTo>
                    <a:pt x="434" y="1"/>
                  </a:moveTo>
                  <a:cubicBezTo>
                    <a:pt x="167" y="1"/>
                    <a:pt x="0" y="201"/>
                    <a:pt x="0" y="435"/>
                  </a:cubicBezTo>
                  <a:lnTo>
                    <a:pt x="0" y="2636"/>
                  </a:lnTo>
                  <a:cubicBezTo>
                    <a:pt x="0" y="2870"/>
                    <a:pt x="167" y="3070"/>
                    <a:pt x="434" y="3070"/>
                  </a:cubicBezTo>
                  <a:lnTo>
                    <a:pt x="4003" y="3070"/>
                  </a:lnTo>
                  <a:cubicBezTo>
                    <a:pt x="4270" y="3070"/>
                    <a:pt x="4437" y="2870"/>
                    <a:pt x="4437" y="2636"/>
                  </a:cubicBezTo>
                  <a:lnTo>
                    <a:pt x="4437" y="435"/>
                  </a:lnTo>
                  <a:cubicBezTo>
                    <a:pt x="4437" y="201"/>
                    <a:pt x="4270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3"/>
            <p:cNvSpPr/>
            <p:nvPr/>
          </p:nvSpPr>
          <p:spPr>
            <a:xfrm>
              <a:off x="-2446754" y="2003330"/>
              <a:ext cx="127559" cy="145999"/>
            </a:xfrm>
            <a:custGeom>
              <a:avLst/>
              <a:gdLst/>
              <a:ahLst/>
              <a:cxnLst/>
              <a:rect l="l" t="t" r="r" b="b"/>
              <a:pathLst>
                <a:path w="3703" h="4238" extrusionOk="0">
                  <a:moveTo>
                    <a:pt x="0" y="1"/>
                  </a:moveTo>
                  <a:lnTo>
                    <a:pt x="0" y="4237"/>
                  </a:lnTo>
                  <a:lnTo>
                    <a:pt x="3703" y="4237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3"/>
            <p:cNvSpPr/>
            <p:nvPr/>
          </p:nvSpPr>
          <p:spPr>
            <a:xfrm>
              <a:off x="-2295081" y="2003330"/>
              <a:ext cx="21874" cy="145999"/>
            </a:xfrm>
            <a:custGeom>
              <a:avLst/>
              <a:gdLst/>
              <a:ahLst/>
              <a:cxnLst/>
              <a:rect l="l" t="t" r="r" b="b"/>
              <a:pathLst>
                <a:path w="635" h="4238" extrusionOk="0">
                  <a:moveTo>
                    <a:pt x="0" y="1"/>
                  </a:moveTo>
                  <a:lnTo>
                    <a:pt x="0" y="4237"/>
                  </a:lnTo>
                  <a:lnTo>
                    <a:pt x="634" y="4237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3"/>
            <p:cNvSpPr/>
            <p:nvPr/>
          </p:nvSpPr>
          <p:spPr>
            <a:xfrm>
              <a:off x="-2446754" y="2003330"/>
              <a:ext cx="127559" cy="23047"/>
            </a:xfrm>
            <a:custGeom>
              <a:avLst/>
              <a:gdLst/>
              <a:ahLst/>
              <a:cxnLst/>
              <a:rect l="l" t="t" r="r" b="b"/>
              <a:pathLst>
                <a:path w="3703" h="669" extrusionOk="0">
                  <a:moveTo>
                    <a:pt x="0" y="1"/>
                  </a:moveTo>
                  <a:lnTo>
                    <a:pt x="0" y="668"/>
                  </a:lnTo>
                  <a:lnTo>
                    <a:pt x="3703" y="668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3"/>
            <p:cNvSpPr/>
            <p:nvPr/>
          </p:nvSpPr>
          <p:spPr>
            <a:xfrm>
              <a:off x="-2295081" y="2003330"/>
              <a:ext cx="21874" cy="23047"/>
            </a:xfrm>
            <a:custGeom>
              <a:avLst/>
              <a:gdLst/>
              <a:ahLst/>
              <a:cxnLst/>
              <a:rect l="l" t="t" r="r" b="b"/>
              <a:pathLst>
                <a:path w="635" h="669" extrusionOk="0">
                  <a:moveTo>
                    <a:pt x="0" y="1"/>
                  </a:moveTo>
                  <a:lnTo>
                    <a:pt x="0" y="668"/>
                  </a:lnTo>
                  <a:lnTo>
                    <a:pt x="634" y="668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2A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3"/>
            <p:cNvSpPr/>
            <p:nvPr/>
          </p:nvSpPr>
          <p:spPr>
            <a:xfrm>
              <a:off x="-2319229" y="1845755"/>
              <a:ext cx="33380" cy="100181"/>
            </a:xfrm>
            <a:custGeom>
              <a:avLst/>
              <a:gdLst/>
              <a:ahLst/>
              <a:cxnLst/>
              <a:rect l="l" t="t" r="r" b="b"/>
              <a:pathLst>
                <a:path w="969" h="2908" extrusionOk="0">
                  <a:moveTo>
                    <a:pt x="59" y="1"/>
                  </a:moveTo>
                  <a:cubicBezTo>
                    <a:pt x="40" y="1"/>
                    <a:pt x="21" y="2"/>
                    <a:pt x="1" y="5"/>
                  </a:cubicBezTo>
                  <a:lnTo>
                    <a:pt x="116" y="5"/>
                  </a:lnTo>
                  <a:cubicBezTo>
                    <a:pt x="98" y="2"/>
                    <a:pt x="79" y="1"/>
                    <a:pt x="59" y="1"/>
                  </a:cubicBezTo>
                  <a:close/>
                  <a:moveTo>
                    <a:pt x="116" y="5"/>
                  </a:moveTo>
                  <a:lnTo>
                    <a:pt x="116" y="5"/>
                  </a:lnTo>
                  <a:cubicBezTo>
                    <a:pt x="287" y="31"/>
                    <a:pt x="401" y="179"/>
                    <a:pt x="401" y="372"/>
                  </a:cubicBezTo>
                  <a:lnTo>
                    <a:pt x="401" y="2674"/>
                  </a:lnTo>
                  <a:cubicBezTo>
                    <a:pt x="401" y="2907"/>
                    <a:pt x="1" y="2907"/>
                    <a:pt x="1" y="2907"/>
                  </a:cubicBezTo>
                  <a:lnTo>
                    <a:pt x="535" y="2907"/>
                  </a:lnTo>
                  <a:cubicBezTo>
                    <a:pt x="768" y="2907"/>
                    <a:pt x="968" y="2740"/>
                    <a:pt x="968" y="2507"/>
                  </a:cubicBezTo>
                  <a:lnTo>
                    <a:pt x="968" y="372"/>
                  </a:lnTo>
                  <a:cubicBezTo>
                    <a:pt x="935" y="172"/>
                    <a:pt x="801" y="5"/>
                    <a:pt x="60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3"/>
            <p:cNvSpPr/>
            <p:nvPr/>
          </p:nvSpPr>
          <p:spPr>
            <a:xfrm>
              <a:off x="-2431838" y="1845755"/>
              <a:ext cx="32208" cy="100181"/>
            </a:xfrm>
            <a:custGeom>
              <a:avLst/>
              <a:gdLst/>
              <a:ahLst/>
              <a:cxnLst/>
              <a:rect l="l" t="t" r="r" b="b"/>
              <a:pathLst>
                <a:path w="935" h="2908" extrusionOk="0">
                  <a:moveTo>
                    <a:pt x="884" y="1"/>
                  </a:moveTo>
                  <a:cubicBezTo>
                    <a:pt x="867" y="1"/>
                    <a:pt x="851" y="2"/>
                    <a:pt x="834" y="5"/>
                  </a:cubicBezTo>
                  <a:lnTo>
                    <a:pt x="935" y="5"/>
                  </a:lnTo>
                  <a:cubicBezTo>
                    <a:pt x="918" y="2"/>
                    <a:pt x="901" y="1"/>
                    <a:pt x="884" y="1"/>
                  </a:cubicBezTo>
                  <a:close/>
                  <a:moveTo>
                    <a:pt x="334" y="5"/>
                  </a:moveTo>
                  <a:cubicBezTo>
                    <a:pt x="168" y="5"/>
                    <a:pt x="1" y="172"/>
                    <a:pt x="1" y="372"/>
                  </a:cubicBezTo>
                  <a:lnTo>
                    <a:pt x="1" y="2507"/>
                  </a:lnTo>
                  <a:cubicBezTo>
                    <a:pt x="1" y="2740"/>
                    <a:pt x="168" y="2907"/>
                    <a:pt x="401" y="2907"/>
                  </a:cubicBezTo>
                  <a:lnTo>
                    <a:pt x="935" y="2907"/>
                  </a:lnTo>
                  <a:cubicBezTo>
                    <a:pt x="935" y="2907"/>
                    <a:pt x="568" y="2907"/>
                    <a:pt x="568" y="2674"/>
                  </a:cubicBezTo>
                  <a:lnTo>
                    <a:pt x="568" y="372"/>
                  </a:lnTo>
                  <a:cubicBezTo>
                    <a:pt x="568" y="179"/>
                    <a:pt x="682" y="31"/>
                    <a:pt x="834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3"/>
            <p:cNvSpPr/>
            <p:nvPr/>
          </p:nvSpPr>
          <p:spPr>
            <a:xfrm>
              <a:off x="-2250265" y="1944730"/>
              <a:ext cx="179299" cy="256308"/>
            </a:xfrm>
            <a:custGeom>
              <a:avLst/>
              <a:gdLst/>
              <a:ahLst/>
              <a:cxnLst/>
              <a:rect l="l" t="t" r="r" b="b"/>
              <a:pathLst>
                <a:path w="5205" h="7440" extrusionOk="0">
                  <a:moveTo>
                    <a:pt x="1101" y="1"/>
                  </a:moveTo>
                  <a:cubicBezTo>
                    <a:pt x="1068" y="434"/>
                    <a:pt x="934" y="868"/>
                    <a:pt x="634" y="1168"/>
                  </a:cubicBezTo>
                  <a:cubicBezTo>
                    <a:pt x="200" y="1602"/>
                    <a:pt x="67" y="1735"/>
                    <a:pt x="67" y="2069"/>
                  </a:cubicBezTo>
                  <a:lnTo>
                    <a:pt x="67" y="6372"/>
                  </a:lnTo>
                  <a:cubicBezTo>
                    <a:pt x="67" y="6372"/>
                    <a:pt x="0" y="7439"/>
                    <a:pt x="868" y="7439"/>
                  </a:cubicBezTo>
                  <a:lnTo>
                    <a:pt x="4303" y="7439"/>
                  </a:lnTo>
                  <a:cubicBezTo>
                    <a:pt x="5204" y="7439"/>
                    <a:pt x="5137" y="6372"/>
                    <a:pt x="5137" y="6372"/>
                  </a:cubicBezTo>
                  <a:lnTo>
                    <a:pt x="5137" y="2069"/>
                  </a:lnTo>
                  <a:cubicBezTo>
                    <a:pt x="5137" y="1735"/>
                    <a:pt x="5004" y="1602"/>
                    <a:pt x="4537" y="1168"/>
                  </a:cubicBezTo>
                  <a:cubicBezTo>
                    <a:pt x="4270" y="835"/>
                    <a:pt x="4103" y="434"/>
                    <a:pt x="4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3"/>
            <p:cNvSpPr/>
            <p:nvPr/>
          </p:nvSpPr>
          <p:spPr>
            <a:xfrm>
              <a:off x="-2237623" y="1853955"/>
              <a:ext cx="154015" cy="105762"/>
            </a:xfrm>
            <a:custGeom>
              <a:avLst/>
              <a:gdLst/>
              <a:ahLst/>
              <a:cxnLst/>
              <a:rect l="l" t="t" r="r" b="b"/>
              <a:pathLst>
                <a:path w="4471" h="3070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lnTo>
                    <a:pt x="0" y="2636"/>
                  </a:lnTo>
                  <a:cubicBezTo>
                    <a:pt x="0" y="2903"/>
                    <a:pt x="200" y="3069"/>
                    <a:pt x="434" y="3069"/>
                  </a:cubicBezTo>
                  <a:lnTo>
                    <a:pt x="4036" y="3069"/>
                  </a:lnTo>
                  <a:cubicBezTo>
                    <a:pt x="4270" y="3069"/>
                    <a:pt x="4470" y="2903"/>
                    <a:pt x="4470" y="2636"/>
                  </a:cubicBezTo>
                  <a:lnTo>
                    <a:pt x="4470" y="434"/>
                  </a:lnTo>
                  <a:cubicBezTo>
                    <a:pt x="4470" y="201"/>
                    <a:pt x="4270" y="1"/>
                    <a:pt x="4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3"/>
            <p:cNvSpPr/>
            <p:nvPr/>
          </p:nvSpPr>
          <p:spPr>
            <a:xfrm>
              <a:off x="-2247957" y="2014836"/>
              <a:ext cx="128730" cy="145965"/>
            </a:xfrm>
            <a:custGeom>
              <a:avLst/>
              <a:gdLst/>
              <a:ahLst/>
              <a:cxnLst/>
              <a:rect l="l" t="t" r="r" b="b"/>
              <a:pathLst>
                <a:path w="3737" h="4237" extrusionOk="0">
                  <a:moveTo>
                    <a:pt x="0" y="1"/>
                  </a:moveTo>
                  <a:lnTo>
                    <a:pt x="0" y="4237"/>
                  </a:lnTo>
                  <a:lnTo>
                    <a:pt x="3736" y="4237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3"/>
            <p:cNvSpPr/>
            <p:nvPr/>
          </p:nvSpPr>
          <p:spPr>
            <a:xfrm>
              <a:off x="-2096285" y="2014836"/>
              <a:ext cx="23011" cy="145965"/>
            </a:xfrm>
            <a:custGeom>
              <a:avLst/>
              <a:gdLst/>
              <a:ahLst/>
              <a:cxnLst/>
              <a:rect l="l" t="t" r="r" b="b"/>
              <a:pathLst>
                <a:path w="668" h="4237" extrusionOk="0">
                  <a:moveTo>
                    <a:pt x="0" y="1"/>
                  </a:moveTo>
                  <a:lnTo>
                    <a:pt x="0" y="4237"/>
                  </a:lnTo>
                  <a:lnTo>
                    <a:pt x="667" y="423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3"/>
            <p:cNvSpPr/>
            <p:nvPr/>
          </p:nvSpPr>
          <p:spPr>
            <a:xfrm>
              <a:off x="-2247957" y="2014836"/>
              <a:ext cx="128730" cy="24184"/>
            </a:xfrm>
            <a:custGeom>
              <a:avLst/>
              <a:gdLst/>
              <a:ahLst/>
              <a:cxnLst/>
              <a:rect l="l" t="t" r="r" b="b"/>
              <a:pathLst>
                <a:path w="3737" h="702" extrusionOk="0">
                  <a:moveTo>
                    <a:pt x="0" y="1"/>
                  </a:moveTo>
                  <a:lnTo>
                    <a:pt x="0" y="701"/>
                  </a:lnTo>
                  <a:lnTo>
                    <a:pt x="3736" y="701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3"/>
            <p:cNvSpPr/>
            <p:nvPr/>
          </p:nvSpPr>
          <p:spPr>
            <a:xfrm>
              <a:off x="-2096285" y="2014836"/>
              <a:ext cx="23011" cy="24184"/>
            </a:xfrm>
            <a:custGeom>
              <a:avLst/>
              <a:gdLst/>
              <a:ahLst/>
              <a:cxnLst/>
              <a:rect l="l" t="t" r="r" b="b"/>
              <a:pathLst>
                <a:path w="668" h="702" extrusionOk="0">
                  <a:moveTo>
                    <a:pt x="0" y="1"/>
                  </a:moveTo>
                  <a:lnTo>
                    <a:pt x="0" y="701"/>
                  </a:lnTo>
                  <a:lnTo>
                    <a:pt x="667" y="7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3"/>
            <p:cNvSpPr/>
            <p:nvPr/>
          </p:nvSpPr>
          <p:spPr>
            <a:xfrm>
              <a:off x="-2119261" y="1857400"/>
              <a:ext cx="32208" cy="101180"/>
            </a:xfrm>
            <a:custGeom>
              <a:avLst/>
              <a:gdLst/>
              <a:ahLst/>
              <a:cxnLst/>
              <a:rect l="l" t="t" r="r" b="b"/>
              <a:pathLst>
                <a:path w="935" h="2937" extrusionOk="0">
                  <a:moveTo>
                    <a:pt x="0" y="1"/>
                  </a:moveTo>
                  <a:cubicBezTo>
                    <a:pt x="200" y="1"/>
                    <a:pt x="367" y="167"/>
                    <a:pt x="367" y="368"/>
                  </a:cubicBezTo>
                  <a:lnTo>
                    <a:pt x="367" y="2669"/>
                  </a:lnTo>
                  <a:cubicBezTo>
                    <a:pt x="367" y="2936"/>
                    <a:pt x="0" y="2936"/>
                    <a:pt x="0" y="2936"/>
                  </a:cubicBezTo>
                  <a:lnTo>
                    <a:pt x="534" y="2936"/>
                  </a:lnTo>
                  <a:cubicBezTo>
                    <a:pt x="767" y="2936"/>
                    <a:pt x="934" y="2736"/>
                    <a:pt x="934" y="2502"/>
                  </a:cubicBezTo>
                  <a:lnTo>
                    <a:pt x="934" y="368"/>
                  </a:lnTo>
                  <a:cubicBezTo>
                    <a:pt x="934" y="167"/>
                    <a:pt x="767" y="34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3"/>
            <p:cNvSpPr/>
            <p:nvPr/>
          </p:nvSpPr>
          <p:spPr>
            <a:xfrm>
              <a:off x="-2231870" y="1857262"/>
              <a:ext cx="32208" cy="101317"/>
            </a:xfrm>
            <a:custGeom>
              <a:avLst/>
              <a:gdLst/>
              <a:ahLst/>
              <a:cxnLst/>
              <a:rect l="l" t="t" r="r" b="b"/>
              <a:pathLst>
                <a:path w="935" h="2941" extrusionOk="0">
                  <a:moveTo>
                    <a:pt x="883" y="0"/>
                  </a:moveTo>
                  <a:cubicBezTo>
                    <a:pt x="865" y="0"/>
                    <a:pt x="848" y="2"/>
                    <a:pt x="831" y="5"/>
                  </a:cubicBezTo>
                  <a:lnTo>
                    <a:pt x="934" y="5"/>
                  </a:lnTo>
                  <a:cubicBezTo>
                    <a:pt x="917" y="2"/>
                    <a:pt x="900" y="0"/>
                    <a:pt x="883" y="0"/>
                  </a:cubicBezTo>
                  <a:close/>
                  <a:moveTo>
                    <a:pt x="367" y="5"/>
                  </a:moveTo>
                  <a:cubicBezTo>
                    <a:pt x="167" y="5"/>
                    <a:pt x="0" y="171"/>
                    <a:pt x="0" y="372"/>
                  </a:cubicBezTo>
                  <a:lnTo>
                    <a:pt x="0" y="2506"/>
                  </a:lnTo>
                  <a:cubicBezTo>
                    <a:pt x="0" y="2740"/>
                    <a:pt x="167" y="2940"/>
                    <a:pt x="400" y="2940"/>
                  </a:cubicBezTo>
                  <a:lnTo>
                    <a:pt x="934" y="2940"/>
                  </a:lnTo>
                  <a:cubicBezTo>
                    <a:pt x="934" y="2940"/>
                    <a:pt x="534" y="2940"/>
                    <a:pt x="534" y="2673"/>
                  </a:cubicBezTo>
                  <a:lnTo>
                    <a:pt x="534" y="372"/>
                  </a:lnTo>
                  <a:cubicBezTo>
                    <a:pt x="534" y="178"/>
                    <a:pt x="670" y="31"/>
                    <a:pt x="831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3"/>
            <p:cNvSpPr/>
            <p:nvPr/>
          </p:nvSpPr>
          <p:spPr>
            <a:xfrm>
              <a:off x="-2361737" y="1978078"/>
              <a:ext cx="178162" cy="256274"/>
            </a:xfrm>
            <a:custGeom>
              <a:avLst/>
              <a:gdLst/>
              <a:ahLst/>
              <a:cxnLst/>
              <a:rect l="l" t="t" r="r" b="b"/>
              <a:pathLst>
                <a:path w="5172" h="7439" extrusionOk="0">
                  <a:moveTo>
                    <a:pt x="1068" y="0"/>
                  </a:moveTo>
                  <a:cubicBezTo>
                    <a:pt x="1068" y="434"/>
                    <a:pt x="901" y="834"/>
                    <a:pt x="634" y="1168"/>
                  </a:cubicBezTo>
                  <a:cubicBezTo>
                    <a:pt x="201" y="1601"/>
                    <a:pt x="67" y="1735"/>
                    <a:pt x="67" y="2035"/>
                  </a:cubicBezTo>
                  <a:lnTo>
                    <a:pt x="67" y="6371"/>
                  </a:lnTo>
                  <a:cubicBezTo>
                    <a:pt x="67" y="6371"/>
                    <a:pt x="1" y="7439"/>
                    <a:pt x="868" y="7439"/>
                  </a:cubicBezTo>
                  <a:lnTo>
                    <a:pt x="4304" y="7439"/>
                  </a:lnTo>
                  <a:cubicBezTo>
                    <a:pt x="5171" y="7439"/>
                    <a:pt x="5138" y="6371"/>
                    <a:pt x="5138" y="6371"/>
                  </a:cubicBezTo>
                  <a:lnTo>
                    <a:pt x="5138" y="2035"/>
                  </a:lnTo>
                  <a:cubicBezTo>
                    <a:pt x="5138" y="1735"/>
                    <a:pt x="4971" y="1601"/>
                    <a:pt x="4537" y="1168"/>
                  </a:cubicBezTo>
                  <a:cubicBezTo>
                    <a:pt x="4270" y="834"/>
                    <a:pt x="4104" y="434"/>
                    <a:pt x="4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3"/>
            <p:cNvSpPr/>
            <p:nvPr/>
          </p:nvSpPr>
          <p:spPr>
            <a:xfrm>
              <a:off x="-2350232" y="1887268"/>
              <a:ext cx="154015" cy="105762"/>
            </a:xfrm>
            <a:custGeom>
              <a:avLst/>
              <a:gdLst/>
              <a:ahLst/>
              <a:cxnLst/>
              <a:rect l="l" t="t" r="r" b="b"/>
              <a:pathLst>
                <a:path w="4471" h="3070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2636"/>
                  </a:lnTo>
                  <a:cubicBezTo>
                    <a:pt x="0" y="2903"/>
                    <a:pt x="200" y="3070"/>
                    <a:pt x="434" y="3070"/>
                  </a:cubicBezTo>
                  <a:lnTo>
                    <a:pt x="4036" y="3070"/>
                  </a:lnTo>
                  <a:cubicBezTo>
                    <a:pt x="4270" y="3070"/>
                    <a:pt x="4470" y="2903"/>
                    <a:pt x="4470" y="2636"/>
                  </a:cubicBezTo>
                  <a:lnTo>
                    <a:pt x="4470" y="435"/>
                  </a:lnTo>
                  <a:cubicBezTo>
                    <a:pt x="4470" y="201"/>
                    <a:pt x="4270" y="1"/>
                    <a:pt x="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3"/>
            <p:cNvSpPr/>
            <p:nvPr/>
          </p:nvSpPr>
          <p:spPr>
            <a:xfrm>
              <a:off x="-2359429" y="2048149"/>
              <a:ext cx="127594" cy="145999"/>
            </a:xfrm>
            <a:custGeom>
              <a:avLst/>
              <a:gdLst/>
              <a:ahLst/>
              <a:cxnLst/>
              <a:rect l="l" t="t" r="r" b="b"/>
              <a:pathLst>
                <a:path w="3704" h="4238" extrusionOk="0">
                  <a:moveTo>
                    <a:pt x="0" y="1"/>
                  </a:moveTo>
                  <a:lnTo>
                    <a:pt x="0" y="4237"/>
                  </a:lnTo>
                  <a:lnTo>
                    <a:pt x="3703" y="4237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3"/>
            <p:cNvSpPr/>
            <p:nvPr/>
          </p:nvSpPr>
          <p:spPr>
            <a:xfrm>
              <a:off x="-2208894" y="2048149"/>
              <a:ext cx="23011" cy="145999"/>
            </a:xfrm>
            <a:custGeom>
              <a:avLst/>
              <a:gdLst/>
              <a:ahLst/>
              <a:cxnLst/>
              <a:rect l="l" t="t" r="r" b="b"/>
              <a:pathLst>
                <a:path w="668" h="4238" extrusionOk="0">
                  <a:moveTo>
                    <a:pt x="0" y="1"/>
                  </a:moveTo>
                  <a:lnTo>
                    <a:pt x="0" y="4237"/>
                  </a:lnTo>
                  <a:lnTo>
                    <a:pt x="667" y="423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3"/>
            <p:cNvSpPr/>
            <p:nvPr/>
          </p:nvSpPr>
          <p:spPr>
            <a:xfrm>
              <a:off x="-2359429" y="2048149"/>
              <a:ext cx="127594" cy="24184"/>
            </a:xfrm>
            <a:custGeom>
              <a:avLst/>
              <a:gdLst/>
              <a:ahLst/>
              <a:cxnLst/>
              <a:rect l="l" t="t" r="r" b="b"/>
              <a:pathLst>
                <a:path w="3704" h="702" extrusionOk="0">
                  <a:moveTo>
                    <a:pt x="0" y="1"/>
                  </a:moveTo>
                  <a:lnTo>
                    <a:pt x="0" y="701"/>
                  </a:lnTo>
                  <a:lnTo>
                    <a:pt x="3703" y="70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3"/>
            <p:cNvSpPr/>
            <p:nvPr/>
          </p:nvSpPr>
          <p:spPr>
            <a:xfrm>
              <a:off x="-2208894" y="2048149"/>
              <a:ext cx="23011" cy="24184"/>
            </a:xfrm>
            <a:custGeom>
              <a:avLst/>
              <a:gdLst/>
              <a:ahLst/>
              <a:cxnLst/>
              <a:rect l="l" t="t" r="r" b="b"/>
              <a:pathLst>
                <a:path w="668" h="702" extrusionOk="0">
                  <a:moveTo>
                    <a:pt x="0" y="1"/>
                  </a:moveTo>
                  <a:lnTo>
                    <a:pt x="0" y="701"/>
                  </a:lnTo>
                  <a:lnTo>
                    <a:pt x="667" y="7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3"/>
            <p:cNvSpPr/>
            <p:nvPr/>
          </p:nvSpPr>
          <p:spPr>
            <a:xfrm>
              <a:off x="-2231870" y="1890609"/>
              <a:ext cx="32208" cy="100146"/>
            </a:xfrm>
            <a:custGeom>
              <a:avLst/>
              <a:gdLst/>
              <a:ahLst/>
              <a:cxnLst/>
              <a:rect l="l" t="t" r="r" b="b"/>
              <a:pathLst>
                <a:path w="935" h="2907" extrusionOk="0">
                  <a:moveTo>
                    <a:pt x="44" y="0"/>
                  </a:moveTo>
                  <a:cubicBezTo>
                    <a:pt x="30" y="0"/>
                    <a:pt x="15" y="1"/>
                    <a:pt x="0" y="4"/>
                  </a:cubicBezTo>
                  <a:lnTo>
                    <a:pt x="88" y="4"/>
                  </a:lnTo>
                  <a:cubicBezTo>
                    <a:pt x="73" y="2"/>
                    <a:pt x="59" y="0"/>
                    <a:pt x="44" y="0"/>
                  </a:cubicBezTo>
                  <a:close/>
                  <a:moveTo>
                    <a:pt x="88" y="4"/>
                  </a:moveTo>
                  <a:lnTo>
                    <a:pt x="88" y="4"/>
                  </a:lnTo>
                  <a:cubicBezTo>
                    <a:pt x="247" y="31"/>
                    <a:pt x="367" y="201"/>
                    <a:pt x="367" y="371"/>
                  </a:cubicBezTo>
                  <a:lnTo>
                    <a:pt x="367" y="2673"/>
                  </a:lnTo>
                  <a:cubicBezTo>
                    <a:pt x="367" y="2906"/>
                    <a:pt x="0" y="2906"/>
                    <a:pt x="0" y="2906"/>
                  </a:cubicBezTo>
                  <a:lnTo>
                    <a:pt x="534" y="2906"/>
                  </a:lnTo>
                  <a:cubicBezTo>
                    <a:pt x="767" y="2906"/>
                    <a:pt x="934" y="2739"/>
                    <a:pt x="934" y="2506"/>
                  </a:cubicBezTo>
                  <a:lnTo>
                    <a:pt x="934" y="371"/>
                  </a:lnTo>
                  <a:cubicBezTo>
                    <a:pt x="934" y="171"/>
                    <a:pt x="801" y="4"/>
                    <a:pt x="600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3"/>
            <p:cNvSpPr/>
            <p:nvPr/>
          </p:nvSpPr>
          <p:spPr>
            <a:xfrm>
              <a:off x="-2344479" y="1890609"/>
              <a:ext cx="32208" cy="100146"/>
            </a:xfrm>
            <a:custGeom>
              <a:avLst/>
              <a:gdLst/>
              <a:ahLst/>
              <a:cxnLst/>
              <a:rect l="l" t="t" r="r" b="b"/>
              <a:pathLst>
                <a:path w="935" h="2907" extrusionOk="0">
                  <a:moveTo>
                    <a:pt x="890" y="0"/>
                  </a:moveTo>
                  <a:cubicBezTo>
                    <a:pt x="874" y="0"/>
                    <a:pt x="859" y="2"/>
                    <a:pt x="845" y="4"/>
                  </a:cubicBezTo>
                  <a:lnTo>
                    <a:pt x="934" y="4"/>
                  </a:lnTo>
                  <a:cubicBezTo>
                    <a:pt x="919" y="1"/>
                    <a:pt x="904" y="0"/>
                    <a:pt x="890" y="0"/>
                  </a:cubicBezTo>
                  <a:close/>
                  <a:moveTo>
                    <a:pt x="334" y="4"/>
                  </a:moveTo>
                  <a:cubicBezTo>
                    <a:pt x="133" y="4"/>
                    <a:pt x="0" y="171"/>
                    <a:pt x="0" y="371"/>
                  </a:cubicBezTo>
                  <a:lnTo>
                    <a:pt x="0" y="2506"/>
                  </a:lnTo>
                  <a:cubicBezTo>
                    <a:pt x="0" y="2739"/>
                    <a:pt x="167" y="2906"/>
                    <a:pt x="400" y="2906"/>
                  </a:cubicBezTo>
                  <a:lnTo>
                    <a:pt x="934" y="2906"/>
                  </a:lnTo>
                  <a:cubicBezTo>
                    <a:pt x="934" y="2906"/>
                    <a:pt x="567" y="2906"/>
                    <a:pt x="567" y="2673"/>
                  </a:cubicBezTo>
                  <a:lnTo>
                    <a:pt x="567" y="371"/>
                  </a:lnTo>
                  <a:cubicBezTo>
                    <a:pt x="539" y="201"/>
                    <a:pt x="679" y="31"/>
                    <a:pt x="845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73"/>
          <p:cNvGrpSpPr/>
          <p:nvPr/>
        </p:nvGrpSpPr>
        <p:grpSpPr>
          <a:xfrm>
            <a:off x="7376730" y="190892"/>
            <a:ext cx="1092812" cy="928565"/>
            <a:chOff x="-1532104" y="1297759"/>
            <a:chExt cx="1092812" cy="928565"/>
          </a:xfrm>
        </p:grpSpPr>
        <p:sp>
          <p:nvSpPr>
            <p:cNvPr id="1701" name="Google Shape;1701;p73"/>
            <p:cNvSpPr/>
            <p:nvPr/>
          </p:nvSpPr>
          <p:spPr>
            <a:xfrm>
              <a:off x="-1296552" y="1297759"/>
              <a:ext cx="857260" cy="857323"/>
            </a:xfrm>
            <a:custGeom>
              <a:avLst/>
              <a:gdLst/>
              <a:ahLst/>
              <a:cxnLst/>
              <a:rect l="l" t="t" r="r" b="b"/>
              <a:pathLst>
                <a:path w="24886" h="24886" extrusionOk="0">
                  <a:moveTo>
                    <a:pt x="12443" y="1"/>
                  </a:moveTo>
                  <a:cubicBezTo>
                    <a:pt x="5571" y="1"/>
                    <a:pt x="1" y="5571"/>
                    <a:pt x="1" y="12443"/>
                  </a:cubicBezTo>
                  <a:cubicBezTo>
                    <a:pt x="1" y="19314"/>
                    <a:pt x="5571" y="24885"/>
                    <a:pt x="12443" y="24885"/>
                  </a:cubicBezTo>
                  <a:cubicBezTo>
                    <a:pt x="19315" y="24885"/>
                    <a:pt x="24885" y="19314"/>
                    <a:pt x="24885" y="12443"/>
                  </a:cubicBezTo>
                  <a:cubicBezTo>
                    <a:pt x="24885" y="5571"/>
                    <a:pt x="19315" y="1"/>
                    <a:pt x="12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3"/>
            <p:cNvSpPr/>
            <p:nvPr/>
          </p:nvSpPr>
          <p:spPr>
            <a:xfrm>
              <a:off x="-1272404" y="1346024"/>
              <a:ext cx="823915" cy="880301"/>
            </a:xfrm>
            <a:custGeom>
              <a:avLst/>
              <a:gdLst/>
              <a:ahLst/>
              <a:cxnLst/>
              <a:rect l="l" t="t" r="r" b="b"/>
              <a:pathLst>
                <a:path w="23918" h="25553" extrusionOk="0">
                  <a:moveTo>
                    <a:pt x="2569" y="1"/>
                  </a:moveTo>
                  <a:cubicBezTo>
                    <a:pt x="3069" y="1101"/>
                    <a:pt x="3469" y="2202"/>
                    <a:pt x="3770" y="3336"/>
                  </a:cubicBezTo>
                  <a:cubicBezTo>
                    <a:pt x="4503" y="5938"/>
                    <a:pt x="5071" y="9674"/>
                    <a:pt x="3903" y="13243"/>
                  </a:cubicBezTo>
                  <a:cubicBezTo>
                    <a:pt x="1868" y="19515"/>
                    <a:pt x="367" y="21349"/>
                    <a:pt x="0" y="25552"/>
                  </a:cubicBezTo>
                  <a:lnTo>
                    <a:pt x="23917" y="25552"/>
                  </a:lnTo>
                  <a:cubicBezTo>
                    <a:pt x="23550" y="21349"/>
                    <a:pt x="22116" y="19515"/>
                    <a:pt x="20015" y="13243"/>
                  </a:cubicBezTo>
                  <a:cubicBezTo>
                    <a:pt x="18847" y="9708"/>
                    <a:pt x="19414" y="5938"/>
                    <a:pt x="20148" y="3336"/>
                  </a:cubicBezTo>
                  <a:cubicBezTo>
                    <a:pt x="20448" y="2202"/>
                    <a:pt x="20848" y="1101"/>
                    <a:pt x="21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3"/>
            <p:cNvSpPr/>
            <p:nvPr/>
          </p:nvSpPr>
          <p:spPr>
            <a:xfrm>
              <a:off x="-1272404" y="1802245"/>
              <a:ext cx="823915" cy="424079"/>
            </a:xfrm>
            <a:custGeom>
              <a:avLst/>
              <a:gdLst/>
              <a:ahLst/>
              <a:cxnLst/>
              <a:rect l="l" t="t" r="r" b="b"/>
              <a:pathLst>
                <a:path w="23918" h="12310" extrusionOk="0">
                  <a:moveTo>
                    <a:pt x="3903" y="0"/>
                  </a:moveTo>
                  <a:cubicBezTo>
                    <a:pt x="1835" y="6272"/>
                    <a:pt x="367" y="8106"/>
                    <a:pt x="0" y="12309"/>
                  </a:cubicBezTo>
                  <a:lnTo>
                    <a:pt x="23917" y="12309"/>
                  </a:lnTo>
                  <a:cubicBezTo>
                    <a:pt x="23550" y="8106"/>
                    <a:pt x="22083" y="6272"/>
                    <a:pt x="20015" y="0"/>
                  </a:cubicBezTo>
                  <a:cubicBezTo>
                    <a:pt x="17730" y="2069"/>
                    <a:pt x="14844" y="3103"/>
                    <a:pt x="11959" y="3103"/>
                  </a:cubicBezTo>
                  <a:cubicBezTo>
                    <a:pt x="9073" y="3103"/>
                    <a:pt x="6188" y="2069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3"/>
            <p:cNvSpPr/>
            <p:nvPr/>
          </p:nvSpPr>
          <p:spPr>
            <a:xfrm>
              <a:off x="-1183943" y="1345970"/>
              <a:ext cx="646958" cy="166669"/>
            </a:xfrm>
            <a:custGeom>
              <a:avLst/>
              <a:gdLst/>
              <a:ahLst/>
              <a:cxnLst/>
              <a:rect l="l" t="t" r="r" b="b"/>
              <a:pathLst>
                <a:path w="18781" h="4838" extrusionOk="0">
                  <a:moveTo>
                    <a:pt x="1" y="1"/>
                  </a:moveTo>
                  <a:cubicBezTo>
                    <a:pt x="501" y="1068"/>
                    <a:pt x="901" y="2203"/>
                    <a:pt x="1202" y="3337"/>
                  </a:cubicBezTo>
                  <a:cubicBezTo>
                    <a:pt x="3837" y="4337"/>
                    <a:pt x="6614" y="4838"/>
                    <a:pt x="9391" y="4838"/>
                  </a:cubicBezTo>
                  <a:cubicBezTo>
                    <a:pt x="12168" y="4838"/>
                    <a:pt x="14945" y="4337"/>
                    <a:pt x="17580" y="3337"/>
                  </a:cubicBezTo>
                  <a:cubicBezTo>
                    <a:pt x="17880" y="2203"/>
                    <a:pt x="18314" y="1068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3"/>
            <p:cNvSpPr/>
            <p:nvPr/>
          </p:nvSpPr>
          <p:spPr>
            <a:xfrm>
              <a:off x="-871091" y="1804415"/>
              <a:ext cx="18877" cy="51572"/>
            </a:xfrm>
            <a:custGeom>
              <a:avLst/>
              <a:gdLst/>
              <a:ahLst/>
              <a:cxnLst/>
              <a:rect l="l" t="t" r="r" b="b"/>
              <a:pathLst>
                <a:path w="548" h="1497" extrusionOk="0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528" y="1"/>
                    <a:pt x="526" y="4"/>
                  </a:cubicBezTo>
                  <a:cubicBezTo>
                    <a:pt x="512" y="24"/>
                    <a:pt x="499" y="44"/>
                    <a:pt x="488" y="64"/>
                  </a:cubicBezTo>
                  <a:lnTo>
                    <a:pt x="488" y="64"/>
                  </a:lnTo>
                  <a:cubicBezTo>
                    <a:pt x="516" y="23"/>
                    <a:pt x="532" y="0"/>
                    <a:pt x="530" y="0"/>
                  </a:cubicBezTo>
                  <a:close/>
                  <a:moveTo>
                    <a:pt x="488" y="64"/>
                  </a:moveTo>
                  <a:lnTo>
                    <a:pt x="488" y="64"/>
                  </a:lnTo>
                  <a:cubicBezTo>
                    <a:pt x="361" y="252"/>
                    <a:pt x="1" y="818"/>
                    <a:pt x="159" y="1238"/>
                  </a:cubicBezTo>
                  <a:cubicBezTo>
                    <a:pt x="225" y="1426"/>
                    <a:pt x="291" y="1497"/>
                    <a:pt x="349" y="1497"/>
                  </a:cubicBezTo>
                  <a:cubicBezTo>
                    <a:pt x="466" y="1497"/>
                    <a:pt x="548" y="1206"/>
                    <a:pt x="526" y="1005"/>
                  </a:cubicBezTo>
                  <a:cubicBezTo>
                    <a:pt x="494" y="691"/>
                    <a:pt x="315" y="377"/>
                    <a:pt x="488" y="64"/>
                  </a:cubicBezTo>
                  <a:close/>
                </a:path>
              </a:pathLst>
            </a:custGeom>
            <a:solidFill>
              <a:srgbClr val="DD5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3"/>
            <p:cNvSpPr/>
            <p:nvPr/>
          </p:nvSpPr>
          <p:spPr>
            <a:xfrm>
              <a:off x="-1304578" y="1655144"/>
              <a:ext cx="324048" cy="86228"/>
            </a:xfrm>
            <a:custGeom>
              <a:avLst/>
              <a:gdLst/>
              <a:ahLst/>
              <a:cxnLst/>
              <a:rect l="l" t="t" r="r" b="b"/>
              <a:pathLst>
                <a:path w="9407" h="2503" fill="none" extrusionOk="0">
                  <a:moveTo>
                    <a:pt x="0" y="2503"/>
                  </a:moveTo>
                  <a:lnTo>
                    <a:pt x="8540" y="2503"/>
                  </a:lnTo>
                  <a:cubicBezTo>
                    <a:pt x="9007" y="2503"/>
                    <a:pt x="9407" y="2102"/>
                    <a:pt x="9407" y="1635"/>
                  </a:cubicBezTo>
                  <a:lnTo>
                    <a:pt x="940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3"/>
            <p:cNvSpPr/>
            <p:nvPr/>
          </p:nvSpPr>
          <p:spPr>
            <a:xfrm>
              <a:off x="-1532104" y="1589654"/>
              <a:ext cx="227560" cy="270088"/>
            </a:xfrm>
            <a:custGeom>
              <a:avLst/>
              <a:gdLst/>
              <a:ahLst/>
              <a:cxnLst/>
              <a:rect l="l" t="t" r="r" b="b"/>
              <a:pathLst>
                <a:path w="6606" h="7840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lnTo>
                    <a:pt x="1" y="7272"/>
                  </a:lnTo>
                  <a:cubicBezTo>
                    <a:pt x="1" y="7572"/>
                    <a:pt x="234" y="7839"/>
                    <a:pt x="568" y="7839"/>
                  </a:cubicBezTo>
                  <a:lnTo>
                    <a:pt x="6038" y="7839"/>
                  </a:lnTo>
                  <a:cubicBezTo>
                    <a:pt x="6338" y="7839"/>
                    <a:pt x="6605" y="7572"/>
                    <a:pt x="6605" y="7272"/>
                  </a:cubicBezTo>
                  <a:lnTo>
                    <a:pt x="6605" y="567"/>
                  </a:lnTo>
                  <a:cubicBezTo>
                    <a:pt x="6605" y="234"/>
                    <a:pt x="6338" y="0"/>
                    <a:pt x="6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3"/>
            <p:cNvSpPr/>
            <p:nvPr/>
          </p:nvSpPr>
          <p:spPr>
            <a:xfrm>
              <a:off x="-1510264" y="1611495"/>
              <a:ext cx="183881" cy="78167"/>
            </a:xfrm>
            <a:custGeom>
              <a:avLst/>
              <a:gdLst/>
              <a:ahLst/>
              <a:cxnLst/>
              <a:rect l="l" t="t" r="r" b="b"/>
              <a:pathLst>
                <a:path w="5338" h="2269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lnTo>
                    <a:pt x="0" y="1868"/>
                  </a:lnTo>
                  <a:cubicBezTo>
                    <a:pt x="0" y="2102"/>
                    <a:pt x="167" y="2268"/>
                    <a:pt x="367" y="2268"/>
                  </a:cubicBezTo>
                  <a:lnTo>
                    <a:pt x="4937" y="2268"/>
                  </a:lnTo>
                  <a:cubicBezTo>
                    <a:pt x="5171" y="2268"/>
                    <a:pt x="5337" y="2102"/>
                    <a:pt x="5337" y="1868"/>
                  </a:cubicBezTo>
                  <a:lnTo>
                    <a:pt x="5337" y="367"/>
                  </a:ln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3"/>
            <p:cNvSpPr/>
            <p:nvPr/>
          </p:nvSpPr>
          <p:spPr>
            <a:xfrm>
              <a:off x="-1504511" y="1703408"/>
              <a:ext cx="40235" cy="17294"/>
            </a:xfrm>
            <a:custGeom>
              <a:avLst/>
              <a:gdLst/>
              <a:ahLst/>
              <a:cxnLst/>
              <a:rect l="l" t="t" r="r" b="b"/>
              <a:pathLst>
                <a:path w="1168" h="502" extrusionOk="0">
                  <a:moveTo>
                    <a:pt x="0" y="1"/>
                  </a:moveTo>
                  <a:lnTo>
                    <a:pt x="0" y="501"/>
                  </a:lnTo>
                  <a:lnTo>
                    <a:pt x="1168" y="5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3"/>
            <p:cNvSpPr/>
            <p:nvPr/>
          </p:nvSpPr>
          <p:spPr>
            <a:xfrm>
              <a:off x="-1504511" y="1732139"/>
              <a:ext cx="40235" cy="17259"/>
            </a:xfrm>
            <a:custGeom>
              <a:avLst/>
              <a:gdLst/>
              <a:ahLst/>
              <a:cxnLst/>
              <a:rect l="l" t="t" r="r" b="b"/>
              <a:pathLst>
                <a:path w="1168" h="501" extrusionOk="0">
                  <a:moveTo>
                    <a:pt x="0" y="1"/>
                  </a:moveTo>
                  <a:lnTo>
                    <a:pt x="0" y="501"/>
                  </a:lnTo>
                  <a:lnTo>
                    <a:pt x="1168" y="5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3"/>
            <p:cNvSpPr/>
            <p:nvPr/>
          </p:nvSpPr>
          <p:spPr>
            <a:xfrm>
              <a:off x="-1504511" y="1760871"/>
              <a:ext cx="40235" cy="17259"/>
            </a:xfrm>
            <a:custGeom>
              <a:avLst/>
              <a:gdLst/>
              <a:ahLst/>
              <a:cxnLst/>
              <a:rect l="l" t="t" r="r" b="b"/>
              <a:pathLst>
                <a:path w="1168" h="501" extrusionOk="0">
                  <a:moveTo>
                    <a:pt x="0" y="1"/>
                  </a:moveTo>
                  <a:lnTo>
                    <a:pt x="0" y="501"/>
                  </a:lnTo>
                  <a:lnTo>
                    <a:pt x="1168" y="5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3"/>
            <p:cNvSpPr/>
            <p:nvPr/>
          </p:nvSpPr>
          <p:spPr>
            <a:xfrm>
              <a:off x="-1504511" y="1789602"/>
              <a:ext cx="40235" cy="17259"/>
            </a:xfrm>
            <a:custGeom>
              <a:avLst/>
              <a:gdLst/>
              <a:ahLst/>
              <a:cxnLst/>
              <a:rect l="l" t="t" r="r" b="b"/>
              <a:pathLst>
                <a:path w="1168" h="501" extrusionOk="0">
                  <a:moveTo>
                    <a:pt x="0" y="1"/>
                  </a:moveTo>
                  <a:lnTo>
                    <a:pt x="0" y="501"/>
                  </a:lnTo>
                  <a:lnTo>
                    <a:pt x="1168" y="5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3"/>
            <p:cNvSpPr/>
            <p:nvPr/>
          </p:nvSpPr>
          <p:spPr>
            <a:xfrm>
              <a:off x="-1504511" y="1818333"/>
              <a:ext cx="40235" cy="17259"/>
            </a:xfrm>
            <a:custGeom>
              <a:avLst/>
              <a:gdLst/>
              <a:ahLst/>
              <a:cxnLst/>
              <a:rect l="l" t="t" r="r" b="b"/>
              <a:pathLst>
                <a:path w="1168" h="501" extrusionOk="0">
                  <a:moveTo>
                    <a:pt x="0" y="0"/>
                  </a:moveTo>
                  <a:lnTo>
                    <a:pt x="0" y="501"/>
                  </a:lnTo>
                  <a:lnTo>
                    <a:pt x="1168" y="501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3"/>
            <p:cNvSpPr/>
            <p:nvPr/>
          </p:nvSpPr>
          <p:spPr>
            <a:xfrm>
              <a:off x="-1370097" y="1703374"/>
              <a:ext cx="23045" cy="39583"/>
            </a:xfrm>
            <a:custGeom>
              <a:avLst/>
              <a:gdLst/>
              <a:ahLst/>
              <a:cxnLst/>
              <a:rect l="l" t="t" r="r" b="b"/>
              <a:pathLst>
                <a:path w="669" h="1149" extrusionOk="0">
                  <a:moveTo>
                    <a:pt x="90" y="0"/>
                  </a:moveTo>
                  <a:cubicBezTo>
                    <a:pt x="43" y="0"/>
                    <a:pt x="1" y="37"/>
                    <a:pt x="1" y="102"/>
                  </a:cubicBezTo>
                  <a:lnTo>
                    <a:pt x="1" y="1036"/>
                  </a:lnTo>
                  <a:cubicBezTo>
                    <a:pt x="1" y="1111"/>
                    <a:pt x="57" y="1148"/>
                    <a:pt x="113" y="1148"/>
                  </a:cubicBezTo>
                  <a:cubicBezTo>
                    <a:pt x="132" y="1148"/>
                    <a:pt x="151" y="1144"/>
                    <a:pt x="168" y="1136"/>
                  </a:cubicBezTo>
                  <a:lnTo>
                    <a:pt x="635" y="636"/>
                  </a:lnTo>
                  <a:cubicBezTo>
                    <a:pt x="668" y="602"/>
                    <a:pt x="668" y="535"/>
                    <a:pt x="635" y="502"/>
                  </a:cubicBezTo>
                  <a:lnTo>
                    <a:pt x="168" y="35"/>
                  </a:lnTo>
                  <a:cubicBezTo>
                    <a:pt x="144" y="11"/>
                    <a:pt x="116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3"/>
            <p:cNvSpPr/>
            <p:nvPr/>
          </p:nvSpPr>
          <p:spPr>
            <a:xfrm>
              <a:off x="-1448224" y="1703374"/>
              <a:ext cx="24182" cy="40100"/>
            </a:xfrm>
            <a:custGeom>
              <a:avLst/>
              <a:gdLst/>
              <a:ahLst/>
              <a:cxnLst/>
              <a:rect l="l" t="t" r="r" b="b"/>
              <a:pathLst>
                <a:path w="702" h="1164" extrusionOk="0">
                  <a:moveTo>
                    <a:pt x="612" y="0"/>
                  </a:moveTo>
                  <a:cubicBezTo>
                    <a:pt x="586" y="0"/>
                    <a:pt x="558" y="11"/>
                    <a:pt x="534" y="35"/>
                  </a:cubicBezTo>
                  <a:lnTo>
                    <a:pt x="67" y="502"/>
                  </a:lnTo>
                  <a:cubicBezTo>
                    <a:pt x="1" y="535"/>
                    <a:pt x="1" y="602"/>
                    <a:pt x="67" y="636"/>
                  </a:cubicBezTo>
                  <a:lnTo>
                    <a:pt x="534" y="1136"/>
                  </a:lnTo>
                  <a:cubicBezTo>
                    <a:pt x="554" y="1155"/>
                    <a:pt x="576" y="1164"/>
                    <a:pt x="598" y="1164"/>
                  </a:cubicBezTo>
                  <a:cubicBezTo>
                    <a:pt x="651" y="1164"/>
                    <a:pt x="701" y="1116"/>
                    <a:pt x="701" y="1069"/>
                  </a:cubicBezTo>
                  <a:lnTo>
                    <a:pt x="701" y="102"/>
                  </a:lnTo>
                  <a:cubicBezTo>
                    <a:pt x="701" y="37"/>
                    <a:pt x="659" y="0"/>
                    <a:pt x="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3"/>
            <p:cNvSpPr/>
            <p:nvPr/>
          </p:nvSpPr>
          <p:spPr>
            <a:xfrm>
              <a:off x="-1370097" y="1758528"/>
              <a:ext cx="23045" cy="40100"/>
            </a:xfrm>
            <a:custGeom>
              <a:avLst/>
              <a:gdLst/>
              <a:ahLst/>
              <a:cxnLst/>
              <a:rect l="l" t="t" r="r" b="b"/>
              <a:pathLst>
                <a:path w="669" h="1164" extrusionOk="0">
                  <a:moveTo>
                    <a:pt x="90" y="1"/>
                  </a:moveTo>
                  <a:cubicBezTo>
                    <a:pt x="43" y="1"/>
                    <a:pt x="1" y="37"/>
                    <a:pt x="1" y="102"/>
                  </a:cubicBezTo>
                  <a:lnTo>
                    <a:pt x="1" y="1069"/>
                  </a:lnTo>
                  <a:cubicBezTo>
                    <a:pt x="1" y="1116"/>
                    <a:pt x="51" y="1164"/>
                    <a:pt x="104" y="1164"/>
                  </a:cubicBezTo>
                  <a:cubicBezTo>
                    <a:pt x="126" y="1164"/>
                    <a:pt x="148" y="1156"/>
                    <a:pt x="168" y="1136"/>
                  </a:cubicBezTo>
                  <a:lnTo>
                    <a:pt x="635" y="669"/>
                  </a:lnTo>
                  <a:cubicBezTo>
                    <a:pt x="668" y="602"/>
                    <a:pt x="668" y="536"/>
                    <a:pt x="635" y="502"/>
                  </a:cubicBezTo>
                  <a:lnTo>
                    <a:pt x="168" y="35"/>
                  </a:lnTo>
                  <a:cubicBezTo>
                    <a:pt x="144" y="12"/>
                    <a:pt x="116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3"/>
            <p:cNvSpPr/>
            <p:nvPr/>
          </p:nvSpPr>
          <p:spPr>
            <a:xfrm>
              <a:off x="-1448224" y="1758528"/>
              <a:ext cx="24182" cy="40100"/>
            </a:xfrm>
            <a:custGeom>
              <a:avLst/>
              <a:gdLst/>
              <a:ahLst/>
              <a:cxnLst/>
              <a:rect l="l" t="t" r="r" b="b"/>
              <a:pathLst>
                <a:path w="702" h="1164" extrusionOk="0">
                  <a:moveTo>
                    <a:pt x="612" y="1"/>
                  </a:moveTo>
                  <a:cubicBezTo>
                    <a:pt x="586" y="1"/>
                    <a:pt x="558" y="12"/>
                    <a:pt x="534" y="35"/>
                  </a:cubicBezTo>
                  <a:lnTo>
                    <a:pt x="67" y="502"/>
                  </a:lnTo>
                  <a:cubicBezTo>
                    <a:pt x="1" y="536"/>
                    <a:pt x="1" y="602"/>
                    <a:pt x="67" y="669"/>
                  </a:cubicBezTo>
                  <a:lnTo>
                    <a:pt x="534" y="1136"/>
                  </a:lnTo>
                  <a:cubicBezTo>
                    <a:pt x="554" y="1156"/>
                    <a:pt x="576" y="1164"/>
                    <a:pt x="598" y="1164"/>
                  </a:cubicBezTo>
                  <a:cubicBezTo>
                    <a:pt x="651" y="1164"/>
                    <a:pt x="701" y="1116"/>
                    <a:pt x="701" y="1069"/>
                  </a:cubicBezTo>
                  <a:lnTo>
                    <a:pt x="701" y="102"/>
                  </a:lnTo>
                  <a:cubicBezTo>
                    <a:pt x="701" y="37"/>
                    <a:pt x="65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3"/>
            <p:cNvSpPr/>
            <p:nvPr/>
          </p:nvSpPr>
          <p:spPr>
            <a:xfrm>
              <a:off x="-1447087" y="1806827"/>
              <a:ext cx="100036" cy="26492"/>
            </a:xfrm>
            <a:custGeom>
              <a:avLst/>
              <a:gdLst/>
              <a:ahLst/>
              <a:cxnLst/>
              <a:rect l="l" t="t" r="r" b="b"/>
              <a:pathLst>
                <a:path w="2904" h="769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lnTo>
                    <a:pt x="1" y="435"/>
                  </a:lnTo>
                  <a:cubicBezTo>
                    <a:pt x="1" y="635"/>
                    <a:pt x="134" y="768"/>
                    <a:pt x="301" y="768"/>
                  </a:cubicBezTo>
                  <a:lnTo>
                    <a:pt x="2603" y="768"/>
                  </a:lnTo>
                  <a:cubicBezTo>
                    <a:pt x="2770" y="768"/>
                    <a:pt x="2903" y="635"/>
                    <a:pt x="2903" y="435"/>
                  </a:cubicBezTo>
                  <a:lnTo>
                    <a:pt x="2903" y="334"/>
                  </a:lnTo>
                  <a:cubicBezTo>
                    <a:pt x="2903" y="168"/>
                    <a:pt x="2770" y="1"/>
                    <a:pt x="2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3"/>
            <p:cNvSpPr/>
            <p:nvPr/>
          </p:nvSpPr>
          <p:spPr>
            <a:xfrm>
              <a:off x="-1017320" y="1599989"/>
              <a:ext cx="75888" cy="75893"/>
            </a:xfrm>
            <a:custGeom>
              <a:avLst/>
              <a:gdLst/>
              <a:ahLst/>
              <a:cxnLst/>
              <a:rect l="l" t="t" r="r" b="b"/>
              <a:pathLst>
                <a:path w="2203" h="2203" extrusionOk="0">
                  <a:moveTo>
                    <a:pt x="1101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02"/>
                    <a:pt x="1101" y="2202"/>
                  </a:cubicBezTo>
                  <a:cubicBezTo>
                    <a:pt x="1702" y="2202"/>
                    <a:pt x="2202" y="1735"/>
                    <a:pt x="2202" y="1101"/>
                  </a:cubicBezTo>
                  <a:cubicBezTo>
                    <a:pt x="2202" y="501"/>
                    <a:pt x="1702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3"/>
            <p:cNvSpPr/>
            <p:nvPr/>
          </p:nvSpPr>
          <p:spPr>
            <a:xfrm>
              <a:off x="-1039160" y="1593099"/>
              <a:ext cx="105754" cy="90431"/>
            </a:xfrm>
            <a:custGeom>
              <a:avLst/>
              <a:gdLst/>
              <a:ahLst/>
              <a:cxnLst/>
              <a:rect l="l" t="t" r="r" b="b"/>
              <a:pathLst>
                <a:path w="3070" h="2625" extrusionOk="0">
                  <a:moveTo>
                    <a:pt x="1769" y="434"/>
                  </a:moveTo>
                  <a:cubicBezTo>
                    <a:pt x="2536" y="434"/>
                    <a:pt x="2936" y="1401"/>
                    <a:pt x="2369" y="1935"/>
                  </a:cubicBezTo>
                  <a:cubicBezTo>
                    <a:pt x="2195" y="2120"/>
                    <a:pt x="1975" y="2202"/>
                    <a:pt x="1757" y="2202"/>
                  </a:cubicBezTo>
                  <a:cubicBezTo>
                    <a:pt x="1307" y="2202"/>
                    <a:pt x="868" y="1852"/>
                    <a:pt x="868" y="1335"/>
                  </a:cubicBezTo>
                  <a:cubicBezTo>
                    <a:pt x="868" y="834"/>
                    <a:pt x="1268" y="434"/>
                    <a:pt x="1769" y="434"/>
                  </a:cubicBezTo>
                  <a:close/>
                  <a:moveTo>
                    <a:pt x="1769" y="0"/>
                  </a:moveTo>
                  <a:cubicBezTo>
                    <a:pt x="601" y="0"/>
                    <a:pt x="1" y="1435"/>
                    <a:pt x="835" y="2235"/>
                  </a:cubicBezTo>
                  <a:cubicBezTo>
                    <a:pt x="1094" y="2505"/>
                    <a:pt x="1419" y="2625"/>
                    <a:pt x="1741" y="2625"/>
                  </a:cubicBezTo>
                  <a:cubicBezTo>
                    <a:pt x="2413" y="2625"/>
                    <a:pt x="3070" y="2102"/>
                    <a:pt x="3070" y="1335"/>
                  </a:cubicBezTo>
                  <a:cubicBezTo>
                    <a:pt x="3070" y="601"/>
                    <a:pt x="2469" y="0"/>
                    <a:pt x="1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8" name="Google Shape;1738;p73">
            <a:hlinkClick r:id="rId4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739" name="Google Shape;1739;p73">
            <a:hlinkClick r:id="rId5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740" name="Google Shape;1740;p73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41" name="Google Shape;1741;p73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862F9-5D22-8CE9-F1EF-E35FC5755DCC}"/>
              </a:ext>
            </a:extLst>
          </p:cNvPr>
          <p:cNvSpPr txBox="1"/>
          <p:nvPr/>
        </p:nvSpPr>
        <p:spPr>
          <a:xfrm>
            <a:off x="249947" y="2033833"/>
            <a:ext cx="96940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Link about dataset :</a:t>
            </a:r>
          </a:p>
          <a:p>
            <a:r>
              <a:rPr lang="en-US" sz="2400" dirty="0">
                <a:solidFill>
                  <a:schemeClr val="tx1"/>
                </a:solidFill>
                <a:hlinkClick r:id="rId3"/>
              </a:rPr>
              <a:t>https://www.kaggle.com/datasets/mathchi/diabetes-data-set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SHAPE: (768,9)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7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ataset </a:t>
            </a:r>
            <a:endParaRPr dirty="0"/>
          </a:p>
        </p:txBody>
      </p:sp>
      <p:sp>
        <p:nvSpPr>
          <p:cNvPr id="1918" name="Google Shape;1918;p74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19" name="Google Shape;1919;p74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20" name="Google Shape;1920;p74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21" name="Google Shape;1921;p74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A9ED6-06C5-2032-688B-8BCBA8F71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240" y="941525"/>
            <a:ext cx="7120128" cy="36060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77"/>
          <p:cNvSpPr txBox="1">
            <a:spLocks noGrp="1"/>
          </p:cNvSpPr>
          <p:nvPr>
            <p:ph type="title"/>
          </p:nvPr>
        </p:nvSpPr>
        <p:spPr>
          <a:xfrm>
            <a:off x="902208" y="315298"/>
            <a:ext cx="7487780" cy="586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in the dataset ?</a:t>
            </a:r>
            <a:endParaRPr dirty="0"/>
          </a:p>
        </p:txBody>
      </p:sp>
      <p:sp>
        <p:nvSpPr>
          <p:cNvPr id="2012" name="Google Shape;2012;p77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013" name="Google Shape;2013;p77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014" name="Google Shape;2014;p77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15" name="Google Shape;2015;p77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2022" name="Google Shape;2022;p77"/>
          <p:cNvGrpSpPr/>
          <p:nvPr/>
        </p:nvGrpSpPr>
        <p:grpSpPr>
          <a:xfrm rot="-6220639">
            <a:off x="8012880" y="4380360"/>
            <a:ext cx="643516" cy="377027"/>
            <a:chOff x="-1131628" y="1250953"/>
            <a:chExt cx="695437" cy="407447"/>
          </a:xfrm>
        </p:grpSpPr>
        <p:sp>
          <p:nvSpPr>
            <p:cNvPr id="2023" name="Google Shape;2023;p77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7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7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600036B-E6A6-05AF-AF53-A0EE498FB64F}"/>
              </a:ext>
            </a:extLst>
          </p:cNvPr>
          <p:cNvSpPr txBox="1"/>
          <p:nvPr/>
        </p:nvSpPr>
        <p:spPr>
          <a:xfrm>
            <a:off x="717740" y="963889"/>
            <a:ext cx="78761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Pregnancies: Number of times pregnant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Glucose: Plasma glucose concentration a 2 hours in an oral glucose tolerance test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BloodPressure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: Diastolic blood pressure (mm Hg)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SkinThickness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: Triceps skin fold thickness (mm)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Insulin: 2-Hour serum insulin (mu U/ml)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BMI: Body mass index (weight in kg/(height in m)^2)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DiabetesPedigreeFunction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: Diabetes pedigree function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Age: Age (years)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iro Medium" panose="020B0604020202020204" charset="-78"/>
                <a:cs typeface="Cairo Medium" panose="020B0604020202020204" charset="-78"/>
              </a:rPr>
              <a:t>Outcome: Class variable (0 or 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534</Words>
  <Application>Microsoft Office PowerPoint</Application>
  <PresentationFormat>On-screen Show (16:9)</PresentationFormat>
  <Paragraphs>104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Unicode MS</vt:lpstr>
      <vt:lpstr>Arial</vt:lpstr>
      <vt:lpstr>Cairo</vt:lpstr>
      <vt:lpstr>Cairo Medium</vt:lpstr>
      <vt:lpstr>Bungee</vt:lpstr>
      <vt:lpstr>Wingdings</vt:lpstr>
      <vt:lpstr>Georgia</vt:lpstr>
      <vt:lpstr>Times New Roman</vt:lpstr>
      <vt:lpstr>World Diabetes Day by Slidesgo</vt:lpstr>
      <vt:lpstr>        Pregnant      diabetes</vt:lpstr>
      <vt:lpstr>PowerPoint Presentation</vt:lpstr>
      <vt:lpstr>An overview of the  topic of Pregnant diabetes </vt:lpstr>
      <vt:lpstr>An overview</vt:lpstr>
      <vt:lpstr>Causes of gestational diabetes</vt:lpstr>
      <vt:lpstr>dataset that was chosen</vt:lpstr>
      <vt:lpstr>dataset</vt:lpstr>
      <vt:lpstr>Dataset </vt:lpstr>
      <vt:lpstr>What is in the dataset ?</vt:lpstr>
      <vt:lpstr>DATA 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DIABETES DAY</dc:title>
  <dc:creator>96279</dc:creator>
  <cp:lastModifiedBy>Shadeen Mohammed</cp:lastModifiedBy>
  <cp:revision>11</cp:revision>
  <dcterms:modified xsi:type="dcterms:W3CDTF">2024-05-31T13:20:43Z</dcterms:modified>
</cp:coreProperties>
</file>