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57" r:id="rId6"/>
    <p:sldId id="297" r:id="rId7"/>
    <p:sldId id="261" r:id="rId8"/>
    <p:sldId id="298" r:id="rId9"/>
    <p:sldId id="262" r:id="rId10"/>
    <p:sldId id="299" r:id="rId11"/>
    <p:sldId id="263" r:id="rId12"/>
    <p:sldId id="305" r:id="rId13"/>
    <p:sldId id="300" r:id="rId14"/>
    <p:sldId id="306" r:id="rId15"/>
    <p:sldId id="301" r:id="rId16"/>
    <p:sldId id="307" r:id="rId17"/>
    <p:sldId id="266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  <p:bold r:id="rId21"/>
    </p:embeddedFont>
    <p:embeddedFont>
      <p:font typeface="Anton" pitchFamily="2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ECBF31-EEF1-476B-9413-8B51ABFBAE2A}">
  <a:tblStyle styleId="{3EECBF31-EEF1-476B-9413-8B51ABFBAE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7" name="Google Shape;37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8" name="Google Shape;37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6">
          <a:extLst>
            <a:ext uri="{FF2B5EF4-FFF2-40B4-BE49-F238E27FC236}">
              <a16:creationId xmlns:a16="http://schemas.microsoft.com/office/drawing/2014/main" id="{396E7320-642E-820F-7134-8E08DEC8D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ddd423beff_0_7648:notes">
            <a:extLst>
              <a:ext uri="{FF2B5EF4-FFF2-40B4-BE49-F238E27FC236}">
                <a16:creationId xmlns:a16="http://schemas.microsoft.com/office/drawing/2014/main" id="{1B4D8449-9884-CAA7-ED00-252B759CFF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8" name="Google Shape;4288;gddd423beff_0_7648:notes">
            <a:extLst>
              <a:ext uri="{FF2B5EF4-FFF2-40B4-BE49-F238E27FC236}">
                <a16:creationId xmlns:a16="http://schemas.microsoft.com/office/drawing/2014/main" id="{69C2AEC7-B536-CEC0-39DD-46862D723D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119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2" name="Google Shape;4582;gddd423beff_0_3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3" name="Google Shape;4583;gddd423beff_0_3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5">
          <a:extLst>
            <a:ext uri="{FF2B5EF4-FFF2-40B4-BE49-F238E27FC236}">
              <a16:creationId xmlns:a16="http://schemas.microsoft.com/office/drawing/2014/main" id="{36C9030B-B72D-0761-3961-0640534CD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ge061a5d40d_1_5:notes">
            <a:extLst>
              <a:ext uri="{FF2B5EF4-FFF2-40B4-BE49-F238E27FC236}">
                <a16:creationId xmlns:a16="http://schemas.microsoft.com/office/drawing/2014/main" id="{292440D0-355E-BA87-2478-94A2845C1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7" name="Google Shape;4267;ge061a5d40d_1_5:notes">
            <a:extLst>
              <a:ext uri="{FF2B5EF4-FFF2-40B4-BE49-F238E27FC236}">
                <a16:creationId xmlns:a16="http://schemas.microsoft.com/office/drawing/2014/main" id="{36AA6EF2-ED76-3F2D-BA0D-5453EABAEA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681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1">
          <a:extLst>
            <a:ext uri="{FF2B5EF4-FFF2-40B4-BE49-F238E27FC236}">
              <a16:creationId xmlns:a16="http://schemas.microsoft.com/office/drawing/2014/main" id="{2C96DBD5-4A29-2278-FB4E-028DF2BFD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2" name="Google Shape;4582;gddd423beff_0_3160:notes">
            <a:extLst>
              <a:ext uri="{FF2B5EF4-FFF2-40B4-BE49-F238E27FC236}">
                <a16:creationId xmlns:a16="http://schemas.microsoft.com/office/drawing/2014/main" id="{DA5E7072-CDB3-C0F9-B691-EEA87D83E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3" name="Google Shape;4583;gddd423beff_0_3160:notes">
            <a:extLst>
              <a:ext uri="{FF2B5EF4-FFF2-40B4-BE49-F238E27FC236}">
                <a16:creationId xmlns:a16="http://schemas.microsoft.com/office/drawing/2014/main" id="{E31C728B-0B74-86AA-5AF3-1AA773FFBE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954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5">
          <a:extLst>
            <a:ext uri="{FF2B5EF4-FFF2-40B4-BE49-F238E27FC236}">
              <a16:creationId xmlns:a16="http://schemas.microsoft.com/office/drawing/2014/main" id="{6024BCFC-A3EF-CAA9-EDC4-49C58F5C6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ge061a5d40d_1_5:notes">
            <a:extLst>
              <a:ext uri="{FF2B5EF4-FFF2-40B4-BE49-F238E27FC236}">
                <a16:creationId xmlns:a16="http://schemas.microsoft.com/office/drawing/2014/main" id="{9077FCC6-A8C4-CD13-FAD3-F1DE713D73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7" name="Google Shape;4267;ge061a5d40d_1_5:notes">
            <a:extLst>
              <a:ext uri="{FF2B5EF4-FFF2-40B4-BE49-F238E27FC236}">
                <a16:creationId xmlns:a16="http://schemas.microsoft.com/office/drawing/2014/main" id="{D20900CD-456C-530E-77D0-B2FF861068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887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1">
          <a:extLst>
            <a:ext uri="{FF2B5EF4-FFF2-40B4-BE49-F238E27FC236}">
              <a16:creationId xmlns:a16="http://schemas.microsoft.com/office/drawing/2014/main" id="{45F174B9-DE28-6D48-90D0-02570523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2" name="Google Shape;4582;gddd423beff_0_3160:notes">
            <a:extLst>
              <a:ext uri="{FF2B5EF4-FFF2-40B4-BE49-F238E27FC236}">
                <a16:creationId xmlns:a16="http://schemas.microsoft.com/office/drawing/2014/main" id="{8AD46B9E-D858-9292-EFB5-FF69FDC74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3" name="Google Shape;4583;gddd423beff_0_3160:notes">
            <a:extLst>
              <a:ext uri="{FF2B5EF4-FFF2-40B4-BE49-F238E27FC236}">
                <a16:creationId xmlns:a16="http://schemas.microsoft.com/office/drawing/2014/main" id="{AFDDE5E7-8117-4A22-1E75-6ADE848503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143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5">
          <a:extLst>
            <a:ext uri="{FF2B5EF4-FFF2-40B4-BE49-F238E27FC236}">
              <a16:creationId xmlns:a16="http://schemas.microsoft.com/office/drawing/2014/main" id="{39A78D0A-08C9-751C-F3F1-FE57B4E8C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ge061a5d40d_1_5:notes">
            <a:extLst>
              <a:ext uri="{FF2B5EF4-FFF2-40B4-BE49-F238E27FC236}">
                <a16:creationId xmlns:a16="http://schemas.microsoft.com/office/drawing/2014/main" id="{D22D919C-1151-4B34-AC14-BA169DA5A7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7" name="Google Shape;4267;ge061a5d40d_1_5:notes">
            <a:extLst>
              <a:ext uri="{FF2B5EF4-FFF2-40B4-BE49-F238E27FC236}">
                <a16:creationId xmlns:a16="http://schemas.microsoft.com/office/drawing/2014/main" id="{1AF80BE9-5E19-65DB-C6F6-2951849B2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2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0" name="Google Shape;4770;gddd423beff_0_3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1" name="Google Shape;4771;gddd423beff_0_3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ge061a5d40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7" name="Google Shape;4267;ge061a5d40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ddd423beff_0_7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8" name="Google Shape;4288;gddd423beff_0_7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6" name="Google Shape;4416;ge061a5d40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7" name="Google Shape;4417;ge061a5d40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ge061a5d40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1" name="Google Shape;4261;ge061a5d40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6">
          <a:extLst>
            <a:ext uri="{FF2B5EF4-FFF2-40B4-BE49-F238E27FC236}">
              <a16:creationId xmlns:a16="http://schemas.microsoft.com/office/drawing/2014/main" id="{6A97F2EE-C8F8-2528-189E-0ADB8095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ddd423beff_0_7648:notes">
            <a:extLst>
              <a:ext uri="{FF2B5EF4-FFF2-40B4-BE49-F238E27FC236}">
                <a16:creationId xmlns:a16="http://schemas.microsoft.com/office/drawing/2014/main" id="{F37CF16B-57EB-6F75-67CF-7825C1880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8" name="Google Shape;4288;gddd423beff_0_7648:notes">
            <a:extLst>
              <a:ext uri="{FF2B5EF4-FFF2-40B4-BE49-F238E27FC236}">
                <a16:creationId xmlns:a16="http://schemas.microsoft.com/office/drawing/2014/main" id="{EABA48F5-9AFD-55E9-AD29-21971901D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585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" name="Google Shape;4474;ge061a5d40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5" name="Google Shape;4475;ge061a5d40d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6">
          <a:extLst>
            <a:ext uri="{FF2B5EF4-FFF2-40B4-BE49-F238E27FC236}">
              <a16:creationId xmlns:a16="http://schemas.microsoft.com/office/drawing/2014/main" id="{07572931-10EC-D7F0-769C-7C4D7D525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7" name="Google Shape;4287;gddd423beff_0_7648:notes">
            <a:extLst>
              <a:ext uri="{FF2B5EF4-FFF2-40B4-BE49-F238E27FC236}">
                <a16:creationId xmlns:a16="http://schemas.microsoft.com/office/drawing/2014/main" id="{00DA30E6-C037-22F7-5E9C-8F63AF2768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8" name="Google Shape;4288;gddd423beff_0_7648:notes">
            <a:extLst>
              <a:ext uri="{FF2B5EF4-FFF2-40B4-BE49-F238E27FC236}">
                <a16:creationId xmlns:a16="http://schemas.microsoft.com/office/drawing/2014/main" id="{FE8B46EC-D680-2F82-2C01-099A48C66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877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" name="Google Shape;4508;gddd423beff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9" name="Google Shape;4509;gddd423beff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021735" y="3539277"/>
            <a:ext cx="250404" cy="549532"/>
            <a:chOff x="7248623" y="4329065"/>
            <a:chExt cx="250404" cy="549532"/>
          </a:xfrm>
        </p:grpSpPr>
        <p:sp>
          <p:nvSpPr>
            <p:cNvPr id="10" name="Google Shape;10;p2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2"/>
          <p:cNvSpPr/>
          <p:nvPr/>
        </p:nvSpPr>
        <p:spPr>
          <a:xfrm>
            <a:off x="49" y="36858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>
            <a:off x="8677382" y="3379914"/>
            <a:ext cx="275402" cy="601435"/>
            <a:chOff x="963107" y="4183314"/>
            <a:chExt cx="275402" cy="601435"/>
          </a:xfrm>
        </p:grpSpPr>
        <p:sp>
          <p:nvSpPr>
            <p:cNvPr id="95" name="Google Shape;95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2"/>
          <p:cNvSpPr/>
          <p:nvPr/>
        </p:nvSpPr>
        <p:spPr>
          <a:xfrm>
            <a:off x="-322025" y="4326300"/>
            <a:ext cx="9466021" cy="854672"/>
          </a:xfrm>
          <a:custGeom>
            <a:avLst/>
            <a:gdLst/>
            <a:ahLst/>
            <a:cxnLst/>
            <a:rect l="l" t="t" r="r" b="b"/>
            <a:pathLst>
              <a:path w="56075" h="3750" extrusionOk="0">
                <a:moveTo>
                  <a:pt x="1" y="1"/>
                </a:moveTo>
                <a:lnTo>
                  <a:pt x="1" y="3750"/>
                </a:lnTo>
                <a:lnTo>
                  <a:pt x="56075" y="3750"/>
                </a:lnTo>
                <a:lnTo>
                  <a:pt x="5607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2"/>
          <p:cNvGrpSpPr/>
          <p:nvPr/>
        </p:nvGrpSpPr>
        <p:grpSpPr>
          <a:xfrm>
            <a:off x="4512982" y="3202639"/>
            <a:ext cx="275402" cy="601435"/>
            <a:chOff x="963107" y="4183314"/>
            <a:chExt cx="275402" cy="601435"/>
          </a:xfrm>
        </p:grpSpPr>
        <p:sp>
          <p:nvSpPr>
            <p:cNvPr id="180" name="Google Shape;180;p2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2"/>
          <p:cNvSpPr/>
          <p:nvPr/>
        </p:nvSpPr>
        <p:spPr>
          <a:xfrm>
            <a:off x="1803098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"/>
          <p:cNvSpPr/>
          <p:nvPr/>
        </p:nvSpPr>
        <p:spPr>
          <a:xfrm>
            <a:off x="7252548" y="209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"/>
          <p:cNvSpPr/>
          <p:nvPr/>
        </p:nvSpPr>
        <p:spPr>
          <a:xfrm>
            <a:off x="4437573" y="68615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"/>
          <p:cNvSpPr txBox="1">
            <a:spLocks noGrp="1"/>
          </p:cNvSpPr>
          <p:nvPr>
            <p:ph type="ctrTitle"/>
          </p:nvPr>
        </p:nvSpPr>
        <p:spPr>
          <a:xfrm>
            <a:off x="4625500" y="904978"/>
            <a:ext cx="3576900" cy="2217600"/>
          </a:xfrm>
          <a:prstGeom prst="rect">
            <a:avLst/>
          </a:prstGeom>
          <a:effectLst>
            <a:outerShdw dist="28575" dir="3660000" algn="bl" rotWithShape="0">
              <a:schemeClr val="accent2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7" name="Google Shape;267;p2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ONE_COLUMN_TEXT_1"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" name="Google Shape;2561;p15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562" name="Google Shape;2562;p15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563" name="Google Shape;2563;p1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1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1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1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1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1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1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1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1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1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1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1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6" name="Google Shape;2646;p15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647" name="Google Shape;2647;p1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1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1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1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1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1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1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1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1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30" name="Google Shape;2730;p15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5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5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5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5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5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5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5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5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5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5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5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5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5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5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5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5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5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5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3" name="Google Shape;275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754" name="Google Shape;2754;p15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2755" name="Google Shape;2755;p1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6" name="Google Shape;2756;p1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757" name="Google Shape;2757;p1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758" name="Google Shape;2758;p15"/>
          <p:cNvSpPr txBox="1">
            <a:spLocks noGrp="1"/>
          </p:cNvSpPr>
          <p:nvPr>
            <p:ph type="subTitle" idx="1"/>
          </p:nvPr>
        </p:nvSpPr>
        <p:spPr>
          <a:xfrm>
            <a:off x="1039900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59" name="Google Shape;2759;p15"/>
          <p:cNvSpPr txBox="1">
            <a:spLocks noGrp="1"/>
          </p:cNvSpPr>
          <p:nvPr>
            <p:ph type="subTitle" idx="2"/>
          </p:nvPr>
        </p:nvSpPr>
        <p:spPr>
          <a:xfrm>
            <a:off x="1039850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0" name="Google Shape;2760;p15"/>
          <p:cNvSpPr txBox="1">
            <a:spLocks noGrp="1"/>
          </p:cNvSpPr>
          <p:nvPr>
            <p:ph type="subTitle" idx="3"/>
          </p:nvPr>
        </p:nvSpPr>
        <p:spPr>
          <a:xfrm>
            <a:off x="3531213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1" name="Google Shape;2761;p15"/>
          <p:cNvSpPr txBox="1">
            <a:spLocks noGrp="1"/>
          </p:cNvSpPr>
          <p:nvPr>
            <p:ph type="subTitle" idx="4"/>
          </p:nvPr>
        </p:nvSpPr>
        <p:spPr>
          <a:xfrm>
            <a:off x="3531167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2" name="Google Shape;2762;p15"/>
          <p:cNvSpPr txBox="1">
            <a:spLocks noGrp="1"/>
          </p:cNvSpPr>
          <p:nvPr>
            <p:ph type="subTitle" idx="5"/>
          </p:nvPr>
        </p:nvSpPr>
        <p:spPr>
          <a:xfrm>
            <a:off x="6022488" y="3449475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3" name="Google Shape;2763;p15"/>
          <p:cNvSpPr txBox="1">
            <a:spLocks noGrp="1"/>
          </p:cNvSpPr>
          <p:nvPr>
            <p:ph type="subTitle" idx="6"/>
          </p:nvPr>
        </p:nvSpPr>
        <p:spPr>
          <a:xfrm>
            <a:off x="6022446" y="3917675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4" name="Google Shape;2764;p15"/>
          <p:cNvSpPr txBox="1">
            <a:spLocks noGrp="1"/>
          </p:cNvSpPr>
          <p:nvPr>
            <p:ph type="subTitle" idx="7"/>
          </p:nvPr>
        </p:nvSpPr>
        <p:spPr>
          <a:xfrm>
            <a:off x="1039900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5" name="Google Shape;2765;p15"/>
          <p:cNvSpPr txBox="1">
            <a:spLocks noGrp="1"/>
          </p:cNvSpPr>
          <p:nvPr>
            <p:ph type="subTitle" idx="8"/>
          </p:nvPr>
        </p:nvSpPr>
        <p:spPr>
          <a:xfrm>
            <a:off x="1039850" y="2179200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6" name="Google Shape;2766;p15"/>
          <p:cNvSpPr txBox="1">
            <a:spLocks noGrp="1"/>
          </p:cNvSpPr>
          <p:nvPr>
            <p:ph type="subTitle" idx="9"/>
          </p:nvPr>
        </p:nvSpPr>
        <p:spPr>
          <a:xfrm>
            <a:off x="3531213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7" name="Google Shape;2767;p15"/>
          <p:cNvSpPr txBox="1">
            <a:spLocks noGrp="1"/>
          </p:cNvSpPr>
          <p:nvPr>
            <p:ph type="subTitle" idx="13"/>
          </p:nvPr>
        </p:nvSpPr>
        <p:spPr>
          <a:xfrm>
            <a:off x="3531167" y="2179200"/>
            <a:ext cx="2081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68" name="Google Shape;2768;p15"/>
          <p:cNvSpPr txBox="1">
            <a:spLocks noGrp="1"/>
          </p:cNvSpPr>
          <p:nvPr>
            <p:ph type="subTitle" idx="14"/>
          </p:nvPr>
        </p:nvSpPr>
        <p:spPr>
          <a:xfrm>
            <a:off x="6022488" y="17110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769" name="Google Shape;2769;p15"/>
          <p:cNvSpPr txBox="1">
            <a:spLocks noGrp="1"/>
          </p:cNvSpPr>
          <p:nvPr>
            <p:ph type="subTitle" idx="15"/>
          </p:nvPr>
        </p:nvSpPr>
        <p:spPr>
          <a:xfrm>
            <a:off x="5888250" y="2179200"/>
            <a:ext cx="23502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ONE_COLUMN_TEXT_1_1_1">
    <p:spTree>
      <p:nvGrpSpPr>
        <p:cNvPr id="1" name="Shape 3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0" name="Google Shape;3390;p20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3391" name="Google Shape;3391;p20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3392" name="Google Shape;3392;p20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20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20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20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20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20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20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20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20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20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20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20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20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20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20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20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20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20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20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20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20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20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20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20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20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20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20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20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20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20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20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20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20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20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20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20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20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20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20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20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20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20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20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20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20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20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20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20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20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20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20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20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20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20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20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20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20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20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20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20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20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20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20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20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20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20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20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20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20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20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20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20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20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20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20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20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20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20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20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20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20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20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20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5" name="Google Shape;3475;p20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476" name="Google Shape;3476;p20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20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20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20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20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20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20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20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20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20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20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20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20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20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20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20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20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20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20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20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20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20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20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20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20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20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20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20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20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20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20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20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20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20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20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20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20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20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20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20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20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20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20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20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20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20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20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20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20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20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20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20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20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20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20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20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20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20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20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20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20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20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20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20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20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20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20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20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20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20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20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20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20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20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20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20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20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20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20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20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20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20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20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9" name="Google Shape;3559;p20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0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0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0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0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0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0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0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0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0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0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0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0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0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0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0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0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0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0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0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0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0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0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2" name="Google Shape;3582;p20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3583" name="Google Shape;3583;p20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4" name="Google Shape;3584;p20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585" name="Google Shape;3585;p20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ONE_COLUMN_TEXT_1_1_1_1">
    <p:spTree>
      <p:nvGrpSpPr>
        <p:cNvPr id="1" name="Shape 3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7" name="Google Shape;3587;p21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3588" name="Google Shape;3588;p21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3589" name="Google Shape;3589;p21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0" name="Google Shape;3590;p21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1" name="Google Shape;3591;p21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2" name="Google Shape;3592;p21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3" name="Google Shape;3593;p21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4" name="Google Shape;3594;p21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5" name="Google Shape;3595;p21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6" name="Google Shape;3596;p21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7" name="Google Shape;3597;p21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8" name="Google Shape;3598;p21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99" name="Google Shape;3599;p21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0" name="Google Shape;3600;p21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1" name="Google Shape;3601;p21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2" name="Google Shape;3602;p21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3" name="Google Shape;3603;p21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4" name="Google Shape;3604;p21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5" name="Google Shape;3605;p21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6" name="Google Shape;3606;p21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7" name="Google Shape;3607;p21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8" name="Google Shape;3608;p21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09" name="Google Shape;3609;p21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0" name="Google Shape;3610;p21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1" name="Google Shape;3611;p21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2" name="Google Shape;3612;p21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3" name="Google Shape;3613;p21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4" name="Google Shape;3614;p21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5" name="Google Shape;3615;p21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6" name="Google Shape;3616;p21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7" name="Google Shape;3617;p21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8" name="Google Shape;3618;p21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19" name="Google Shape;3619;p21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0" name="Google Shape;3620;p21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1" name="Google Shape;3621;p21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2" name="Google Shape;3622;p21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3" name="Google Shape;3623;p21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4" name="Google Shape;3624;p21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5" name="Google Shape;3625;p21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6" name="Google Shape;3626;p21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7" name="Google Shape;3627;p21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8" name="Google Shape;3628;p21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29" name="Google Shape;3629;p21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0" name="Google Shape;3630;p21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1" name="Google Shape;3631;p21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2" name="Google Shape;3632;p21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3" name="Google Shape;3633;p21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4" name="Google Shape;3634;p21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5" name="Google Shape;3635;p21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6" name="Google Shape;3636;p21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7" name="Google Shape;3637;p21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8" name="Google Shape;3638;p21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39" name="Google Shape;3639;p21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0" name="Google Shape;3640;p21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1" name="Google Shape;3641;p21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2" name="Google Shape;3642;p21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3" name="Google Shape;3643;p21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4" name="Google Shape;3644;p21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5" name="Google Shape;3645;p21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6" name="Google Shape;3646;p21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7" name="Google Shape;3647;p21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8" name="Google Shape;3648;p21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49" name="Google Shape;3649;p21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0" name="Google Shape;3650;p21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1" name="Google Shape;3651;p21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2" name="Google Shape;3652;p21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3" name="Google Shape;3653;p21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4" name="Google Shape;3654;p21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5" name="Google Shape;3655;p21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6" name="Google Shape;3656;p21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7" name="Google Shape;3657;p21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8" name="Google Shape;3658;p21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59" name="Google Shape;3659;p21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0" name="Google Shape;3660;p21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1" name="Google Shape;3661;p21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2" name="Google Shape;3662;p21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3" name="Google Shape;3663;p21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4" name="Google Shape;3664;p21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5" name="Google Shape;3665;p21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6" name="Google Shape;3666;p21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7" name="Google Shape;3667;p21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8" name="Google Shape;3668;p21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69" name="Google Shape;3669;p21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0" name="Google Shape;3670;p21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1" name="Google Shape;3671;p21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672" name="Google Shape;3672;p21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3673" name="Google Shape;3673;p21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4" name="Google Shape;3674;p21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5" name="Google Shape;3675;p21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6" name="Google Shape;3676;p21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7" name="Google Shape;3677;p21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8" name="Google Shape;3678;p21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79" name="Google Shape;3679;p21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0" name="Google Shape;3680;p21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1" name="Google Shape;3681;p21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2" name="Google Shape;3682;p21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3" name="Google Shape;3683;p21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4" name="Google Shape;3684;p21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5" name="Google Shape;3685;p21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6" name="Google Shape;3686;p21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7" name="Google Shape;3687;p21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8" name="Google Shape;3688;p21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89" name="Google Shape;3689;p21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0" name="Google Shape;3690;p21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1" name="Google Shape;3691;p21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2" name="Google Shape;3692;p21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3" name="Google Shape;3693;p21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4" name="Google Shape;3694;p21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5" name="Google Shape;3695;p21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6" name="Google Shape;3696;p21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7" name="Google Shape;3697;p21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8" name="Google Shape;3698;p21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99" name="Google Shape;3699;p21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0" name="Google Shape;3700;p21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1" name="Google Shape;3701;p21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2" name="Google Shape;3702;p21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3" name="Google Shape;3703;p21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4" name="Google Shape;3704;p21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5" name="Google Shape;3705;p21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6" name="Google Shape;3706;p21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7" name="Google Shape;3707;p21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8" name="Google Shape;3708;p21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09" name="Google Shape;3709;p21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0" name="Google Shape;3710;p21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1" name="Google Shape;3711;p21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2" name="Google Shape;3712;p21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3" name="Google Shape;3713;p21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4" name="Google Shape;3714;p21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5" name="Google Shape;3715;p21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6" name="Google Shape;3716;p21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7" name="Google Shape;3717;p21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8" name="Google Shape;3718;p21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19" name="Google Shape;3719;p21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0" name="Google Shape;3720;p21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1" name="Google Shape;3721;p21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2" name="Google Shape;3722;p21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3" name="Google Shape;3723;p21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4" name="Google Shape;3724;p21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5" name="Google Shape;3725;p21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6" name="Google Shape;3726;p21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7" name="Google Shape;3727;p21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8" name="Google Shape;3728;p21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29" name="Google Shape;3729;p21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0" name="Google Shape;3730;p21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1" name="Google Shape;3731;p21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2" name="Google Shape;3732;p21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3" name="Google Shape;3733;p21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4" name="Google Shape;3734;p21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5" name="Google Shape;3735;p21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6" name="Google Shape;3736;p21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7" name="Google Shape;3737;p21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8" name="Google Shape;3738;p21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39" name="Google Shape;3739;p21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0" name="Google Shape;3740;p21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1" name="Google Shape;3741;p21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2" name="Google Shape;3742;p21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3" name="Google Shape;3743;p21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4" name="Google Shape;3744;p21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5" name="Google Shape;3745;p21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6" name="Google Shape;3746;p21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7" name="Google Shape;3747;p21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8" name="Google Shape;3748;p21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49" name="Google Shape;3749;p21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0" name="Google Shape;3750;p21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1" name="Google Shape;3751;p21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2" name="Google Shape;3752;p21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3" name="Google Shape;3753;p21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4" name="Google Shape;3754;p21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755" name="Google Shape;3755;p21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3756" name="Google Shape;3756;p21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7" name="Google Shape;3757;p21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8" name="Google Shape;3758;p21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59" name="Google Shape;3759;p21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0" name="Google Shape;3760;p21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1" name="Google Shape;3761;p21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2" name="Google Shape;3762;p21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3" name="Google Shape;3763;p21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4" name="Google Shape;3764;p21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5" name="Google Shape;3765;p21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6" name="Google Shape;3766;p21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7" name="Google Shape;3767;p21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8" name="Google Shape;3768;p21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69" name="Google Shape;3769;p21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0" name="Google Shape;3770;p21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1" name="Google Shape;3771;p21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2" name="Google Shape;3772;p21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3" name="Google Shape;3773;p21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4" name="Google Shape;3774;p21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5" name="Google Shape;3775;p21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6" name="Google Shape;3776;p21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7" name="Google Shape;3777;p21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8" name="Google Shape;3778;p21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79" name="Google Shape;3779;p21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0" name="Google Shape;3780;p21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3781" name="Google Shape;3781;p21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 txBox="1">
            <a:spLocks noGrp="1"/>
          </p:cNvSpPr>
          <p:nvPr>
            <p:ph type="title"/>
          </p:nvPr>
        </p:nvSpPr>
        <p:spPr>
          <a:xfrm>
            <a:off x="4224825" y="1340325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0" name="Google Shape;270;p3"/>
          <p:cNvSpPr txBox="1">
            <a:spLocks noGrp="1"/>
          </p:cNvSpPr>
          <p:nvPr>
            <p:ph type="title" idx="2" hasCustomPrompt="1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3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1" name="Google Shape;271;p3"/>
          <p:cNvSpPr txBox="1">
            <a:spLocks noGrp="1"/>
          </p:cNvSpPr>
          <p:nvPr>
            <p:ph type="subTitle" idx="1"/>
          </p:nvPr>
        </p:nvSpPr>
        <p:spPr>
          <a:xfrm>
            <a:off x="4224825" y="2182125"/>
            <a:ext cx="2513700" cy="6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3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73" name="Google Shape;273;p3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74" name="Google Shape;274;p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7" name="Google Shape;357;p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358" name="Google Shape;358;p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1" name="Google Shape;441;p3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3"/>
          <p:cNvSpPr/>
          <p:nvPr/>
        </p:nvSpPr>
        <p:spPr>
          <a:xfrm>
            <a:off x="6773869" y="1069550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"/>
          <p:cNvSpPr/>
          <p:nvPr/>
        </p:nvSpPr>
        <p:spPr>
          <a:xfrm>
            <a:off x="230744" y="1867425"/>
            <a:ext cx="1550244" cy="531076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"/>
          <p:cNvSpPr/>
          <p:nvPr/>
        </p:nvSpPr>
        <p:spPr>
          <a:xfrm>
            <a:off x="2725025" y="191012"/>
            <a:ext cx="1221927" cy="418599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"/>
          <p:cNvSpPr/>
          <p:nvPr/>
        </p:nvSpPr>
        <p:spPr>
          <a:xfrm>
            <a:off x="7216963" y="2440805"/>
            <a:ext cx="764545" cy="26191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471" name="Google Shape;471;p4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472" name="Google Shape;472;p4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473" name="Google Shape;473;p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4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557" name="Google Shape;557;p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0" name="Google Shape;640;p4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5"/>
          <p:cNvSpPr txBox="1">
            <a:spLocks noGrp="1"/>
          </p:cNvSpPr>
          <p:nvPr>
            <p:ph type="subTitle" idx="1"/>
          </p:nvPr>
        </p:nvSpPr>
        <p:spPr>
          <a:xfrm>
            <a:off x="1823800" y="26114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669" name="Google Shape;669;p5"/>
          <p:cNvSpPr txBox="1">
            <a:spLocks noGrp="1"/>
          </p:cNvSpPr>
          <p:nvPr>
            <p:ph type="subTitle" idx="2"/>
          </p:nvPr>
        </p:nvSpPr>
        <p:spPr>
          <a:xfrm>
            <a:off x="1438400" y="3079600"/>
            <a:ext cx="28524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5"/>
          <p:cNvSpPr txBox="1">
            <a:spLocks noGrp="1"/>
          </p:cNvSpPr>
          <p:nvPr>
            <p:ph type="subTitle" idx="3"/>
          </p:nvPr>
        </p:nvSpPr>
        <p:spPr>
          <a:xfrm>
            <a:off x="5238600" y="2611400"/>
            <a:ext cx="20817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671" name="Google Shape;671;p5"/>
          <p:cNvSpPr txBox="1">
            <a:spLocks noGrp="1"/>
          </p:cNvSpPr>
          <p:nvPr>
            <p:ph type="subTitle" idx="4"/>
          </p:nvPr>
        </p:nvSpPr>
        <p:spPr>
          <a:xfrm>
            <a:off x="5004950" y="3079600"/>
            <a:ext cx="25491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72" name="Google Shape;672;p5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673" name="Google Shape;673;p5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674" name="Google Shape;674;p5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5" name="Google Shape;675;p5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6" name="Google Shape;676;p5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7" name="Google Shape;677;p5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8" name="Google Shape;678;p5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79" name="Google Shape;679;p5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0" name="Google Shape;680;p5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1" name="Google Shape;681;p5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2" name="Google Shape;682;p5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3" name="Google Shape;683;p5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4" name="Google Shape;684;p5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5" name="Google Shape;685;p5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6" name="Google Shape;686;p5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7" name="Google Shape;687;p5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8" name="Google Shape;688;p5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89" name="Google Shape;689;p5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0" name="Google Shape;690;p5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1" name="Google Shape;691;p5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2" name="Google Shape;692;p5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3" name="Google Shape;693;p5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4" name="Google Shape;694;p5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5" name="Google Shape;695;p5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6" name="Google Shape;696;p5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7" name="Google Shape;697;p5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8" name="Google Shape;698;p5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99" name="Google Shape;699;p5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0" name="Google Shape;700;p5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1" name="Google Shape;701;p5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2" name="Google Shape;702;p5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3" name="Google Shape;703;p5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4" name="Google Shape;704;p5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5" name="Google Shape;705;p5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6" name="Google Shape;706;p5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7" name="Google Shape;707;p5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8" name="Google Shape;708;p5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09" name="Google Shape;709;p5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0" name="Google Shape;710;p5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1" name="Google Shape;711;p5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2" name="Google Shape;712;p5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3" name="Google Shape;713;p5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4" name="Google Shape;714;p5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5" name="Google Shape;715;p5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6" name="Google Shape;716;p5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7" name="Google Shape;717;p5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8" name="Google Shape;718;p5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19" name="Google Shape;719;p5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0" name="Google Shape;720;p5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1" name="Google Shape;721;p5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3" name="Google Shape;723;p5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5" name="Google Shape;725;p5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6" name="Google Shape;726;p5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7" name="Google Shape;727;p5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8" name="Google Shape;728;p5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29" name="Google Shape;729;p5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0" name="Google Shape;730;p5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1" name="Google Shape;731;p5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2" name="Google Shape;732;p5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3" name="Google Shape;733;p5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4" name="Google Shape;734;p5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5" name="Google Shape;735;p5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6" name="Google Shape;736;p5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7" name="Google Shape;737;p5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8" name="Google Shape;738;p5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39" name="Google Shape;739;p5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0" name="Google Shape;740;p5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1" name="Google Shape;741;p5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2" name="Google Shape;742;p5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3" name="Google Shape;743;p5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4" name="Google Shape;744;p5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5" name="Google Shape;745;p5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7" name="Google Shape;747;p5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8" name="Google Shape;748;p5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49" name="Google Shape;749;p5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0" name="Google Shape;750;p5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57" name="Google Shape;757;p5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758" name="Google Shape;758;p5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9" name="Google Shape;769;p5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0" name="Google Shape;770;p5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2" name="Google Shape;772;p5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3" name="Google Shape;773;p5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4" name="Google Shape;774;p5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5" name="Google Shape;775;p5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6" name="Google Shape;776;p5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3" name="Google Shape;783;p5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4" name="Google Shape;784;p5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5" name="Google Shape;785;p5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6" name="Google Shape;786;p5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7" name="Google Shape;787;p5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89" name="Google Shape;789;p5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0" name="Google Shape;790;p5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1" name="Google Shape;791;p5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2" name="Google Shape;792;p5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3" name="Google Shape;793;p5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4" name="Google Shape;794;p5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5" name="Google Shape;795;p5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6" name="Google Shape;796;p5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7" name="Google Shape;797;p5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8" name="Google Shape;798;p5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9" name="Google Shape;799;p5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0" name="Google Shape;800;p5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1" name="Google Shape;801;p5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2" name="Google Shape;802;p5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3" name="Google Shape;803;p5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4" name="Google Shape;804;p5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5" name="Google Shape;805;p5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6" name="Google Shape;806;p5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7" name="Google Shape;807;p5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8" name="Google Shape;808;p5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09" name="Google Shape;809;p5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0" name="Google Shape;810;p5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1" name="Google Shape;811;p5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2" name="Google Shape;812;p5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3" name="Google Shape;813;p5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4" name="Google Shape;814;p5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5" name="Google Shape;815;p5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6" name="Google Shape;816;p5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7" name="Google Shape;817;p5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8" name="Google Shape;818;p5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19" name="Google Shape;819;p5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0" name="Google Shape;820;p5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1" name="Google Shape;821;p5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2" name="Google Shape;822;p5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3" name="Google Shape;823;p5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4" name="Google Shape;824;p5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5" name="Google Shape;825;p5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6" name="Google Shape;826;p5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7" name="Google Shape;827;p5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8" name="Google Shape;828;p5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29" name="Google Shape;829;p5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0" name="Google Shape;830;p5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1" name="Google Shape;831;p5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2" name="Google Shape;832;p5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3" name="Google Shape;833;p5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4" name="Google Shape;834;p5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5" name="Google Shape;835;p5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6" name="Google Shape;836;p5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841" name="Google Shape;841;p5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2" name="Google Shape;842;p5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3" name="Google Shape;843;p5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4" name="Google Shape;844;p5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5" name="Google Shape;845;p5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6" name="Google Shape;846;p5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7" name="Google Shape;847;p5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8" name="Google Shape;848;p5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49" name="Google Shape;849;p5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0" name="Google Shape;850;p5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1" name="Google Shape;851;p5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2" name="Google Shape;852;p5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5" name="Google Shape;865;p5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866" name="Google Shape;866;p5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7"/>
          <p:cNvSpPr txBox="1">
            <a:spLocks noGrp="1"/>
          </p:cNvSpPr>
          <p:nvPr>
            <p:ph type="body" idx="1"/>
          </p:nvPr>
        </p:nvSpPr>
        <p:spPr>
          <a:xfrm>
            <a:off x="1177200" y="1383350"/>
            <a:ext cx="3908700" cy="27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3" name="Google Shape;10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7"/>
          <p:cNvGrpSpPr/>
          <p:nvPr/>
        </p:nvGrpSpPr>
        <p:grpSpPr>
          <a:xfrm flipH="1">
            <a:off x="1645044" y="4329065"/>
            <a:ext cx="250404" cy="549532"/>
            <a:chOff x="7248623" y="4329065"/>
            <a:chExt cx="250404" cy="549532"/>
          </a:xfrm>
        </p:grpSpPr>
        <p:sp>
          <p:nvSpPr>
            <p:cNvPr id="1065" name="Google Shape;1065;p7"/>
            <p:cNvSpPr/>
            <p:nvPr/>
          </p:nvSpPr>
          <p:spPr>
            <a:xfrm>
              <a:off x="7403059" y="4365503"/>
              <a:ext cx="54233" cy="223287"/>
            </a:xfrm>
            <a:custGeom>
              <a:avLst/>
              <a:gdLst/>
              <a:ahLst/>
              <a:cxnLst/>
              <a:rect l="l" t="t" r="r" b="b"/>
              <a:pathLst>
                <a:path w="256" h="1054" extrusionOk="0">
                  <a:moveTo>
                    <a:pt x="256" y="0"/>
                  </a:moveTo>
                  <a:cubicBezTo>
                    <a:pt x="148" y="11"/>
                    <a:pt x="158" y="168"/>
                    <a:pt x="158" y="453"/>
                  </a:cubicBezTo>
                  <a:cubicBezTo>
                    <a:pt x="158" y="877"/>
                    <a:pt x="187" y="1004"/>
                    <a:pt x="0" y="1014"/>
                  </a:cubicBezTo>
                  <a:lnTo>
                    <a:pt x="0" y="1054"/>
                  </a:lnTo>
                  <a:cubicBezTo>
                    <a:pt x="59" y="1054"/>
                    <a:pt x="148" y="1034"/>
                    <a:pt x="187" y="1004"/>
                  </a:cubicBezTo>
                  <a:cubicBezTo>
                    <a:pt x="236" y="955"/>
                    <a:pt x="217" y="237"/>
                    <a:pt x="217" y="138"/>
                  </a:cubicBezTo>
                  <a:cubicBezTo>
                    <a:pt x="217" y="59"/>
                    <a:pt x="247" y="20"/>
                    <a:pt x="25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7403059" y="4367621"/>
              <a:ext cx="83468" cy="248285"/>
            </a:xfrm>
            <a:custGeom>
              <a:avLst/>
              <a:gdLst/>
              <a:ahLst/>
              <a:cxnLst/>
              <a:rect l="l" t="t" r="r" b="b"/>
              <a:pathLst>
                <a:path w="394" h="1172" extrusionOk="0">
                  <a:moveTo>
                    <a:pt x="306" y="1"/>
                  </a:moveTo>
                  <a:cubicBezTo>
                    <a:pt x="325" y="20"/>
                    <a:pt x="345" y="99"/>
                    <a:pt x="335" y="315"/>
                  </a:cubicBezTo>
                  <a:cubicBezTo>
                    <a:pt x="295" y="699"/>
                    <a:pt x="345" y="1033"/>
                    <a:pt x="187" y="1073"/>
                  </a:cubicBezTo>
                  <a:lnTo>
                    <a:pt x="0" y="1112"/>
                  </a:lnTo>
                  <a:lnTo>
                    <a:pt x="0" y="1171"/>
                  </a:lnTo>
                  <a:cubicBezTo>
                    <a:pt x="315" y="1162"/>
                    <a:pt x="394" y="1014"/>
                    <a:pt x="394" y="404"/>
                  </a:cubicBezTo>
                  <a:cubicBezTo>
                    <a:pt x="394" y="108"/>
                    <a:pt x="374" y="20"/>
                    <a:pt x="3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7403059" y="4365503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276" y="0"/>
                  </a:moveTo>
                  <a:cubicBezTo>
                    <a:pt x="266" y="0"/>
                    <a:pt x="256" y="30"/>
                    <a:pt x="247" y="50"/>
                  </a:cubicBezTo>
                  <a:cubicBezTo>
                    <a:pt x="236" y="70"/>
                    <a:pt x="227" y="109"/>
                    <a:pt x="227" y="138"/>
                  </a:cubicBezTo>
                  <a:cubicBezTo>
                    <a:pt x="227" y="237"/>
                    <a:pt x="247" y="955"/>
                    <a:pt x="197" y="1004"/>
                  </a:cubicBezTo>
                  <a:cubicBezTo>
                    <a:pt x="158" y="1034"/>
                    <a:pt x="59" y="1054"/>
                    <a:pt x="0" y="1063"/>
                  </a:cubicBezTo>
                  <a:lnTo>
                    <a:pt x="0" y="1122"/>
                  </a:lnTo>
                  <a:lnTo>
                    <a:pt x="197" y="1083"/>
                  </a:lnTo>
                  <a:cubicBezTo>
                    <a:pt x="374" y="1043"/>
                    <a:pt x="315" y="709"/>
                    <a:pt x="354" y="325"/>
                  </a:cubicBezTo>
                  <a:cubicBezTo>
                    <a:pt x="354" y="237"/>
                    <a:pt x="365" y="148"/>
                    <a:pt x="345" y="70"/>
                  </a:cubicBezTo>
                  <a:cubicBezTo>
                    <a:pt x="345" y="50"/>
                    <a:pt x="335" y="11"/>
                    <a:pt x="31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7403059" y="4365503"/>
              <a:ext cx="70969" cy="237905"/>
            </a:xfrm>
            <a:custGeom>
              <a:avLst/>
              <a:gdLst/>
              <a:ahLst/>
              <a:cxnLst/>
              <a:rect l="l" t="t" r="r" b="b"/>
              <a:pathLst>
                <a:path w="335" h="1123" extrusionOk="0">
                  <a:moveTo>
                    <a:pt x="247" y="0"/>
                  </a:moveTo>
                  <a:cubicBezTo>
                    <a:pt x="227" y="0"/>
                    <a:pt x="217" y="30"/>
                    <a:pt x="217" y="50"/>
                  </a:cubicBezTo>
                  <a:cubicBezTo>
                    <a:pt x="207" y="70"/>
                    <a:pt x="197" y="109"/>
                    <a:pt x="197" y="138"/>
                  </a:cubicBezTo>
                  <a:cubicBezTo>
                    <a:pt x="197" y="237"/>
                    <a:pt x="217" y="955"/>
                    <a:pt x="168" y="1004"/>
                  </a:cubicBezTo>
                  <a:cubicBezTo>
                    <a:pt x="13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68" y="1083"/>
                  </a:lnTo>
                  <a:cubicBezTo>
                    <a:pt x="335" y="1043"/>
                    <a:pt x="286" y="709"/>
                    <a:pt x="315" y="325"/>
                  </a:cubicBezTo>
                  <a:cubicBezTo>
                    <a:pt x="315" y="237"/>
                    <a:pt x="325" y="148"/>
                    <a:pt x="306" y="70"/>
                  </a:cubicBezTo>
                  <a:cubicBezTo>
                    <a:pt x="306" y="50"/>
                    <a:pt x="295" y="11"/>
                    <a:pt x="27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7"/>
            <p:cNvSpPr/>
            <p:nvPr/>
          </p:nvSpPr>
          <p:spPr>
            <a:xfrm>
              <a:off x="7403059" y="4365503"/>
              <a:ext cx="73087" cy="237905"/>
            </a:xfrm>
            <a:custGeom>
              <a:avLst/>
              <a:gdLst/>
              <a:ahLst/>
              <a:cxnLst/>
              <a:rect l="l" t="t" r="r" b="b"/>
              <a:pathLst>
                <a:path w="345" h="1123" extrusionOk="0">
                  <a:moveTo>
                    <a:pt x="266" y="0"/>
                  </a:moveTo>
                  <a:cubicBezTo>
                    <a:pt x="247" y="0"/>
                    <a:pt x="236" y="30"/>
                    <a:pt x="236" y="50"/>
                  </a:cubicBezTo>
                  <a:cubicBezTo>
                    <a:pt x="217" y="70"/>
                    <a:pt x="217" y="109"/>
                    <a:pt x="217" y="138"/>
                  </a:cubicBezTo>
                  <a:cubicBezTo>
                    <a:pt x="217" y="237"/>
                    <a:pt x="236" y="955"/>
                    <a:pt x="187" y="1004"/>
                  </a:cubicBezTo>
                  <a:cubicBezTo>
                    <a:pt x="148" y="1034"/>
                    <a:pt x="59" y="1054"/>
                    <a:pt x="0" y="1054"/>
                  </a:cubicBezTo>
                  <a:lnTo>
                    <a:pt x="0" y="1122"/>
                  </a:lnTo>
                  <a:lnTo>
                    <a:pt x="187" y="1083"/>
                  </a:lnTo>
                  <a:cubicBezTo>
                    <a:pt x="345" y="1043"/>
                    <a:pt x="295" y="709"/>
                    <a:pt x="335" y="325"/>
                  </a:cubicBezTo>
                  <a:cubicBezTo>
                    <a:pt x="335" y="237"/>
                    <a:pt x="345" y="148"/>
                    <a:pt x="325" y="70"/>
                  </a:cubicBezTo>
                  <a:cubicBezTo>
                    <a:pt x="325" y="50"/>
                    <a:pt x="315" y="11"/>
                    <a:pt x="29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7"/>
            <p:cNvSpPr/>
            <p:nvPr/>
          </p:nvSpPr>
          <p:spPr>
            <a:xfrm>
              <a:off x="7399882" y="4365503"/>
              <a:ext cx="76265" cy="238117"/>
            </a:xfrm>
            <a:custGeom>
              <a:avLst/>
              <a:gdLst/>
              <a:ahLst/>
              <a:cxnLst/>
              <a:rect l="l" t="t" r="r" b="b"/>
              <a:pathLst>
                <a:path w="360" h="1124" extrusionOk="0">
                  <a:moveTo>
                    <a:pt x="232" y="109"/>
                  </a:moveTo>
                  <a:cubicBezTo>
                    <a:pt x="222" y="138"/>
                    <a:pt x="232" y="158"/>
                    <a:pt x="232" y="188"/>
                  </a:cubicBezTo>
                  <a:lnTo>
                    <a:pt x="232" y="109"/>
                  </a:lnTo>
                  <a:close/>
                  <a:moveTo>
                    <a:pt x="232" y="266"/>
                  </a:moveTo>
                  <a:lnTo>
                    <a:pt x="232" y="581"/>
                  </a:lnTo>
                  <a:cubicBezTo>
                    <a:pt x="242" y="473"/>
                    <a:pt x="242" y="374"/>
                    <a:pt x="232" y="266"/>
                  </a:cubicBezTo>
                  <a:close/>
                  <a:moveTo>
                    <a:pt x="212" y="965"/>
                  </a:moveTo>
                  <a:lnTo>
                    <a:pt x="212" y="965"/>
                  </a:lnTo>
                  <a:cubicBezTo>
                    <a:pt x="202" y="975"/>
                    <a:pt x="202" y="995"/>
                    <a:pt x="192" y="1004"/>
                  </a:cubicBezTo>
                  <a:cubicBezTo>
                    <a:pt x="202" y="995"/>
                    <a:pt x="212" y="975"/>
                    <a:pt x="212" y="965"/>
                  </a:cubicBezTo>
                  <a:close/>
                  <a:moveTo>
                    <a:pt x="271" y="0"/>
                  </a:moveTo>
                  <a:cubicBezTo>
                    <a:pt x="262" y="0"/>
                    <a:pt x="262" y="11"/>
                    <a:pt x="262" y="11"/>
                  </a:cubicBezTo>
                  <a:cubicBezTo>
                    <a:pt x="251" y="20"/>
                    <a:pt x="251" y="30"/>
                    <a:pt x="251" y="30"/>
                  </a:cubicBezTo>
                  <a:cubicBezTo>
                    <a:pt x="232" y="59"/>
                    <a:pt x="232" y="79"/>
                    <a:pt x="232" y="109"/>
                  </a:cubicBezTo>
                  <a:cubicBezTo>
                    <a:pt x="242" y="79"/>
                    <a:pt x="242" y="59"/>
                    <a:pt x="251" y="40"/>
                  </a:cubicBezTo>
                  <a:cubicBezTo>
                    <a:pt x="262" y="30"/>
                    <a:pt x="262" y="20"/>
                    <a:pt x="262" y="20"/>
                  </a:cubicBezTo>
                  <a:lnTo>
                    <a:pt x="271" y="11"/>
                  </a:lnTo>
                  <a:lnTo>
                    <a:pt x="310" y="11"/>
                  </a:lnTo>
                  <a:cubicBezTo>
                    <a:pt x="321" y="11"/>
                    <a:pt x="330" y="30"/>
                    <a:pt x="330" y="40"/>
                  </a:cubicBezTo>
                  <a:cubicBezTo>
                    <a:pt x="330" y="50"/>
                    <a:pt x="340" y="59"/>
                    <a:pt x="340" y="79"/>
                  </a:cubicBezTo>
                  <a:cubicBezTo>
                    <a:pt x="340" y="99"/>
                    <a:pt x="350" y="129"/>
                    <a:pt x="350" y="148"/>
                  </a:cubicBezTo>
                  <a:cubicBezTo>
                    <a:pt x="350" y="207"/>
                    <a:pt x="350" y="256"/>
                    <a:pt x="340" y="306"/>
                  </a:cubicBezTo>
                  <a:cubicBezTo>
                    <a:pt x="330" y="414"/>
                    <a:pt x="330" y="512"/>
                    <a:pt x="330" y="621"/>
                  </a:cubicBezTo>
                  <a:cubicBezTo>
                    <a:pt x="330" y="670"/>
                    <a:pt x="321" y="729"/>
                    <a:pt x="321" y="778"/>
                  </a:cubicBezTo>
                  <a:cubicBezTo>
                    <a:pt x="321" y="827"/>
                    <a:pt x="310" y="877"/>
                    <a:pt x="301" y="936"/>
                  </a:cubicBezTo>
                  <a:cubicBezTo>
                    <a:pt x="301" y="955"/>
                    <a:pt x="291" y="984"/>
                    <a:pt x="281" y="1004"/>
                  </a:cubicBezTo>
                  <a:cubicBezTo>
                    <a:pt x="271" y="1024"/>
                    <a:pt x="251" y="1054"/>
                    <a:pt x="232" y="1063"/>
                  </a:cubicBezTo>
                  <a:cubicBezTo>
                    <a:pt x="232" y="1063"/>
                    <a:pt x="222" y="1063"/>
                    <a:pt x="222" y="1073"/>
                  </a:cubicBezTo>
                  <a:lnTo>
                    <a:pt x="202" y="1073"/>
                  </a:lnTo>
                  <a:lnTo>
                    <a:pt x="163" y="1083"/>
                  </a:lnTo>
                  <a:lnTo>
                    <a:pt x="84" y="1103"/>
                  </a:lnTo>
                  <a:cubicBezTo>
                    <a:pt x="23" y="1115"/>
                    <a:pt x="0" y="1123"/>
                    <a:pt x="15" y="1123"/>
                  </a:cubicBezTo>
                  <a:cubicBezTo>
                    <a:pt x="24" y="1123"/>
                    <a:pt x="47" y="1120"/>
                    <a:pt x="84" y="1113"/>
                  </a:cubicBezTo>
                  <a:lnTo>
                    <a:pt x="163" y="1093"/>
                  </a:lnTo>
                  <a:lnTo>
                    <a:pt x="202" y="1083"/>
                  </a:lnTo>
                  <a:lnTo>
                    <a:pt x="222" y="1083"/>
                  </a:lnTo>
                  <a:cubicBezTo>
                    <a:pt x="232" y="1073"/>
                    <a:pt x="232" y="1073"/>
                    <a:pt x="242" y="1073"/>
                  </a:cubicBezTo>
                  <a:cubicBezTo>
                    <a:pt x="262" y="1054"/>
                    <a:pt x="281" y="1034"/>
                    <a:pt x="291" y="1014"/>
                  </a:cubicBezTo>
                  <a:cubicBezTo>
                    <a:pt x="301" y="984"/>
                    <a:pt x="310" y="955"/>
                    <a:pt x="310" y="936"/>
                  </a:cubicBezTo>
                  <a:cubicBezTo>
                    <a:pt x="330" y="886"/>
                    <a:pt x="330" y="827"/>
                    <a:pt x="330" y="778"/>
                  </a:cubicBezTo>
                  <a:cubicBezTo>
                    <a:pt x="340" y="729"/>
                    <a:pt x="340" y="670"/>
                    <a:pt x="340" y="621"/>
                  </a:cubicBezTo>
                  <a:cubicBezTo>
                    <a:pt x="340" y="522"/>
                    <a:pt x="340" y="414"/>
                    <a:pt x="350" y="306"/>
                  </a:cubicBezTo>
                  <a:cubicBezTo>
                    <a:pt x="360" y="256"/>
                    <a:pt x="360" y="207"/>
                    <a:pt x="360" y="148"/>
                  </a:cubicBezTo>
                  <a:cubicBezTo>
                    <a:pt x="360" y="129"/>
                    <a:pt x="350" y="99"/>
                    <a:pt x="350" y="79"/>
                  </a:cubicBezTo>
                  <a:cubicBezTo>
                    <a:pt x="350" y="59"/>
                    <a:pt x="340" y="50"/>
                    <a:pt x="340" y="40"/>
                  </a:cubicBezTo>
                  <a:cubicBezTo>
                    <a:pt x="340" y="30"/>
                    <a:pt x="330" y="20"/>
                    <a:pt x="330" y="20"/>
                  </a:cubicBezTo>
                  <a:cubicBezTo>
                    <a:pt x="330" y="11"/>
                    <a:pt x="321" y="0"/>
                    <a:pt x="32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7"/>
            <p:cNvSpPr/>
            <p:nvPr/>
          </p:nvSpPr>
          <p:spPr>
            <a:xfrm>
              <a:off x="7294594" y="4561462"/>
              <a:ext cx="54445" cy="223287"/>
            </a:xfrm>
            <a:custGeom>
              <a:avLst/>
              <a:gdLst/>
              <a:ahLst/>
              <a:cxnLst/>
              <a:rect l="l" t="t" r="r" b="b"/>
              <a:pathLst>
                <a:path w="257" h="1054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1"/>
                    <a:pt x="40" y="50"/>
                    <a:pt x="40" y="129"/>
                  </a:cubicBezTo>
                  <a:cubicBezTo>
                    <a:pt x="40" y="237"/>
                    <a:pt x="20" y="945"/>
                    <a:pt x="70" y="1004"/>
                  </a:cubicBezTo>
                  <a:cubicBezTo>
                    <a:pt x="109" y="1034"/>
                    <a:pt x="197" y="1054"/>
                    <a:pt x="256" y="1054"/>
                  </a:cubicBezTo>
                  <a:lnTo>
                    <a:pt x="256" y="1014"/>
                  </a:lnTo>
                  <a:cubicBezTo>
                    <a:pt x="70" y="1004"/>
                    <a:pt x="99" y="866"/>
                    <a:pt x="99" y="453"/>
                  </a:cubicBezTo>
                  <a:cubicBezTo>
                    <a:pt x="99" y="158"/>
                    <a:pt x="109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7"/>
            <p:cNvSpPr/>
            <p:nvPr/>
          </p:nvSpPr>
          <p:spPr>
            <a:xfrm>
              <a:off x="7263452" y="4561462"/>
              <a:ext cx="85586" cy="250404"/>
            </a:xfrm>
            <a:custGeom>
              <a:avLst/>
              <a:gdLst/>
              <a:ahLst/>
              <a:cxnLst/>
              <a:rect l="l" t="t" r="r" b="b"/>
              <a:pathLst>
                <a:path w="404" h="1182" extrusionOk="0">
                  <a:moveTo>
                    <a:pt x="99" y="0"/>
                  </a:moveTo>
                  <a:lnTo>
                    <a:pt x="99" y="0"/>
                  </a:lnTo>
                  <a:cubicBezTo>
                    <a:pt x="20" y="20"/>
                    <a:pt x="0" y="118"/>
                    <a:pt x="0" y="414"/>
                  </a:cubicBezTo>
                  <a:cubicBezTo>
                    <a:pt x="0" y="1024"/>
                    <a:pt x="79" y="1172"/>
                    <a:pt x="403" y="1181"/>
                  </a:cubicBezTo>
                  <a:lnTo>
                    <a:pt x="403" y="1122"/>
                  </a:lnTo>
                  <a:lnTo>
                    <a:pt x="206" y="1073"/>
                  </a:lnTo>
                  <a:cubicBezTo>
                    <a:pt x="49" y="1044"/>
                    <a:pt x="99" y="709"/>
                    <a:pt x="69" y="326"/>
                  </a:cubicBezTo>
                  <a:cubicBezTo>
                    <a:pt x="49" y="109"/>
                    <a:pt x="79" y="3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7269595" y="4561462"/>
              <a:ext cx="79443" cy="237905"/>
            </a:xfrm>
            <a:custGeom>
              <a:avLst/>
              <a:gdLst/>
              <a:ahLst/>
              <a:cxnLst/>
              <a:rect l="l" t="t" r="r" b="b"/>
              <a:pathLst>
                <a:path w="375" h="1123" extrusionOk="0">
                  <a:moveTo>
                    <a:pt x="59" y="0"/>
                  </a:moveTo>
                  <a:cubicBezTo>
                    <a:pt x="40" y="11"/>
                    <a:pt x="30" y="50"/>
                    <a:pt x="3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0" y="1044"/>
                    <a:pt x="168" y="1073"/>
                  </a:cubicBezTo>
                  <a:lnTo>
                    <a:pt x="374" y="1122"/>
                  </a:lnTo>
                  <a:lnTo>
                    <a:pt x="374" y="1054"/>
                  </a:lnTo>
                  <a:cubicBezTo>
                    <a:pt x="306" y="1054"/>
                    <a:pt x="217" y="1034"/>
                    <a:pt x="177" y="1004"/>
                  </a:cubicBezTo>
                  <a:cubicBezTo>
                    <a:pt x="118" y="945"/>
                    <a:pt x="138" y="237"/>
                    <a:pt x="138" y="129"/>
                  </a:cubicBezTo>
                  <a:cubicBezTo>
                    <a:pt x="138" y="99"/>
                    <a:pt x="138" y="70"/>
                    <a:pt x="129" y="40"/>
                  </a:cubicBezTo>
                  <a:cubicBezTo>
                    <a:pt x="118" y="30"/>
                    <a:pt x="109" y="0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7277858" y="4561462"/>
              <a:ext cx="71181" cy="235786"/>
            </a:xfrm>
            <a:custGeom>
              <a:avLst/>
              <a:gdLst/>
              <a:ahLst/>
              <a:cxnLst/>
              <a:rect l="l" t="t" r="r" b="b"/>
              <a:pathLst>
                <a:path w="336" h="1113" extrusionOk="0">
                  <a:moveTo>
                    <a:pt x="50" y="0"/>
                  </a:moveTo>
                  <a:cubicBezTo>
                    <a:pt x="40" y="11"/>
                    <a:pt x="31" y="50"/>
                    <a:pt x="20" y="59"/>
                  </a:cubicBezTo>
                  <a:cubicBezTo>
                    <a:pt x="11" y="148"/>
                    <a:pt x="11" y="237"/>
                    <a:pt x="20" y="326"/>
                  </a:cubicBezTo>
                  <a:cubicBezTo>
                    <a:pt x="50" y="709"/>
                    <a:pt x="1" y="1044"/>
                    <a:pt x="158" y="1073"/>
                  </a:cubicBezTo>
                  <a:lnTo>
                    <a:pt x="335" y="1113"/>
                  </a:lnTo>
                  <a:lnTo>
                    <a:pt x="335" y="1054"/>
                  </a:lnTo>
                  <a:cubicBezTo>
                    <a:pt x="276" y="1044"/>
                    <a:pt x="197" y="1034"/>
                    <a:pt x="168" y="1004"/>
                  </a:cubicBezTo>
                  <a:cubicBezTo>
                    <a:pt x="119" y="945"/>
                    <a:pt x="129" y="237"/>
                    <a:pt x="129" y="129"/>
                  </a:cubicBezTo>
                  <a:cubicBezTo>
                    <a:pt x="129" y="99"/>
                    <a:pt x="129" y="70"/>
                    <a:pt x="119" y="40"/>
                  </a:cubicBezTo>
                  <a:cubicBezTo>
                    <a:pt x="109" y="30"/>
                    <a:pt x="99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7273621" y="4561462"/>
              <a:ext cx="75418" cy="237905"/>
            </a:xfrm>
            <a:custGeom>
              <a:avLst/>
              <a:gdLst/>
              <a:ahLst/>
              <a:cxnLst/>
              <a:rect l="l" t="t" r="r" b="b"/>
              <a:pathLst>
                <a:path w="356" h="1123" extrusionOk="0">
                  <a:moveTo>
                    <a:pt x="60" y="0"/>
                  </a:moveTo>
                  <a:cubicBezTo>
                    <a:pt x="40" y="11"/>
                    <a:pt x="31" y="50"/>
                    <a:pt x="31" y="59"/>
                  </a:cubicBezTo>
                  <a:cubicBezTo>
                    <a:pt x="11" y="148"/>
                    <a:pt x="11" y="237"/>
                    <a:pt x="21" y="326"/>
                  </a:cubicBezTo>
                  <a:cubicBezTo>
                    <a:pt x="51" y="709"/>
                    <a:pt x="1" y="1044"/>
                    <a:pt x="158" y="1073"/>
                  </a:cubicBezTo>
                  <a:lnTo>
                    <a:pt x="355" y="1122"/>
                  </a:lnTo>
                  <a:lnTo>
                    <a:pt x="355" y="1054"/>
                  </a:lnTo>
                  <a:cubicBezTo>
                    <a:pt x="296" y="1054"/>
                    <a:pt x="208" y="1034"/>
                    <a:pt x="169" y="1004"/>
                  </a:cubicBezTo>
                  <a:cubicBezTo>
                    <a:pt x="119" y="945"/>
                    <a:pt x="139" y="237"/>
                    <a:pt x="139" y="129"/>
                  </a:cubicBezTo>
                  <a:cubicBezTo>
                    <a:pt x="139" y="99"/>
                    <a:pt x="129" y="70"/>
                    <a:pt x="119" y="40"/>
                  </a:cubicBezTo>
                  <a:cubicBezTo>
                    <a:pt x="119" y="30"/>
                    <a:pt x="110" y="0"/>
                    <a:pt x="9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7275951" y="4561462"/>
              <a:ext cx="76477" cy="238117"/>
            </a:xfrm>
            <a:custGeom>
              <a:avLst/>
              <a:gdLst/>
              <a:ahLst/>
              <a:cxnLst/>
              <a:rect l="l" t="t" r="r" b="b"/>
              <a:pathLst>
                <a:path w="361" h="1124" extrusionOk="0">
                  <a:moveTo>
                    <a:pt x="118" y="581"/>
                  </a:moveTo>
                  <a:cubicBezTo>
                    <a:pt x="118" y="680"/>
                    <a:pt x="118" y="788"/>
                    <a:pt x="128" y="886"/>
                  </a:cubicBezTo>
                  <a:cubicBezTo>
                    <a:pt x="138" y="916"/>
                    <a:pt x="138" y="945"/>
                    <a:pt x="138" y="965"/>
                  </a:cubicBezTo>
                  <a:cubicBezTo>
                    <a:pt x="147" y="975"/>
                    <a:pt x="147" y="995"/>
                    <a:pt x="158" y="1004"/>
                  </a:cubicBezTo>
                  <a:cubicBezTo>
                    <a:pt x="147" y="995"/>
                    <a:pt x="147" y="975"/>
                    <a:pt x="147" y="965"/>
                  </a:cubicBezTo>
                  <a:cubicBezTo>
                    <a:pt x="138" y="936"/>
                    <a:pt x="138" y="916"/>
                    <a:pt x="138" y="886"/>
                  </a:cubicBezTo>
                  <a:cubicBezTo>
                    <a:pt x="128" y="788"/>
                    <a:pt x="128" y="680"/>
                    <a:pt x="118" y="581"/>
                  </a:cubicBezTo>
                  <a:close/>
                  <a:moveTo>
                    <a:pt x="158" y="1004"/>
                  </a:moveTo>
                  <a:cubicBezTo>
                    <a:pt x="167" y="1014"/>
                    <a:pt x="177" y="1024"/>
                    <a:pt x="187" y="1024"/>
                  </a:cubicBezTo>
                  <a:cubicBezTo>
                    <a:pt x="177" y="1014"/>
                    <a:pt x="167" y="1014"/>
                    <a:pt x="158" y="1004"/>
                  </a:cubicBezTo>
                  <a:close/>
                  <a:moveTo>
                    <a:pt x="40" y="0"/>
                  </a:moveTo>
                  <a:cubicBezTo>
                    <a:pt x="40" y="0"/>
                    <a:pt x="29" y="11"/>
                    <a:pt x="29" y="20"/>
                  </a:cubicBezTo>
                  <a:cubicBezTo>
                    <a:pt x="20" y="20"/>
                    <a:pt x="20" y="30"/>
                    <a:pt x="20" y="30"/>
                  </a:cubicBezTo>
                  <a:cubicBezTo>
                    <a:pt x="20" y="50"/>
                    <a:pt x="10" y="59"/>
                    <a:pt x="10" y="70"/>
                  </a:cubicBezTo>
                  <a:cubicBezTo>
                    <a:pt x="0" y="99"/>
                    <a:pt x="0" y="129"/>
                    <a:pt x="0" y="148"/>
                  </a:cubicBezTo>
                  <a:cubicBezTo>
                    <a:pt x="0" y="207"/>
                    <a:pt x="0" y="256"/>
                    <a:pt x="10" y="306"/>
                  </a:cubicBezTo>
                  <a:cubicBezTo>
                    <a:pt x="10" y="414"/>
                    <a:pt x="20" y="512"/>
                    <a:pt x="20" y="621"/>
                  </a:cubicBezTo>
                  <a:lnTo>
                    <a:pt x="20" y="778"/>
                  </a:lnTo>
                  <a:cubicBezTo>
                    <a:pt x="29" y="827"/>
                    <a:pt x="29" y="877"/>
                    <a:pt x="40" y="936"/>
                  </a:cubicBezTo>
                  <a:cubicBezTo>
                    <a:pt x="49" y="955"/>
                    <a:pt x="49" y="985"/>
                    <a:pt x="69" y="1004"/>
                  </a:cubicBezTo>
                  <a:cubicBezTo>
                    <a:pt x="79" y="1034"/>
                    <a:pt x="88" y="1054"/>
                    <a:pt x="118" y="1073"/>
                  </a:cubicBezTo>
                  <a:cubicBezTo>
                    <a:pt x="118" y="1073"/>
                    <a:pt x="128" y="1073"/>
                    <a:pt x="138" y="1083"/>
                  </a:cubicBezTo>
                  <a:lnTo>
                    <a:pt x="158" y="1083"/>
                  </a:lnTo>
                  <a:lnTo>
                    <a:pt x="197" y="1093"/>
                  </a:lnTo>
                  <a:lnTo>
                    <a:pt x="266" y="1113"/>
                  </a:lnTo>
                  <a:cubicBezTo>
                    <a:pt x="307" y="1120"/>
                    <a:pt x="332" y="1123"/>
                    <a:pt x="343" y="1123"/>
                  </a:cubicBezTo>
                  <a:cubicBezTo>
                    <a:pt x="360" y="1123"/>
                    <a:pt x="337" y="1115"/>
                    <a:pt x="276" y="1103"/>
                  </a:cubicBezTo>
                  <a:lnTo>
                    <a:pt x="197" y="1083"/>
                  </a:lnTo>
                  <a:lnTo>
                    <a:pt x="158" y="1073"/>
                  </a:lnTo>
                  <a:lnTo>
                    <a:pt x="138" y="1073"/>
                  </a:lnTo>
                  <a:cubicBezTo>
                    <a:pt x="138" y="1063"/>
                    <a:pt x="128" y="1063"/>
                    <a:pt x="118" y="1063"/>
                  </a:cubicBezTo>
                  <a:cubicBezTo>
                    <a:pt x="99" y="1044"/>
                    <a:pt x="88" y="1024"/>
                    <a:pt x="79" y="1004"/>
                  </a:cubicBezTo>
                  <a:cubicBezTo>
                    <a:pt x="69" y="985"/>
                    <a:pt x="59" y="955"/>
                    <a:pt x="49" y="925"/>
                  </a:cubicBezTo>
                  <a:cubicBezTo>
                    <a:pt x="40" y="877"/>
                    <a:pt x="40" y="827"/>
                    <a:pt x="40" y="778"/>
                  </a:cubicBezTo>
                  <a:cubicBezTo>
                    <a:pt x="29" y="719"/>
                    <a:pt x="29" y="670"/>
                    <a:pt x="29" y="621"/>
                  </a:cubicBezTo>
                  <a:cubicBezTo>
                    <a:pt x="29" y="512"/>
                    <a:pt x="20" y="414"/>
                    <a:pt x="20" y="306"/>
                  </a:cubicBezTo>
                  <a:cubicBezTo>
                    <a:pt x="10" y="256"/>
                    <a:pt x="10" y="207"/>
                    <a:pt x="10" y="148"/>
                  </a:cubicBezTo>
                  <a:cubicBezTo>
                    <a:pt x="10" y="129"/>
                    <a:pt x="10" y="99"/>
                    <a:pt x="20" y="79"/>
                  </a:cubicBezTo>
                  <a:cubicBezTo>
                    <a:pt x="20" y="59"/>
                    <a:pt x="20" y="50"/>
                    <a:pt x="29" y="40"/>
                  </a:cubicBezTo>
                  <a:cubicBezTo>
                    <a:pt x="29" y="30"/>
                    <a:pt x="40" y="11"/>
                    <a:pt x="49" y="11"/>
                  </a:cubicBezTo>
                  <a:lnTo>
                    <a:pt x="79" y="11"/>
                  </a:lnTo>
                  <a:cubicBezTo>
                    <a:pt x="88" y="11"/>
                    <a:pt x="88" y="11"/>
                    <a:pt x="88" y="20"/>
                  </a:cubicBezTo>
                  <a:cubicBezTo>
                    <a:pt x="99" y="20"/>
                    <a:pt x="99" y="30"/>
                    <a:pt x="99" y="30"/>
                  </a:cubicBezTo>
                  <a:cubicBezTo>
                    <a:pt x="108" y="59"/>
                    <a:pt x="118" y="79"/>
                    <a:pt x="118" y="109"/>
                  </a:cubicBezTo>
                  <a:lnTo>
                    <a:pt x="118" y="188"/>
                  </a:lnTo>
                  <a:lnTo>
                    <a:pt x="118" y="267"/>
                  </a:lnTo>
                  <a:lnTo>
                    <a:pt x="118" y="581"/>
                  </a:lnTo>
                  <a:cubicBezTo>
                    <a:pt x="118" y="473"/>
                    <a:pt x="128" y="365"/>
                    <a:pt x="128" y="267"/>
                  </a:cubicBezTo>
                  <a:lnTo>
                    <a:pt x="128" y="188"/>
                  </a:lnTo>
                  <a:lnTo>
                    <a:pt x="128" y="109"/>
                  </a:lnTo>
                  <a:cubicBezTo>
                    <a:pt x="128" y="79"/>
                    <a:pt x="118" y="59"/>
                    <a:pt x="108" y="30"/>
                  </a:cubicBezTo>
                  <a:cubicBezTo>
                    <a:pt x="108" y="20"/>
                    <a:pt x="99" y="20"/>
                    <a:pt x="99" y="11"/>
                  </a:cubicBezTo>
                  <a:cubicBezTo>
                    <a:pt x="99" y="11"/>
                    <a:pt x="8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7342683" y="4330124"/>
              <a:ext cx="70969" cy="548473"/>
            </a:xfrm>
            <a:custGeom>
              <a:avLst/>
              <a:gdLst/>
              <a:ahLst/>
              <a:cxnLst/>
              <a:rect l="l" t="t" r="r" b="b"/>
              <a:pathLst>
                <a:path w="335" h="2589" extrusionOk="0">
                  <a:moveTo>
                    <a:pt x="167" y="0"/>
                  </a:moveTo>
                  <a:cubicBezTo>
                    <a:pt x="0" y="0"/>
                    <a:pt x="20" y="217"/>
                    <a:pt x="20" y="482"/>
                  </a:cubicBezTo>
                  <a:lnTo>
                    <a:pt x="20" y="2588"/>
                  </a:lnTo>
                  <a:lnTo>
                    <a:pt x="324" y="2588"/>
                  </a:lnTo>
                  <a:lnTo>
                    <a:pt x="324" y="482"/>
                  </a:lnTo>
                  <a:cubicBezTo>
                    <a:pt x="324" y="217"/>
                    <a:pt x="335" y="0"/>
                    <a:pt x="16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7352852" y="4330124"/>
              <a:ext cx="50420" cy="548473"/>
            </a:xfrm>
            <a:custGeom>
              <a:avLst/>
              <a:gdLst/>
              <a:ahLst/>
              <a:cxnLst/>
              <a:rect l="l" t="t" r="r" b="b"/>
              <a:pathLst>
                <a:path w="238" h="2589" extrusionOk="0">
                  <a:moveTo>
                    <a:pt x="119" y="0"/>
                  </a:moveTo>
                  <a:cubicBezTo>
                    <a:pt x="1" y="0"/>
                    <a:pt x="11" y="325"/>
                    <a:pt x="21" y="689"/>
                  </a:cubicBezTo>
                  <a:cubicBezTo>
                    <a:pt x="31" y="1014"/>
                    <a:pt x="51" y="2588"/>
                    <a:pt x="51" y="2588"/>
                  </a:cubicBezTo>
                  <a:lnTo>
                    <a:pt x="188" y="2588"/>
                  </a:lnTo>
                  <a:cubicBezTo>
                    <a:pt x="188" y="2588"/>
                    <a:pt x="217" y="1014"/>
                    <a:pt x="217" y="689"/>
                  </a:cubicBezTo>
                  <a:cubicBezTo>
                    <a:pt x="228" y="325"/>
                    <a:pt x="237" y="0"/>
                    <a:pt x="11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7361325" y="4330124"/>
              <a:ext cx="33472" cy="548473"/>
            </a:xfrm>
            <a:custGeom>
              <a:avLst/>
              <a:gdLst/>
              <a:ahLst/>
              <a:cxnLst/>
              <a:rect l="l" t="t" r="r" b="b"/>
              <a:pathLst>
                <a:path w="158" h="2589" extrusionOk="0">
                  <a:moveTo>
                    <a:pt x="79" y="0"/>
                  </a:moveTo>
                  <a:cubicBezTo>
                    <a:pt x="0" y="0"/>
                    <a:pt x="11" y="217"/>
                    <a:pt x="11" y="482"/>
                  </a:cubicBezTo>
                  <a:lnTo>
                    <a:pt x="11" y="2588"/>
                  </a:lnTo>
                  <a:lnTo>
                    <a:pt x="148" y="2588"/>
                  </a:lnTo>
                  <a:lnTo>
                    <a:pt x="148" y="482"/>
                  </a:lnTo>
                  <a:cubicBezTo>
                    <a:pt x="148" y="217"/>
                    <a:pt x="158" y="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7361325" y="4329065"/>
              <a:ext cx="19066" cy="547414"/>
            </a:xfrm>
            <a:custGeom>
              <a:avLst/>
              <a:gdLst/>
              <a:ahLst/>
              <a:cxnLst/>
              <a:rect l="l" t="t" r="r" b="b"/>
              <a:pathLst>
                <a:path w="90" h="2584" extrusionOk="0">
                  <a:moveTo>
                    <a:pt x="76" y="1"/>
                  </a:moveTo>
                  <a:cubicBezTo>
                    <a:pt x="71" y="1"/>
                    <a:pt x="66" y="2"/>
                    <a:pt x="59" y="5"/>
                  </a:cubicBezTo>
                  <a:lnTo>
                    <a:pt x="40" y="25"/>
                  </a:lnTo>
                  <a:cubicBezTo>
                    <a:pt x="40" y="35"/>
                    <a:pt x="30" y="45"/>
                    <a:pt x="30" y="54"/>
                  </a:cubicBezTo>
                  <a:cubicBezTo>
                    <a:pt x="20" y="84"/>
                    <a:pt x="11" y="104"/>
                    <a:pt x="11" y="133"/>
                  </a:cubicBezTo>
                  <a:cubicBezTo>
                    <a:pt x="11" y="163"/>
                    <a:pt x="11" y="183"/>
                    <a:pt x="0" y="212"/>
                  </a:cubicBezTo>
                  <a:lnTo>
                    <a:pt x="0" y="369"/>
                  </a:lnTo>
                  <a:lnTo>
                    <a:pt x="0" y="684"/>
                  </a:lnTo>
                  <a:lnTo>
                    <a:pt x="0" y="1324"/>
                  </a:lnTo>
                  <a:cubicBezTo>
                    <a:pt x="0" y="1747"/>
                    <a:pt x="0" y="2160"/>
                    <a:pt x="11" y="2584"/>
                  </a:cubicBezTo>
                  <a:lnTo>
                    <a:pt x="11" y="1324"/>
                  </a:lnTo>
                  <a:lnTo>
                    <a:pt x="11" y="684"/>
                  </a:lnTo>
                  <a:lnTo>
                    <a:pt x="11" y="369"/>
                  </a:lnTo>
                  <a:cubicBezTo>
                    <a:pt x="11" y="320"/>
                    <a:pt x="11" y="261"/>
                    <a:pt x="20" y="212"/>
                  </a:cubicBezTo>
                  <a:lnTo>
                    <a:pt x="20" y="133"/>
                  </a:lnTo>
                  <a:cubicBezTo>
                    <a:pt x="30" y="104"/>
                    <a:pt x="30" y="84"/>
                    <a:pt x="40" y="54"/>
                  </a:cubicBezTo>
                  <a:cubicBezTo>
                    <a:pt x="40" y="45"/>
                    <a:pt x="50" y="35"/>
                    <a:pt x="50" y="25"/>
                  </a:cubicBezTo>
                  <a:cubicBezTo>
                    <a:pt x="59" y="25"/>
                    <a:pt x="59" y="15"/>
                    <a:pt x="70" y="15"/>
                  </a:cubicBezTo>
                  <a:cubicBezTo>
                    <a:pt x="79" y="5"/>
                    <a:pt x="89" y="5"/>
                    <a:pt x="89" y="5"/>
                  </a:cubicBezTo>
                  <a:cubicBezTo>
                    <a:pt x="89" y="5"/>
                    <a:pt x="85" y="1"/>
                    <a:pt x="7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7378061" y="4329065"/>
              <a:ext cx="16736" cy="547414"/>
            </a:xfrm>
            <a:custGeom>
              <a:avLst/>
              <a:gdLst/>
              <a:ahLst/>
              <a:cxnLst/>
              <a:rect l="l" t="t" r="r" b="b"/>
              <a:pathLst>
                <a:path w="79" h="2584" extrusionOk="0">
                  <a:moveTo>
                    <a:pt x="6" y="1"/>
                  </a:moveTo>
                  <a:cubicBezTo>
                    <a:pt x="0" y="1"/>
                    <a:pt x="0" y="5"/>
                    <a:pt x="0" y="5"/>
                  </a:cubicBezTo>
                  <a:lnTo>
                    <a:pt x="10" y="15"/>
                  </a:lnTo>
                  <a:cubicBezTo>
                    <a:pt x="20" y="15"/>
                    <a:pt x="30" y="25"/>
                    <a:pt x="30" y="25"/>
                  </a:cubicBezTo>
                  <a:cubicBezTo>
                    <a:pt x="39" y="35"/>
                    <a:pt x="39" y="45"/>
                    <a:pt x="39" y="54"/>
                  </a:cubicBezTo>
                  <a:cubicBezTo>
                    <a:pt x="50" y="84"/>
                    <a:pt x="59" y="104"/>
                    <a:pt x="59" y="133"/>
                  </a:cubicBezTo>
                  <a:cubicBezTo>
                    <a:pt x="59" y="163"/>
                    <a:pt x="59" y="183"/>
                    <a:pt x="69" y="212"/>
                  </a:cubicBezTo>
                  <a:lnTo>
                    <a:pt x="69" y="369"/>
                  </a:lnTo>
                  <a:lnTo>
                    <a:pt x="69" y="684"/>
                  </a:lnTo>
                  <a:lnTo>
                    <a:pt x="69" y="1324"/>
                  </a:lnTo>
                  <a:lnTo>
                    <a:pt x="69" y="2584"/>
                  </a:lnTo>
                  <a:cubicBezTo>
                    <a:pt x="69" y="2160"/>
                    <a:pt x="79" y="1747"/>
                    <a:pt x="79" y="1324"/>
                  </a:cubicBezTo>
                  <a:lnTo>
                    <a:pt x="79" y="684"/>
                  </a:lnTo>
                  <a:lnTo>
                    <a:pt x="79" y="369"/>
                  </a:lnTo>
                  <a:lnTo>
                    <a:pt x="79" y="212"/>
                  </a:lnTo>
                  <a:cubicBezTo>
                    <a:pt x="79" y="183"/>
                    <a:pt x="69" y="163"/>
                    <a:pt x="69" y="133"/>
                  </a:cubicBezTo>
                  <a:cubicBezTo>
                    <a:pt x="69" y="104"/>
                    <a:pt x="59" y="84"/>
                    <a:pt x="59" y="54"/>
                  </a:cubicBezTo>
                  <a:cubicBezTo>
                    <a:pt x="50" y="45"/>
                    <a:pt x="50" y="35"/>
                    <a:pt x="39" y="25"/>
                  </a:cubicBezTo>
                  <a:lnTo>
                    <a:pt x="20" y="5"/>
                  </a:lnTo>
                  <a:cubicBezTo>
                    <a:pt x="13" y="2"/>
                    <a:pt x="9" y="1"/>
                    <a:pt x="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7400941" y="4703188"/>
              <a:ext cx="18854" cy="4449"/>
            </a:xfrm>
            <a:custGeom>
              <a:avLst/>
              <a:gdLst/>
              <a:ahLst/>
              <a:cxnLst/>
              <a:rect l="l" t="t" r="r" b="b"/>
              <a:pathLst>
                <a:path w="89" h="21" extrusionOk="0">
                  <a:moveTo>
                    <a:pt x="89" y="1"/>
                  </a:moveTo>
                  <a:cubicBezTo>
                    <a:pt x="60" y="1"/>
                    <a:pt x="30" y="1"/>
                    <a:pt x="10" y="11"/>
                  </a:cubicBezTo>
                  <a:cubicBezTo>
                    <a:pt x="1" y="11"/>
                    <a:pt x="10" y="20"/>
                    <a:pt x="10" y="20"/>
                  </a:cubicBezTo>
                  <a:cubicBezTo>
                    <a:pt x="40" y="20"/>
                    <a:pt x="60" y="11"/>
                    <a:pt x="8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7336327" y="4759539"/>
              <a:ext cx="16736" cy="16948"/>
            </a:xfrm>
            <a:custGeom>
              <a:avLst/>
              <a:gdLst/>
              <a:ahLst/>
              <a:cxnLst/>
              <a:rect l="l" t="t" r="r" b="b"/>
              <a:pathLst>
                <a:path w="7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60"/>
                    <a:pt x="59" y="79"/>
                  </a:cubicBezTo>
                  <a:cubicBezTo>
                    <a:pt x="69" y="79"/>
                    <a:pt x="79" y="79"/>
                    <a:pt x="69" y="6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7336327" y="4724160"/>
              <a:ext cx="19066" cy="18854"/>
            </a:xfrm>
            <a:custGeom>
              <a:avLst/>
              <a:gdLst/>
              <a:ahLst/>
              <a:cxnLst/>
              <a:rect l="l" t="t" r="r" b="b"/>
              <a:pathLst>
                <a:path w="90" h="89" extrusionOk="0">
                  <a:moveTo>
                    <a:pt x="0" y="0"/>
                  </a:moveTo>
                  <a:cubicBezTo>
                    <a:pt x="30" y="30"/>
                    <a:pt x="50" y="59"/>
                    <a:pt x="79" y="89"/>
                  </a:cubicBezTo>
                  <a:cubicBezTo>
                    <a:pt x="89" y="89"/>
                    <a:pt x="89" y="89"/>
                    <a:pt x="89" y="79"/>
                  </a:cubicBezTo>
                  <a:cubicBezTo>
                    <a:pt x="59" y="50"/>
                    <a:pt x="30" y="3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7248623" y="4659547"/>
              <a:ext cx="21185" cy="16948"/>
            </a:xfrm>
            <a:custGeom>
              <a:avLst/>
              <a:gdLst/>
              <a:ahLst/>
              <a:cxnLst/>
              <a:rect l="l" t="t" r="r" b="b"/>
              <a:pathLst>
                <a:path w="100" h="80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9"/>
                    <a:pt x="60" y="59"/>
                    <a:pt x="90" y="79"/>
                  </a:cubicBezTo>
                  <a:cubicBezTo>
                    <a:pt x="99" y="79"/>
                    <a:pt x="99" y="69"/>
                    <a:pt x="99" y="69"/>
                  </a:cubicBezTo>
                  <a:cubicBezTo>
                    <a:pt x="70" y="40"/>
                    <a:pt x="31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7254978" y="4628194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30" y="40"/>
                    <a:pt x="50" y="50"/>
                  </a:cubicBezTo>
                  <a:cubicBezTo>
                    <a:pt x="50" y="50"/>
                    <a:pt x="60" y="40"/>
                    <a:pt x="50" y="40"/>
                  </a:cubicBezTo>
                  <a:cubicBezTo>
                    <a:pt x="40" y="30"/>
                    <a:pt x="2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7257096" y="4592815"/>
              <a:ext cx="10592" cy="14617"/>
            </a:xfrm>
            <a:custGeom>
              <a:avLst/>
              <a:gdLst/>
              <a:ahLst/>
              <a:cxnLst/>
              <a:rect l="l" t="t" r="r" b="b"/>
              <a:pathLst>
                <a:path w="50" h="69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20"/>
                    <a:pt x="30" y="49"/>
                    <a:pt x="40" y="69"/>
                  </a:cubicBezTo>
                  <a:lnTo>
                    <a:pt x="50" y="69"/>
                  </a:lnTo>
                  <a:cubicBezTo>
                    <a:pt x="40" y="40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7"/>
            <p:cNvSpPr/>
            <p:nvPr/>
          </p:nvSpPr>
          <p:spPr>
            <a:xfrm>
              <a:off x="7267477" y="4557225"/>
              <a:ext cx="8686" cy="12711"/>
            </a:xfrm>
            <a:custGeom>
              <a:avLst/>
              <a:gdLst/>
              <a:ahLst/>
              <a:cxnLst/>
              <a:rect l="l" t="t" r="r" b="b"/>
              <a:pathLst>
                <a:path w="41" h="60" extrusionOk="0">
                  <a:moveTo>
                    <a:pt x="1" y="1"/>
                  </a:moveTo>
                  <a:lnTo>
                    <a:pt x="30" y="60"/>
                  </a:lnTo>
                  <a:lnTo>
                    <a:pt x="40" y="50"/>
                  </a:lnTo>
                  <a:cubicBezTo>
                    <a:pt x="30" y="31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7"/>
            <p:cNvSpPr/>
            <p:nvPr/>
          </p:nvSpPr>
          <p:spPr>
            <a:xfrm>
              <a:off x="7302856" y="4553200"/>
              <a:ext cx="10804" cy="23939"/>
            </a:xfrm>
            <a:custGeom>
              <a:avLst/>
              <a:gdLst/>
              <a:ahLst/>
              <a:cxnLst/>
              <a:rect l="l" t="t" r="r" b="b"/>
              <a:pathLst>
                <a:path w="51" h="113" extrusionOk="0">
                  <a:moveTo>
                    <a:pt x="50" y="0"/>
                  </a:moveTo>
                  <a:cubicBezTo>
                    <a:pt x="31" y="39"/>
                    <a:pt x="11" y="69"/>
                    <a:pt x="1" y="109"/>
                  </a:cubicBezTo>
                  <a:cubicBezTo>
                    <a:pt x="1" y="109"/>
                    <a:pt x="5" y="113"/>
                    <a:pt x="8" y="113"/>
                  </a:cubicBezTo>
                  <a:cubicBezTo>
                    <a:pt x="10" y="113"/>
                    <a:pt x="11" y="112"/>
                    <a:pt x="11" y="109"/>
                  </a:cubicBezTo>
                  <a:cubicBezTo>
                    <a:pt x="31" y="79"/>
                    <a:pt x="40" y="39"/>
                    <a:pt x="50" y="10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>
              <a:off x="7340353" y="4521846"/>
              <a:ext cx="12075" cy="11652"/>
            </a:xfrm>
            <a:custGeom>
              <a:avLst/>
              <a:gdLst/>
              <a:ahLst/>
              <a:cxnLst/>
              <a:rect l="l" t="t" r="r" b="b"/>
              <a:pathLst>
                <a:path w="57" h="55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1"/>
                    <a:pt x="31" y="40"/>
                    <a:pt x="50" y="50"/>
                  </a:cubicBezTo>
                  <a:cubicBezTo>
                    <a:pt x="40" y="30"/>
                    <a:pt x="21" y="10"/>
                    <a:pt x="1" y="1"/>
                  </a:cubicBezTo>
                  <a:close/>
                  <a:moveTo>
                    <a:pt x="50" y="50"/>
                  </a:moveTo>
                  <a:cubicBezTo>
                    <a:pt x="50" y="53"/>
                    <a:pt x="52" y="54"/>
                    <a:pt x="53" y="54"/>
                  </a:cubicBezTo>
                  <a:cubicBezTo>
                    <a:pt x="55" y="54"/>
                    <a:pt x="57" y="50"/>
                    <a:pt x="50" y="5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>
              <a:off x="7325947" y="4469732"/>
              <a:ext cx="18854" cy="16948"/>
            </a:xfrm>
            <a:custGeom>
              <a:avLst/>
              <a:gdLst/>
              <a:ahLst/>
              <a:cxnLst/>
              <a:rect l="l" t="t" r="r" b="b"/>
              <a:pathLst>
                <a:path w="89" h="8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30"/>
                    <a:pt x="49" y="59"/>
                    <a:pt x="79" y="79"/>
                  </a:cubicBezTo>
                  <a:cubicBezTo>
                    <a:pt x="89" y="79"/>
                    <a:pt x="89" y="79"/>
                    <a:pt x="89" y="70"/>
                  </a:cubicBezTo>
                  <a:cubicBezTo>
                    <a:pt x="59" y="5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7"/>
            <p:cNvSpPr/>
            <p:nvPr/>
          </p:nvSpPr>
          <p:spPr>
            <a:xfrm>
              <a:off x="7400941" y="4448971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20"/>
                    <a:pt x="20" y="30"/>
                    <a:pt x="1" y="50"/>
                  </a:cubicBezTo>
                  <a:lnTo>
                    <a:pt x="10" y="59"/>
                  </a:lnTo>
                  <a:cubicBezTo>
                    <a:pt x="30" y="39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7"/>
            <p:cNvSpPr/>
            <p:nvPr/>
          </p:nvSpPr>
          <p:spPr>
            <a:xfrm>
              <a:off x="7376578" y="4482231"/>
              <a:ext cx="7838" cy="9533"/>
            </a:xfrm>
            <a:custGeom>
              <a:avLst/>
              <a:gdLst/>
              <a:ahLst/>
              <a:cxnLst/>
              <a:rect l="l" t="t" r="r" b="b"/>
              <a:pathLst>
                <a:path w="37" h="45" extrusionOk="0">
                  <a:moveTo>
                    <a:pt x="37" y="0"/>
                  </a:moveTo>
                  <a:cubicBezTo>
                    <a:pt x="27" y="11"/>
                    <a:pt x="7" y="20"/>
                    <a:pt x="7" y="40"/>
                  </a:cubicBezTo>
                  <a:cubicBezTo>
                    <a:pt x="1" y="40"/>
                    <a:pt x="3" y="44"/>
                    <a:pt x="8" y="44"/>
                  </a:cubicBezTo>
                  <a:cubicBezTo>
                    <a:pt x="11" y="44"/>
                    <a:pt x="14" y="43"/>
                    <a:pt x="17" y="40"/>
                  </a:cubicBezTo>
                  <a:cubicBezTo>
                    <a:pt x="27" y="30"/>
                    <a:pt x="27" y="20"/>
                    <a:pt x="3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7"/>
            <p:cNvSpPr/>
            <p:nvPr/>
          </p:nvSpPr>
          <p:spPr>
            <a:xfrm>
              <a:off x="7382087" y="4534345"/>
              <a:ext cx="8686" cy="6355"/>
            </a:xfrm>
            <a:custGeom>
              <a:avLst/>
              <a:gdLst/>
              <a:ahLst/>
              <a:cxnLst/>
              <a:rect l="l" t="t" r="r" b="b"/>
              <a:pathLst>
                <a:path w="41" h="30" extrusionOk="0">
                  <a:moveTo>
                    <a:pt x="40" y="1"/>
                  </a:moveTo>
                  <a:cubicBezTo>
                    <a:pt x="31" y="1"/>
                    <a:pt x="11" y="10"/>
                    <a:pt x="1" y="21"/>
                  </a:cubicBezTo>
                  <a:lnTo>
                    <a:pt x="11" y="30"/>
                  </a:lnTo>
                  <a:lnTo>
                    <a:pt x="4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7"/>
            <p:cNvSpPr/>
            <p:nvPr/>
          </p:nvSpPr>
          <p:spPr>
            <a:xfrm>
              <a:off x="7398822" y="456569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20"/>
                    <a:pt x="20" y="30"/>
                    <a:pt x="11" y="50"/>
                  </a:cubicBezTo>
                  <a:cubicBezTo>
                    <a:pt x="0" y="50"/>
                    <a:pt x="11" y="59"/>
                    <a:pt x="11" y="59"/>
                  </a:cubicBezTo>
                  <a:cubicBezTo>
                    <a:pt x="30" y="39"/>
                    <a:pt x="5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7"/>
            <p:cNvSpPr/>
            <p:nvPr/>
          </p:nvSpPr>
          <p:spPr>
            <a:xfrm>
              <a:off x="7336327" y="4613576"/>
              <a:ext cx="16736" cy="8686"/>
            </a:xfrm>
            <a:custGeom>
              <a:avLst/>
              <a:gdLst/>
              <a:ahLst/>
              <a:cxnLst/>
              <a:rect l="l" t="t" r="r" b="b"/>
              <a:pathLst>
                <a:path w="79" h="41" extrusionOk="0">
                  <a:moveTo>
                    <a:pt x="0" y="1"/>
                  </a:moveTo>
                  <a:cubicBezTo>
                    <a:pt x="30" y="10"/>
                    <a:pt x="50" y="30"/>
                    <a:pt x="69" y="40"/>
                  </a:cubicBezTo>
                  <a:cubicBezTo>
                    <a:pt x="69" y="40"/>
                    <a:pt x="79" y="40"/>
                    <a:pt x="69" y="30"/>
                  </a:cubicBezTo>
                  <a:cubicBezTo>
                    <a:pt x="50" y="21"/>
                    <a:pt x="3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7"/>
            <p:cNvSpPr/>
            <p:nvPr/>
          </p:nvSpPr>
          <p:spPr>
            <a:xfrm>
              <a:off x="7407085" y="4655310"/>
              <a:ext cx="15041" cy="8474"/>
            </a:xfrm>
            <a:custGeom>
              <a:avLst/>
              <a:gdLst/>
              <a:ahLst/>
              <a:cxnLst/>
              <a:rect l="l" t="t" r="r" b="b"/>
              <a:pathLst>
                <a:path w="71" h="40" extrusionOk="0">
                  <a:moveTo>
                    <a:pt x="70" y="1"/>
                  </a:moveTo>
                  <a:cubicBezTo>
                    <a:pt x="50" y="10"/>
                    <a:pt x="20" y="20"/>
                    <a:pt x="1" y="30"/>
                  </a:cubicBezTo>
                  <a:lnTo>
                    <a:pt x="11" y="40"/>
                  </a:lnTo>
                  <a:cubicBezTo>
                    <a:pt x="31" y="30"/>
                    <a:pt x="50" y="10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7"/>
            <p:cNvSpPr/>
            <p:nvPr/>
          </p:nvSpPr>
          <p:spPr>
            <a:xfrm>
              <a:off x="7405178" y="4776275"/>
              <a:ext cx="8474" cy="2118"/>
            </a:xfrm>
            <a:custGeom>
              <a:avLst/>
              <a:gdLst/>
              <a:ahLst/>
              <a:cxnLst/>
              <a:rect l="l" t="t" r="r" b="b"/>
              <a:pathLst>
                <a:path w="40" h="10" extrusionOk="0">
                  <a:moveTo>
                    <a:pt x="0" y="0"/>
                  </a:moveTo>
                  <a:lnTo>
                    <a:pt x="10" y="10"/>
                  </a:lnTo>
                  <a:cubicBezTo>
                    <a:pt x="20" y="10"/>
                    <a:pt x="29" y="1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7"/>
            <p:cNvSpPr/>
            <p:nvPr/>
          </p:nvSpPr>
          <p:spPr>
            <a:xfrm>
              <a:off x="7403059" y="4819916"/>
              <a:ext cx="20973" cy="10804"/>
            </a:xfrm>
            <a:custGeom>
              <a:avLst/>
              <a:gdLst/>
              <a:ahLst/>
              <a:cxnLst/>
              <a:rect l="l" t="t" r="r" b="b"/>
              <a:pathLst>
                <a:path w="99" h="51" extrusionOk="0">
                  <a:moveTo>
                    <a:pt x="98" y="1"/>
                  </a:moveTo>
                  <a:lnTo>
                    <a:pt x="98" y="1"/>
                  </a:lnTo>
                  <a:cubicBezTo>
                    <a:pt x="69" y="11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39" y="31"/>
                    <a:pt x="69" y="11"/>
                    <a:pt x="9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7"/>
            <p:cNvSpPr/>
            <p:nvPr/>
          </p:nvSpPr>
          <p:spPr>
            <a:xfrm>
              <a:off x="7319592" y="4843007"/>
              <a:ext cx="29447" cy="14617"/>
            </a:xfrm>
            <a:custGeom>
              <a:avLst/>
              <a:gdLst/>
              <a:ahLst/>
              <a:cxnLst/>
              <a:rect l="l" t="t" r="r" b="b"/>
              <a:pathLst>
                <a:path w="139" h="69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"/>
                    <a:pt x="79" y="49"/>
                    <a:pt x="129" y="69"/>
                  </a:cubicBezTo>
                  <a:cubicBezTo>
                    <a:pt x="129" y="69"/>
                    <a:pt x="138" y="59"/>
                    <a:pt x="129" y="59"/>
                  </a:cubicBezTo>
                  <a:cubicBezTo>
                    <a:pt x="89" y="40"/>
                    <a:pt x="4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7"/>
            <p:cNvSpPr/>
            <p:nvPr/>
          </p:nvSpPr>
          <p:spPr>
            <a:xfrm>
              <a:off x="7332091" y="4822034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1" y="1"/>
                  </a:moveTo>
                  <a:lnTo>
                    <a:pt x="89" y="60"/>
                  </a:lnTo>
                  <a:cubicBezTo>
                    <a:pt x="89" y="60"/>
                    <a:pt x="99" y="50"/>
                    <a:pt x="89" y="50"/>
                  </a:cubicBezTo>
                  <a:cubicBezTo>
                    <a:pt x="60" y="30"/>
                    <a:pt x="30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7"/>
            <p:cNvSpPr/>
            <p:nvPr/>
          </p:nvSpPr>
          <p:spPr>
            <a:xfrm>
              <a:off x="7263452" y="4751277"/>
              <a:ext cx="14617" cy="8474"/>
            </a:xfrm>
            <a:custGeom>
              <a:avLst/>
              <a:gdLst/>
              <a:ahLst/>
              <a:cxnLst/>
              <a:rect l="l" t="t" r="r" b="b"/>
              <a:pathLst>
                <a:path w="69" h="40" extrusionOk="0">
                  <a:moveTo>
                    <a:pt x="0" y="0"/>
                  </a:moveTo>
                  <a:cubicBezTo>
                    <a:pt x="20" y="10"/>
                    <a:pt x="40" y="29"/>
                    <a:pt x="69" y="40"/>
                  </a:cubicBezTo>
                  <a:lnTo>
                    <a:pt x="69" y="29"/>
                  </a:lnTo>
                  <a:cubicBezTo>
                    <a:pt x="4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7"/>
            <p:cNvSpPr/>
            <p:nvPr/>
          </p:nvSpPr>
          <p:spPr>
            <a:xfrm>
              <a:off x="7307093" y="4698951"/>
              <a:ext cx="6567" cy="6567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30" y="1"/>
                  </a:moveTo>
                  <a:cubicBezTo>
                    <a:pt x="20" y="11"/>
                    <a:pt x="11" y="11"/>
                    <a:pt x="0" y="21"/>
                  </a:cubicBezTo>
                  <a:lnTo>
                    <a:pt x="11" y="31"/>
                  </a:lnTo>
                  <a:cubicBezTo>
                    <a:pt x="20" y="21"/>
                    <a:pt x="30" y="11"/>
                    <a:pt x="3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7"/>
            <p:cNvSpPr/>
            <p:nvPr/>
          </p:nvSpPr>
          <p:spPr>
            <a:xfrm>
              <a:off x="7342683" y="4426091"/>
              <a:ext cx="10381" cy="10381"/>
            </a:xfrm>
            <a:custGeom>
              <a:avLst/>
              <a:gdLst/>
              <a:ahLst/>
              <a:cxnLst/>
              <a:rect l="l" t="t" r="r" b="b"/>
              <a:pathLst>
                <a:path w="49" h="49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10"/>
                    <a:pt x="29" y="29"/>
                    <a:pt x="39" y="49"/>
                  </a:cubicBezTo>
                  <a:lnTo>
                    <a:pt x="49" y="39"/>
                  </a:lnTo>
                  <a:cubicBezTo>
                    <a:pt x="39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7"/>
            <p:cNvSpPr/>
            <p:nvPr/>
          </p:nvSpPr>
          <p:spPr>
            <a:xfrm>
              <a:off x="7388442" y="4409355"/>
              <a:ext cx="10592" cy="6355"/>
            </a:xfrm>
            <a:custGeom>
              <a:avLst/>
              <a:gdLst/>
              <a:ahLst/>
              <a:cxnLst/>
              <a:rect l="l" t="t" r="r" b="b"/>
              <a:pathLst>
                <a:path w="50" h="30" extrusionOk="0">
                  <a:moveTo>
                    <a:pt x="49" y="0"/>
                  </a:moveTo>
                  <a:cubicBezTo>
                    <a:pt x="30" y="10"/>
                    <a:pt x="10" y="10"/>
                    <a:pt x="1" y="20"/>
                  </a:cubicBezTo>
                  <a:cubicBezTo>
                    <a:pt x="1" y="30"/>
                    <a:pt x="1" y="30"/>
                    <a:pt x="10" y="30"/>
                  </a:cubicBezTo>
                  <a:cubicBezTo>
                    <a:pt x="20" y="20"/>
                    <a:pt x="30" y="10"/>
                    <a:pt x="4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7"/>
            <p:cNvSpPr/>
            <p:nvPr/>
          </p:nvSpPr>
          <p:spPr>
            <a:xfrm>
              <a:off x="7388442" y="4355122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1"/>
                  </a:moveTo>
                  <a:cubicBezTo>
                    <a:pt x="49" y="20"/>
                    <a:pt x="20" y="30"/>
                    <a:pt x="10" y="49"/>
                  </a:cubicBezTo>
                  <a:cubicBezTo>
                    <a:pt x="1" y="49"/>
                    <a:pt x="10" y="60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7"/>
            <p:cNvSpPr/>
            <p:nvPr/>
          </p:nvSpPr>
          <p:spPr>
            <a:xfrm>
              <a:off x="7403695" y="4373765"/>
              <a:ext cx="22456" cy="15677"/>
            </a:xfrm>
            <a:custGeom>
              <a:avLst/>
              <a:gdLst/>
              <a:ahLst/>
              <a:cxnLst/>
              <a:rect l="l" t="t" r="r" b="b"/>
              <a:pathLst>
                <a:path w="106" h="74" extrusionOk="0">
                  <a:moveTo>
                    <a:pt x="106" y="1"/>
                  </a:moveTo>
                  <a:cubicBezTo>
                    <a:pt x="66" y="20"/>
                    <a:pt x="36" y="40"/>
                    <a:pt x="7" y="60"/>
                  </a:cubicBezTo>
                  <a:cubicBezTo>
                    <a:pt x="0" y="67"/>
                    <a:pt x="3" y="74"/>
                    <a:pt x="6" y="74"/>
                  </a:cubicBezTo>
                  <a:cubicBezTo>
                    <a:pt x="6" y="74"/>
                    <a:pt x="7" y="73"/>
                    <a:pt x="7" y="70"/>
                  </a:cubicBezTo>
                  <a:cubicBezTo>
                    <a:pt x="47" y="50"/>
                    <a:pt x="76" y="31"/>
                    <a:pt x="10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7"/>
            <p:cNvSpPr/>
            <p:nvPr/>
          </p:nvSpPr>
          <p:spPr>
            <a:xfrm>
              <a:off x="7327854" y="4369740"/>
              <a:ext cx="21185" cy="15677"/>
            </a:xfrm>
            <a:custGeom>
              <a:avLst/>
              <a:gdLst/>
              <a:ahLst/>
              <a:cxnLst/>
              <a:rect l="l" t="t" r="r" b="b"/>
              <a:pathLst>
                <a:path w="100" h="74" extrusionOk="0">
                  <a:moveTo>
                    <a:pt x="1" y="0"/>
                  </a:moveTo>
                  <a:cubicBezTo>
                    <a:pt x="31" y="20"/>
                    <a:pt x="60" y="50"/>
                    <a:pt x="90" y="69"/>
                  </a:cubicBezTo>
                  <a:cubicBezTo>
                    <a:pt x="93" y="72"/>
                    <a:pt x="94" y="73"/>
                    <a:pt x="96" y="73"/>
                  </a:cubicBezTo>
                  <a:cubicBezTo>
                    <a:pt x="99" y="73"/>
                    <a:pt x="99" y="66"/>
                    <a:pt x="99" y="59"/>
                  </a:cubicBezTo>
                  <a:lnTo>
                    <a:pt x="11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7"/>
            <p:cNvSpPr/>
            <p:nvPr/>
          </p:nvSpPr>
          <p:spPr>
            <a:xfrm>
              <a:off x="7350945" y="4334361"/>
              <a:ext cx="6355" cy="14617"/>
            </a:xfrm>
            <a:custGeom>
              <a:avLst/>
              <a:gdLst/>
              <a:ahLst/>
              <a:cxnLst/>
              <a:rect l="l" t="t" r="r" b="b"/>
              <a:pathLst>
                <a:path w="30" h="69" extrusionOk="0">
                  <a:moveTo>
                    <a:pt x="0" y="0"/>
                  </a:moveTo>
                  <a:cubicBezTo>
                    <a:pt x="0" y="20"/>
                    <a:pt x="10" y="49"/>
                    <a:pt x="20" y="69"/>
                  </a:cubicBezTo>
                  <a:cubicBezTo>
                    <a:pt x="20" y="69"/>
                    <a:pt x="30" y="69"/>
                    <a:pt x="30" y="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7"/>
            <p:cNvSpPr/>
            <p:nvPr/>
          </p:nvSpPr>
          <p:spPr>
            <a:xfrm>
              <a:off x="7369588" y="4659547"/>
              <a:ext cx="8686" cy="10592"/>
            </a:xfrm>
            <a:custGeom>
              <a:avLst/>
              <a:gdLst/>
              <a:ahLst/>
              <a:cxnLst/>
              <a:rect l="l" t="t" r="r" b="b"/>
              <a:pathLst>
                <a:path w="41" h="50" extrusionOk="0">
                  <a:moveTo>
                    <a:pt x="1" y="0"/>
                  </a:moveTo>
                  <a:cubicBezTo>
                    <a:pt x="20" y="20"/>
                    <a:pt x="20" y="2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7"/>
            <p:cNvSpPr/>
            <p:nvPr/>
          </p:nvSpPr>
          <p:spPr>
            <a:xfrm>
              <a:off x="7378061" y="4609551"/>
              <a:ext cx="14829" cy="14617"/>
            </a:xfrm>
            <a:custGeom>
              <a:avLst/>
              <a:gdLst/>
              <a:ahLst/>
              <a:cxnLst/>
              <a:rect l="l" t="t" r="r" b="b"/>
              <a:pathLst>
                <a:path w="70" h="69" extrusionOk="0">
                  <a:moveTo>
                    <a:pt x="69" y="0"/>
                  </a:moveTo>
                  <a:cubicBezTo>
                    <a:pt x="50" y="20"/>
                    <a:pt x="20" y="40"/>
                    <a:pt x="0" y="59"/>
                  </a:cubicBezTo>
                  <a:lnTo>
                    <a:pt x="10" y="69"/>
                  </a:lnTo>
                  <a:lnTo>
                    <a:pt x="69" y="1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7"/>
            <p:cNvSpPr/>
            <p:nvPr/>
          </p:nvSpPr>
          <p:spPr>
            <a:xfrm>
              <a:off x="7367681" y="4576079"/>
              <a:ext cx="12711" cy="13558"/>
            </a:xfrm>
            <a:custGeom>
              <a:avLst/>
              <a:gdLst/>
              <a:ahLst/>
              <a:cxnLst/>
              <a:rect l="l" t="t" r="r" b="b"/>
              <a:pathLst>
                <a:path w="60" h="64" extrusionOk="0">
                  <a:moveTo>
                    <a:pt x="0" y="1"/>
                  </a:moveTo>
                  <a:cubicBezTo>
                    <a:pt x="20" y="20"/>
                    <a:pt x="29" y="50"/>
                    <a:pt x="49" y="60"/>
                  </a:cubicBezTo>
                  <a:cubicBezTo>
                    <a:pt x="49" y="63"/>
                    <a:pt x="50" y="64"/>
                    <a:pt x="52" y="64"/>
                  </a:cubicBezTo>
                  <a:cubicBezTo>
                    <a:pt x="55" y="64"/>
                    <a:pt x="59" y="60"/>
                    <a:pt x="59" y="6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7"/>
            <p:cNvSpPr/>
            <p:nvPr/>
          </p:nvSpPr>
          <p:spPr>
            <a:xfrm>
              <a:off x="7371706" y="442376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21"/>
                    <a:pt x="21" y="40"/>
                    <a:pt x="40" y="60"/>
                  </a:cubicBezTo>
                  <a:lnTo>
                    <a:pt x="50" y="50"/>
                  </a:lnTo>
                  <a:cubicBezTo>
                    <a:pt x="30" y="31"/>
                    <a:pt x="1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7"/>
            <p:cNvSpPr/>
            <p:nvPr/>
          </p:nvSpPr>
          <p:spPr>
            <a:xfrm>
              <a:off x="7334209" y="467204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1" y="0"/>
                  </a:moveTo>
                  <a:cubicBezTo>
                    <a:pt x="20" y="10"/>
                    <a:pt x="30" y="3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7"/>
            <p:cNvSpPr/>
            <p:nvPr/>
          </p:nvSpPr>
          <p:spPr>
            <a:xfrm>
              <a:off x="7378061" y="472818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59" y="1"/>
                  </a:moveTo>
                  <a:cubicBezTo>
                    <a:pt x="39" y="1"/>
                    <a:pt x="20" y="11"/>
                    <a:pt x="0" y="31"/>
                  </a:cubicBezTo>
                  <a:lnTo>
                    <a:pt x="10" y="40"/>
                  </a:lnTo>
                  <a:cubicBezTo>
                    <a:pt x="30" y="20"/>
                    <a:pt x="39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7"/>
            <p:cNvSpPr/>
            <p:nvPr/>
          </p:nvSpPr>
          <p:spPr>
            <a:xfrm>
              <a:off x="7369588" y="4768013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0"/>
                    <a:pt x="20" y="20"/>
                    <a:pt x="20" y="29"/>
                  </a:cubicBezTo>
                  <a:cubicBezTo>
                    <a:pt x="20" y="29"/>
                    <a:pt x="31" y="39"/>
                    <a:pt x="31" y="49"/>
                  </a:cubicBezTo>
                  <a:lnTo>
                    <a:pt x="40" y="49"/>
                  </a:lnTo>
                  <a:cubicBezTo>
                    <a:pt x="40" y="29"/>
                    <a:pt x="2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7"/>
            <p:cNvSpPr/>
            <p:nvPr/>
          </p:nvSpPr>
          <p:spPr>
            <a:xfrm>
              <a:off x="7378061" y="4834533"/>
              <a:ext cx="14829" cy="13770"/>
            </a:xfrm>
            <a:custGeom>
              <a:avLst/>
              <a:gdLst/>
              <a:ahLst/>
              <a:cxnLst/>
              <a:rect l="l" t="t" r="r" b="b"/>
              <a:pathLst>
                <a:path w="70" h="65" extrusionOk="0">
                  <a:moveTo>
                    <a:pt x="69" y="1"/>
                  </a:moveTo>
                  <a:lnTo>
                    <a:pt x="69" y="1"/>
                  </a:lnTo>
                  <a:cubicBezTo>
                    <a:pt x="39" y="10"/>
                    <a:pt x="20" y="30"/>
                    <a:pt x="0" y="60"/>
                  </a:cubicBezTo>
                  <a:cubicBezTo>
                    <a:pt x="0" y="60"/>
                    <a:pt x="5" y="64"/>
                    <a:pt x="8" y="64"/>
                  </a:cubicBezTo>
                  <a:cubicBezTo>
                    <a:pt x="9" y="64"/>
                    <a:pt x="10" y="63"/>
                    <a:pt x="10" y="60"/>
                  </a:cubicBezTo>
                  <a:cubicBezTo>
                    <a:pt x="30" y="40"/>
                    <a:pt x="39" y="2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7"/>
            <p:cNvSpPr/>
            <p:nvPr/>
          </p:nvSpPr>
          <p:spPr>
            <a:xfrm>
              <a:off x="7407085" y="4855506"/>
              <a:ext cx="15041" cy="10592"/>
            </a:xfrm>
            <a:custGeom>
              <a:avLst/>
              <a:gdLst/>
              <a:ahLst/>
              <a:cxnLst/>
              <a:rect l="l" t="t" r="r" b="b"/>
              <a:pathLst>
                <a:path w="71" h="5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10"/>
                    <a:pt x="20" y="20"/>
                    <a:pt x="1" y="40"/>
                  </a:cubicBezTo>
                  <a:cubicBezTo>
                    <a:pt x="1" y="40"/>
                    <a:pt x="1" y="49"/>
                    <a:pt x="11" y="49"/>
                  </a:cubicBezTo>
                  <a:cubicBezTo>
                    <a:pt x="31" y="30"/>
                    <a:pt x="50" y="20"/>
                    <a:pt x="7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7"/>
            <p:cNvSpPr/>
            <p:nvPr/>
          </p:nvSpPr>
          <p:spPr>
            <a:xfrm>
              <a:off x="7290357" y="4623957"/>
              <a:ext cx="8686" cy="8474"/>
            </a:xfrm>
            <a:custGeom>
              <a:avLst/>
              <a:gdLst/>
              <a:ahLst/>
              <a:cxnLst/>
              <a:rect l="l" t="t" r="r" b="b"/>
              <a:pathLst>
                <a:path w="41" h="40" extrusionOk="0">
                  <a:moveTo>
                    <a:pt x="40" y="1"/>
                  </a:moveTo>
                  <a:lnTo>
                    <a:pt x="40" y="1"/>
                  </a:lnTo>
                  <a:cubicBezTo>
                    <a:pt x="20" y="11"/>
                    <a:pt x="11" y="20"/>
                    <a:pt x="1" y="31"/>
                  </a:cubicBezTo>
                  <a:lnTo>
                    <a:pt x="11" y="40"/>
                  </a:lnTo>
                  <a:cubicBezTo>
                    <a:pt x="20" y="31"/>
                    <a:pt x="31" y="11"/>
                    <a:pt x="4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7"/>
            <p:cNvSpPr/>
            <p:nvPr/>
          </p:nvSpPr>
          <p:spPr>
            <a:xfrm>
              <a:off x="7282094" y="4584553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29"/>
                    <a:pt x="20" y="49"/>
                    <a:pt x="30" y="79"/>
                  </a:cubicBezTo>
                  <a:cubicBezTo>
                    <a:pt x="30" y="79"/>
                    <a:pt x="40" y="79"/>
                    <a:pt x="40" y="69"/>
                  </a:cubicBezTo>
                  <a:cubicBezTo>
                    <a:pt x="30" y="4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7"/>
            <p:cNvSpPr/>
            <p:nvPr/>
          </p:nvSpPr>
          <p:spPr>
            <a:xfrm>
              <a:off x="7304974" y="4605314"/>
              <a:ext cx="14829" cy="10592"/>
            </a:xfrm>
            <a:custGeom>
              <a:avLst/>
              <a:gdLst/>
              <a:ahLst/>
              <a:cxnLst/>
              <a:rect l="l" t="t" r="r" b="b"/>
              <a:pathLst>
                <a:path w="70" h="50" extrusionOk="0">
                  <a:moveTo>
                    <a:pt x="69" y="0"/>
                  </a:moveTo>
                  <a:cubicBezTo>
                    <a:pt x="50" y="10"/>
                    <a:pt x="21" y="20"/>
                    <a:pt x="1" y="40"/>
                  </a:cubicBezTo>
                  <a:cubicBezTo>
                    <a:pt x="1" y="49"/>
                    <a:pt x="10" y="49"/>
                    <a:pt x="10" y="49"/>
                  </a:cubicBezTo>
                  <a:cubicBezTo>
                    <a:pt x="30" y="40"/>
                    <a:pt x="50" y="20"/>
                    <a:pt x="69" y="10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7"/>
            <p:cNvSpPr/>
            <p:nvPr/>
          </p:nvSpPr>
          <p:spPr>
            <a:xfrm>
              <a:off x="7311329" y="4648955"/>
              <a:ext cx="10592" cy="9533"/>
            </a:xfrm>
            <a:custGeom>
              <a:avLst/>
              <a:gdLst/>
              <a:ahLst/>
              <a:cxnLst/>
              <a:rect l="l" t="t" r="r" b="b"/>
              <a:pathLst>
                <a:path w="50" h="45" extrusionOk="0">
                  <a:moveTo>
                    <a:pt x="50" y="1"/>
                  </a:moveTo>
                  <a:cubicBezTo>
                    <a:pt x="30" y="11"/>
                    <a:pt x="10" y="20"/>
                    <a:pt x="0" y="40"/>
                  </a:cubicBezTo>
                  <a:cubicBezTo>
                    <a:pt x="0" y="40"/>
                    <a:pt x="5" y="45"/>
                    <a:pt x="8" y="45"/>
                  </a:cubicBezTo>
                  <a:cubicBezTo>
                    <a:pt x="9" y="45"/>
                    <a:pt x="10" y="44"/>
                    <a:pt x="10" y="40"/>
                  </a:cubicBezTo>
                  <a:cubicBezTo>
                    <a:pt x="20" y="31"/>
                    <a:pt x="30" y="1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7"/>
            <p:cNvSpPr/>
            <p:nvPr/>
          </p:nvSpPr>
          <p:spPr>
            <a:xfrm>
              <a:off x="7288450" y="4705306"/>
              <a:ext cx="4237" cy="4449"/>
            </a:xfrm>
            <a:custGeom>
              <a:avLst/>
              <a:gdLst/>
              <a:ahLst/>
              <a:cxnLst/>
              <a:rect l="l" t="t" r="r" b="b"/>
              <a:pathLst>
                <a:path w="20" h="21" extrusionOk="0">
                  <a:moveTo>
                    <a:pt x="0" y="1"/>
                  </a:moveTo>
                  <a:cubicBezTo>
                    <a:pt x="10" y="1"/>
                    <a:pt x="10" y="21"/>
                    <a:pt x="20" y="21"/>
                  </a:cubicBezTo>
                  <a:lnTo>
                    <a:pt x="20" y="10"/>
                  </a:lnTo>
                  <a:cubicBezTo>
                    <a:pt x="20" y="10"/>
                    <a:pt x="1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7"/>
            <p:cNvSpPr/>
            <p:nvPr/>
          </p:nvSpPr>
          <p:spPr>
            <a:xfrm>
              <a:off x="7257096" y="4707425"/>
              <a:ext cx="19066" cy="12711"/>
            </a:xfrm>
            <a:custGeom>
              <a:avLst/>
              <a:gdLst/>
              <a:ahLst/>
              <a:cxnLst/>
              <a:rect l="l" t="t" r="r" b="b"/>
              <a:pathLst>
                <a:path w="9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30" y="20"/>
                    <a:pt x="59" y="40"/>
                    <a:pt x="79" y="59"/>
                  </a:cubicBezTo>
                  <a:lnTo>
                    <a:pt x="89" y="50"/>
                  </a:lnTo>
                  <a:cubicBezTo>
                    <a:pt x="59" y="30"/>
                    <a:pt x="3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7"/>
            <p:cNvSpPr/>
            <p:nvPr/>
          </p:nvSpPr>
          <p:spPr>
            <a:xfrm>
              <a:off x="7298830" y="4751277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10"/>
                    <a:pt x="10" y="20"/>
                    <a:pt x="0" y="40"/>
                  </a:cubicBezTo>
                  <a:lnTo>
                    <a:pt x="10" y="49"/>
                  </a:lnTo>
                  <a:cubicBezTo>
                    <a:pt x="20" y="29"/>
                    <a:pt x="39" y="1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7"/>
            <p:cNvSpPr/>
            <p:nvPr/>
          </p:nvSpPr>
          <p:spPr>
            <a:xfrm>
              <a:off x="7309211" y="4730304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60" y="1"/>
                  </a:moveTo>
                  <a:cubicBezTo>
                    <a:pt x="59" y="1"/>
                    <a:pt x="59" y="1"/>
                    <a:pt x="59" y="1"/>
                  </a:cubicBezTo>
                  <a:lnTo>
                    <a:pt x="59" y="1"/>
                  </a:lnTo>
                  <a:lnTo>
                    <a:pt x="60" y="1"/>
                  </a:lnTo>
                  <a:close/>
                  <a:moveTo>
                    <a:pt x="59" y="1"/>
                  </a:moveTo>
                  <a:lnTo>
                    <a:pt x="1" y="30"/>
                  </a:lnTo>
                  <a:cubicBezTo>
                    <a:pt x="1" y="40"/>
                    <a:pt x="10" y="40"/>
                    <a:pt x="10" y="40"/>
                  </a:cubicBezTo>
                  <a:cubicBezTo>
                    <a:pt x="29" y="30"/>
                    <a:pt x="40" y="1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7"/>
            <p:cNvSpPr/>
            <p:nvPr/>
          </p:nvSpPr>
          <p:spPr>
            <a:xfrm>
              <a:off x="7321710" y="4761657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10" y="30"/>
                    <a:pt x="1" y="50"/>
                  </a:cubicBezTo>
                  <a:cubicBezTo>
                    <a:pt x="1" y="59"/>
                    <a:pt x="10" y="59"/>
                    <a:pt x="10" y="59"/>
                  </a:cubicBezTo>
                  <a:cubicBezTo>
                    <a:pt x="20" y="40"/>
                    <a:pt x="40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7"/>
            <p:cNvSpPr/>
            <p:nvPr/>
          </p:nvSpPr>
          <p:spPr>
            <a:xfrm>
              <a:off x="7296712" y="4780512"/>
              <a:ext cx="12711" cy="4237"/>
            </a:xfrm>
            <a:custGeom>
              <a:avLst/>
              <a:gdLst/>
              <a:ahLst/>
              <a:cxnLst/>
              <a:rect l="l" t="t" r="r" b="b"/>
              <a:pathLst>
                <a:path w="60" h="20" extrusionOk="0">
                  <a:moveTo>
                    <a:pt x="1" y="0"/>
                  </a:moveTo>
                  <a:cubicBezTo>
                    <a:pt x="20" y="0"/>
                    <a:pt x="40" y="10"/>
                    <a:pt x="49" y="20"/>
                  </a:cubicBezTo>
                  <a:cubicBezTo>
                    <a:pt x="60" y="20"/>
                    <a:pt x="60" y="10"/>
                    <a:pt x="60" y="10"/>
                  </a:cubicBezTo>
                  <a:cubicBezTo>
                    <a:pt x="40" y="0"/>
                    <a:pt x="20" y="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7"/>
            <p:cNvSpPr/>
            <p:nvPr/>
          </p:nvSpPr>
          <p:spPr>
            <a:xfrm>
              <a:off x="7436319" y="452608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1" y="1"/>
                  </a:moveTo>
                  <a:lnTo>
                    <a:pt x="1" y="10"/>
                  </a:lnTo>
                  <a:cubicBezTo>
                    <a:pt x="11" y="20"/>
                    <a:pt x="20" y="49"/>
                    <a:pt x="30" y="60"/>
                  </a:cubicBezTo>
                  <a:cubicBezTo>
                    <a:pt x="40" y="60"/>
                    <a:pt x="40" y="60"/>
                    <a:pt x="40" y="49"/>
                  </a:cubicBezTo>
                  <a:cubicBezTo>
                    <a:pt x="30" y="40"/>
                    <a:pt x="1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7"/>
            <p:cNvSpPr/>
            <p:nvPr/>
          </p:nvSpPr>
          <p:spPr>
            <a:xfrm>
              <a:off x="7430176" y="4482231"/>
              <a:ext cx="10592" cy="12711"/>
            </a:xfrm>
            <a:custGeom>
              <a:avLst/>
              <a:gdLst/>
              <a:ahLst/>
              <a:cxnLst/>
              <a:rect l="l" t="t" r="r" b="b"/>
              <a:pathLst>
                <a:path w="50" h="60" extrusionOk="0">
                  <a:moveTo>
                    <a:pt x="0" y="0"/>
                  </a:moveTo>
                  <a:cubicBezTo>
                    <a:pt x="10" y="20"/>
                    <a:pt x="20" y="40"/>
                    <a:pt x="40" y="59"/>
                  </a:cubicBezTo>
                  <a:lnTo>
                    <a:pt x="49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7"/>
            <p:cNvSpPr/>
            <p:nvPr/>
          </p:nvSpPr>
          <p:spPr>
            <a:xfrm>
              <a:off x="7459411" y="445935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1"/>
                  </a:moveTo>
                  <a:cubicBezTo>
                    <a:pt x="49" y="20"/>
                    <a:pt x="20" y="30"/>
                    <a:pt x="0" y="49"/>
                  </a:cubicBezTo>
                  <a:cubicBezTo>
                    <a:pt x="0" y="49"/>
                    <a:pt x="0" y="60"/>
                    <a:pt x="10" y="60"/>
                  </a:cubicBezTo>
                  <a:cubicBezTo>
                    <a:pt x="29" y="49"/>
                    <a:pt x="49" y="2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7"/>
            <p:cNvSpPr/>
            <p:nvPr/>
          </p:nvSpPr>
          <p:spPr>
            <a:xfrm>
              <a:off x="7440556" y="4434353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0" y="0"/>
                  </a:moveTo>
                  <a:lnTo>
                    <a:pt x="59" y="60"/>
                  </a:lnTo>
                  <a:lnTo>
                    <a:pt x="70" y="49"/>
                  </a:lnTo>
                  <a:cubicBezTo>
                    <a:pt x="50" y="30"/>
                    <a:pt x="3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7"/>
            <p:cNvSpPr/>
            <p:nvPr/>
          </p:nvSpPr>
          <p:spPr>
            <a:xfrm>
              <a:off x="7461317" y="440935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1" y="49"/>
                  </a:lnTo>
                  <a:cubicBezTo>
                    <a:pt x="1" y="59"/>
                    <a:pt x="11" y="59"/>
                    <a:pt x="11" y="59"/>
                  </a:cubicBezTo>
                  <a:cubicBezTo>
                    <a:pt x="20" y="40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7"/>
            <p:cNvSpPr/>
            <p:nvPr/>
          </p:nvSpPr>
          <p:spPr>
            <a:xfrm>
              <a:off x="7444582" y="439261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20"/>
                    <a:pt x="31" y="40"/>
                    <a:pt x="51" y="60"/>
                  </a:cubicBezTo>
                  <a:cubicBezTo>
                    <a:pt x="51" y="60"/>
                    <a:pt x="60" y="60"/>
                    <a:pt x="60" y="49"/>
                  </a:cubicBezTo>
                  <a:cubicBezTo>
                    <a:pt x="40" y="30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7"/>
            <p:cNvSpPr/>
            <p:nvPr/>
          </p:nvSpPr>
          <p:spPr>
            <a:xfrm>
              <a:off x="7459411" y="4369740"/>
              <a:ext cx="14617" cy="14829"/>
            </a:xfrm>
            <a:custGeom>
              <a:avLst/>
              <a:gdLst/>
              <a:ahLst/>
              <a:cxnLst/>
              <a:rect l="l" t="t" r="r" b="b"/>
              <a:pathLst>
                <a:path w="69" h="70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20"/>
                    <a:pt x="20" y="39"/>
                    <a:pt x="0" y="59"/>
                  </a:cubicBezTo>
                  <a:lnTo>
                    <a:pt x="10" y="69"/>
                  </a:lnTo>
                  <a:cubicBezTo>
                    <a:pt x="29" y="5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7"/>
            <p:cNvSpPr/>
            <p:nvPr/>
          </p:nvSpPr>
          <p:spPr>
            <a:xfrm>
              <a:off x="7482290" y="4392619"/>
              <a:ext cx="14829" cy="8686"/>
            </a:xfrm>
            <a:custGeom>
              <a:avLst/>
              <a:gdLst/>
              <a:ahLst/>
              <a:cxnLst/>
              <a:rect l="l" t="t" r="r" b="b"/>
              <a:pathLst>
                <a:path w="70" h="41" extrusionOk="0">
                  <a:moveTo>
                    <a:pt x="69" y="1"/>
                  </a:moveTo>
                  <a:cubicBezTo>
                    <a:pt x="50" y="10"/>
                    <a:pt x="20" y="20"/>
                    <a:pt x="0" y="30"/>
                  </a:cubicBezTo>
                  <a:lnTo>
                    <a:pt x="10" y="40"/>
                  </a:lnTo>
                  <a:cubicBezTo>
                    <a:pt x="30" y="30"/>
                    <a:pt x="50" y="10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7"/>
            <p:cNvSpPr/>
            <p:nvPr/>
          </p:nvSpPr>
          <p:spPr>
            <a:xfrm>
              <a:off x="7484409" y="4434353"/>
              <a:ext cx="14617" cy="9533"/>
            </a:xfrm>
            <a:custGeom>
              <a:avLst/>
              <a:gdLst/>
              <a:ahLst/>
              <a:cxnLst/>
              <a:rect l="l" t="t" r="r" b="b"/>
              <a:pathLst>
                <a:path w="69" h="45" extrusionOk="0">
                  <a:moveTo>
                    <a:pt x="69" y="0"/>
                  </a:moveTo>
                  <a:lnTo>
                    <a:pt x="69" y="0"/>
                  </a:lnTo>
                  <a:cubicBezTo>
                    <a:pt x="40" y="10"/>
                    <a:pt x="20" y="20"/>
                    <a:pt x="0" y="40"/>
                  </a:cubicBezTo>
                  <a:cubicBezTo>
                    <a:pt x="0" y="40"/>
                    <a:pt x="0" y="44"/>
                    <a:pt x="3" y="44"/>
                  </a:cubicBezTo>
                  <a:cubicBezTo>
                    <a:pt x="5" y="44"/>
                    <a:pt x="7" y="43"/>
                    <a:pt x="10" y="40"/>
                  </a:cubicBezTo>
                  <a:cubicBezTo>
                    <a:pt x="29" y="30"/>
                    <a:pt x="49" y="20"/>
                    <a:pt x="6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7"/>
            <p:cNvSpPr/>
            <p:nvPr/>
          </p:nvSpPr>
          <p:spPr>
            <a:xfrm>
              <a:off x="7478053" y="4469732"/>
              <a:ext cx="19066" cy="8474"/>
            </a:xfrm>
            <a:custGeom>
              <a:avLst/>
              <a:gdLst/>
              <a:ahLst/>
              <a:cxnLst/>
              <a:rect l="l" t="t" r="r" b="b"/>
              <a:pathLst>
                <a:path w="90" h="40" extrusionOk="0">
                  <a:moveTo>
                    <a:pt x="89" y="0"/>
                  </a:moveTo>
                  <a:cubicBezTo>
                    <a:pt x="59" y="0"/>
                    <a:pt x="30" y="11"/>
                    <a:pt x="11" y="30"/>
                  </a:cubicBezTo>
                  <a:cubicBezTo>
                    <a:pt x="0" y="30"/>
                    <a:pt x="11" y="40"/>
                    <a:pt x="11" y="40"/>
                  </a:cubicBezTo>
                  <a:cubicBezTo>
                    <a:pt x="40" y="2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7"/>
            <p:cNvSpPr/>
            <p:nvPr/>
          </p:nvSpPr>
          <p:spPr>
            <a:xfrm>
              <a:off x="7482290" y="4501085"/>
              <a:ext cx="16736" cy="8474"/>
            </a:xfrm>
            <a:custGeom>
              <a:avLst/>
              <a:gdLst/>
              <a:ahLst/>
              <a:cxnLst/>
              <a:rect l="l" t="t" r="r" b="b"/>
              <a:pathLst>
                <a:path w="79" h="40" extrusionOk="0">
                  <a:moveTo>
                    <a:pt x="79" y="0"/>
                  </a:moveTo>
                  <a:cubicBezTo>
                    <a:pt x="50" y="10"/>
                    <a:pt x="30" y="20"/>
                    <a:pt x="0" y="30"/>
                  </a:cubicBezTo>
                  <a:lnTo>
                    <a:pt x="0" y="40"/>
                  </a:lnTo>
                  <a:cubicBezTo>
                    <a:pt x="30" y="30"/>
                    <a:pt x="5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7"/>
            <p:cNvSpPr/>
            <p:nvPr/>
          </p:nvSpPr>
          <p:spPr>
            <a:xfrm>
              <a:off x="7480172" y="4538582"/>
              <a:ext cx="10592" cy="2118"/>
            </a:xfrm>
            <a:custGeom>
              <a:avLst/>
              <a:gdLst/>
              <a:ahLst/>
              <a:cxnLst/>
              <a:rect l="l" t="t" r="r" b="b"/>
              <a:pathLst>
                <a:path w="50" h="10" extrusionOk="0">
                  <a:moveTo>
                    <a:pt x="1" y="1"/>
                  </a:moveTo>
                  <a:lnTo>
                    <a:pt x="1" y="10"/>
                  </a:lnTo>
                  <a:cubicBezTo>
                    <a:pt x="20" y="10"/>
                    <a:pt x="40" y="1"/>
                    <a:pt x="4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7"/>
            <p:cNvSpPr/>
            <p:nvPr/>
          </p:nvSpPr>
          <p:spPr>
            <a:xfrm>
              <a:off x="7467673" y="4567817"/>
              <a:ext cx="16948" cy="6355"/>
            </a:xfrm>
            <a:custGeom>
              <a:avLst/>
              <a:gdLst/>
              <a:ahLst/>
              <a:cxnLst/>
              <a:rect l="l" t="t" r="r" b="b"/>
              <a:pathLst>
                <a:path w="80" h="30" extrusionOk="0">
                  <a:moveTo>
                    <a:pt x="79" y="0"/>
                  </a:moveTo>
                  <a:lnTo>
                    <a:pt x="79" y="0"/>
                  </a:lnTo>
                  <a:cubicBezTo>
                    <a:pt x="49" y="10"/>
                    <a:pt x="20" y="10"/>
                    <a:pt x="1" y="20"/>
                  </a:cubicBezTo>
                  <a:lnTo>
                    <a:pt x="1" y="29"/>
                  </a:lnTo>
                  <a:cubicBezTo>
                    <a:pt x="30" y="20"/>
                    <a:pt x="49" y="10"/>
                    <a:pt x="7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7"/>
            <p:cNvSpPr/>
            <p:nvPr/>
          </p:nvSpPr>
          <p:spPr>
            <a:xfrm>
              <a:off x="7448818" y="4597052"/>
              <a:ext cx="21185" cy="6355"/>
            </a:xfrm>
            <a:custGeom>
              <a:avLst/>
              <a:gdLst/>
              <a:ahLst/>
              <a:cxnLst/>
              <a:rect l="l" t="t" r="r" b="b"/>
              <a:pathLst>
                <a:path w="100" h="30" extrusionOk="0">
                  <a:moveTo>
                    <a:pt x="99" y="0"/>
                  </a:moveTo>
                  <a:cubicBezTo>
                    <a:pt x="70" y="0"/>
                    <a:pt x="31" y="0"/>
                    <a:pt x="11" y="20"/>
                  </a:cubicBezTo>
                  <a:cubicBezTo>
                    <a:pt x="1" y="20"/>
                    <a:pt x="11" y="29"/>
                    <a:pt x="11" y="29"/>
                  </a:cubicBezTo>
                  <a:cubicBezTo>
                    <a:pt x="40" y="10"/>
                    <a:pt x="70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7"/>
            <p:cNvSpPr/>
            <p:nvPr/>
          </p:nvSpPr>
          <p:spPr>
            <a:xfrm>
              <a:off x="7419584" y="4553200"/>
              <a:ext cx="10804" cy="19914"/>
            </a:xfrm>
            <a:custGeom>
              <a:avLst/>
              <a:gdLst/>
              <a:ahLst/>
              <a:cxnLst/>
              <a:rect l="l" t="t" r="r" b="b"/>
              <a:pathLst>
                <a:path w="51" h="94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30"/>
                    <a:pt x="21" y="69"/>
                    <a:pt x="40" y="89"/>
                  </a:cubicBezTo>
                  <a:cubicBezTo>
                    <a:pt x="40" y="92"/>
                    <a:pt x="41" y="93"/>
                    <a:pt x="43" y="93"/>
                  </a:cubicBezTo>
                  <a:cubicBezTo>
                    <a:pt x="46" y="93"/>
                    <a:pt x="50" y="89"/>
                    <a:pt x="50" y="89"/>
                  </a:cubicBezTo>
                  <a:cubicBezTo>
                    <a:pt x="40" y="59"/>
                    <a:pt x="21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7"/>
            <p:cNvSpPr/>
            <p:nvPr/>
          </p:nvSpPr>
          <p:spPr>
            <a:xfrm>
              <a:off x="7438438" y="4357029"/>
              <a:ext cx="10592" cy="18007"/>
            </a:xfrm>
            <a:custGeom>
              <a:avLst/>
              <a:gdLst/>
              <a:ahLst/>
              <a:cxnLst/>
              <a:rect l="l" t="t" r="r" b="b"/>
              <a:pathLst>
                <a:path w="50" h="85" extrusionOk="0">
                  <a:moveTo>
                    <a:pt x="1" y="1"/>
                  </a:moveTo>
                  <a:cubicBezTo>
                    <a:pt x="20" y="31"/>
                    <a:pt x="30" y="60"/>
                    <a:pt x="40" y="80"/>
                  </a:cubicBezTo>
                  <a:cubicBezTo>
                    <a:pt x="40" y="83"/>
                    <a:pt x="41" y="84"/>
                    <a:pt x="43" y="84"/>
                  </a:cubicBezTo>
                  <a:cubicBezTo>
                    <a:pt x="45" y="84"/>
                    <a:pt x="50" y="80"/>
                    <a:pt x="50" y="80"/>
                  </a:cubicBezTo>
                  <a:cubicBezTo>
                    <a:pt x="40" y="51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7"/>
            <p:cNvSpPr/>
            <p:nvPr/>
          </p:nvSpPr>
          <p:spPr>
            <a:xfrm>
              <a:off x="7428057" y="4403000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40"/>
                    <a:pt x="50" y="60"/>
                  </a:cubicBezTo>
                  <a:cubicBezTo>
                    <a:pt x="50" y="60"/>
                    <a:pt x="59" y="60"/>
                    <a:pt x="59" y="50"/>
                  </a:cubicBezTo>
                  <a:cubicBezTo>
                    <a:pt x="50" y="3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7"/>
            <p:cNvSpPr/>
            <p:nvPr/>
          </p:nvSpPr>
          <p:spPr>
            <a:xfrm>
              <a:off x="7425939" y="4444734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1" y="0"/>
                  </a:moveTo>
                  <a:lnTo>
                    <a:pt x="60" y="89"/>
                  </a:lnTo>
                  <a:cubicBezTo>
                    <a:pt x="60" y="89"/>
                    <a:pt x="69" y="89"/>
                    <a:pt x="69" y="79"/>
                  </a:cubicBezTo>
                  <a:cubicBezTo>
                    <a:pt x="50" y="50"/>
                    <a:pt x="30" y="3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7"/>
            <p:cNvSpPr/>
            <p:nvPr/>
          </p:nvSpPr>
          <p:spPr>
            <a:xfrm>
              <a:off x="7394586" y="4334361"/>
              <a:ext cx="4449" cy="6355"/>
            </a:xfrm>
            <a:custGeom>
              <a:avLst/>
              <a:gdLst/>
              <a:ahLst/>
              <a:cxnLst/>
              <a:rect l="l" t="t" r="r" b="b"/>
              <a:pathLst>
                <a:path w="21" h="30" extrusionOk="0">
                  <a:moveTo>
                    <a:pt x="20" y="0"/>
                  </a:moveTo>
                  <a:lnTo>
                    <a:pt x="20" y="0"/>
                  </a:lnTo>
                  <a:cubicBezTo>
                    <a:pt x="20" y="10"/>
                    <a:pt x="1" y="20"/>
                    <a:pt x="1" y="29"/>
                  </a:cubicBezTo>
                  <a:lnTo>
                    <a:pt x="11" y="29"/>
                  </a:lnTo>
                  <a:cubicBezTo>
                    <a:pt x="20" y="20"/>
                    <a:pt x="20" y="10"/>
                    <a:pt x="2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7"/>
          <p:cNvGrpSpPr/>
          <p:nvPr/>
        </p:nvGrpSpPr>
        <p:grpSpPr>
          <a:xfrm flipH="1">
            <a:off x="7905562" y="4183314"/>
            <a:ext cx="275402" cy="601435"/>
            <a:chOff x="963107" y="4183314"/>
            <a:chExt cx="275402" cy="601435"/>
          </a:xfrm>
        </p:grpSpPr>
        <p:sp>
          <p:nvSpPr>
            <p:cNvPr id="1149" name="Google Shape;1149;p7"/>
            <p:cNvSpPr/>
            <p:nvPr/>
          </p:nvSpPr>
          <p:spPr>
            <a:xfrm>
              <a:off x="1009078" y="4223777"/>
              <a:ext cx="60588" cy="244048"/>
            </a:xfrm>
            <a:custGeom>
              <a:avLst/>
              <a:gdLst/>
              <a:ahLst/>
              <a:cxnLst/>
              <a:rect l="l" t="t" r="r" b="b"/>
              <a:pathLst>
                <a:path w="286" h="1152" extrusionOk="0">
                  <a:moveTo>
                    <a:pt x="0" y="0"/>
                  </a:moveTo>
                  <a:cubicBezTo>
                    <a:pt x="10" y="10"/>
                    <a:pt x="49" y="59"/>
                    <a:pt x="49" y="148"/>
                  </a:cubicBezTo>
                  <a:cubicBezTo>
                    <a:pt x="49" y="256"/>
                    <a:pt x="29" y="1034"/>
                    <a:pt x="79" y="1093"/>
                  </a:cubicBezTo>
                  <a:cubicBezTo>
                    <a:pt x="118" y="1132"/>
                    <a:pt x="217" y="1152"/>
                    <a:pt x="285" y="1152"/>
                  </a:cubicBezTo>
                  <a:lnTo>
                    <a:pt x="285" y="1102"/>
                  </a:lnTo>
                  <a:cubicBezTo>
                    <a:pt x="79" y="1102"/>
                    <a:pt x="118" y="955"/>
                    <a:pt x="118" y="492"/>
                  </a:cubicBezTo>
                  <a:cubicBezTo>
                    <a:pt x="118" y="177"/>
                    <a:pt x="128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7"/>
            <p:cNvSpPr/>
            <p:nvPr/>
          </p:nvSpPr>
          <p:spPr>
            <a:xfrm>
              <a:off x="975606" y="4223777"/>
              <a:ext cx="94060" cy="273283"/>
            </a:xfrm>
            <a:custGeom>
              <a:avLst/>
              <a:gdLst/>
              <a:ahLst/>
              <a:cxnLst/>
              <a:rect l="l" t="t" r="r" b="b"/>
              <a:pathLst>
                <a:path w="444" h="1290" extrusionOk="0">
                  <a:moveTo>
                    <a:pt x="109" y="0"/>
                  </a:moveTo>
                  <a:lnTo>
                    <a:pt x="109" y="0"/>
                  </a:lnTo>
                  <a:cubicBezTo>
                    <a:pt x="30" y="20"/>
                    <a:pt x="1" y="128"/>
                    <a:pt x="1" y="453"/>
                  </a:cubicBezTo>
                  <a:cubicBezTo>
                    <a:pt x="1" y="1122"/>
                    <a:pt x="89" y="1279"/>
                    <a:pt x="443" y="1290"/>
                  </a:cubicBezTo>
                  <a:lnTo>
                    <a:pt x="443" y="1231"/>
                  </a:lnTo>
                  <a:lnTo>
                    <a:pt x="237" y="1181"/>
                  </a:lnTo>
                  <a:cubicBezTo>
                    <a:pt x="60" y="1142"/>
                    <a:pt x="109" y="768"/>
                    <a:pt x="80" y="354"/>
                  </a:cubicBezTo>
                  <a:cubicBezTo>
                    <a:pt x="60" y="118"/>
                    <a:pt x="89" y="30"/>
                    <a:pt x="10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7"/>
            <p:cNvSpPr/>
            <p:nvPr/>
          </p:nvSpPr>
          <p:spPr>
            <a:xfrm>
              <a:off x="984080" y="4223777"/>
              <a:ext cx="85586" cy="260784"/>
            </a:xfrm>
            <a:custGeom>
              <a:avLst/>
              <a:gdLst/>
              <a:ahLst/>
              <a:cxnLst/>
              <a:rect l="l" t="t" r="r" b="b"/>
              <a:pathLst>
                <a:path w="404" h="1231" extrusionOk="0">
                  <a:moveTo>
                    <a:pt x="59" y="0"/>
                  </a:moveTo>
                  <a:cubicBezTo>
                    <a:pt x="40" y="10"/>
                    <a:pt x="29" y="50"/>
                    <a:pt x="20" y="69"/>
                  </a:cubicBezTo>
                  <a:cubicBezTo>
                    <a:pt x="0" y="158"/>
                    <a:pt x="10" y="256"/>
                    <a:pt x="20" y="354"/>
                  </a:cubicBezTo>
                  <a:cubicBezTo>
                    <a:pt x="49" y="768"/>
                    <a:pt x="0" y="1142"/>
                    <a:pt x="177" y="1181"/>
                  </a:cubicBezTo>
                  <a:lnTo>
                    <a:pt x="403" y="1231"/>
                  </a:lnTo>
                  <a:lnTo>
                    <a:pt x="403" y="1152"/>
                  </a:lnTo>
                  <a:cubicBezTo>
                    <a:pt x="335" y="1152"/>
                    <a:pt x="226" y="1132"/>
                    <a:pt x="187" y="1093"/>
                  </a:cubicBezTo>
                  <a:cubicBezTo>
                    <a:pt x="128" y="1034"/>
                    <a:pt x="147" y="256"/>
                    <a:pt x="147" y="148"/>
                  </a:cubicBezTo>
                  <a:cubicBezTo>
                    <a:pt x="147" y="109"/>
                    <a:pt x="147" y="79"/>
                    <a:pt x="128" y="50"/>
                  </a:cubicBezTo>
                  <a:cubicBezTo>
                    <a:pt x="128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7"/>
            <p:cNvSpPr/>
            <p:nvPr/>
          </p:nvSpPr>
          <p:spPr>
            <a:xfrm>
              <a:off x="992342" y="4223777"/>
              <a:ext cx="77324" cy="258666"/>
            </a:xfrm>
            <a:custGeom>
              <a:avLst/>
              <a:gdLst/>
              <a:ahLst/>
              <a:cxnLst/>
              <a:rect l="l" t="t" r="r" b="b"/>
              <a:pathLst>
                <a:path w="365" h="1221" extrusionOk="0">
                  <a:moveTo>
                    <a:pt x="60" y="0"/>
                  </a:moveTo>
                  <a:cubicBezTo>
                    <a:pt x="40" y="10"/>
                    <a:pt x="30" y="50"/>
                    <a:pt x="20" y="69"/>
                  </a:cubicBezTo>
                  <a:cubicBezTo>
                    <a:pt x="1" y="158"/>
                    <a:pt x="10" y="256"/>
                    <a:pt x="20" y="354"/>
                  </a:cubicBezTo>
                  <a:cubicBezTo>
                    <a:pt x="49" y="768"/>
                    <a:pt x="1" y="1142"/>
                    <a:pt x="178" y="1181"/>
                  </a:cubicBezTo>
                  <a:lnTo>
                    <a:pt x="364" y="1220"/>
                  </a:lnTo>
                  <a:lnTo>
                    <a:pt x="364" y="1152"/>
                  </a:lnTo>
                  <a:cubicBezTo>
                    <a:pt x="296" y="114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8" y="79"/>
                    <a:pt x="128" y="50"/>
                  </a:cubicBezTo>
                  <a:cubicBezTo>
                    <a:pt x="119" y="30"/>
                    <a:pt x="108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7"/>
            <p:cNvSpPr/>
            <p:nvPr/>
          </p:nvSpPr>
          <p:spPr>
            <a:xfrm>
              <a:off x="988105" y="4223777"/>
              <a:ext cx="81561" cy="260784"/>
            </a:xfrm>
            <a:custGeom>
              <a:avLst/>
              <a:gdLst/>
              <a:ahLst/>
              <a:cxnLst/>
              <a:rect l="l" t="t" r="r" b="b"/>
              <a:pathLst>
                <a:path w="385" h="1231" extrusionOk="0">
                  <a:moveTo>
                    <a:pt x="60" y="0"/>
                  </a:moveTo>
                  <a:cubicBezTo>
                    <a:pt x="40" y="10"/>
                    <a:pt x="30" y="50"/>
                    <a:pt x="21" y="69"/>
                  </a:cubicBezTo>
                  <a:cubicBezTo>
                    <a:pt x="1" y="158"/>
                    <a:pt x="10" y="256"/>
                    <a:pt x="21" y="354"/>
                  </a:cubicBezTo>
                  <a:cubicBezTo>
                    <a:pt x="50" y="768"/>
                    <a:pt x="1" y="1142"/>
                    <a:pt x="178" y="1181"/>
                  </a:cubicBezTo>
                  <a:lnTo>
                    <a:pt x="384" y="1231"/>
                  </a:lnTo>
                  <a:lnTo>
                    <a:pt x="384" y="1152"/>
                  </a:lnTo>
                  <a:cubicBezTo>
                    <a:pt x="316" y="1152"/>
                    <a:pt x="217" y="1132"/>
                    <a:pt x="178" y="1093"/>
                  </a:cubicBezTo>
                  <a:cubicBezTo>
                    <a:pt x="128" y="1034"/>
                    <a:pt x="148" y="256"/>
                    <a:pt x="148" y="148"/>
                  </a:cubicBezTo>
                  <a:cubicBezTo>
                    <a:pt x="148" y="109"/>
                    <a:pt x="139" y="79"/>
                    <a:pt x="128" y="50"/>
                  </a:cubicBezTo>
                  <a:cubicBezTo>
                    <a:pt x="119" y="30"/>
                    <a:pt x="109" y="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7"/>
            <p:cNvSpPr/>
            <p:nvPr/>
          </p:nvSpPr>
          <p:spPr>
            <a:xfrm>
              <a:off x="988105" y="4221658"/>
              <a:ext cx="83892" cy="262479"/>
            </a:xfrm>
            <a:custGeom>
              <a:avLst/>
              <a:gdLst/>
              <a:ahLst/>
              <a:cxnLst/>
              <a:rect l="l" t="t" r="r" b="b"/>
              <a:pathLst>
                <a:path w="396" h="1239" extrusionOk="0">
                  <a:moveTo>
                    <a:pt x="158" y="985"/>
                  </a:moveTo>
                  <a:cubicBezTo>
                    <a:pt x="158" y="1014"/>
                    <a:pt x="158" y="1034"/>
                    <a:pt x="168" y="1064"/>
                  </a:cubicBezTo>
                  <a:cubicBezTo>
                    <a:pt x="168" y="1034"/>
                    <a:pt x="158" y="1014"/>
                    <a:pt x="158" y="985"/>
                  </a:cubicBezTo>
                  <a:close/>
                  <a:moveTo>
                    <a:pt x="168" y="1064"/>
                  </a:moveTo>
                  <a:cubicBezTo>
                    <a:pt x="168" y="1083"/>
                    <a:pt x="178" y="1093"/>
                    <a:pt x="178" y="1103"/>
                  </a:cubicBezTo>
                  <a:cubicBezTo>
                    <a:pt x="188" y="1112"/>
                    <a:pt x="207" y="1123"/>
                    <a:pt x="217" y="1132"/>
                  </a:cubicBezTo>
                  <a:cubicBezTo>
                    <a:pt x="246" y="1142"/>
                    <a:pt x="276" y="1142"/>
                    <a:pt x="296" y="1152"/>
                  </a:cubicBezTo>
                  <a:lnTo>
                    <a:pt x="296" y="1152"/>
                  </a:lnTo>
                  <a:cubicBezTo>
                    <a:pt x="276" y="1142"/>
                    <a:pt x="246" y="1142"/>
                    <a:pt x="217" y="1123"/>
                  </a:cubicBezTo>
                  <a:cubicBezTo>
                    <a:pt x="207" y="1123"/>
                    <a:pt x="198" y="1112"/>
                    <a:pt x="188" y="1103"/>
                  </a:cubicBezTo>
                  <a:cubicBezTo>
                    <a:pt x="178" y="1093"/>
                    <a:pt x="178" y="1083"/>
                    <a:pt x="168" y="1064"/>
                  </a:cubicBezTo>
                  <a:close/>
                  <a:moveTo>
                    <a:pt x="296" y="1152"/>
                  </a:moveTo>
                  <a:cubicBezTo>
                    <a:pt x="325" y="1162"/>
                    <a:pt x="355" y="1162"/>
                    <a:pt x="384" y="1162"/>
                  </a:cubicBezTo>
                  <a:cubicBezTo>
                    <a:pt x="355" y="1162"/>
                    <a:pt x="325" y="1152"/>
                    <a:pt x="296" y="1152"/>
                  </a:cubicBezTo>
                  <a:close/>
                  <a:moveTo>
                    <a:pt x="80" y="1"/>
                  </a:moveTo>
                  <a:cubicBezTo>
                    <a:pt x="69" y="1"/>
                    <a:pt x="60" y="1"/>
                    <a:pt x="50" y="10"/>
                  </a:cubicBezTo>
                  <a:cubicBezTo>
                    <a:pt x="40" y="10"/>
                    <a:pt x="40" y="20"/>
                    <a:pt x="40" y="20"/>
                  </a:cubicBezTo>
                  <a:cubicBezTo>
                    <a:pt x="30" y="30"/>
                    <a:pt x="30" y="40"/>
                    <a:pt x="30" y="40"/>
                  </a:cubicBezTo>
                  <a:cubicBezTo>
                    <a:pt x="21" y="60"/>
                    <a:pt x="21" y="69"/>
                    <a:pt x="21" y="89"/>
                  </a:cubicBezTo>
                  <a:cubicBezTo>
                    <a:pt x="10" y="119"/>
                    <a:pt x="10" y="148"/>
                    <a:pt x="10" y="178"/>
                  </a:cubicBezTo>
                  <a:cubicBezTo>
                    <a:pt x="1" y="227"/>
                    <a:pt x="10" y="286"/>
                    <a:pt x="10" y="345"/>
                  </a:cubicBezTo>
                  <a:cubicBezTo>
                    <a:pt x="21" y="463"/>
                    <a:pt x="21" y="571"/>
                    <a:pt x="30" y="690"/>
                  </a:cubicBezTo>
                  <a:lnTo>
                    <a:pt x="30" y="856"/>
                  </a:lnTo>
                  <a:cubicBezTo>
                    <a:pt x="40" y="916"/>
                    <a:pt x="40" y="975"/>
                    <a:pt x="50" y="1034"/>
                  </a:cubicBezTo>
                  <a:cubicBezTo>
                    <a:pt x="60" y="1053"/>
                    <a:pt x="69" y="1083"/>
                    <a:pt x="80" y="1112"/>
                  </a:cubicBezTo>
                  <a:cubicBezTo>
                    <a:pt x="89" y="1142"/>
                    <a:pt x="109" y="1162"/>
                    <a:pt x="139" y="1182"/>
                  </a:cubicBezTo>
                  <a:cubicBezTo>
                    <a:pt x="139" y="1182"/>
                    <a:pt x="148" y="1191"/>
                    <a:pt x="158" y="1191"/>
                  </a:cubicBezTo>
                  <a:cubicBezTo>
                    <a:pt x="158" y="1191"/>
                    <a:pt x="168" y="1191"/>
                    <a:pt x="178" y="1201"/>
                  </a:cubicBezTo>
                  <a:lnTo>
                    <a:pt x="217" y="1201"/>
                  </a:lnTo>
                  <a:lnTo>
                    <a:pt x="306" y="1221"/>
                  </a:lnTo>
                  <a:cubicBezTo>
                    <a:pt x="351" y="1233"/>
                    <a:pt x="378" y="1239"/>
                    <a:pt x="385" y="1239"/>
                  </a:cubicBezTo>
                  <a:cubicBezTo>
                    <a:pt x="395" y="1239"/>
                    <a:pt x="369" y="1228"/>
                    <a:pt x="306" y="1211"/>
                  </a:cubicBezTo>
                  <a:lnTo>
                    <a:pt x="217" y="1191"/>
                  </a:lnTo>
                  <a:lnTo>
                    <a:pt x="178" y="1182"/>
                  </a:lnTo>
                  <a:lnTo>
                    <a:pt x="158" y="1182"/>
                  </a:lnTo>
                  <a:cubicBezTo>
                    <a:pt x="158" y="1171"/>
                    <a:pt x="148" y="1171"/>
                    <a:pt x="139" y="1171"/>
                  </a:cubicBezTo>
                  <a:cubicBezTo>
                    <a:pt x="119" y="1152"/>
                    <a:pt x="99" y="1132"/>
                    <a:pt x="89" y="1103"/>
                  </a:cubicBezTo>
                  <a:cubicBezTo>
                    <a:pt x="80" y="1083"/>
                    <a:pt x="69" y="1053"/>
                    <a:pt x="69" y="1024"/>
                  </a:cubicBezTo>
                  <a:cubicBezTo>
                    <a:pt x="50" y="975"/>
                    <a:pt x="50" y="916"/>
                    <a:pt x="50" y="856"/>
                  </a:cubicBezTo>
                  <a:cubicBezTo>
                    <a:pt x="40" y="797"/>
                    <a:pt x="40" y="749"/>
                    <a:pt x="40" y="690"/>
                  </a:cubicBezTo>
                  <a:cubicBezTo>
                    <a:pt x="40" y="571"/>
                    <a:pt x="30" y="453"/>
                    <a:pt x="21" y="345"/>
                  </a:cubicBezTo>
                  <a:cubicBezTo>
                    <a:pt x="21" y="286"/>
                    <a:pt x="10" y="227"/>
                    <a:pt x="21" y="178"/>
                  </a:cubicBezTo>
                  <a:cubicBezTo>
                    <a:pt x="21" y="148"/>
                    <a:pt x="21" y="119"/>
                    <a:pt x="30" y="89"/>
                  </a:cubicBezTo>
                  <a:cubicBezTo>
                    <a:pt x="30" y="79"/>
                    <a:pt x="30" y="60"/>
                    <a:pt x="40" y="50"/>
                  </a:cubicBezTo>
                  <a:cubicBezTo>
                    <a:pt x="40" y="30"/>
                    <a:pt x="50" y="20"/>
                    <a:pt x="60" y="10"/>
                  </a:cubicBezTo>
                  <a:lnTo>
                    <a:pt x="99" y="10"/>
                  </a:lnTo>
                  <a:cubicBezTo>
                    <a:pt x="99" y="10"/>
                    <a:pt x="109" y="20"/>
                    <a:pt x="109" y="30"/>
                  </a:cubicBezTo>
                  <a:lnTo>
                    <a:pt x="119" y="40"/>
                  </a:lnTo>
                  <a:cubicBezTo>
                    <a:pt x="128" y="69"/>
                    <a:pt x="139" y="99"/>
                    <a:pt x="139" y="128"/>
                  </a:cubicBezTo>
                  <a:lnTo>
                    <a:pt x="139" y="207"/>
                  </a:lnTo>
                  <a:lnTo>
                    <a:pt x="139" y="296"/>
                  </a:lnTo>
                  <a:lnTo>
                    <a:pt x="139" y="640"/>
                  </a:lnTo>
                  <a:cubicBezTo>
                    <a:pt x="139" y="758"/>
                    <a:pt x="148" y="867"/>
                    <a:pt x="158" y="985"/>
                  </a:cubicBezTo>
                  <a:cubicBezTo>
                    <a:pt x="148" y="867"/>
                    <a:pt x="148" y="758"/>
                    <a:pt x="148" y="640"/>
                  </a:cubicBezTo>
                  <a:lnTo>
                    <a:pt x="148" y="296"/>
                  </a:lnTo>
                  <a:lnTo>
                    <a:pt x="148" y="207"/>
                  </a:lnTo>
                  <a:lnTo>
                    <a:pt x="148" y="128"/>
                  </a:lnTo>
                  <a:cubicBezTo>
                    <a:pt x="148" y="99"/>
                    <a:pt x="139" y="69"/>
                    <a:pt x="128" y="40"/>
                  </a:cubicBezTo>
                  <a:cubicBezTo>
                    <a:pt x="128" y="30"/>
                    <a:pt x="119" y="30"/>
                    <a:pt x="119" y="20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7"/>
            <p:cNvSpPr/>
            <p:nvPr/>
          </p:nvSpPr>
          <p:spPr>
            <a:xfrm>
              <a:off x="1127713" y="4438590"/>
              <a:ext cx="60800" cy="244048"/>
            </a:xfrm>
            <a:custGeom>
              <a:avLst/>
              <a:gdLst/>
              <a:ahLst/>
              <a:cxnLst/>
              <a:rect l="l" t="t" r="r" b="b"/>
              <a:pathLst>
                <a:path w="287" h="1152" extrusionOk="0">
                  <a:moveTo>
                    <a:pt x="287" y="0"/>
                  </a:moveTo>
                  <a:cubicBezTo>
                    <a:pt x="169" y="0"/>
                    <a:pt x="178" y="177"/>
                    <a:pt x="178" y="492"/>
                  </a:cubicBezTo>
                  <a:cubicBezTo>
                    <a:pt x="178" y="954"/>
                    <a:pt x="217" y="1092"/>
                    <a:pt x="1" y="1102"/>
                  </a:cubicBezTo>
                  <a:lnTo>
                    <a:pt x="1" y="1151"/>
                  </a:lnTo>
                  <a:cubicBezTo>
                    <a:pt x="70" y="1151"/>
                    <a:pt x="169" y="1132"/>
                    <a:pt x="208" y="1092"/>
                  </a:cubicBezTo>
                  <a:cubicBezTo>
                    <a:pt x="267" y="1033"/>
                    <a:pt x="247" y="256"/>
                    <a:pt x="247" y="138"/>
                  </a:cubicBezTo>
                  <a:cubicBezTo>
                    <a:pt x="247" y="59"/>
                    <a:pt x="276" y="10"/>
                    <a:pt x="287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7"/>
            <p:cNvSpPr/>
            <p:nvPr/>
          </p:nvSpPr>
          <p:spPr>
            <a:xfrm>
              <a:off x="1127713" y="4438590"/>
              <a:ext cx="94272" cy="273071"/>
            </a:xfrm>
            <a:custGeom>
              <a:avLst/>
              <a:gdLst/>
              <a:ahLst/>
              <a:cxnLst/>
              <a:rect l="l" t="t" r="r" b="b"/>
              <a:pathLst>
                <a:path w="445" h="1289" extrusionOk="0">
                  <a:moveTo>
                    <a:pt x="335" y="0"/>
                  </a:moveTo>
                  <a:lnTo>
                    <a:pt x="335" y="0"/>
                  </a:lnTo>
                  <a:cubicBezTo>
                    <a:pt x="365" y="29"/>
                    <a:pt x="385" y="118"/>
                    <a:pt x="365" y="344"/>
                  </a:cubicBezTo>
                  <a:cubicBezTo>
                    <a:pt x="335" y="768"/>
                    <a:pt x="385" y="1142"/>
                    <a:pt x="217" y="1181"/>
                  </a:cubicBezTo>
                  <a:lnTo>
                    <a:pt x="1" y="1220"/>
                  </a:lnTo>
                  <a:lnTo>
                    <a:pt x="1" y="1289"/>
                  </a:lnTo>
                  <a:cubicBezTo>
                    <a:pt x="355" y="1280"/>
                    <a:pt x="444" y="1122"/>
                    <a:pt x="444" y="453"/>
                  </a:cubicBezTo>
                  <a:cubicBezTo>
                    <a:pt x="444" y="128"/>
                    <a:pt x="424" y="2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7"/>
            <p:cNvSpPr/>
            <p:nvPr/>
          </p:nvSpPr>
          <p:spPr>
            <a:xfrm>
              <a:off x="1127713" y="4438590"/>
              <a:ext cx="87917" cy="260572"/>
            </a:xfrm>
            <a:custGeom>
              <a:avLst/>
              <a:gdLst/>
              <a:ahLst/>
              <a:cxnLst/>
              <a:rect l="l" t="t" r="r" b="b"/>
              <a:pathLst>
                <a:path w="415" h="1230" extrusionOk="0">
                  <a:moveTo>
                    <a:pt x="316" y="0"/>
                  </a:moveTo>
                  <a:cubicBezTo>
                    <a:pt x="296" y="0"/>
                    <a:pt x="287" y="29"/>
                    <a:pt x="276" y="40"/>
                  </a:cubicBezTo>
                  <a:cubicBezTo>
                    <a:pt x="267" y="79"/>
                    <a:pt x="257" y="108"/>
                    <a:pt x="257" y="138"/>
                  </a:cubicBezTo>
                  <a:cubicBezTo>
                    <a:pt x="257" y="256"/>
                    <a:pt x="276" y="1033"/>
                    <a:pt x="217" y="1092"/>
                  </a:cubicBezTo>
                  <a:cubicBezTo>
                    <a:pt x="178" y="1132"/>
                    <a:pt x="80" y="1151"/>
                    <a:pt x="1" y="1151"/>
                  </a:cubicBezTo>
                  <a:lnTo>
                    <a:pt x="1" y="1230"/>
                  </a:lnTo>
                  <a:lnTo>
                    <a:pt x="228" y="1181"/>
                  </a:lnTo>
                  <a:cubicBezTo>
                    <a:pt x="414" y="1142"/>
                    <a:pt x="355" y="768"/>
                    <a:pt x="395" y="344"/>
                  </a:cubicBezTo>
                  <a:cubicBezTo>
                    <a:pt x="395" y="256"/>
                    <a:pt x="405" y="158"/>
                    <a:pt x="385" y="69"/>
                  </a:cubicBezTo>
                  <a:cubicBezTo>
                    <a:pt x="385" y="49"/>
                    <a:pt x="375" y="10"/>
                    <a:pt x="35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7"/>
            <p:cNvSpPr/>
            <p:nvPr/>
          </p:nvSpPr>
          <p:spPr>
            <a:xfrm>
              <a:off x="1127713" y="4438590"/>
              <a:ext cx="77536" cy="258666"/>
            </a:xfrm>
            <a:custGeom>
              <a:avLst/>
              <a:gdLst/>
              <a:ahLst/>
              <a:cxnLst/>
              <a:rect l="l" t="t" r="r" b="b"/>
              <a:pathLst>
                <a:path w="366" h="1221" extrusionOk="0">
                  <a:moveTo>
                    <a:pt x="276" y="0"/>
                  </a:moveTo>
                  <a:cubicBezTo>
                    <a:pt x="257" y="0"/>
                    <a:pt x="247" y="29"/>
                    <a:pt x="237" y="40"/>
                  </a:cubicBezTo>
                  <a:cubicBezTo>
                    <a:pt x="228" y="79"/>
                    <a:pt x="228" y="108"/>
                    <a:pt x="228" y="138"/>
                  </a:cubicBezTo>
                  <a:cubicBezTo>
                    <a:pt x="228" y="256"/>
                    <a:pt x="247" y="1033"/>
                    <a:pt x="188" y="1092"/>
                  </a:cubicBezTo>
                  <a:cubicBezTo>
                    <a:pt x="158" y="1132"/>
                    <a:pt x="70" y="1142"/>
                    <a:pt x="1" y="1151"/>
                  </a:cubicBezTo>
                  <a:lnTo>
                    <a:pt x="1" y="1220"/>
                  </a:lnTo>
                  <a:lnTo>
                    <a:pt x="198" y="1181"/>
                  </a:lnTo>
                  <a:cubicBezTo>
                    <a:pt x="365" y="1142"/>
                    <a:pt x="316" y="768"/>
                    <a:pt x="346" y="344"/>
                  </a:cubicBezTo>
                  <a:cubicBezTo>
                    <a:pt x="355" y="256"/>
                    <a:pt x="365" y="158"/>
                    <a:pt x="346" y="69"/>
                  </a:cubicBezTo>
                  <a:cubicBezTo>
                    <a:pt x="346" y="49"/>
                    <a:pt x="335" y="10"/>
                    <a:pt x="316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7"/>
            <p:cNvSpPr/>
            <p:nvPr/>
          </p:nvSpPr>
          <p:spPr>
            <a:xfrm>
              <a:off x="1127713" y="4438590"/>
              <a:ext cx="81773" cy="258666"/>
            </a:xfrm>
            <a:custGeom>
              <a:avLst/>
              <a:gdLst/>
              <a:ahLst/>
              <a:cxnLst/>
              <a:rect l="l" t="t" r="r" b="b"/>
              <a:pathLst>
                <a:path w="386" h="1221" extrusionOk="0">
                  <a:moveTo>
                    <a:pt x="296" y="0"/>
                  </a:moveTo>
                  <a:cubicBezTo>
                    <a:pt x="276" y="0"/>
                    <a:pt x="267" y="29"/>
                    <a:pt x="257" y="40"/>
                  </a:cubicBezTo>
                  <a:cubicBezTo>
                    <a:pt x="247" y="79"/>
                    <a:pt x="247" y="108"/>
                    <a:pt x="247" y="138"/>
                  </a:cubicBezTo>
                  <a:cubicBezTo>
                    <a:pt x="247" y="256"/>
                    <a:pt x="267" y="1033"/>
                    <a:pt x="208" y="1092"/>
                  </a:cubicBezTo>
                  <a:cubicBezTo>
                    <a:pt x="169" y="1132"/>
                    <a:pt x="70" y="1151"/>
                    <a:pt x="1" y="1151"/>
                  </a:cubicBezTo>
                  <a:lnTo>
                    <a:pt x="1" y="1220"/>
                  </a:lnTo>
                  <a:lnTo>
                    <a:pt x="217" y="1181"/>
                  </a:lnTo>
                  <a:cubicBezTo>
                    <a:pt x="385" y="1142"/>
                    <a:pt x="335" y="768"/>
                    <a:pt x="365" y="344"/>
                  </a:cubicBezTo>
                  <a:cubicBezTo>
                    <a:pt x="375" y="256"/>
                    <a:pt x="385" y="158"/>
                    <a:pt x="365" y="69"/>
                  </a:cubicBezTo>
                  <a:cubicBezTo>
                    <a:pt x="365" y="49"/>
                    <a:pt x="355" y="10"/>
                    <a:pt x="335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7"/>
            <p:cNvSpPr/>
            <p:nvPr/>
          </p:nvSpPr>
          <p:spPr>
            <a:xfrm>
              <a:off x="1126018" y="4436260"/>
              <a:ext cx="83468" cy="262691"/>
            </a:xfrm>
            <a:custGeom>
              <a:avLst/>
              <a:gdLst/>
              <a:ahLst/>
              <a:cxnLst/>
              <a:rect l="l" t="t" r="r" b="b"/>
              <a:pathLst>
                <a:path w="394" h="1240" extrusionOk="0">
                  <a:moveTo>
                    <a:pt x="295" y="1"/>
                  </a:moveTo>
                  <a:cubicBezTo>
                    <a:pt x="295" y="11"/>
                    <a:pt x="284" y="11"/>
                    <a:pt x="284" y="21"/>
                  </a:cubicBezTo>
                  <a:cubicBezTo>
                    <a:pt x="275" y="31"/>
                    <a:pt x="275" y="31"/>
                    <a:pt x="275" y="40"/>
                  </a:cubicBezTo>
                  <a:cubicBezTo>
                    <a:pt x="255" y="70"/>
                    <a:pt x="255" y="99"/>
                    <a:pt x="255" y="129"/>
                  </a:cubicBezTo>
                  <a:cubicBezTo>
                    <a:pt x="265" y="99"/>
                    <a:pt x="265" y="70"/>
                    <a:pt x="284" y="40"/>
                  </a:cubicBezTo>
                  <a:lnTo>
                    <a:pt x="284" y="31"/>
                  </a:lnTo>
                  <a:cubicBezTo>
                    <a:pt x="295" y="21"/>
                    <a:pt x="295" y="11"/>
                    <a:pt x="304" y="11"/>
                  </a:cubicBezTo>
                  <a:lnTo>
                    <a:pt x="343" y="11"/>
                  </a:lnTo>
                  <a:cubicBezTo>
                    <a:pt x="334" y="1"/>
                    <a:pt x="324" y="1"/>
                    <a:pt x="324" y="1"/>
                  </a:cubicBezTo>
                  <a:close/>
                  <a:moveTo>
                    <a:pt x="255" y="129"/>
                  </a:moveTo>
                  <a:cubicBezTo>
                    <a:pt x="245" y="149"/>
                    <a:pt x="255" y="178"/>
                    <a:pt x="255" y="208"/>
                  </a:cubicBezTo>
                  <a:lnTo>
                    <a:pt x="255" y="129"/>
                  </a:lnTo>
                  <a:close/>
                  <a:moveTo>
                    <a:pt x="255" y="208"/>
                  </a:moveTo>
                  <a:lnTo>
                    <a:pt x="255" y="296"/>
                  </a:lnTo>
                  <a:lnTo>
                    <a:pt x="255" y="641"/>
                  </a:lnTo>
                  <a:cubicBezTo>
                    <a:pt x="255" y="749"/>
                    <a:pt x="255" y="867"/>
                    <a:pt x="245" y="985"/>
                  </a:cubicBezTo>
                  <a:cubicBezTo>
                    <a:pt x="255" y="867"/>
                    <a:pt x="255" y="749"/>
                    <a:pt x="265" y="641"/>
                  </a:cubicBezTo>
                  <a:lnTo>
                    <a:pt x="265" y="296"/>
                  </a:lnTo>
                  <a:lnTo>
                    <a:pt x="255" y="208"/>
                  </a:lnTo>
                  <a:close/>
                  <a:moveTo>
                    <a:pt x="245" y="985"/>
                  </a:moveTo>
                  <a:cubicBezTo>
                    <a:pt x="245" y="1005"/>
                    <a:pt x="236" y="1034"/>
                    <a:pt x="236" y="1063"/>
                  </a:cubicBezTo>
                  <a:lnTo>
                    <a:pt x="236" y="1063"/>
                  </a:lnTo>
                  <a:cubicBezTo>
                    <a:pt x="236" y="1034"/>
                    <a:pt x="245" y="1015"/>
                    <a:pt x="245" y="985"/>
                  </a:cubicBezTo>
                  <a:close/>
                  <a:moveTo>
                    <a:pt x="216" y="1103"/>
                  </a:moveTo>
                  <a:lnTo>
                    <a:pt x="216" y="1103"/>
                  </a:lnTo>
                  <a:cubicBezTo>
                    <a:pt x="206" y="1113"/>
                    <a:pt x="196" y="1123"/>
                    <a:pt x="177" y="1133"/>
                  </a:cubicBezTo>
                  <a:cubicBezTo>
                    <a:pt x="196" y="1123"/>
                    <a:pt x="206" y="1123"/>
                    <a:pt x="216" y="1103"/>
                  </a:cubicBezTo>
                  <a:close/>
                  <a:moveTo>
                    <a:pt x="97" y="1153"/>
                  </a:moveTo>
                  <a:lnTo>
                    <a:pt x="97" y="1153"/>
                  </a:lnTo>
                  <a:cubicBezTo>
                    <a:pt x="68" y="1162"/>
                    <a:pt x="39" y="1162"/>
                    <a:pt x="9" y="1162"/>
                  </a:cubicBezTo>
                  <a:cubicBezTo>
                    <a:pt x="9" y="1172"/>
                    <a:pt x="9" y="1172"/>
                    <a:pt x="19" y="1172"/>
                  </a:cubicBezTo>
                  <a:cubicBezTo>
                    <a:pt x="39" y="1162"/>
                    <a:pt x="68" y="1162"/>
                    <a:pt x="97" y="1153"/>
                  </a:cubicBezTo>
                  <a:close/>
                  <a:moveTo>
                    <a:pt x="343" y="11"/>
                  </a:moveTo>
                  <a:cubicBezTo>
                    <a:pt x="354" y="21"/>
                    <a:pt x="354" y="31"/>
                    <a:pt x="363" y="51"/>
                  </a:cubicBezTo>
                  <a:cubicBezTo>
                    <a:pt x="363" y="60"/>
                    <a:pt x="363" y="70"/>
                    <a:pt x="373" y="90"/>
                  </a:cubicBezTo>
                  <a:cubicBezTo>
                    <a:pt x="373" y="119"/>
                    <a:pt x="373" y="149"/>
                    <a:pt x="383" y="169"/>
                  </a:cubicBezTo>
                  <a:cubicBezTo>
                    <a:pt x="383" y="228"/>
                    <a:pt x="373" y="287"/>
                    <a:pt x="373" y="346"/>
                  </a:cubicBezTo>
                  <a:cubicBezTo>
                    <a:pt x="363" y="454"/>
                    <a:pt x="363" y="572"/>
                    <a:pt x="354" y="690"/>
                  </a:cubicBezTo>
                  <a:lnTo>
                    <a:pt x="354" y="858"/>
                  </a:lnTo>
                  <a:cubicBezTo>
                    <a:pt x="343" y="917"/>
                    <a:pt x="343" y="976"/>
                    <a:pt x="334" y="1024"/>
                  </a:cubicBezTo>
                  <a:cubicBezTo>
                    <a:pt x="324" y="1054"/>
                    <a:pt x="314" y="1083"/>
                    <a:pt x="304" y="1103"/>
                  </a:cubicBezTo>
                  <a:cubicBezTo>
                    <a:pt x="295" y="1133"/>
                    <a:pt x="275" y="1153"/>
                    <a:pt x="255" y="1172"/>
                  </a:cubicBezTo>
                  <a:cubicBezTo>
                    <a:pt x="245" y="1172"/>
                    <a:pt x="245" y="1172"/>
                    <a:pt x="236" y="1182"/>
                  </a:cubicBezTo>
                  <a:lnTo>
                    <a:pt x="216" y="1182"/>
                  </a:lnTo>
                  <a:lnTo>
                    <a:pt x="177" y="1192"/>
                  </a:lnTo>
                  <a:lnTo>
                    <a:pt x="98" y="1212"/>
                  </a:lnTo>
                  <a:cubicBezTo>
                    <a:pt x="29" y="1229"/>
                    <a:pt x="0" y="1239"/>
                    <a:pt x="12" y="1239"/>
                  </a:cubicBezTo>
                  <a:cubicBezTo>
                    <a:pt x="20" y="1239"/>
                    <a:pt x="48" y="1234"/>
                    <a:pt x="98" y="1221"/>
                  </a:cubicBezTo>
                  <a:lnTo>
                    <a:pt x="177" y="1202"/>
                  </a:lnTo>
                  <a:lnTo>
                    <a:pt x="225" y="1192"/>
                  </a:lnTo>
                  <a:lnTo>
                    <a:pt x="245" y="1192"/>
                  </a:lnTo>
                  <a:cubicBezTo>
                    <a:pt x="245" y="1182"/>
                    <a:pt x="255" y="1182"/>
                    <a:pt x="265" y="1182"/>
                  </a:cubicBezTo>
                  <a:cubicBezTo>
                    <a:pt x="284" y="1162"/>
                    <a:pt x="304" y="1143"/>
                    <a:pt x="314" y="1113"/>
                  </a:cubicBezTo>
                  <a:cubicBezTo>
                    <a:pt x="334" y="1083"/>
                    <a:pt x="334" y="1054"/>
                    <a:pt x="343" y="1024"/>
                  </a:cubicBezTo>
                  <a:cubicBezTo>
                    <a:pt x="354" y="976"/>
                    <a:pt x="363" y="917"/>
                    <a:pt x="363" y="858"/>
                  </a:cubicBezTo>
                  <a:cubicBezTo>
                    <a:pt x="363" y="798"/>
                    <a:pt x="363" y="739"/>
                    <a:pt x="373" y="690"/>
                  </a:cubicBezTo>
                  <a:cubicBezTo>
                    <a:pt x="373" y="572"/>
                    <a:pt x="373" y="454"/>
                    <a:pt x="383" y="346"/>
                  </a:cubicBezTo>
                  <a:cubicBezTo>
                    <a:pt x="393" y="287"/>
                    <a:pt x="393" y="228"/>
                    <a:pt x="393" y="169"/>
                  </a:cubicBezTo>
                  <a:cubicBezTo>
                    <a:pt x="383" y="139"/>
                    <a:pt x="383" y="119"/>
                    <a:pt x="383" y="90"/>
                  </a:cubicBezTo>
                  <a:cubicBezTo>
                    <a:pt x="373" y="70"/>
                    <a:pt x="373" y="60"/>
                    <a:pt x="373" y="40"/>
                  </a:cubicBezTo>
                  <a:cubicBezTo>
                    <a:pt x="363" y="40"/>
                    <a:pt x="363" y="31"/>
                    <a:pt x="363" y="21"/>
                  </a:cubicBezTo>
                  <a:cubicBezTo>
                    <a:pt x="354" y="21"/>
                    <a:pt x="354" y="11"/>
                    <a:pt x="343" y="1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"/>
            <p:cNvSpPr/>
            <p:nvPr/>
          </p:nvSpPr>
          <p:spPr>
            <a:xfrm>
              <a:off x="1056956" y="4184161"/>
              <a:ext cx="77324" cy="600588"/>
            </a:xfrm>
            <a:custGeom>
              <a:avLst/>
              <a:gdLst/>
              <a:ahLst/>
              <a:cxnLst/>
              <a:rect l="l" t="t" r="r" b="b"/>
              <a:pathLst>
                <a:path w="365" h="2835" extrusionOk="0">
                  <a:moveTo>
                    <a:pt x="188" y="1"/>
                  </a:moveTo>
                  <a:cubicBezTo>
                    <a:pt x="0" y="1"/>
                    <a:pt x="20" y="237"/>
                    <a:pt x="20" y="522"/>
                  </a:cubicBezTo>
                  <a:lnTo>
                    <a:pt x="20" y="2835"/>
                  </a:lnTo>
                  <a:lnTo>
                    <a:pt x="355" y="2835"/>
                  </a:lnTo>
                  <a:lnTo>
                    <a:pt x="355" y="522"/>
                  </a:lnTo>
                  <a:cubicBezTo>
                    <a:pt x="355" y="237"/>
                    <a:pt x="365" y="1"/>
                    <a:pt x="1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"/>
            <p:cNvSpPr/>
            <p:nvPr/>
          </p:nvSpPr>
          <p:spPr>
            <a:xfrm>
              <a:off x="1069455" y="4184161"/>
              <a:ext cx="54445" cy="600588"/>
            </a:xfrm>
            <a:custGeom>
              <a:avLst/>
              <a:gdLst/>
              <a:ahLst/>
              <a:cxnLst/>
              <a:rect l="l" t="t" r="r" b="b"/>
              <a:pathLst>
                <a:path w="257" h="2835" extrusionOk="0">
                  <a:moveTo>
                    <a:pt x="129" y="1"/>
                  </a:moveTo>
                  <a:cubicBezTo>
                    <a:pt x="0" y="1"/>
                    <a:pt x="11" y="355"/>
                    <a:pt x="20" y="748"/>
                  </a:cubicBezTo>
                  <a:cubicBezTo>
                    <a:pt x="20" y="1103"/>
                    <a:pt x="50" y="2835"/>
                    <a:pt x="50" y="2835"/>
                  </a:cubicBezTo>
                  <a:lnTo>
                    <a:pt x="207" y="2835"/>
                  </a:lnTo>
                  <a:cubicBezTo>
                    <a:pt x="207" y="2835"/>
                    <a:pt x="227" y="1103"/>
                    <a:pt x="237" y="748"/>
                  </a:cubicBezTo>
                  <a:cubicBezTo>
                    <a:pt x="237" y="355"/>
                    <a:pt x="256" y="1"/>
                    <a:pt x="12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"/>
            <p:cNvSpPr/>
            <p:nvPr/>
          </p:nvSpPr>
          <p:spPr>
            <a:xfrm>
              <a:off x="1077717" y="4184161"/>
              <a:ext cx="35802" cy="600588"/>
            </a:xfrm>
            <a:custGeom>
              <a:avLst/>
              <a:gdLst/>
              <a:ahLst/>
              <a:cxnLst/>
              <a:rect l="l" t="t" r="r" b="b"/>
              <a:pathLst>
                <a:path w="169" h="2835" extrusionOk="0">
                  <a:moveTo>
                    <a:pt x="90" y="1"/>
                  </a:moveTo>
                  <a:cubicBezTo>
                    <a:pt x="1" y="1"/>
                    <a:pt x="11" y="237"/>
                    <a:pt x="11" y="522"/>
                  </a:cubicBezTo>
                  <a:lnTo>
                    <a:pt x="11" y="2835"/>
                  </a:lnTo>
                  <a:lnTo>
                    <a:pt x="168" y="2835"/>
                  </a:lnTo>
                  <a:lnTo>
                    <a:pt x="168" y="522"/>
                  </a:lnTo>
                  <a:cubicBezTo>
                    <a:pt x="168" y="237"/>
                    <a:pt x="168" y="1"/>
                    <a:pt x="9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"/>
            <p:cNvSpPr/>
            <p:nvPr/>
          </p:nvSpPr>
          <p:spPr>
            <a:xfrm>
              <a:off x="1094453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14" y="0"/>
                  </a:moveTo>
                  <a:cubicBezTo>
                    <a:pt x="5" y="0"/>
                    <a:pt x="0" y="5"/>
                    <a:pt x="0" y="5"/>
                  </a:cubicBezTo>
                  <a:cubicBezTo>
                    <a:pt x="0" y="5"/>
                    <a:pt x="11" y="5"/>
                    <a:pt x="20" y="14"/>
                  </a:cubicBezTo>
                  <a:cubicBezTo>
                    <a:pt x="30" y="14"/>
                    <a:pt x="30" y="24"/>
                    <a:pt x="40" y="24"/>
                  </a:cubicBezTo>
                  <a:cubicBezTo>
                    <a:pt x="50" y="34"/>
                    <a:pt x="50" y="44"/>
                    <a:pt x="59" y="64"/>
                  </a:cubicBezTo>
                  <a:cubicBezTo>
                    <a:pt x="59" y="93"/>
                    <a:pt x="70" y="112"/>
                    <a:pt x="70" y="142"/>
                  </a:cubicBezTo>
                  <a:cubicBezTo>
                    <a:pt x="79" y="171"/>
                    <a:pt x="79" y="201"/>
                    <a:pt x="79" y="231"/>
                  </a:cubicBezTo>
                  <a:lnTo>
                    <a:pt x="79" y="408"/>
                  </a:lnTo>
                  <a:lnTo>
                    <a:pt x="79" y="752"/>
                  </a:lnTo>
                  <a:lnTo>
                    <a:pt x="79" y="1451"/>
                  </a:lnTo>
                  <a:cubicBezTo>
                    <a:pt x="89" y="1914"/>
                    <a:pt x="89" y="2376"/>
                    <a:pt x="89" y="2829"/>
                  </a:cubicBezTo>
                  <a:lnTo>
                    <a:pt x="89" y="1441"/>
                  </a:lnTo>
                  <a:lnTo>
                    <a:pt x="89" y="752"/>
                  </a:lnTo>
                  <a:lnTo>
                    <a:pt x="89" y="408"/>
                  </a:lnTo>
                  <a:lnTo>
                    <a:pt x="89" y="231"/>
                  </a:lnTo>
                  <a:cubicBezTo>
                    <a:pt x="89" y="201"/>
                    <a:pt x="89" y="171"/>
                    <a:pt x="79" y="142"/>
                  </a:cubicBezTo>
                  <a:cubicBezTo>
                    <a:pt x="79" y="112"/>
                    <a:pt x="79" y="83"/>
                    <a:pt x="70" y="53"/>
                  </a:cubicBezTo>
                  <a:cubicBezTo>
                    <a:pt x="59" y="44"/>
                    <a:pt x="59" y="34"/>
                    <a:pt x="50" y="24"/>
                  </a:cubicBezTo>
                  <a:lnTo>
                    <a:pt x="30" y="5"/>
                  </a:lnTo>
                  <a:cubicBezTo>
                    <a:pt x="24" y="1"/>
                    <a:pt x="18" y="0"/>
                    <a:pt x="1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"/>
            <p:cNvSpPr/>
            <p:nvPr/>
          </p:nvSpPr>
          <p:spPr>
            <a:xfrm>
              <a:off x="1077717" y="4183314"/>
              <a:ext cx="19066" cy="599317"/>
            </a:xfrm>
            <a:custGeom>
              <a:avLst/>
              <a:gdLst/>
              <a:ahLst/>
              <a:cxnLst/>
              <a:rect l="l" t="t" r="r" b="b"/>
              <a:pathLst>
                <a:path w="90" h="2829" extrusionOk="0">
                  <a:moveTo>
                    <a:pt x="84" y="0"/>
                  </a:moveTo>
                  <a:cubicBezTo>
                    <a:pt x="81" y="0"/>
                    <a:pt x="77" y="1"/>
                    <a:pt x="70" y="5"/>
                  </a:cubicBezTo>
                  <a:cubicBezTo>
                    <a:pt x="60" y="5"/>
                    <a:pt x="50" y="14"/>
                    <a:pt x="50" y="24"/>
                  </a:cubicBezTo>
                  <a:cubicBezTo>
                    <a:pt x="40" y="34"/>
                    <a:pt x="31" y="44"/>
                    <a:pt x="31" y="53"/>
                  </a:cubicBezTo>
                  <a:cubicBezTo>
                    <a:pt x="20" y="83"/>
                    <a:pt x="11" y="112"/>
                    <a:pt x="11" y="142"/>
                  </a:cubicBezTo>
                  <a:cubicBezTo>
                    <a:pt x="11" y="171"/>
                    <a:pt x="11" y="201"/>
                    <a:pt x="1" y="231"/>
                  </a:cubicBezTo>
                  <a:lnTo>
                    <a:pt x="1" y="408"/>
                  </a:lnTo>
                  <a:lnTo>
                    <a:pt x="1" y="752"/>
                  </a:lnTo>
                  <a:lnTo>
                    <a:pt x="1" y="1451"/>
                  </a:lnTo>
                  <a:cubicBezTo>
                    <a:pt x="11" y="1914"/>
                    <a:pt x="11" y="2376"/>
                    <a:pt x="11" y="2829"/>
                  </a:cubicBezTo>
                  <a:lnTo>
                    <a:pt x="11" y="1441"/>
                  </a:lnTo>
                  <a:lnTo>
                    <a:pt x="11" y="752"/>
                  </a:lnTo>
                  <a:lnTo>
                    <a:pt x="11" y="408"/>
                  </a:lnTo>
                  <a:cubicBezTo>
                    <a:pt x="11" y="349"/>
                    <a:pt x="11" y="290"/>
                    <a:pt x="20" y="231"/>
                  </a:cubicBezTo>
                  <a:lnTo>
                    <a:pt x="20" y="142"/>
                  </a:lnTo>
                  <a:cubicBezTo>
                    <a:pt x="31" y="112"/>
                    <a:pt x="31" y="93"/>
                    <a:pt x="40" y="64"/>
                  </a:cubicBezTo>
                  <a:cubicBezTo>
                    <a:pt x="40" y="44"/>
                    <a:pt x="50" y="34"/>
                    <a:pt x="60" y="24"/>
                  </a:cubicBezTo>
                  <a:lnTo>
                    <a:pt x="70" y="14"/>
                  </a:lnTo>
                  <a:lnTo>
                    <a:pt x="90" y="5"/>
                  </a:lnTo>
                  <a:cubicBezTo>
                    <a:pt x="90" y="5"/>
                    <a:pt x="90" y="0"/>
                    <a:pt x="84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7"/>
            <p:cNvSpPr/>
            <p:nvPr/>
          </p:nvSpPr>
          <p:spPr>
            <a:xfrm>
              <a:off x="1050812" y="4592815"/>
              <a:ext cx="18854" cy="6355"/>
            </a:xfrm>
            <a:custGeom>
              <a:avLst/>
              <a:gdLst/>
              <a:ahLst/>
              <a:cxnLst/>
              <a:rect l="l" t="t" r="r" b="b"/>
              <a:pathLst>
                <a:path w="89" h="30" extrusionOk="0">
                  <a:moveTo>
                    <a:pt x="0" y="0"/>
                  </a:moveTo>
                  <a:lnTo>
                    <a:pt x="88" y="30"/>
                  </a:lnTo>
                  <a:lnTo>
                    <a:pt x="88" y="10"/>
                  </a:lnTo>
                  <a:cubicBezTo>
                    <a:pt x="59" y="1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7"/>
            <p:cNvSpPr/>
            <p:nvPr/>
          </p:nvSpPr>
          <p:spPr>
            <a:xfrm>
              <a:off x="1125806" y="4655310"/>
              <a:ext cx="16948" cy="18854"/>
            </a:xfrm>
            <a:custGeom>
              <a:avLst/>
              <a:gdLst/>
              <a:ahLst/>
              <a:cxnLst/>
              <a:rect l="l" t="t" r="r" b="b"/>
              <a:pathLst>
                <a:path w="80" h="89" extrusionOk="0">
                  <a:moveTo>
                    <a:pt x="79" y="1"/>
                  </a:moveTo>
                  <a:lnTo>
                    <a:pt x="79" y="1"/>
                  </a:lnTo>
                  <a:cubicBezTo>
                    <a:pt x="49" y="20"/>
                    <a:pt x="30" y="49"/>
                    <a:pt x="0" y="79"/>
                  </a:cubicBezTo>
                  <a:cubicBezTo>
                    <a:pt x="0" y="79"/>
                    <a:pt x="0" y="89"/>
                    <a:pt x="10" y="89"/>
                  </a:cubicBezTo>
                  <a:cubicBezTo>
                    <a:pt x="40" y="60"/>
                    <a:pt x="59" y="30"/>
                    <a:pt x="7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7"/>
            <p:cNvSpPr/>
            <p:nvPr/>
          </p:nvSpPr>
          <p:spPr>
            <a:xfrm>
              <a:off x="1121569" y="4617813"/>
              <a:ext cx="21185" cy="18854"/>
            </a:xfrm>
            <a:custGeom>
              <a:avLst/>
              <a:gdLst/>
              <a:ahLst/>
              <a:cxnLst/>
              <a:rect l="l" t="t" r="r" b="b"/>
              <a:pathLst>
                <a:path w="100" h="89" extrusionOk="0">
                  <a:moveTo>
                    <a:pt x="99" y="1"/>
                  </a:moveTo>
                  <a:lnTo>
                    <a:pt x="99" y="1"/>
                  </a:lnTo>
                  <a:cubicBezTo>
                    <a:pt x="60" y="20"/>
                    <a:pt x="30" y="49"/>
                    <a:pt x="1" y="79"/>
                  </a:cubicBezTo>
                  <a:cubicBezTo>
                    <a:pt x="1" y="89"/>
                    <a:pt x="1" y="89"/>
                    <a:pt x="10" y="89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7"/>
            <p:cNvSpPr/>
            <p:nvPr/>
          </p:nvSpPr>
          <p:spPr>
            <a:xfrm>
              <a:off x="1215418" y="4544726"/>
              <a:ext cx="23091" cy="19066"/>
            </a:xfrm>
            <a:custGeom>
              <a:avLst/>
              <a:gdLst/>
              <a:ahLst/>
              <a:cxnLst/>
              <a:rect l="l" t="t" r="r" b="b"/>
              <a:pathLst>
                <a:path w="109" h="90" extrusionOk="0">
                  <a:moveTo>
                    <a:pt x="109" y="1"/>
                  </a:moveTo>
                  <a:lnTo>
                    <a:pt x="109" y="1"/>
                  </a:lnTo>
                  <a:cubicBezTo>
                    <a:pt x="69" y="31"/>
                    <a:pt x="40" y="50"/>
                    <a:pt x="0" y="70"/>
                  </a:cubicBezTo>
                  <a:cubicBezTo>
                    <a:pt x="0" y="79"/>
                    <a:pt x="0" y="90"/>
                    <a:pt x="10" y="90"/>
                  </a:cubicBezTo>
                  <a:cubicBezTo>
                    <a:pt x="50" y="60"/>
                    <a:pt x="79" y="31"/>
                    <a:pt x="10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7"/>
            <p:cNvSpPr/>
            <p:nvPr/>
          </p:nvSpPr>
          <p:spPr>
            <a:xfrm>
              <a:off x="1219443" y="4511466"/>
              <a:ext cx="12711" cy="10592"/>
            </a:xfrm>
            <a:custGeom>
              <a:avLst/>
              <a:gdLst/>
              <a:ahLst/>
              <a:cxnLst/>
              <a:rect l="l" t="t" r="r" b="b"/>
              <a:pathLst>
                <a:path w="60" h="50" extrusionOk="0">
                  <a:moveTo>
                    <a:pt x="60" y="0"/>
                  </a:moveTo>
                  <a:lnTo>
                    <a:pt x="60" y="0"/>
                  </a:lnTo>
                  <a:cubicBezTo>
                    <a:pt x="40" y="10"/>
                    <a:pt x="21" y="30"/>
                    <a:pt x="1" y="40"/>
                  </a:cubicBezTo>
                  <a:cubicBezTo>
                    <a:pt x="1" y="50"/>
                    <a:pt x="1" y="50"/>
                    <a:pt x="11" y="50"/>
                  </a:cubicBezTo>
                  <a:cubicBezTo>
                    <a:pt x="31" y="40"/>
                    <a:pt x="40" y="20"/>
                    <a:pt x="6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7"/>
            <p:cNvSpPr/>
            <p:nvPr/>
          </p:nvSpPr>
          <p:spPr>
            <a:xfrm>
              <a:off x="1217536" y="4473969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0"/>
                  </a:moveTo>
                  <a:lnTo>
                    <a:pt x="59" y="0"/>
                  </a:lnTo>
                  <a:cubicBezTo>
                    <a:pt x="30" y="10"/>
                    <a:pt x="10" y="39"/>
                    <a:pt x="10" y="59"/>
                  </a:cubicBezTo>
                  <a:cubicBezTo>
                    <a:pt x="0" y="69"/>
                    <a:pt x="20" y="69"/>
                    <a:pt x="20" y="69"/>
                  </a:cubicBezTo>
                  <a:cubicBezTo>
                    <a:pt x="3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7"/>
            <p:cNvSpPr/>
            <p:nvPr/>
          </p:nvSpPr>
          <p:spPr>
            <a:xfrm>
              <a:off x="1209274" y="4434353"/>
              <a:ext cx="8474" cy="12711"/>
            </a:xfrm>
            <a:custGeom>
              <a:avLst/>
              <a:gdLst/>
              <a:ahLst/>
              <a:cxnLst/>
              <a:rect l="l" t="t" r="r" b="b"/>
              <a:pathLst>
                <a:path w="40" h="60" extrusionOk="0">
                  <a:moveTo>
                    <a:pt x="39" y="0"/>
                  </a:moveTo>
                  <a:lnTo>
                    <a:pt x="39" y="0"/>
                  </a:lnTo>
                  <a:cubicBezTo>
                    <a:pt x="20" y="10"/>
                    <a:pt x="10" y="30"/>
                    <a:pt x="0" y="49"/>
                  </a:cubicBezTo>
                  <a:lnTo>
                    <a:pt x="10" y="6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7"/>
            <p:cNvSpPr/>
            <p:nvPr/>
          </p:nvSpPr>
          <p:spPr>
            <a:xfrm>
              <a:off x="1167540" y="4430116"/>
              <a:ext cx="12711" cy="25210"/>
            </a:xfrm>
            <a:custGeom>
              <a:avLst/>
              <a:gdLst/>
              <a:ahLst/>
              <a:cxnLst/>
              <a:rect l="l" t="t" r="r" b="b"/>
              <a:pathLst>
                <a:path w="60" h="119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0"/>
                    <a:pt x="20" y="80"/>
                    <a:pt x="49" y="119"/>
                  </a:cubicBezTo>
                  <a:lnTo>
                    <a:pt x="59" y="109"/>
                  </a:lnTo>
                  <a:cubicBezTo>
                    <a:pt x="40" y="69"/>
                    <a:pt x="20" y="4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7"/>
            <p:cNvSpPr/>
            <p:nvPr/>
          </p:nvSpPr>
          <p:spPr>
            <a:xfrm>
              <a:off x="1125806" y="4394738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59" y="0"/>
                  </a:moveTo>
                  <a:lnTo>
                    <a:pt x="59" y="0"/>
                  </a:lnTo>
                  <a:cubicBezTo>
                    <a:pt x="40" y="10"/>
                    <a:pt x="1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20" y="39"/>
                    <a:pt x="40" y="2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7"/>
            <p:cNvSpPr/>
            <p:nvPr/>
          </p:nvSpPr>
          <p:spPr>
            <a:xfrm>
              <a:off x="1132585" y="4336268"/>
              <a:ext cx="20337" cy="19914"/>
            </a:xfrm>
            <a:custGeom>
              <a:avLst/>
              <a:gdLst/>
              <a:ahLst/>
              <a:cxnLst/>
              <a:rect l="l" t="t" r="r" b="b"/>
              <a:pathLst>
                <a:path w="96" h="94" extrusionOk="0">
                  <a:moveTo>
                    <a:pt x="96" y="1"/>
                  </a:moveTo>
                  <a:lnTo>
                    <a:pt x="96" y="1"/>
                  </a:lnTo>
                  <a:cubicBezTo>
                    <a:pt x="67" y="31"/>
                    <a:pt x="37" y="50"/>
                    <a:pt x="8" y="79"/>
                  </a:cubicBezTo>
                  <a:cubicBezTo>
                    <a:pt x="1" y="87"/>
                    <a:pt x="4" y="93"/>
                    <a:pt x="6" y="93"/>
                  </a:cubicBezTo>
                  <a:cubicBezTo>
                    <a:pt x="7" y="93"/>
                    <a:pt x="8" y="92"/>
                    <a:pt x="8" y="90"/>
                  </a:cubicBezTo>
                  <a:cubicBezTo>
                    <a:pt x="47" y="70"/>
                    <a:pt x="67" y="31"/>
                    <a:pt x="96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7"/>
            <p:cNvSpPr/>
            <p:nvPr/>
          </p:nvSpPr>
          <p:spPr>
            <a:xfrm>
              <a:off x="1056956" y="431338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30"/>
                    <a:pt x="40" y="50"/>
                    <a:pt x="59" y="69"/>
                  </a:cubicBezTo>
                  <a:lnTo>
                    <a:pt x="70" y="60"/>
                  </a:lnTo>
                  <a:cubicBezTo>
                    <a:pt x="50" y="40"/>
                    <a:pt x="3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1090216" y="4350885"/>
              <a:ext cx="6567" cy="10592"/>
            </a:xfrm>
            <a:custGeom>
              <a:avLst/>
              <a:gdLst/>
              <a:ahLst/>
              <a:cxnLst/>
              <a:rect l="l" t="t" r="r" b="b"/>
              <a:pathLst>
                <a:path w="31" h="50" extrusionOk="0">
                  <a:moveTo>
                    <a:pt x="1" y="1"/>
                  </a:moveTo>
                  <a:cubicBezTo>
                    <a:pt x="1" y="21"/>
                    <a:pt x="11" y="30"/>
                    <a:pt x="20" y="50"/>
                  </a:cubicBezTo>
                  <a:lnTo>
                    <a:pt x="31" y="40"/>
                  </a:lnTo>
                  <a:cubicBezTo>
                    <a:pt x="31" y="30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1081954" y="4407237"/>
              <a:ext cx="10592" cy="6567"/>
            </a:xfrm>
            <a:custGeom>
              <a:avLst/>
              <a:gdLst/>
              <a:ahLst/>
              <a:cxnLst/>
              <a:rect l="l" t="t" r="r" b="b"/>
              <a:pathLst>
                <a:path w="50" h="31" extrusionOk="0">
                  <a:moveTo>
                    <a:pt x="0" y="0"/>
                  </a:moveTo>
                  <a:cubicBezTo>
                    <a:pt x="11" y="10"/>
                    <a:pt x="20" y="30"/>
                    <a:pt x="40" y="30"/>
                  </a:cubicBezTo>
                  <a:cubicBezTo>
                    <a:pt x="40" y="30"/>
                    <a:pt x="50" y="20"/>
                    <a:pt x="40" y="20"/>
                  </a:cubicBezTo>
                  <a:cubicBezTo>
                    <a:pt x="30" y="10"/>
                    <a:pt x="11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1059074" y="4442615"/>
              <a:ext cx="14829" cy="12711"/>
            </a:xfrm>
            <a:custGeom>
              <a:avLst/>
              <a:gdLst/>
              <a:ahLst/>
              <a:cxnLst/>
              <a:rect l="l" t="t" r="r" b="b"/>
              <a:pathLst>
                <a:path w="70" h="60" extrusionOk="0">
                  <a:moveTo>
                    <a:pt x="1" y="1"/>
                  </a:moveTo>
                  <a:cubicBezTo>
                    <a:pt x="20" y="21"/>
                    <a:pt x="40" y="40"/>
                    <a:pt x="49" y="60"/>
                  </a:cubicBezTo>
                  <a:cubicBezTo>
                    <a:pt x="60" y="60"/>
                    <a:pt x="69" y="50"/>
                    <a:pt x="60" y="50"/>
                  </a:cubicBezTo>
                  <a:cubicBezTo>
                    <a:pt x="49" y="3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1123688" y="4494730"/>
              <a:ext cx="19066" cy="10804"/>
            </a:xfrm>
            <a:custGeom>
              <a:avLst/>
              <a:gdLst/>
              <a:ahLst/>
              <a:cxnLst/>
              <a:rect l="l" t="t" r="r" b="b"/>
              <a:pathLst>
                <a:path w="90" h="51" extrusionOk="0">
                  <a:moveTo>
                    <a:pt x="89" y="0"/>
                  </a:moveTo>
                  <a:cubicBezTo>
                    <a:pt x="59" y="0"/>
                    <a:pt x="30" y="20"/>
                    <a:pt x="10" y="40"/>
                  </a:cubicBezTo>
                  <a:cubicBezTo>
                    <a:pt x="0" y="40"/>
                    <a:pt x="10" y="50"/>
                    <a:pt x="10" y="50"/>
                  </a:cubicBezTo>
                  <a:cubicBezTo>
                    <a:pt x="40" y="30"/>
                    <a:pt x="59" y="11"/>
                    <a:pt x="8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1048482" y="4540489"/>
              <a:ext cx="15041" cy="10804"/>
            </a:xfrm>
            <a:custGeom>
              <a:avLst/>
              <a:gdLst/>
              <a:ahLst/>
              <a:cxnLst/>
              <a:rect l="l" t="t" r="r" b="b"/>
              <a:pathLst>
                <a:path w="71" h="51" extrusionOk="0">
                  <a:moveTo>
                    <a:pt x="1" y="1"/>
                  </a:moveTo>
                  <a:lnTo>
                    <a:pt x="1" y="1"/>
                  </a:lnTo>
                  <a:cubicBezTo>
                    <a:pt x="21" y="11"/>
                    <a:pt x="40" y="31"/>
                    <a:pt x="60" y="51"/>
                  </a:cubicBezTo>
                  <a:cubicBezTo>
                    <a:pt x="70" y="51"/>
                    <a:pt x="70" y="40"/>
                    <a:pt x="70" y="40"/>
                  </a:cubicBezTo>
                  <a:cubicBezTo>
                    <a:pt x="51" y="21"/>
                    <a:pt x="31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1056956" y="4672046"/>
              <a:ext cx="8474" cy="4449"/>
            </a:xfrm>
            <a:custGeom>
              <a:avLst/>
              <a:gdLst/>
              <a:ahLst/>
              <a:cxnLst/>
              <a:rect l="l" t="t" r="r" b="b"/>
              <a:pathLst>
                <a:path w="40" h="21" extrusionOk="0">
                  <a:moveTo>
                    <a:pt x="0" y="0"/>
                  </a:moveTo>
                  <a:lnTo>
                    <a:pt x="0" y="10"/>
                  </a:lnTo>
                  <a:cubicBezTo>
                    <a:pt x="11" y="10"/>
                    <a:pt x="20" y="20"/>
                    <a:pt x="40" y="20"/>
                  </a:cubicBezTo>
                  <a:lnTo>
                    <a:pt x="40" y="10"/>
                  </a:lnTo>
                  <a:cubicBezTo>
                    <a:pt x="35" y="5"/>
                    <a:pt x="28" y="5"/>
                    <a:pt x="20" y="5"/>
                  </a:cubicBezTo>
                  <a:cubicBezTo>
                    <a:pt x="13" y="5"/>
                    <a:pt x="5" y="5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1046575" y="4722042"/>
              <a:ext cx="20973" cy="10592"/>
            </a:xfrm>
            <a:custGeom>
              <a:avLst/>
              <a:gdLst/>
              <a:ahLst/>
              <a:cxnLst/>
              <a:rect l="l" t="t" r="r" b="b"/>
              <a:pathLst>
                <a:path w="99" h="50" extrusionOk="0">
                  <a:moveTo>
                    <a:pt x="0" y="1"/>
                  </a:moveTo>
                  <a:cubicBezTo>
                    <a:pt x="30" y="10"/>
                    <a:pt x="60" y="30"/>
                    <a:pt x="89" y="49"/>
                  </a:cubicBezTo>
                  <a:cubicBezTo>
                    <a:pt x="99" y="49"/>
                    <a:pt x="99" y="40"/>
                    <a:pt x="99" y="40"/>
                  </a:cubicBezTo>
                  <a:cubicBezTo>
                    <a:pt x="69" y="10"/>
                    <a:pt x="40" y="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1130043" y="4747040"/>
              <a:ext cx="31353" cy="14829"/>
            </a:xfrm>
            <a:custGeom>
              <a:avLst/>
              <a:gdLst/>
              <a:ahLst/>
              <a:cxnLst/>
              <a:rect l="l" t="t" r="r" b="b"/>
              <a:pathLst>
                <a:path w="148" h="70" extrusionOk="0">
                  <a:moveTo>
                    <a:pt x="147" y="1"/>
                  </a:moveTo>
                  <a:lnTo>
                    <a:pt x="0" y="60"/>
                  </a:lnTo>
                  <a:cubicBezTo>
                    <a:pt x="0" y="60"/>
                    <a:pt x="0" y="69"/>
                    <a:pt x="10" y="69"/>
                  </a:cubicBezTo>
                  <a:cubicBezTo>
                    <a:pt x="59" y="49"/>
                    <a:pt x="99" y="20"/>
                    <a:pt x="147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7"/>
            <p:cNvSpPr/>
            <p:nvPr/>
          </p:nvSpPr>
          <p:spPr>
            <a:xfrm>
              <a:off x="1125806" y="4724160"/>
              <a:ext cx="20973" cy="12711"/>
            </a:xfrm>
            <a:custGeom>
              <a:avLst/>
              <a:gdLst/>
              <a:ahLst/>
              <a:cxnLst/>
              <a:rect l="l" t="t" r="r" b="b"/>
              <a:pathLst>
                <a:path w="99" h="60" extrusionOk="0">
                  <a:moveTo>
                    <a:pt x="99" y="0"/>
                  </a:moveTo>
                  <a:cubicBezTo>
                    <a:pt x="69" y="10"/>
                    <a:pt x="30" y="30"/>
                    <a:pt x="0" y="50"/>
                  </a:cubicBezTo>
                  <a:cubicBezTo>
                    <a:pt x="0" y="50"/>
                    <a:pt x="0" y="59"/>
                    <a:pt x="10" y="59"/>
                  </a:cubicBezTo>
                  <a:cubicBezTo>
                    <a:pt x="40" y="39"/>
                    <a:pt x="69" y="10"/>
                    <a:pt x="9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7"/>
            <p:cNvSpPr/>
            <p:nvPr/>
          </p:nvSpPr>
          <p:spPr>
            <a:xfrm>
              <a:off x="1205037" y="4644929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79" y="0"/>
                  </a:moveTo>
                  <a:cubicBezTo>
                    <a:pt x="59" y="10"/>
                    <a:pt x="30" y="20"/>
                    <a:pt x="10" y="30"/>
                  </a:cubicBezTo>
                  <a:cubicBezTo>
                    <a:pt x="0" y="39"/>
                    <a:pt x="10" y="50"/>
                    <a:pt x="10" y="50"/>
                  </a:cubicBezTo>
                  <a:cubicBezTo>
                    <a:pt x="40" y="39"/>
                    <a:pt x="59" y="20"/>
                    <a:pt x="79" y="1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7"/>
            <p:cNvSpPr/>
            <p:nvPr/>
          </p:nvSpPr>
          <p:spPr>
            <a:xfrm>
              <a:off x="1165422" y="4588578"/>
              <a:ext cx="8474" cy="7415"/>
            </a:xfrm>
            <a:custGeom>
              <a:avLst/>
              <a:gdLst/>
              <a:ahLst/>
              <a:cxnLst/>
              <a:rect l="l" t="t" r="r" b="b"/>
              <a:pathLst>
                <a:path w="40" h="35" extrusionOk="0">
                  <a:moveTo>
                    <a:pt x="0" y="1"/>
                  </a:moveTo>
                  <a:cubicBezTo>
                    <a:pt x="10" y="20"/>
                    <a:pt x="20" y="30"/>
                    <a:pt x="30" y="30"/>
                  </a:cubicBezTo>
                  <a:cubicBezTo>
                    <a:pt x="30" y="33"/>
                    <a:pt x="31" y="34"/>
                    <a:pt x="32" y="34"/>
                  </a:cubicBezTo>
                  <a:cubicBezTo>
                    <a:pt x="35" y="34"/>
                    <a:pt x="39" y="30"/>
                    <a:pt x="39" y="30"/>
                  </a:cubicBezTo>
                  <a:lnTo>
                    <a:pt x="10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7"/>
            <p:cNvSpPr/>
            <p:nvPr/>
          </p:nvSpPr>
          <p:spPr>
            <a:xfrm>
              <a:off x="1123688" y="4290509"/>
              <a:ext cx="12711" cy="9321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9" y="0"/>
                  </a:moveTo>
                  <a:cubicBezTo>
                    <a:pt x="30" y="0"/>
                    <a:pt x="10" y="20"/>
                    <a:pt x="0" y="39"/>
                  </a:cubicBezTo>
                  <a:cubicBezTo>
                    <a:pt x="0" y="39"/>
                    <a:pt x="5" y="44"/>
                    <a:pt x="8" y="44"/>
                  </a:cubicBezTo>
                  <a:cubicBezTo>
                    <a:pt x="9" y="44"/>
                    <a:pt x="10" y="43"/>
                    <a:pt x="10" y="39"/>
                  </a:cubicBezTo>
                  <a:cubicBezTo>
                    <a:pt x="20" y="30"/>
                    <a:pt x="40" y="10"/>
                    <a:pt x="59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7"/>
            <p:cNvSpPr/>
            <p:nvPr/>
          </p:nvSpPr>
          <p:spPr>
            <a:xfrm>
              <a:off x="1073692" y="4269536"/>
              <a:ext cx="12711" cy="8686"/>
            </a:xfrm>
            <a:custGeom>
              <a:avLst/>
              <a:gdLst/>
              <a:ahLst/>
              <a:cxnLst/>
              <a:rect l="l" t="t" r="r" b="b"/>
              <a:pathLst>
                <a:path w="60" h="4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20"/>
                    <a:pt x="30" y="31"/>
                    <a:pt x="50" y="40"/>
                  </a:cubicBezTo>
                  <a:cubicBezTo>
                    <a:pt x="50" y="40"/>
                    <a:pt x="59" y="31"/>
                    <a:pt x="50" y="31"/>
                  </a:cubicBezTo>
                  <a:cubicBezTo>
                    <a:pt x="39" y="20"/>
                    <a:pt x="2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7"/>
            <p:cNvSpPr/>
            <p:nvPr/>
          </p:nvSpPr>
          <p:spPr>
            <a:xfrm>
              <a:off x="1069455" y="4211278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0" y="0"/>
                  </a:moveTo>
                  <a:cubicBezTo>
                    <a:pt x="20" y="30"/>
                    <a:pt x="40" y="50"/>
                    <a:pt x="59" y="69"/>
                  </a:cubicBezTo>
                  <a:lnTo>
                    <a:pt x="70" y="59"/>
                  </a:ln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7"/>
            <p:cNvSpPr/>
            <p:nvPr/>
          </p:nvSpPr>
          <p:spPr>
            <a:xfrm>
              <a:off x="1044457" y="4232039"/>
              <a:ext cx="23091" cy="16948"/>
            </a:xfrm>
            <a:custGeom>
              <a:avLst/>
              <a:gdLst/>
              <a:ahLst/>
              <a:cxnLst/>
              <a:rect l="l" t="t" r="r" b="b"/>
              <a:pathLst>
                <a:path w="109" h="80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30"/>
                    <a:pt x="70" y="60"/>
                    <a:pt x="99" y="79"/>
                  </a:cubicBezTo>
                  <a:cubicBezTo>
                    <a:pt x="109" y="79"/>
                    <a:pt x="109" y="70"/>
                    <a:pt x="109" y="70"/>
                  </a:cubicBezTo>
                  <a:cubicBezTo>
                    <a:pt x="79" y="40"/>
                    <a:pt x="40" y="20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7"/>
            <p:cNvSpPr/>
            <p:nvPr/>
          </p:nvSpPr>
          <p:spPr>
            <a:xfrm>
              <a:off x="1127713" y="4225895"/>
              <a:ext cx="23303" cy="18854"/>
            </a:xfrm>
            <a:custGeom>
              <a:avLst/>
              <a:gdLst/>
              <a:ahLst/>
              <a:cxnLst/>
              <a:rect l="l" t="t" r="r" b="b"/>
              <a:pathLst>
                <a:path w="110" h="89" extrusionOk="0">
                  <a:moveTo>
                    <a:pt x="110" y="0"/>
                  </a:moveTo>
                  <a:cubicBezTo>
                    <a:pt x="70" y="30"/>
                    <a:pt x="40" y="49"/>
                    <a:pt x="1" y="79"/>
                  </a:cubicBezTo>
                  <a:lnTo>
                    <a:pt x="11" y="89"/>
                  </a:lnTo>
                  <a:cubicBezTo>
                    <a:pt x="50" y="59"/>
                    <a:pt x="80" y="30"/>
                    <a:pt x="110" y="10"/>
                  </a:cubicBezTo>
                  <a:lnTo>
                    <a:pt x="11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7"/>
            <p:cNvSpPr/>
            <p:nvPr/>
          </p:nvSpPr>
          <p:spPr>
            <a:xfrm>
              <a:off x="1119451" y="4188398"/>
              <a:ext cx="8474" cy="16736"/>
            </a:xfrm>
            <a:custGeom>
              <a:avLst/>
              <a:gdLst/>
              <a:ahLst/>
              <a:cxnLst/>
              <a:rect l="l" t="t" r="r" b="b"/>
              <a:pathLst>
                <a:path w="40" h="79" extrusionOk="0">
                  <a:moveTo>
                    <a:pt x="30" y="0"/>
                  </a:moveTo>
                  <a:cubicBezTo>
                    <a:pt x="20" y="20"/>
                    <a:pt x="11" y="49"/>
                    <a:pt x="1" y="69"/>
                  </a:cubicBezTo>
                  <a:lnTo>
                    <a:pt x="11" y="79"/>
                  </a:lnTo>
                  <a:cubicBezTo>
                    <a:pt x="20" y="49"/>
                    <a:pt x="30" y="2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7"/>
            <p:cNvSpPr/>
            <p:nvPr/>
          </p:nvSpPr>
          <p:spPr>
            <a:xfrm>
              <a:off x="1094453" y="4544726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lnTo>
                    <a:pt x="50" y="1"/>
                  </a:lnTo>
                  <a:cubicBezTo>
                    <a:pt x="30" y="11"/>
                    <a:pt x="11" y="31"/>
                    <a:pt x="11" y="50"/>
                  </a:cubicBezTo>
                  <a:cubicBezTo>
                    <a:pt x="0" y="60"/>
                    <a:pt x="11" y="60"/>
                    <a:pt x="20" y="60"/>
                  </a:cubicBezTo>
                  <a:cubicBezTo>
                    <a:pt x="30" y="40"/>
                    <a:pt x="30" y="20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7"/>
            <p:cNvSpPr/>
            <p:nvPr/>
          </p:nvSpPr>
          <p:spPr>
            <a:xfrm>
              <a:off x="1079835" y="4490493"/>
              <a:ext cx="16312" cy="15889"/>
            </a:xfrm>
            <a:custGeom>
              <a:avLst/>
              <a:gdLst/>
              <a:ahLst/>
              <a:cxnLst/>
              <a:rect l="l" t="t" r="r" b="b"/>
              <a:pathLst>
                <a:path w="77" h="75" extrusionOk="0">
                  <a:moveTo>
                    <a:pt x="1" y="1"/>
                  </a:moveTo>
                  <a:cubicBezTo>
                    <a:pt x="21" y="31"/>
                    <a:pt x="40" y="50"/>
                    <a:pt x="69" y="70"/>
                  </a:cubicBezTo>
                  <a:cubicBezTo>
                    <a:pt x="50" y="40"/>
                    <a:pt x="30" y="20"/>
                    <a:pt x="1" y="1"/>
                  </a:cubicBezTo>
                  <a:close/>
                  <a:moveTo>
                    <a:pt x="69" y="70"/>
                  </a:moveTo>
                  <a:cubicBezTo>
                    <a:pt x="69" y="73"/>
                    <a:pt x="71" y="74"/>
                    <a:pt x="72" y="74"/>
                  </a:cubicBezTo>
                  <a:cubicBezTo>
                    <a:pt x="74" y="74"/>
                    <a:pt x="76" y="70"/>
                    <a:pt x="69" y="7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7"/>
            <p:cNvSpPr/>
            <p:nvPr/>
          </p:nvSpPr>
          <p:spPr>
            <a:xfrm>
              <a:off x="1094453" y="4452996"/>
              <a:ext cx="12711" cy="14829"/>
            </a:xfrm>
            <a:custGeom>
              <a:avLst/>
              <a:gdLst/>
              <a:ahLst/>
              <a:cxnLst/>
              <a:rect l="l" t="t" r="r" b="b"/>
              <a:pathLst>
                <a:path w="60" h="70" extrusionOk="0">
                  <a:moveTo>
                    <a:pt x="59" y="1"/>
                  </a:moveTo>
                  <a:lnTo>
                    <a:pt x="0" y="60"/>
                  </a:lnTo>
                  <a:cubicBezTo>
                    <a:pt x="0" y="70"/>
                    <a:pt x="11" y="70"/>
                    <a:pt x="11" y="70"/>
                  </a:cubicBezTo>
                  <a:cubicBezTo>
                    <a:pt x="30" y="50"/>
                    <a:pt x="50" y="31"/>
                    <a:pt x="59" y="11"/>
                  </a:cubicBezTo>
                  <a:lnTo>
                    <a:pt x="5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7"/>
            <p:cNvSpPr/>
            <p:nvPr/>
          </p:nvSpPr>
          <p:spPr>
            <a:xfrm>
              <a:off x="1092334" y="4288390"/>
              <a:ext cx="12923" cy="11440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50" y="1"/>
                  </a:moveTo>
                  <a:lnTo>
                    <a:pt x="1" y="49"/>
                  </a:lnTo>
                  <a:cubicBezTo>
                    <a:pt x="1" y="49"/>
                    <a:pt x="5" y="54"/>
                    <a:pt x="8" y="54"/>
                  </a:cubicBezTo>
                  <a:cubicBezTo>
                    <a:pt x="9" y="54"/>
                    <a:pt x="10" y="53"/>
                    <a:pt x="10" y="49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7"/>
            <p:cNvSpPr/>
            <p:nvPr/>
          </p:nvSpPr>
          <p:spPr>
            <a:xfrm>
              <a:off x="1131950" y="4557225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60" y="1"/>
                  </a:moveTo>
                  <a:lnTo>
                    <a:pt x="60" y="1"/>
                  </a:lnTo>
                  <a:cubicBezTo>
                    <a:pt x="40" y="20"/>
                    <a:pt x="20" y="31"/>
                    <a:pt x="1" y="50"/>
                  </a:cubicBezTo>
                  <a:cubicBezTo>
                    <a:pt x="1" y="50"/>
                    <a:pt x="1" y="60"/>
                    <a:pt x="11" y="60"/>
                  </a:cubicBezTo>
                  <a:cubicBezTo>
                    <a:pt x="30" y="40"/>
                    <a:pt x="40" y="20"/>
                    <a:pt x="6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7"/>
            <p:cNvSpPr/>
            <p:nvPr/>
          </p:nvSpPr>
          <p:spPr>
            <a:xfrm>
              <a:off x="1084072" y="4619720"/>
              <a:ext cx="12711" cy="9533"/>
            </a:xfrm>
            <a:custGeom>
              <a:avLst/>
              <a:gdLst/>
              <a:ahLst/>
              <a:cxnLst/>
              <a:rect l="l" t="t" r="r" b="b"/>
              <a:pathLst>
                <a:path w="60" h="45" extrusionOk="0">
                  <a:moveTo>
                    <a:pt x="1" y="1"/>
                  </a:moveTo>
                  <a:cubicBezTo>
                    <a:pt x="10" y="11"/>
                    <a:pt x="30" y="31"/>
                    <a:pt x="49" y="40"/>
                  </a:cubicBezTo>
                  <a:cubicBezTo>
                    <a:pt x="49" y="44"/>
                    <a:pt x="51" y="45"/>
                    <a:pt x="52" y="45"/>
                  </a:cubicBezTo>
                  <a:cubicBezTo>
                    <a:pt x="55" y="45"/>
                    <a:pt x="60" y="40"/>
                    <a:pt x="60" y="40"/>
                  </a:cubicBezTo>
                  <a:cubicBezTo>
                    <a:pt x="40" y="21"/>
                    <a:pt x="20" y="1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7"/>
            <p:cNvSpPr/>
            <p:nvPr/>
          </p:nvSpPr>
          <p:spPr>
            <a:xfrm>
              <a:off x="1096571" y="4665691"/>
              <a:ext cx="8686" cy="10804"/>
            </a:xfrm>
            <a:custGeom>
              <a:avLst/>
              <a:gdLst/>
              <a:ahLst/>
              <a:cxnLst/>
              <a:rect l="l" t="t" r="r" b="b"/>
              <a:pathLst>
                <a:path w="41" h="51" extrusionOk="0">
                  <a:moveTo>
                    <a:pt x="40" y="0"/>
                  </a:moveTo>
                  <a:cubicBezTo>
                    <a:pt x="20" y="0"/>
                    <a:pt x="1" y="20"/>
                    <a:pt x="1" y="40"/>
                  </a:cubicBezTo>
                  <a:cubicBezTo>
                    <a:pt x="1" y="50"/>
                    <a:pt x="10" y="50"/>
                    <a:pt x="10" y="50"/>
                  </a:cubicBezTo>
                  <a:cubicBezTo>
                    <a:pt x="20" y="40"/>
                    <a:pt x="20" y="30"/>
                    <a:pt x="20" y="20"/>
                  </a:cubicBezTo>
                  <a:cubicBezTo>
                    <a:pt x="30" y="11"/>
                    <a:pt x="30" y="0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7"/>
            <p:cNvSpPr/>
            <p:nvPr/>
          </p:nvSpPr>
          <p:spPr>
            <a:xfrm>
              <a:off x="1081954" y="4736659"/>
              <a:ext cx="14829" cy="15677"/>
            </a:xfrm>
            <a:custGeom>
              <a:avLst/>
              <a:gdLst/>
              <a:ahLst/>
              <a:cxnLst/>
              <a:rect l="l" t="t" r="r" b="b"/>
              <a:pathLst>
                <a:path w="70" h="74" extrusionOk="0">
                  <a:moveTo>
                    <a:pt x="0" y="0"/>
                  </a:moveTo>
                  <a:lnTo>
                    <a:pt x="0" y="10"/>
                  </a:lnTo>
                  <a:lnTo>
                    <a:pt x="59" y="69"/>
                  </a:lnTo>
                  <a:cubicBezTo>
                    <a:pt x="59" y="72"/>
                    <a:pt x="61" y="74"/>
                    <a:pt x="62" y="74"/>
                  </a:cubicBezTo>
                  <a:cubicBezTo>
                    <a:pt x="65" y="74"/>
                    <a:pt x="70" y="69"/>
                    <a:pt x="70" y="69"/>
                  </a:cubicBezTo>
                  <a:cubicBezTo>
                    <a:pt x="50" y="39"/>
                    <a:pt x="20" y="2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7"/>
            <p:cNvSpPr/>
            <p:nvPr/>
          </p:nvSpPr>
          <p:spPr>
            <a:xfrm>
              <a:off x="1048482" y="4759539"/>
              <a:ext cx="16948" cy="12711"/>
            </a:xfrm>
            <a:custGeom>
              <a:avLst/>
              <a:gdLst/>
              <a:ahLst/>
              <a:cxnLst/>
              <a:rect l="l" t="t" r="r" b="b"/>
              <a:pathLst>
                <a:path w="80" h="60" extrusionOk="0">
                  <a:moveTo>
                    <a:pt x="1" y="1"/>
                  </a:moveTo>
                  <a:cubicBezTo>
                    <a:pt x="21" y="20"/>
                    <a:pt x="40" y="40"/>
                    <a:pt x="70" y="60"/>
                  </a:cubicBezTo>
                  <a:lnTo>
                    <a:pt x="80" y="50"/>
                  </a:lnTo>
                  <a:cubicBezTo>
                    <a:pt x="51" y="30"/>
                    <a:pt x="21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7"/>
            <p:cNvSpPr/>
            <p:nvPr/>
          </p:nvSpPr>
          <p:spPr>
            <a:xfrm>
              <a:off x="1184064" y="4505322"/>
              <a:ext cx="8686" cy="10381"/>
            </a:xfrm>
            <a:custGeom>
              <a:avLst/>
              <a:gdLst/>
              <a:ahLst/>
              <a:cxnLst/>
              <a:rect l="l" t="t" r="r" b="b"/>
              <a:pathLst>
                <a:path w="41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10" y="20"/>
                    <a:pt x="21" y="29"/>
                    <a:pt x="30" y="49"/>
                  </a:cubicBezTo>
                  <a:lnTo>
                    <a:pt x="40" y="39"/>
                  </a:lnTo>
                  <a:cubicBezTo>
                    <a:pt x="30" y="29"/>
                    <a:pt x="10" y="2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7"/>
            <p:cNvSpPr/>
            <p:nvPr/>
          </p:nvSpPr>
          <p:spPr>
            <a:xfrm>
              <a:off x="1192538" y="4463588"/>
              <a:ext cx="8474" cy="17795"/>
            </a:xfrm>
            <a:custGeom>
              <a:avLst/>
              <a:gdLst/>
              <a:ahLst/>
              <a:cxnLst/>
              <a:rect l="l" t="t" r="r" b="b"/>
              <a:pathLst>
                <a:path w="40" h="84" extrusionOk="0">
                  <a:moveTo>
                    <a:pt x="40" y="0"/>
                  </a:moveTo>
                  <a:cubicBezTo>
                    <a:pt x="29" y="20"/>
                    <a:pt x="10" y="49"/>
                    <a:pt x="0" y="79"/>
                  </a:cubicBezTo>
                  <a:cubicBezTo>
                    <a:pt x="0" y="79"/>
                    <a:pt x="5" y="83"/>
                    <a:pt x="7" y="83"/>
                  </a:cubicBezTo>
                  <a:cubicBezTo>
                    <a:pt x="9" y="83"/>
                    <a:pt x="10" y="82"/>
                    <a:pt x="10" y="79"/>
                  </a:cubicBezTo>
                  <a:cubicBezTo>
                    <a:pt x="20" y="59"/>
                    <a:pt x="29" y="29"/>
                    <a:pt x="4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7"/>
            <p:cNvSpPr/>
            <p:nvPr/>
          </p:nvSpPr>
          <p:spPr>
            <a:xfrm>
              <a:off x="1161185" y="4486468"/>
              <a:ext cx="14829" cy="11440"/>
            </a:xfrm>
            <a:custGeom>
              <a:avLst/>
              <a:gdLst/>
              <a:ahLst/>
              <a:cxnLst/>
              <a:rect l="l" t="t" r="r" b="b"/>
              <a:pathLst>
                <a:path w="70" h="54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9"/>
                    <a:pt x="59" y="50"/>
                  </a:cubicBezTo>
                  <a:cubicBezTo>
                    <a:pt x="62" y="52"/>
                    <a:pt x="64" y="54"/>
                    <a:pt x="66" y="54"/>
                  </a:cubicBezTo>
                  <a:cubicBezTo>
                    <a:pt x="70" y="54"/>
                    <a:pt x="70" y="47"/>
                    <a:pt x="70" y="39"/>
                  </a:cubicBezTo>
                  <a:cubicBezTo>
                    <a:pt x="50" y="20"/>
                    <a:pt x="2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7"/>
            <p:cNvSpPr/>
            <p:nvPr/>
          </p:nvSpPr>
          <p:spPr>
            <a:xfrm>
              <a:off x="1159066" y="4534345"/>
              <a:ext cx="10592" cy="10592"/>
            </a:xfrm>
            <a:custGeom>
              <a:avLst/>
              <a:gdLst/>
              <a:ahLst/>
              <a:cxnLst/>
              <a:rect l="l" t="t" r="r" b="b"/>
              <a:pathLst>
                <a:path w="50" h="50" extrusionOk="0">
                  <a:moveTo>
                    <a:pt x="1" y="1"/>
                  </a:moveTo>
                  <a:lnTo>
                    <a:pt x="1" y="1"/>
                  </a:lnTo>
                  <a:cubicBezTo>
                    <a:pt x="10" y="10"/>
                    <a:pt x="30" y="30"/>
                    <a:pt x="40" y="50"/>
                  </a:cubicBezTo>
                  <a:lnTo>
                    <a:pt x="50" y="40"/>
                  </a:lnTo>
                  <a:cubicBezTo>
                    <a:pt x="40" y="21"/>
                    <a:pt x="21" y="1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7"/>
            <p:cNvSpPr/>
            <p:nvPr/>
          </p:nvSpPr>
          <p:spPr>
            <a:xfrm>
              <a:off x="1190420" y="4594722"/>
              <a:ext cx="4237" cy="6567"/>
            </a:xfrm>
            <a:custGeom>
              <a:avLst/>
              <a:gdLst/>
              <a:ahLst/>
              <a:cxnLst/>
              <a:rect l="l" t="t" r="r" b="b"/>
              <a:pathLst>
                <a:path w="20" h="31" extrusionOk="0">
                  <a:moveTo>
                    <a:pt x="20" y="1"/>
                  </a:moveTo>
                  <a:cubicBezTo>
                    <a:pt x="10" y="1"/>
                    <a:pt x="0" y="11"/>
                    <a:pt x="0" y="21"/>
                  </a:cubicBezTo>
                  <a:lnTo>
                    <a:pt x="0" y="31"/>
                  </a:lnTo>
                  <a:cubicBezTo>
                    <a:pt x="10" y="21"/>
                    <a:pt x="10" y="11"/>
                    <a:pt x="2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7"/>
            <p:cNvSpPr/>
            <p:nvPr/>
          </p:nvSpPr>
          <p:spPr>
            <a:xfrm>
              <a:off x="1209274" y="4598959"/>
              <a:ext cx="18854" cy="12711"/>
            </a:xfrm>
            <a:custGeom>
              <a:avLst/>
              <a:gdLst/>
              <a:ahLst/>
              <a:cxnLst/>
              <a:rect l="l" t="t" r="r" b="b"/>
              <a:pathLst>
                <a:path w="89" h="60" extrusionOk="0">
                  <a:moveTo>
                    <a:pt x="88" y="1"/>
                  </a:moveTo>
                  <a:cubicBezTo>
                    <a:pt x="59" y="11"/>
                    <a:pt x="29" y="20"/>
                    <a:pt x="0" y="50"/>
                  </a:cubicBezTo>
                  <a:cubicBezTo>
                    <a:pt x="0" y="50"/>
                    <a:pt x="0" y="60"/>
                    <a:pt x="10" y="60"/>
                  </a:cubicBezTo>
                  <a:cubicBezTo>
                    <a:pt x="29" y="40"/>
                    <a:pt x="59" y="11"/>
                    <a:pt x="88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7"/>
            <p:cNvSpPr/>
            <p:nvPr/>
          </p:nvSpPr>
          <p:spPr>
            <a:xfrm>
              <a:off x="1171565" y="4644929"/>
              <a:ext cx="12711" cy="12711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1" y="0"/>
                  </a:moveTo>
                  <a:cubicBezTo>
                    <a:pt x="21" y="20"/>
                    <a:pt x="30" y="39"/>
                    <a:pt x="50" y="59"/>
                  </a:cubicBezTo>
                  <a:lnTo>
                    <a:pt x="60" y="50"/>
                  </a:lnTo>
                  <a:cubicBezTo>
                    <a:pt x="40" y="3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7"/>
            <p:cNvSpPr/>
            <p:nvPr/>
          </p:nvSpPr>
          <p:spPr>
            <a:xfrm>
              <a:off x="1159066" y="4622050"/>
              <a:ext cx="12711" cy="10381"/>
            </a:xfrm>
            <a:custGeom>
              <a:avLst/>
              <a:gdLst/>
              <a:ahLst/>
              <a:cxnLst/>
              <a:rect l="l" t="t" r="r" b="b"/>
              <a:pathLst>
                <a:path w="60" h="49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30" y="40"/>
                    <a:pt x="50" y="49"/>
                  </a:cubicBezTo>
                  <a:lnTo>
                    <a:pt x="60" y="40"/>
                  </a:lnTo>
                  <a:cubicBezTo>
                    <a:pt x="40" y="20"/>
                    <a:pt x="21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7"/>
            <p:cNvSpPr/>
            <p:nvPr/>
          </p:nvSpPr>
          <p:spPr>
            <a:xfrm>
              <a:off x="1142542" y="4657428"/>
              <a:ext cx="16736" cy="14829"/>
            </a:xfrm>
            <a:custGeom>
              <a:avLst/>
              <a:gdLst/>
              <a:ahLst/>
              <a:cxnLst/>
              <a:rect l="l" t="t" r="r" b="b"/>
              <a:pathLst>
                <a:path w="79" h="70" extrusionOk="0">
                  <a:moveTo>
                    <a:pt x="0" y="0"/>
                  </a:moveTo>
                  <a:lnTo>
                    <a:pt x="0" y="0"/>
                  </a:lnTo>
                  <a:cubicBezTo>
                    <a:pt x="29" y="20"/>
                    <a:pt x="49" y="39"/>
                    <a:pt x="59" y="69"/>
                  </a:cubicBezTo>
                  <a:cubicBezTo>
                    <a:pt x="69" y="69"/>
                    <a:pt x="79" y="59"/>
                    <a:pt x="69" y="59"/>
                  </a:cubicBezTo>
                  <a:cubicBezTo>
                    <a:pt x="59" y="30"/>
                    <a:pt x="29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7"/>
            <p:cNvSpPr/>
            <p:nvPr/>
          </p:nvSpPr>
          <p:spPr>
            <a:xfrm>
              <a:off x="1171565" y="4678190"/>
              <a:ext cx="14829" cy="4449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69" y="1"/>
                  </a:moveTo>
                  <a:cubicBezTo>
                    <a:pt x="50" y="1"/>
                    <a:pt x="21" y="1"/>
                    <a:pt x="1" y="11"/>
                  </a:cubicBezTo>
                  <a:lnTo>
                    <a:pt x="10" y="20"/>
                  </a:lnTo>
                  <a:cubicBezTo>
                    <a:pt x="30" y="11"/>
                    <a:pt x="50" y="1"/>
                    <a:pt x="6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7"/>
            <p:cNvSpPr/>
            <p:nvPr/>
          </p:nvSpPr>
          <p:spPr>
            <a:xfrm>
              <a:off x="1023484" y="4401093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0"/>
                  </a:moveTo>
                  <a:lnTo>
                    <a:pt x="50" y="0"/>
                  </a:lnTo>
                  <a:cubicBezTo>
                    <a:pt x="31" y="9"/>
                    <a:pt x="11" y="29"/>
                    <a:pt x="1" y="49"/>
                  </a:cubicBezTo>
                  <a:cubicBezTo>
                    <a:pt x="1" y="49"/>
                    <a:pt x="1" y="59"/>
                    <a:pt x="11" y="59"/>
                  </a:cubicBezTo>
                  <a:cubicBezTo>
                    <a:pt x="21" y="39"/>
                    <a:pt x="40" y="2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7"/>
            <p:cNvSpPr/>
            <p:nvPr/>
          </p:nvSpPr>
          <p:spPr>
            <a:xfrm>
              <a:off x="1027721" y="4350885"/>
              <a:ext cx="10804" cy="12711"/>
            </a:xfrm>
            <a:custGeom>
              <a:avLst/>
              <a:gdLst/>
              <a:ahLst/>
              <a:cxnLst/>
              <a:rect l="l" t="t" r="r" b="b"/>
              <a:pathLst>
                <a:path w="51" h="60" extrusionOk="0">
                  <a:moveTo>
                    <a:pt x="50" y="1"/>
                  </a:moveTo>
                  <a:cubicBezTo>
                    <a:pt x="30" y="21"/>
                    <a:pt x="20" y="40"/>
                    <a:pt x="1" y="50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50"/>
                    <a:pt x="40" y="21"/>
                    <a:pt x="5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7"/>
            <p:cNvSpPr/>
            <p:nvPr/>
          </p:nvSpPr>
          <p:spPr>
            <a:xfrm>
              <a:off x="992342" y="4325887"/>
              <a:ext cx="14829" cy="14829"/>
            </a:xfrm>
            <a:custGeom>
              <a:avLst/>
              <a:gdLst/>
              <a:ahLst/>
              <a:cxnLst/>
              <a:rect l="l" t="t" r="r" b="b"/>
              <a:pathLst>
                <a:path w="70" h="70" extrusionOk="0">
                  <a:moveTo>
                    <a:pt x="1" y="1"/>
                  </a:moveTo>
                  <a:lnTo>
                    <a:pt x="1" y="1"/>
                  </a:lnTo>
                  <a:cubicBezTo>
                    <a:pt x="20" y="30"/>
                    <a:pt x="40" y="50"/>
                    <a:pt x="60" y="69"/>
                  </a:cubicBezTo>
                  <a:cubicBezTo>
                    <a:pt x="69" y="69"/>
                    <a:pt x="69" y="60"/>
                    <a:pt x="69" y="60"/>
                  </a:cubicBezTo>
                  <a:cubicBezTo>
                    <a:pt x="49" y="40"/>
                    <a:pt x="20" y="20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7"/>
            <p:cNvSpPr/>
            <p:nvPr/>
          </p:nvSpPr>
          <p:spPr>
            <a:xfrm>
              <a:off x="1013315" y="4298771"/>
              <a:ext cx="14617" cy="12711"/>
            </a:xfrm>
            <a:custGeom>
              <a:avLst/>
              <a:gdLst/>
              <a:ahLst/>
              <a:cxnLst/>
              <a:rect l="l" t="t" r="r" b="b"/>
              <a:pathLst>
                <a:path w="69" h="60" extrusionOk="0">
                  <a:moveTo>
                    <a:pt x="69" y="0"/>
                  </a:moveTo>
                  <a:lnTo>
                    <a:pt x="69" y="0"/>
                  </a:lnTo>
                  <a:cubicBezTo>
                    <a:pt x="39" y="11"/>
                    <a:pt x="20" y="30"/>
                    <a:pt x="0" y="50"/>
                  </a:cubicBezTo>
                  <a:cubicBezTo>
                    <a:pt x="0" y="59"/>
                    <a:pt x="0" y="59"/>
                    <a:pt x="9" y="59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7"/>
            <p:cNvSpPr/>
            <p:nvPr/>
          </p:nvSpPr>
          <p:spPr>
            <a:xfrm>
              <a:off x="994461" y="4271654"/>
              <a:ext cx="10592" cy="13770"/>
            </a:xfrm>
            <a:custGeom>
              <a:avLst/>
              <a:gdLst/>
              <a:ahLst/>
              <a:cxnLst/>
              <a:rect l="l" t="t" r="r" b="b"/>
              <a:pathLst>
                <a:path w="50" h="65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1"/>
                    <a:pt x="20" y="40"/>
                    <a:pt x="39" y="60"/>
                  </a:cubicBezTo>
                  <a:cubicBezTo>
                    <a:pt x="39" y="63"/>
                    <a:pt x="41" y="64"/>
                    <a:pt x="42" y="64"/>
                  </a:cubicBezTo>
                  <a:cubicBezTo>
                    <a:pt x="45" y="64"/>
                    <a:pt x="50" y="60"/>
                    <a:pt x="50" y="60"/>
                  </a:cubicBezTo>
                  <a:cubicBezTo>
                    <a:pt x="39" y="30"/>
                    <a:pt x="20" y="2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7"/>
            <p:cNvSpPr/>
            <p:nvPr/>
          </p:nvSpPr>
          <p:spPr>
            <a:xfrm>
              <a:off x="1009078" y="4252800"/>
              <a:ext cx="14617" cy="13770"/>
            </a:xfrm>
            <a:custGeom>
              <a:avLst/>
              <a:gdLst/>
              <a:ahLst/>
              <a:cxnLst/>
              <a:rect l="l" t="t" r="r" b="b"/>
              <a:pathLst>
                <a:path w="69" h="65" extrusionOk="0">
                  <a:moveTo>
                    <a:pt x="69" y="1"/>
                  </a:moveTo>
                  <a:cubicBezTo>
                    <a:pt x="49" y="11"/>
                    <a:pt x="20" y="31"/>
                    <a:pt x="0" y="60"/>
                  </a:cubicBezTo>
                  <a:cubicBezTo>
                    <a:pt x="0" y="60"/>
                    <a:pt x="5" y="65"/>
                    <a:pt x="7" y="65"/>
                  </a:cubicBezTo>
                  <a:cubicBezTo>
                    <a:pt x="9" y="65"/>
                    <a:pt x="10" y="63"/>
                    <a:pt x="10" y="60"/>
                  </a:cubicBezTo>
                  <a:lnTo>
                    <a:pt x="69" y="1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992342" y="4227802"/>
              <a:ext cx="14829" cy="15041"/>
            </a:xfrm>
            <a:custGeom>
              <a:avLst/>
              <a:gdLst/>
              <a:ahLst/>
              <a:cxnLst/>
              <a:rect l="l" t="t" r="r" b="b"/>
              <a:pathLst>
                <a:path w="70" h="71" extrusionOk="0">
                  <a:moveTo>
                    <a:pt x="1" y="1"/>
                  </a:moveTo>
                  <a:cubicBezTo>
                    <a:pt x="20" y="21"/>
                    <a:pt x="40" y="50"/>
                    <a:pt x="60" y="70"/>
                  </a:cubicBezTo>
                  <a:lnTo>
                    <a:pt x="69" y="60"/>
                  </a:lnTo>
                  <a:cubicBezTo>
                    <a:pt x="49" y="40"/>
                    <a:pt x="20" y="21"/>
                    <a:pt x="1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965226" y="4250893"/>
              <a:ext cx="16948" cy="10592"/>
            </a:xfrm>
            <a:custGeom>
              <a:avLst/>
              <a:gdLst/>
              <a:ahLst/>
              <a:cxnLst/>
              <a:rect l="l" t="t" r="r" b="b"/>
              <a:pathLst>
                <a:path w="80" h="5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50" y="40"/>
                    <a:pt x="70" y="49"/>
                  </a:cubicBezTo>
                  <a:lnTo>
                    <a:pt x="79" y="40"/>
                  </a:lnTo>
                  <a:cubicBezTo>
                    <a:pt x="50" y="20"/>
                    <a:pt x="30" y="1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7"/>
            <p:cNvSpPr/>
            <p:nvPr/>
          </p:nvSpPr>
          <p:spPr>
            <a:xfrm>
              <a:off x="965226" y="4298771"/>
              <a:ext cx="14829" cy="10804"/>
            </a:xfrm>
            <a:custGeom>
              <a:avLst/>
              <a:gdLst/>
              <a:ahLst/>
              <a:cxnLst/>
              <a:rect l="l" t="t" r="r" b="b"/>
              <a:pathLst>
                <a:path w="70" h="51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40" y="30"/>
                    <a:pt x="59" y="50"/>
                  </a:cubicBezTo>
                  <a:cubicBezTo>
                    <a:pt x="70" y="50"/>
                    <a:pt x="70" y="40"/>
                    <a:pt x="70" y="40"/>
                  </a:cubicBezTo>
                  <a:cubicBezTo>
                    <a:pt x="50" y="20"/>
                    <a:pt x="20" y="11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7"/>
            <p:cNvSpPr/>
            <p:nvPr/>
          </p:nvSpPr>
          <p:spPr>
            <a:xfrm>
              <a:off x="965226" y="4336268"/>
              <a:ext cx="20973" cy="9533"/>
            </a:xfrm>
            <a:custGeom>
              <a:avLst/>
              <a:gdLst/>
              <a:ahLst/>
              <a:cxnLst/>
              <a:rect l="l" t="t" r="r" b="b"/>
              <a:pathLst>
                <a:path w="99" h="45" extrusionOk="0">
                  <a:moveTo>
                    <a:pt x="0" y="1"/>
                  </a:moveTo>
                  <a:lnTo>
                    <a:pt x="0" y="1"/>
                  </a:lnTo>
                  <a:cubicBezTo>
                    <a:pt x="30" y="11"/>
                    <a:pt x="59" y="30"/>
                    <a:pt x="89" y="40"/>
                  </a:cubicBezTo>
                  <a:cubicBezTo>
                    <a:pt x="89" y="43"/>
                    <a:pt x="90" y="44"/>
                    <a:pt x="91" y="44"/>
                  </a:cubicBezTo>
                  <a:cubicBezTo>
                    <a:pt x="94" y="44"/>
                    <a:pt x="99" y="37"/>
                    <a:pt x="99" y="30"/>
                  </a:cubicBezTo>
                  <a:cubicBezTo>
                    <a:pt x="70" y="11"/>
                    <a:pt x="40" y="11"/>
                    <a:pt x="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7"/>
            <p:cNvSpPr/>
            <p:nvPr/>
          </p:nvSpPr>
          <p:spPr>
            <a:xfrm>
              <a:off x="963107" y="4371858"/>
              <a:ext cx="21185" cy="8474"/>
            </a:xfrm>
            <a:custGeom>
              <a:avLst/>
              <a:gdLst/>
              <a:ahLst/>
              <a:cxnLst/>
              <a:rect l="l" t="t" r="r" b="b"/>
              <a:pathLst>
                <a:path w="100" h="40" extrusionOk="0">
                  <a:moveTo>
                    <a:pt x="1" y="0"/>
                  </a:moveTo>
                  <a:cubicBezTo>
                    <a:pt x="30" y="10"/>
                    <a:pt x="60" y="29"/>
                    <a:pt x="89" y="40"/>
                  </a:cubicBezTo>
                  <a:cubicBezTo>
                    <a:pt x="89" y="40"/>
                    <a:pt x="99" y="29"/>
                    <a:pt x="89" y="29"/>
                  </a:cubicBezTo>
                  <a:cubicBezTo>
                    <a:pt x="60" y="10"/>
                    <a:pt x="3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7"/>
            <p:cNvSpPr/>
            <p:nvPr/>
          </p:nvSpPr>
          <p:spPr>
            <a:xfrm>
              <a:off x="971581" y="4411262"/>
              <a:ext cx="14617" cy="4449"/>
            </a:xfrm>
            <a:custGeom>
              <a:avLst/>
              <a:gdLst/>
              <a:ahLst/>
              <a:cxnLst/>
              <a:rect l="l" t="t" r="r" b="b"/>
              <a:pathLst>
                <a:path w="69" h="21" extrusionOk="0">
                  <a:moveTo>
                    <a:pt x="0" y="1"/>
                  </a:moveTo>
                  <a:lnTo>
                    <a:pt x="0" y="11"/>
                  </a:lnTo>
                  <a:cubicBezTo>
                    <a:pt x="20" y="11"/>
                    <a:pt x="40" y="21"/>
                    <a:pt x="59" y="21"/>
                  </a:cubicBezTo>
                  <a:cubicBezTo>
                    <a:pt x="69" y="21"/>
                    <a:pt x="69" y="1"/>
                    <a:pt x="59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7"/>
            <p:cNvSpPr/>
            <p:nvPr/>
          </p:nvSpPr>
          <p:spPr>
            <a:xfrm>
              <a:off x="979843" y="4444734"/>
              <a:ext cx="18854" cy="8474"/>
            </a:xfrm>
            <a:custGeom>
              <a:avLst/>
              <a:gdLst/>
              <a:ahLst/>
              <a:cxnLst/>
              <a:rect l="l" t="t" r="r" b="b"/>
              <a:pathLst>
                <a:path w="89" h="40" extrusionOk="0">
                  <a:moveTo>
                    <a:pt x="1" y="0"/>
                  </a:moveTo>
                  <a:lnTo>
                    <a:pt x="1" y="0"/>
                  </a:lnTo>
                  <a:cubicBezTo>
                    <a:pt x="30" y="11"/>
                    <a:pt x="60" y="30"/>
                    <a:pt x="79" y="40"/>
                  </a:cubicBezTo>
                  <a:cubicBezTo>
                    <a:pt x="89" y="40"/>
                    <a:pt x="89" y="30"/>
                    <a:pt x="89" y="20"/>
                  </a:cubicBezTo>
                  <a:cubicBezTo>
                    <a:pt x="60" y="11"/>
                    <a:pt x="30" y="11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7"/>
            <p:cNvSpPr/>
            <p:nvPr/>
          </p:nvSpPr>
          <p:spPr>
            <a:xfrm>
              <a:off x="994461" y="4476087"/>
              <a:ext cx="23091" cy="6355"/>
            </a:xfrm>
            <a:custGeom>
              <a:avLst/>
              <a:gdLst/>
              <a:ahLst/>
              <a:cxnLst/>
              <a:rect l="l" t="t" r="r" b="b"/>
              <a:pathLst>
                <a:path w="109" h="30" extrusionOk="0">
                  <a:moveTo>
                    <a:pt x="0" y="0"/>
                  </a:moveTo>
                  <a:lnTo>
                    <a:pt x="0" y="10"/>
                  </a:lnTo>
                  <a:cubicBezTo>
                    <a:pt x="39" y="10"/>
                    <a:pt x="69" y="20"/>
                    <a:pt x="109" y="29"/>
                  </a:cubicBezTo>
                  <a:lnTo>
                    <a:pt x="109" y="20"/>
                  </a:lnTo>
                  <a:cubicBezTo>
                    <a:pt x="79" y="0"/>
                    <a:pt x="39" y="0"/>
                    <a:pt x="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7"/>
            <p:cNvSpPr/>
            <p:nvPr/>
          </p:nvSpPr>
          <p:spPr>
            <a:xfrm>
              <a:off x="1038313" y="4430116"/>
              <a:ext cx="12711" cy="21185"/>
            </a:xfrm>
            <a:custGeom>
              <a:avLst/>
              <a:gdLst/>
              <a:ahLst/>
              <a:cxnLst/>
              <a:rect l="l" t="t" r="r" b="b"/>
              <a:pathLst>
                <a:path w="60" h="100" extrusionOk="0">
                  <a:moveTo>
                    <a:pt x="59" y="1"/>
                  </a:moveTo>
                  <a:lnTo>
                    <a:pt x="59" y="1"/>
                  </a:lnTo>
                  <a:cubicBezTo>
                    <a:pt x="59" y="1"/>
                    <a:pt x="58" y="2"/>
                    <a:pt x="58" y="2"/>
                  </a:cubicBezTo>
                  <a:lnTo>
                    <a:pt x="58" y="2"/>
                  </a:lnTo>
                  <a:lnTo>
                    <a:pt x="59" y="1"/>
                  </a:lnTo>
                  <a:close/>
                  <a:moveTo>
                    <a:pt x="58" y="2"/>
                  </a:moveTo>
                  <a:lnTo>
                    <a:pt x="0" y="89"/>
                  </a:lnTo>
                  <a:lnTo>
                    <a:pt x="10" y="99"/>
                  </a:lnTo>
                  <a:cubicBezTo>
                    <a:pt x="29" y="61"/>
                    <a:pt x="39" y="31"/>
                    <a:pt x="58" y="2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7"/>
            <p:cNvSpPr/>
            <p:nvPr/>
          </p:nvSpPr>
          <p:spPr>
            <a:xfrm>
              <a:off x="1019459" y="4213396"/>
              <a:ext cx="10592" cy="19914"/>
            </a:xfrm>
            <a:custGeom>
              <a:avLst/>
              <a:gdLst/>
              <a:ahLst/>
              <a:cxnLst/>
              <a:rect l="l" t="t" r="r" b="b"/>
              <a:pathLst>
                <a:path w="50" h="94" extrusionOk="0">
                  <a:moveTo>
                    <a:pt x="50" y="0"/>
                  </a:moveTo>
                  <a:lnTo>
                    <a:pt x="50" y="0"/>
                  </a:lnTo>
                  <a:cubicBezTo>
                    <a:pt x="30" y="30"/>
                    <a:pt x="10" y="59"/>
                    <a:pt x="0" y="89"/>
                  </a:cubicBezTo>
                  <a:cubicBezTo>
                    <a:pt x="0" y="89"/>
                    <a:pt x="5" y="93"/>
                    <a:pt x="8" y="93"/>
                  </a:cubicBezTo>
                  <a:cubicBezTo>
                    <a:pt x="9" y="93"/>
                    <a:pt x="10" y="92"/>
                    <a:pt x="10" y="89"/>
                  </a:cubicBezTo>
                  <a:cubicBezTo>
                    <a:pt x="20" y="59"/>
                    <a:pt x="30" y="30"/>
                    <a:pt x="50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7"/>
            <p:cNvSpPr/>
            <p:nvPr/>
          </p:nvSpPr>
          <p:spPr>
            <a:xfrm>
              <a:off x="1027721" y="4265299"/>
              <a:ext cx="14829" cy="12923"/>
            </a:xfrm>
            <a:custGeom>
              <a:avLst/>
              <a:gdLst/>
              <a:ahLst/>
              <a:cxnLst/>
              <a:rect l="l" t="t" r="r" b="b"/>
              <a:pathLst>
                <a:path w="70" h="61" extrusionOk="0">
                  <a:moveTo>
                    <a:pt x="70" y="1"/>
                  </a:moveTo>
                  <a:cubicBezTo>
                    <a:pt x="40" y="1"/>
                    <a:pt x="20" y="31"/>
                    <a:pt x="1" y="51"/>
                  </a:cubicBezTo>
                  <a:cubicBezTo>
                    <a:pt x="1" y="60"/>
                    <a:pt x="11" y="60"/>
                    <a:pt x="11" y="60"/>
                  </a:cubicBezTo>
                  <a:cubicBezTo>
                    <a:pt x="30" y="40"/>
                    <a:pt x="40" y="11"/>
                    <a:pt x="70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7"/>
            <p:cNvSpPr/>
            <p:nvPr/>
          </p:nvSpPr>
          <p:spPr>
            <a:xfrm>
              <a:off x="1027721" y="4311270"/>
              <a:ext cx="14829" cy="19066"/>
            </a:xfrm>
            <a:custGeom>
              <a:avLst/>
              <a:gdLst/>
              <a:ahLst/>
              <a:cxnLst/>
              <a:rect l="l" t="t" r="r" b="b"/>
              <a:pathLst>
                <a:path w="70" h="90" extrusionOk="0">
                  <a:moveTo>
                    <a:pt x="70" y="0"/>
                  </a:moveTo>
                  <a:lnTo>
                    <a:pt x="70" y="0"/>
                  </a:lnTo>
                  <a:cubicBezTo>
                    <a:pt x="50" y="20"/>
                    <a:pt x="20" y="50"/>
                    <a:pt x="1" y="79"/>
                  </a:cubicBezTo>
                  <a:cubicBezTo>
                    <a:pt x="1" y="89"/>
                    <a:pt x="11" y="89"/>
                    <a:pt x="11" y="89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7"/>
            <p:cNvSpPr/>
            <p:nvPr/>
          </p:nvSpPr>
          <p:spPr>
            <a:xfrm>
              <a:off x="1071573" y="4188398"/>
              <a:ext cx="6355" cy="8474"/>
            </a:xfrm>
            <a:custGeom>
              <a:avLst/>
              <a:gdLst/>
              <a:ahLst/>
              <a:cxnLst/>
              <a:rect l="l" t="t" r="r" b="b"/>
              <a:pathLst>
                <a:path w="30" h="40" extrusionOk="0">
                  <a:moveTo>
                    <a:pt x="1" y="0"/>
                  </a:moveTo>
                  <a:cubicBezTo>
                    <a:pt x="10" y="10"/>
                    <a:pt x="10" y="29"/>
                    <a:pt x="20" y="40"/>
                  </a:cubicBezTo>
                  <a:lnTo>
                    <a:pt x="30" y="29"/>
                  </a:lnTo>
                  <a:cubicBezTo>
                    <a:pt x="30" y="20"/>
                    <a:pt x="10" y="10"/>
                    <a:pt x="1" y="0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2" name="Google Shape;1232;p7"/>
          <p:cNvSpPr/>
          <p:nvPr/>
        </p:nvSpPr>
        <p:spPr>
          <a:xfrm flipH="1">
            <a:off x="49" y="4565487"/>
            <a:ext cx="9143974" cy="640415"/>
          </a:xfrm>
          <a:custGeom>
            <a:avLst/>
            <a:gdLst/>
            <a:ahLst/>
            <a:cxnLst/>
            <a:rect l="l" t="t" r="r" b="b"/>
            <a:pathLst>
              <a:path w="43163" h="3023" extrusionOk="0">
                <a:moveTo>
                  <a:pt x="21994" y="1"/>
                </a:moveTo>
                <a:cubicBezTo>
                  <a:pt x="21978" y="1"/>
                  <a:pt x="21962" y="1"/>
                  <a:pt x="21946" y="1"/>
                </a:cubicBezTo>
                <a:cubicBezTo>
                  <a:pt x="19908" y="11"/>
                  <a:pt x="18856" y="1015"/>
                  <a:pt x="16946" y="1310"/>
                </a:cubicBezTo>
                <a:cubicBezTo>
                  <a:pt x="16547" y="1369"/>
                  <a:pt x="16131" y="1394"/>
                  <a:pt x="15710" y="1394"/>
                </a:cubicBezTo>
                <a:cubicBezTo>
                  <a:pt x="14719" y="1394"/>
                  <a:pt x="13698" y="1254"/>
                  <a:pt x="12794" y="1074"/>
                </a:cubicBezTo>
                <a:cubicBezTo>
                  <a:pt x="11495" y="828"/>
                  <a:pt x="10235" y="513"/>
                  <a:pt x="8808" y="454"/>
                </a:cubicBezTo>
                <a:cubicBezTo>
                  <a:pt x="8609" y="444"/>
                  <a:pt x="8411" y="440"/>
                  <a:pt x="8215" y="440"/>
                </a:cubicBezTo>
                <a:cubicBezTo>
                  <a:pt x="6398" y="440"/>
                  <a:pt x="4680" y="828"/>
                  <a:pt x="3090" y="1192"/>
                </a:cubicBezTo>
                <a:cubicBezTo>
                  <a:pt x="2057" y="1438"/>
                  <a:pt x="1033" y="1674"/>
                  <a:pt x="0" y="1920"/>
                </a:cubicBezTo>
                <a:lnTo>
                  <a:pt x="0" y="3023"/>
                </a:lnTo>
                <a:lnTo>
                  <a:pt x="43163" y="3023"/>
                </a:lnTo>
                <a:lnTo>
                  <a:pt x="43163" y="1497"/>
                </a:lnTo>
                <a:cubicBezTo>
                  <a:pt x="43005" y="1438"/>
                  <a:pt x="42838" y="1399"/>
                  <a:pt x="42660" y="1359"/>
                </a:cubicBezTo>
                <a:cubicBezTo>
                  <a:pt x="42139" y="1265"/>
                  <a:pt x="41572" y="1237"/>
                  <a:pt x="40994" y="1237"/>
                </a:cubicBezTo>
                <a:cubicBezTo>
                  <a:pt x="40546" y="1237"/>
                  <a:pt x="40092" y="1254"/>
                  <a:pt x="39649" y="1271"/>
                </a:cubicBezTo>
                <a:cubicBezTo>
                  <a:pt x="39205" y="1293"/>
                  <a:pt x="38748" y="1312"/>
                  <a:pt x="38296" y="1312"/>
                </a:cubicBezTo>
                <a:cubicBezTo>
                  <a:pt x="37726" y="1312"/>
                  <a:pt x="37164" y="1281"/>
                  <a:pt x="36648" y="1182"/>
                </a:cubicBezTo>
                <a:cubicBezTo>
                  <a:pt x="35280" y="926"/>
                  <a:pt x="34473" y="228"/>
                  <a:pt x="32957" y="198"/>
                </a:cubicBezTo>
                <a:cubicBezTo>
                  <a:pt x="32921" y="197"/>
                  <a:pt x="32885" y="197"/>
                  <a:pt x="32849" y="197"/>
                </a:cubicBezTo>
                <a:cubicBezTo>
                  <a:pt x="31057" y="197"/>
                  <a:pt x="30019" y="1145"/>
                  <a:pt x="28214" y="1241"/>
                </a:cubicBezTo>
                <a:cubicBezTo>
                  <a:pt x="28107" y="1247"/>
                  <a:pt x="28000" y="1250"/>
                  <a:pt x="27895" y="1250"/>
                </a:cubicBezTo>
                <a:cubicBezTo>
                  <a:pt x="26830" y="1250"/>
                  <a:pt x="25860" y="947"/>
                  <a:pt x="25045" y="661"/>
                </a:cubicBezTo>
                <a:cubicBezTo>
                  <a:pt x="24171" y="340"/>
                  <a:pt x="23183" y="1"/>
                  <a:pt x="21994" y="1"/>
                </a:cubicBezTo>
                <a:close/>
              </a:path>
            </a:pathLst>
          </a:custGeom>
          <a:solidFill>
            <a:srgbClr val="6D76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7"/>
          <p:cNvSpPr/>
          <p:nvPr/>
        </p:nvSpPr>
        <p:spPr>
          <a:xfrm>
            <a:off x="2883275" y="4573961"/>
            <a:ext cx="803961" cy="508858"/>
          </a:xfrm>
          <a:custGeom>
            <a:avLst/>
            <a:gdLst/>
            <a:ahLst/>
            <a:cxnLst/>
            <a:rect l="l" t="t" r="r" b="b"/>
            <a:pathLst>
              <a:path w="3795" h="2402" extrusionOk="0">
                <a:moveTo>
                  <a:pt x="1516" y="424"/>
                </a:moveTo>
                <a:cubicBezTo>
                  <a:pt x="1546" y="512"/>
                  <a:pt x="1575" y="601"/>
                  <a:pt x="1615" y="689"/>
                </a:cubicBezTo>
                <a:cubicBezTo>
                  <a:pt x="1615" y="729"/>
                  <a:pt x="1624" y="768"/>
                  <a:pt x="1624" y="798"/>
                </a:cubicBezTo>
                <a:cubicBezTo>
                  <a:pt x="1585" y="670"/>
                  <a:pt x="1546" y="542"/>
                  <a:pt x="1516" y="424"/>
                </a:cubicBezTo>
                <a:close/>
                <a:moveTo>
                  <a:pt x="1054" y="837"/>
                </a:moveTo>
                <a:lnTo>
                  <a:pt x="1054" y="837"/>
                </a:lnTo>
                <a:cubicBezTo>
                  <a:pt x="1064" y="847"/>
                  <a:pt x="1073" y="857"/>
                  <a:pt x="1083" y="877"/>
                </a:cubicBezTo>
                <a:cubicBezTo>
                  <a:pt x="1093" y="886"/>
                  <a:pt x="1103" y="906"/>
                  <a:pt x="1113" y="916"/>
                </a:cubicBezTo>
                <a:cubicBezTo>
                  <a:pt x="1123" y="936"/>
                  <a:pt x="1123" y="945"/>
                  <a:pt x="1123" y="965"/>
                </a:cubicBezTo>
                <a:cubicBezTo>
                  <a:pt x="1103" y="916"/>
                  <a:pt x="1073" y="877"/>
                  <a:pt x="1054" y="837"/>
                </a:cubicBezTo>
                <a:close/>
                <a:moveTo>
                  <a:pt x="1742" y="1083"/>
                </a:moveTo>
                <a:lnTo>
                  <a:pt x="1772" y="1172"/>
                </a:lnTo>
                <a:lnTo>
                  <a:pt x="1772" y="1290"/>
                </a:lnTo>
                <a:cubicBezTo>
                  <a:pt x="1772" y="1260"/>
                  <a:pt x="1762" y="1240"/>
                  <a:pt x="1753" y="1211"/>
                </a:cubicBezTo>
                <a:cubicBezTo>
                  <a:pt x="1753" y="1201"/>
                  <a:pt x="1742" y="1192"/>
                  <a:pt x="1742" y="1172"/>
                </a:cubicBezTo>
                <a:cubicBezTo>
                  <a:pt x="1742" y="1152"/>
                  <a:pt x="1742" y="1133"/>
                  <a:pt x="1733" y="1103"/>
                </a:cubicBezTo>
                <a:cubicBezTo>
                  <a:pt x="1742" y="1093"/>
                  <a:pt x="1742" y="1093"/>
                  <a:pt x="1742" y="1083"/>
                </a:cubicBezTo>
                <a:close/>
                <a:moveTo>
                  <a:pt x="1290" y="995"/>
                </a:moveTo>
                <a:lnTo>
                  <a:pt x="1290" y="995"/>
                </a:lnTo>
                <a:cubicBezTo>
                  <a:pt x="1290" y="1004"/>
                  <a:pt x="1300" y="1024"/>
                  <a:pt x="1309" y="1034"/>
                </a:cubicBezTo>
                <a:cubicBezTo>
                  <a:pt x="1358" y="1139"/>
                  <a:pt x="1415" y="1235"/>
                  <a:pt x="1463" y="1341"/>
                </a:cubicBezTo>
                <a:lnTo>
                  <a:pt x="1463" y="1341"/>
                </a:lnTo>
                <a:cubicBezTo>
                  <a:pt x="1462" y="1340"/>
                  <a:pt x="1460" y="1339"/>
                  <a:pt x="1457" y="1339"/>
                </a:cubicBezTo>
                <a:cubicBezTo>
                  <a:pt x="1408" y="1260"/>
                  <a:pt x="1349" y="1192"/>
                  <a:pt x="1300" y="1113"/>
                </a:cubicBezTo>
                <a:cubicBezTo>
                  <a:pt x="1290" y="1074"/>
                  <a:pt x="1290" y="1034"/>
                  <a:pt x="1290" y="995"/>
                </a:cubicBezTo>
                <a:close/>
                <a:moveTo>
                  <a:pt x="2205" y="119"/>
                </a:moveTo>
                <a:cubicBezTo>
                  <a:pt x="2156" y="433"/>
                  <a:pt x="2107" y="739"/>
                  <a:pt x="2057" y="1054"/>
                </a:cubicBezTo>
                <a:cubicBezTo>
                  <a:pt x="2048" y="1122"/>
                  <a:pt x="2038" y="1192"/>
                  <a:pt x="2018" y="1260"/>
                </a:cubicBezTo>
                <a:cubicBezTo>
                  <a:pt x="2008" y="1290"/>
                  <a:pt x="1998" y="1319"/>
                  <a:pt x="1989" y="1359"/>
                </a:cubicBezTo>
                <a:cubicBezTo>
                  <a:pt x="2028" y="1004"/>
                  <a:pt x="2077" y="641"/>
                  <a:pt x="2116" y="286"/>
                </a:cubicBezTo>
                <a:cubicBezTo>
                  <a:pt x="2146" y="237"/>
                  <a:pt x="2175" y="178"/>
                  <a:pt x="2205" y="119"/>
                </a:cubicBezTo>
                <a:close/>
                <a:moveTo>
                  <a:pt x="3071" y="857"/>
                </a:moveTo>
                <a:lnTo>
                  <a:pt x="3071" y="857"/>
                </a:lnTo>
                <a:cubicBezTo>
                  <a:pt x="2923" y="1034"/>
                  <a:pt x="2766" y="1211"/>
                  <a:pt x="2608" y="1388"/>
                </a:cubicBezTo>
                <a:lnTo>
                  <a:pt x="2875" y="1004"/>
                </a:lnTo>
                <a:cubicBezTo>
                  <a:pt x="2943" y="955"/>
                  <a:pt x="3002" y="906"/>
                  <a:pt x="3071" y="857"/>
                </a:cubicBezTo>
                <a:close/>
                <a:moveTo>
                  <a:pt x="2520" y="1251"/>
                </a:moveTo>
                <a:cubicBezTo>
                  <a:pt x="2451" y="1349"/>
                  <a:pt x="2382" y="1447"/>
                  <a:pt x="2313" y="1536"/>
                </a:cubicBezTo>
                <a:cubicBezTo>
                  <a:pt x="2304" y="1546"/>
                  <a:pt x="2304" y="1546"/>
                  <a:pt x="2293" y="1546"/>
                </a:cubicBezTo>
                <a:cubicBezTo>
                  <a:pt x="2333" y="1477"/>
                  <a:pt x="2372" y="1408"/>
                  <a:pt x="2402" y="1339"/>
                </a:cubicBezTo>
                <a:lnTo>
                  <a:pt x="2520" y="1251"/>
                </a:lnTo>
                <a:close/>
                <a:moveTo>
                  <a:pt x="3120" y="1231"/>
                </a:moveTo>
                <a:lnTo>
                  <a:pt x="3120" y="1231"/>
                </a:lnTo>
                <a:cubicBezTo>
                  <a:pt x="2963" y="1339"/>
                  <a:pt x="2815" y="1437"/>
                  <a:pt x="2667" y="1546"/>
                </a:cubicBezTo>
                <a:lnTo>
                  <a:pt x="2697" y="1516"/>
                </a:lnTo>
                <a:cubicBezTo>
                  <a:pt x="2766" y="1447"/>
                  <a:pt x="2845" y="1378"/>
                  <a:pt x="2923" y="1310"/>
                </a:cubicBezTo>
                <a:cubicBezTo>
                  <a:pt x="2993" y="1290"/>
                  <a:pt x="3052" y="1260"/>
                  <a:pt x="3120" y="1231"/>
                </a:cubicBezTo>
                <a:close/>
                <a:moveTo>
                  <a:pt x="876" y="1221"/>
                </a:moveTo>
                <a:lnTo>
                  <a:pt x="876" y="1221"/>
                </a:lnTo>
                <a:cubicBezTo>
                  <a:pt x="975" y="1310"/>
                  <a:pt x="1073" y="1388"/>
                  <a:pt x="1172" y="1467"/>
                </a:cubicBezTo>
                <a:cubicBezTo>
                  <a:pt x="1182" y="1507"/>
                  <a:pt x="1182" y="1536"/>
                  <a:pt x="1191" y="1566"/>
                </a:cubicBezTo>
                <a:cubicBezTo>
                  <a:pt x="1113" y="1507"/>
                  <a:pt x="1044" y="1447"/>
                  <a:pt x="965" y="1388"/>
                </a:cubicBezTo>
                <a:cubicBezTo>
                  <a:pt x="935" y="1329"/>
                  <a:pt x="906" y="1280"/>
                  <a:pt x="876" y="1221"/>
                </a:cubicBezTo>
                <a:close/>
                <a:moveTo>
                  <a:pt x="2284" y="1428"/>
                </a:moveTo>
                <a:cubicBezTo>
                  <a:pt x="2254" y="1477"/>
                  <a:pt x="2225" y="1536"/>
                  <a:pt x="2195" y="1595"/>
                </a:cubicBezTo>
                <a:lnTo>
                  <a:pt x="2186" y="1595"/>
                </a:lnTo>
                <a:lnTo>
                  <a:pt x="2195" y="1585"/>
                </a:lnTo>
                <a:cubicBezTo>
                  <a:pt x="2215" y="1536"/>
                  <a:pt x="2245" y="1487"/>
                  <a:pt x="2264" y="1437"/>
                </a:cubicBezTo>
                <a:cubicBezTo>
                  <a:pt x="2274" y="1437"/>
                  <a:pt x="2274" y="1428"/>
                  <a:pt x="2284" y="1428"/>
                </a:cubicBezTo>
                <a:close/>
                <a:moveTo>
                  <a:pt x="1683" y="1231"/>
                </a:moveTo>
                <a:cubicBezTo>
                  <a:pt x="1694" y="1349"/>
                  <a:pt x="1713" y="1457"/>
                  <a:pt x="1733" y="1566"/>
                </a:cubicBezTo>
                <a:cubicBezTo>
                  <a:pt x="1733" y="1585"/>
                  <a:pt x="1742" y="1605"/>
                  <a:pt x="1742" y="1614"/>
                </a:cubicBezTo>
                <a:lnTo>
                  <a:pt x="1654" y="1290"/>
                </a:lnTo>
                <a:cubicBezTo>
                  <a:pt x="1654" y="1290"/>
                  <a:pt x="1664" y="1290"/>
                  <a:pt x="1664" y="1280"/>
                </a:cubicBezTo>
                <a:cubicBezTo>
                  <a:pt x="1664" y="1270"/>
                  <a:pt x="1674" y="1251"/>
                  <a:pt x="1683" y="1231"/>
                </a:cubicBezTo>
                <a:close/>
                <a:moveTo>
                  <a:pt x="1300" y="1181"/>
                </a:moveTo>
                <a:lnTo>
                  <a:pt x="1300" y="1181"/>
                </a:lnTo>
                <a:cubicBezTo>
                  <a:pt x="1379" y="1280"/>
                  <a:pt x="1447" y="1369"/>
                  <a:pt x="1516" y="1467"/>
                </a:cubicBezTo>
                <a:cubicBezTo>
                  <a:pt x="1497" y="1516"/>
                  <a:pt x="1477" y="1575"/>
                  <a:pt x="1457" y="1625"/>
                </a:cubicBezTo>
                <a:cubicBezTo>
                  <a:pt x="1427" y="1585"/>
                  <a:pt x="1408" y="1536"/>
                  <a:pt x="1379" y="1496"/>
                </a:cubicBezTo>
                <a:cubicBezTo>
                  <a:pt x="1368" y="1487"/>
                  <a:pt x="1368" y="1467"/>
                  <a:pt x="1359" y="1447"/>
                </a:cubicBezTo>
                <a:cubicBezTo>
                  <a:pt x="1349" y="1428"/>
                  <a:pt x="1339" y="1408"/>
                  <a:pt x="1329" y="1378"/>
                </a:cubicBezTo>
                <a:cubicBezTo>
                  <a:pt x="1320" y="1319"/>
                  <a:pt x="1309" y="1251"/>
                  <a:pt x="1300" y="1181"/>
                </a:cubicBezTo>
                <a:close/>
                <a:moveTo>
                  <a:pt x="2146" y="1526"/>
                </a:moveTo>
                <a:cubicBezTo>
                  <a:pt x="2127" y="1555"/>
                  <a:pt x="2107" y="1595"/>
                  <a:pt x="2097" y="1634"/>
                </a:cubicBezTo>
                <a:lnTo>
                  <a:pt x="2008" y="1664"/>
                </a:lnTo>
                <a:cubicBezTo>
                  <a:pt x="2008" y="1654"/>
                  <a:pt x="2008" y="1644"/>
                  <a:pt x="1998" y="1634"/>
                </a:cubicBezTo>
                <a:cubicBezTo>
                  <a:pt x="2048" y="1595"/>
                  <a:pt x="2097" y="1555"/>
                  <a:pt x="2146" y="1526"/>
                </a:cubicBezTo>
                <a:close/>
                <a:moveTo>
                  <a:pt x="1635" y="1349"/>
                </a:moveTo>
                <a:lnTo>
                  <a:pt x="1723" y="1703"/>
                </a:lnTo>
                <a:cubicBezTo>
                  <a:pt x="1703" y="1664"/>
                  <a:pt x="1694" y="1625"/>
                  <a:pt x="1674" y="1595"/>
                </a:cubicBezTo>
                <a:lnTo>
                  <a:pt x="1595" y="1447"/>
                </a:lnTo>
                <a:cubicBezTo>
                  <a:pt x="1605" y="1418"/>
                  <a:pt x="1624" y="1378"/>
                  <a:pt x="1635" y="1349"/>
                </a:cubicBezTo>
                <a:close/>
                <a:moveTo>
                  <a:pt x="2068" y="1673"/>
                </a:moveTo>
                <a:lnTo>
                  <a:pt x="2068" y="1673"/>
                </a:lnTo>
                <a:cubicBezTo>
                  <a:pt x="2057" y="1693"/>
                  <a:pt x="2048" y="1723"/>
                  <a:pt x="2038" y="1743"/>
                </a:cubicBezTo>
                <a:cubicBezTo>
                  <a:pt x="2028" y="1723"/>
                  <a:pt x="2028" y="1713"/>
                  <a:pt x="2018" y="1693"/>
                </a:cubicBezTo>
                <a:cubicBezTo>
                  <a:pt x="2038" y="1684"/>
                  <a:pt x="2057" y="1684"/>
                  <a:pt x="2068" y="1673"/>
                </a:cubicBezTo>
                <a:close/>
                <a:moveTo>
                  <a:pt x="1005" y="1457"/>
                </a:moveTo>
                <a:lnTo>
                  <a:pt x="1005" y="1457"/>
                </a:lnTo>
                <a:cubicBezTo>
                  <a:pt x="1044" y="1487"/>
                  <a:pt x="1073" y="1516"/>
                  <a:pt x="1103" y="1546"/>
                </a:cubicBezTo>
                <a:cubicBezTo>
                  <a:pt x="1132" y="1566"/>
                  <a:pt x="1162" y="1595"/>
                  <a:pt x="1191" y="1614"/>
                </a:cubicBezTo>
                <a:cubicBezTo>
                  <a:pt x="1202" y="1684"/>
                  <a:pt x="1211" y="1743"/>
                  <a:pt x="1221" y="1802"/>
                </a:cubicBezTo>
                <a:cubicBezTo>
                  <a:pt x="1202" y="1782"/>
                  <a:pt x="1172" y="1762"/>
                  <a:pt x="1152" y="1732"/>
                </a:cubicBezTo>
                <a:cubicBezTo>
                  <a:pt x="1103" y="1644"/>
                  <a:pt x="1054" y="1555"/>
                  <a:pt x="1005" y="1457"/>
                </a:cubicBezTo>
                <a:close/>
                <a:moveTo>
                  <a:pt x="1565" y="1536"/>
                </a:moveTo>
                <a:cubicBezTo>
                  <a:pt x="1565" y="1546"/>
                  <a:pt x="1565" y="1546"/>
                  <a:pt x="1575" y="1555"/>
                </a:cubicBezTo>
                <a:lnTo>
                  <a:pt x="1703" y="1792"/>
                </a:lnTo>
                <a:cubicBezTo>
                  <a:pt x="1674" y="1802"/>
                  <a:pt x="1654" y="1811"/>
                  <a:pt x="1635" y="1821"/>
                </a:cubicBezTo>
                <a:cubicBezTo>
                  <a:pt x="1595" y="1782"/>
                  <a:pt x="1556" y="1752"/>
                  <a:pt x="1516" y="1713"/>
                </a:cubicBezTo>
                <a:lnTo>
                  <a:pt x="1506" y="1703"/>
                </a:lnTo>
                <a:cubicBezTo>
                  <a:pt x="1526" y="1644"/>
                  <a:pt x="1546" y="1595"/>
                  <a:pt x="1565" y="1536"/>
                </a:cubicBezTo>
                <a:close/>
                <a:moveTo>
                  <a:pt x="1379" y="1792"/>
                </a:moveTo>
                <a:cubicBezTo>
                  <a:pt x="1388" y="1792"/>
                  <a:pt x="1388" y="1802"/>
                  <a:pt x="1388" y="1811"/>
                </a:cubicBezTo>
                <a:lnTo>
                  <a:pt x="1388" y="1831"/>
                </a:lnTo>
                <a:cubicBezTo>
                  <a:pt x="1379" y="1811"/>
                  <a:pt x="1379" y="1802"/>
                  <a:pt x="1379" y="1792"/>
                </a:cubicBezTo>
                <a:close/>
                <a:moveTo>
                  <a:pt x="1565" y="1802"/>
                </a:moveTo>
                <a:cubicBezTo>
                  <a:pt x="1576" y="1811"/>
                  <a:pt x="1595" y="1821"/>
                  <a:pt x="1605" y="1831"/>
                </a:cubicBezTo>
                <a:cubicBezTo>
                  <a:pt x="1595" y="1841"/>
                  <a:pt x="1595" y="1841"/>
                  <a:pt x="1585" y="1841"/>
                </a:cubicBezTo>
                <a:cubicBezTo>
                  <a:pt x="1585" y="1831"/>
                  <a:pt x="1576" y="1811"/>
                  <a:pt x="1565" y="1802"/>
                </a:cubicBezTo>
                <a:close/>
                <a:moveTo>
                  <a:pt x="1979" y="1782"/>
                </a:moveTo>
                <a:cubicBezTo>
                  <a:pt x="1979" y="1802"/>
                  <a:pt x="1989" y="1811"/>
                  <a:pt x="1989" y="1831"/>
                </a:cubicBezTo>
                <a:cubicBezTo>
                  <a:pt x="1979" y="1841"/>
                  <a:pt x="1979" y="1861"/>
                  <a:pt x="1969" y="1870"/>
                </a:cubicBezTo>
                <a:lnTo>
                  <a:pt x="1969" y="1851"/>
                </a:lnTo>
                <a:cubicBezTo>
                  <a:pt x="1969" y="1831"/>
                  <a:pt x="1969" y="1802"/>
                  <a:pt x="1979" y="1782"/>
                </a:cubicBezTo>
                <a:close/>
                <a:moveTo>
                  <a:pt x="1635" y="1861"/>
                </a:moveTo>
                <a:cubicBezTo>
                  <a:pt x="1635" y="1870"/>
                  <a:pt x="1624" y="1880"/>
                  <a:pt x="1615" y="1880"/>
                </a:cubicBezTo>
                <a:lnTo>
                  <a:pt x="1605" y="1870"/>
                </a:lnTo>
                <a:cubicBezTo>
                  <a:pt x="1615" y="1861"/>
                  <a:pt x="1624" y="1861"/>
                  <a:pt x="1624" y="1861"/>
                </a:cubicBezTo>
                <a:close/>
                <a:moveTo>
                  <a:pt x="1202" y="1831"/>
                </a:moveTo>
                <a:lnTo>
                  <a:pt x="1231" y="1861"/>
                </a:lnTo>
                <a:lnTo>
                  <a:pt x="1231" y="1890"/>
                </a:lnTo>
                <a:lnTo>
                  <a:pt x="1202" y="1831"/>
                </a:lnTo>
                <a:close/>
                <a:moveTo>
                  <a:pt x="1438" y="1890"/>
                </a:moveTo>
                <a:lnTo>
                  <a:pt x="1447" y="1900"/>
                </a:lnTo>
                <a:lnTo>
                  <a:pt x="1438" y="1900"/>
                </a:lnTo>
                <a:lnTo>
                  <a:pt x="1438" y="1890"/>
                </a:lnTo>
                <a:close/>
                <a:moveTo>
                  <a:pt x="1723" y="1841"/>
                </a:moveTo>
                <a:cubicBezTo>
                  <a:pt x="1733" y="1870"/>
                  <a:pt x="1753" y="1890"/>
                  <a:pt x="1762" y="1920"/>
                </a:cubicBezTo>
                <a:lnTo>
                  <a:pt x="1762" y="1929"/>
                </a:lnTo>
                <a:cubicBezTo>
                  <a:pt x="1733" y="1910"/>
                  <a:pt x="1713" y="1890"/>
                  <a:pt x="1694" y="1870"/>
                </a:cubicBezTo>
                <a:lnTo>
                  <a:pt x="1723" y="1841"/>
                </a:lnTo>
                <a:close/>
                <a:moveTo>
                  <a:pt x="1457" y="1929"/>
                </a:moveTo>
                <a:cubicBezTo>
                  <a:pt x="1467" y="1940"/>
                  <a:pt x="1477" y="1959"/>
                  <a:pt x="1487" y="1979"/>
                </a:cubicBezTo>
                <a:cubicBezTo>
                  <a:pt x="1467" y="1988"/>
                  <a:pt x="1457" y="2008"/>
                  <a:pt x="1438" y="2018"/>
                </a:cubicBezTo>
                <a:cubicBezTo>
                  <a:pt x="1427" y="2008"/>
                  <a:pt x="1418" y="1999"/>
                  <a:pt x="1408" y="1999"/>
                </a:cubicBezTo>
                <a:lnTo>
                  <a:pt x="1408" y="1979"/>
                </a:lnTo>
                <a:cubicBezTo>
                  <a:pt x="1408" y="1969"/>
                  <a:pt x="1418" y="1959"/>
                  <a:pt x="1418" y="1940"/>
                </a:cubicBezTo>
                <a:cubicBezTo>
                  <a:pt x="1438" y="1940"/>
                  <a:pt x="1447" y="1929"/>
                  <a:pt x="1457" y="1929"/>
                </a:cubicBezTo>
                <a:close/>
                <a:moveTo>
                  <a:pt x="1664" y="1890"/>
                </a:moveTo>
                <a:cubicBezTo>
                  <a:pt x="1674" y="1900"/>
                  <a:pt x="1694" y="1910"/>
                  <a:pt x="1703" y="1920"/>
                </a:cubicBezTo>
                <a:cubicBezTo>
                  <a:pt x="1723" y="1940"/>
                  <a:pt x="1742" y="1949"/>
                  <a:pt x="1753" y="1969"/>
                </a:cubicBezTo>
                <a:lnTo>
                  <a:pt x="1742" y="2047"/>
                </a:lnTo>
                <a:cubicBezTo>
                  <a:pt x="1723" y="2018"/>
                  <a:pt x="1694" y="1999"/>
                  <a:pt x="1664" y="1979"/>
                </a:cubicBezTo>
                <a:cubicBezTo>
                  <a:pt x="1654" y="1949"/>
                  <a:pt x="1644" y="1929"/>
                  <a:pt x="1635" y="1910"/>
                </a:cubicBezTo>
                <a:cubicBezTo>
                  <a:pt x="1644" y="1900"/>
                  <a:pt x="1654" y="1890"/>
                  <a:pt x="1664" y="1890"/>
                </a:cubicBezTo>
                <a:close/>
                <a:moveTo>
                  <a:pt x="1713" y="2058"/>
                </a:moveTo>
                <a:lnTo>
                  <a:pt x="1742" y="2087"/>
                </a:lnTo>
                <a:cubicBezTo>
                  <a:pt x="1742" y="2097"/>
                  <a:pt x="1733" y="2097"/>
                  <a:pt x="1733" y="2097"/>
                </a:cubicBezTo>
                <a:cubicBezTo>
                  <a:pt x="1723" y="2087"/>
                  <a:pt x="1723" y="2067"/>
                  <a:pt x="1713" y="2058"/>
                </a:cubicBezTo>
                <a:close/>
                <a:moveTo>
                  <a:pt x="1427" y="2058"/>
                </a:moveTo>
                <a:lnTo>
                  <a:pt x="1467" y="2097"/>
                </a:lnTo>
                <a:lnTo>
                  <a:pt x="1487" y="2117"/>
                </a:lnTo>
                <a:lnTo>
                  <a:pt x="1427" y="2087"/>
                </a:lnTo>
                <a:cubicBezTo>
                  <a:pt x="1427" y="2087"/>
                  <a:pt x="1427" y="2077"/>
                  <a:pt x="1418" y="2067"/>
                </a:cubicBezTo>
                <a:cubicBezTo>
                  <a:pt x="1427" y="2067"/>
                  <a:pt x="1427" y="2067"/>
                  <a:pt x="1427" y="2058"/>
                </a:cubicBezTo>
                <a:close/>
                <a:moveTo>
                  <a:pt x="1506" y="2008"/>
                </a:moveTo>
                <a:cubicBezTo>
                  <a:pt x="1516" y="2028"/>
                  <a:pt x="1526" y="2047"/>
                  <a:pt x="1546" y="2067"/>
                </a:cubicBezTo>
                <a:lnTo>
                  <a:pt x="1575" y="2156"/>
                </a:lnTo>
                <a:lnTo>
                  <a:pt x="1575" y="2156"/>
                </a:lnTo>
                <a:lnTo>
                  <a:pt x="1565" y="2146"/>
                </a:lnTo>
                <a:cubicBezTo>
                  <a:pt x="1526" y="2117"/>
                  <a:pt x="1497" y="2077"/>
                  <a:pt x="1457" y="2038"/>
                </a:cubicBezTo>
                <a:cubicBezTo>
                  <a:pt x="1477" y="2028"/>
                  <a:pt x="1487" y="2018"/>
                  <a:pt x="1506" y="2008"/>
                </a:cubicBezTo>
                <a:close/>
                <a:moveTo>
                  <a:pt x="2864" y="1920"/>
                </a:moveTo>
                <a:cubicBezTo>
                  <a:pt x="2786" y="1949"/>
                  <a:pt x="2697" y="1988"/>
                  <a:pt x="2608" y="2028"/>
                </a:cubicBezTo>
                <a:cubicBezTo>
                  <a:pt x="2490" y="2077"/>
                  <a:pt x="2382" y="2126"/>
                  <a:pt x="2264" y="2176"/>
                </a:cubicBezTo>
                <a:cubicBezTo>
                  <a:pt x="2402" y="2106"/>
                  <a:pt x="2549" y="2028"/>
                  <a:pt x="2687" y="1959"/>
                </a:cubicBezTo>
                <a:cubicBezTo>
                  <a:pt x="2746" y="1940"/>
                  <a:pt x="2805" y="1929"/>
                  <a:pt x="2864" y="1920"/>
                </a:cubicBezTo>
                <a:close/>
                <a:moveTo>
                  <a:pt x="1516" y="2289"/>
                </a:moveTo>
                <a:lnTo>
                  <a:pt x="1467" y="2313"/>
                </a:lnTo>
                <a:lnTo>
                  <a:pt x="1457" y="2303"/>
                </a:lnTo>
                <a:cubicBezTo>
                  <a:pt x="1482" y="2303"/>
                  <a:pt x="1499" y="2297"/>
                  <a:pt x="1516" y="2289"/>
                </a:cubicBezTo>
                <a:close/>
                <a:moveTo>
                  <a:pt x="2087" y="2284"/>
                </a:moveTo>
                <a:cubicBezTo>
                  <a:pt x="2087" y="2303"/>
                  <a:pt x="2077" y="2313"/>
                  <a:pt x="2068" y="2333"/>
                </a:cubicBezTo>
                <a:cubicBezTo>
                  <a:pt x="2057" y="2323"/>
                  <a:pt x="2057" y="2313"/>
                  <a:pt x="2048" y="2303"/>
                </a:cubicBezTo>
                <a:cubicBezTo>
                  <a:pt x="2057" y="2303"/>
                  <a:pt x="2077" y="2294"/>
                  <a:pt x="2087" y="2284"/>
                </a:cubicBezTo>
                <a:close/>
                <a:moveTo>
                  <a:pt x="778" y="1969"/>
                </a:moveTo>
                <a:lnTo>
                  <a:pt x="778" y="1969"/>
                </a:lnTo>
                <a:cubicBezTo>
                  <a:pt x="857" y="1999"/>
                  <a:pt x="926" y="2038"/>
                  <a:pt x="1005" y="2067"/>
                </a:cubicBezTo>
                <a:cubicBezTo>
                  <a:pt x="1103" y="2156"/>
                  <a:pt x="1191" y="2254"/>
                  <a:pt x="1290" y="2343"/>
                </a:cubicBezTo>
                <a:cubicBezTo>
                  <a:pt x="1280" y="2343"/>
                  <a:pt x="1270" y="2353"/>
                  <a:pt x="1270" y="2353"/>
                </a:cubicBezTo>
                <a:cubicBezTo>
                  <a:pt x="1261" y="2353"/>
                  <a:pt x="1250" y="2343"/>
                  <a:pt x="1241" y="2343"/>
                </a:cubicBezTo>
                <a:cubicBezTo>
                  <a:pt x="1132" y="2264"/>
                  <a:pt x="1024" y="2176"/>
                  <a:pt x="916" y="2087"/>
                </a:cubicBezTo>
                <a:cubicBezTo>
                  <a:pt x="867" y="2047"/>
                  <a:pt x="828" y="2008"/>
                  <a:pt x="778" y="1969"/>
                </a:cubicBezTo>
                <a:close/>
                <a:moveTo>
                  <a:pt x="2363" y="2323"/>
                </a:moveTo>
                <a:lnTo>
                  <a:pt x="2363" y="2323"/>
                </a:lnTo>
                <a:cubicBezTo>
                  <a:pt x="2343" y="2333"/>
                  <a:pt x="2313" y="2343"/>
                  <a:pt x="2284" y="2353"/>
                </a:cubicBezTo>
                <a:cubicBezTo>
                  <a:pt x="2274" y="2362"/>
                  <a:pt x="2254" y="2362"/>
                  <a:pt x="2245" y="2362"/>
                </a:cubicBezTo>
                <a:cubicBezTo>
                  <a:pt x="2284" y="2353"/>
                  <a:pt x="2323" y="2333"/>
                  <a:pt x="2363" y="2323"/>
                </a:cubicBezTo>
                <a:close/>
                <a:moveTo>
                  <a:pt x="2127" y="2303"/>
                </a:moveTo>
                <a:cubicBezTo>
                  <a:pt x="2127" y="2303"/>
                  <a:pt x="2136" y="2303"/>
                  <a:pt x="2136" y="2313"/>
                </a:cubicBezTo>
                <a:cubicBezTo>
                  <a:pt x="2136" y="2323"/>
                  <a:pt x="2146" y="2343"/>
                  <a:pt x="2146" y="2362"/>
                </a:cubicBezTo>
                <a:cubicBezTo>
                  <a:pt x="2136" y="2362"/>
                  <a:pt x="2127" y="2362"/>
                  <a:pt x="2116" y="2373"/>
                </a:cubicBezTo>
                <a:lnTo>
                  <a:pt x="2097" y="2353"/>
                </a:lnTo>
                <a:cubicBezTo>
                  <a:pt x="2107" y="2333"/>
                  <a:pt x="2116" y="2313"/>
                  <a:pt x="2127" y="2303"/>
                </a:cubicBezTo>
                <a:close/>
                <a:moveTo>
                  <a:pt x="1890" y="0"/>
                </a:moveTo>
                <a:cubicBezTo>
                  <a:pt x="1851" y="0"/>
                  <a:pt x="1812" y="0"/>
                  <a:pt x="1772" y="11"/>
                </a:cubicBezTo>
                <a:lnTo>
                  <a:pt x="1772" y="837"/>
                </a:lnTo>
                <a:cubicBezTo>
                  <a:pt x="1772" y="857"/>
                  <a:pt x="1762" y="866"/>
                  <a:pt x="1753" y="886"/>
                </a:cubicBezTo>
                <a:cubicBezTo>
                  <a:pt x="1733" y="818"/>
                  <a:pt x="1703" y="748"/>
                  <a:pt x="1683" y="680"/>
                </a:cubicBezTo>
                <a:cubicBezTo>
                  <a:pt x="1664" y="552"/>
                  <a:pt x="1654" y="424"/>
                  <a:pt x="1644" y="296"/>
                </a:cubicBezTo>
                <a:cubicBezTo>
                  <a:pt x="1635" y="208"/>
                  <a:pt x="1624" y="119"/>
                  <a:pt x="1615" y="20"/>
                </a:cubicBezTo>
                <a:cubicBezTo>
                  <a:pt x="1595" y="20"/>
                  <a:pt x="1575" y="30"/>
                  <a:pt x="1546" y="30"/>
                </a:cubicBezTo>
                <a:cubicBezTo>
                  <a:pt x="1555" y="144"/>
                  <a:pt x="1565" y="267"/>
                  <a:pt x="1574" y="381"/>
                </a:cubicBezTo>
                <a:lnTo>
                  <a:pt x="1574" y="381"/>
                </a:lnTo>
                <a:cubicBezTo>
                  <a:pt x="1535" y="265"/>
                  <a:pt x="1496" y="157"/>
                  <a:pt x="1457" y="50"/>
                </a:cubicBezTo>
                <a:cubicBezTo>
                  <a:pt x="1418" y="59"/>
                  <a:pt x="1379" y="70"/>
                  <a:pt x="1349" y="79"/>
                </a:cubicBezTo>
                <a:cubicBezTo>
                  <a:pt x="1398" y="286"/>
                  <a:pt x="1457" y="493"/>
                  <a:pt x="1516" y="700"/>
                </a:cubicBezTo>
                <a:cubicBezTo>
                  <a:pt x="1565" y="837"/>
                  <a:pt x="1605" y="985"/>
                  <a:pt x="1654" y="1122"/>
                </a:cubicBezTo>
                <a:lnTo>
                  <a:pt x="1624" y="1181"/>
                </a:lnTo>
                <a:cubicBezTo>
                  <a:pt x="1565" y="945"/>
                  <a:pt x="1497" y="709"/>
                  <a:pt x="1427" y="483"/>
                </a:cubicBezTo>
                <a:cubicBezTo>
                  <a:pt x="1388" y="345"/>
                  <a:pt x="1349" y="217"/>
                  <a:pt x="1309" y="89"/>
                </a:cubicBezTo>
                <a:cubicBezTo>
                  <a:pt x="1300" y="89"/>
                  <a:pt x="1290" y="99"/>
                  <a:pt x="1280" y="99"/>
                </a:cubicBezTo>
                <a:cubicBezTo>
                  <a:pt x="1368" y="404"/>
                  <a:pt x="1457" y="709"/>
                  <a:pt x="1546" y="1024"/>
                </a:cubicBezTo>
                <a:cubicBezTo>
                  <a:pt x="1565" y="1093"/>
                  <a:pt x="1585" y="1162"/>
                  <a:pt x="1605" y="1240"/>
                </a:cubicBezTo>
                <a:cubicBezTo>
                  <a:pt x="1585" y="1280"/>
                  <a:pt x="1575" y="1319"/>
                  <a:pt x="1556" y="1369"/>
                </a:cubicBezTo>
                <a:cubicBezTo>
                  <a:pt x="1457" y="1181"/>
                  <a:pt x="1368" y="995"/>
                  <a:pt x="1270" y="818"/>
                </a:cubicBezTo>
                <a:cubicBezTo>
                  <a:pt x="1250" y="581"/>
                  <a:pt x="1231" y="345"/>
                  <a:pt x="1221" y="119"/>
                </a:cubicBezTo>
                <a:cubicBezTo>
                  <a:pt x="1172" y="138"/>
                  <a:pt x="1123" y="158"/>
                  <a:pt x="1064" y="178"/>
                </a:cubicBezTo>
                <a:cubicBezTo>
                  <a:pt x="1073" y="267"/>
                  <a:pt x="1073" y="355"/>
                  <a:pt x="1083" y="453"/>
                </a:cubicBezTo>
                <a:cubicBezTo>
                  <a:pt x="1044" y="374"/>
                  <a:pt x="1005" y="306"/>
                  <a:pt x="965" y="227"/>
                </a:cubicBezTo>
                <a:lnTo>
                  <a:pt x="906" y="256"/>
                </a:lnTo>
                <a:cubicBezTo>
                  <a:pt x="965" y="385"/>
                  <a:pt x="1034" y="503"/>
                  <a:pt x="1093" y="621"/>
                </a:cubicBezTo>
                <a:cubicBezTo>
                  <a:pt x="1103" y="700"/>
                  <a:pt x="1103" y="778"/>
                  <a:pt x="1113" y="857"/>
                </a:cubicBezTo>
                <a:cubicBezTo>
                  <a:pt x="1054" y="768"/>
                  <a:pt x="994" y="689"/>
                  <a:pt x="935" y="601"/>
                </a:cubicBezTo>
                <a:cubicBezTo>
                  <a:pt x="887" y="512"/>
                  <a:pt x="828" y="424"/>
                  <a:pt x="778" y="335"/>
                </a:cubicBezTo>
                <a:cubicBezTo>
                  <a:pt x="758" y="355"/>
                  <a:pt x="739" y="365"/>
                  <a:pt x="719" y="374"/>
                </a:cubicBezTo>
                <a:cubicBezTo>
                  <a:pt x="847" y="581"/>
                  <a:pt x="955" y="798"/>
                  <a:pt x="1064" y="1004"/>
                </a:cubicBezTo>
                <a:cubicBezTo>
                  <a:pt x="1083" y="1044"/>
                  <a:pt x="1103" y="1074"/>
                  <a:pt x="1123" y="1113"/>
                </a:cubicBezTo>
                <a:cubicBezTo>
                  <a:pt x="965" y="886"/>
                  <a:pt x="798" y="670"/>
                  <a:pt x="621" y="453"/>
                </a:cubicBezTo>
                <a:lnTo>
                  <a:pt x="513" y="562"/>
                </a:lnTo>
                <a:cubicBezTo>
                  <a:pt x="729" y="827"/>
                  <a:pt x="935" y="1103"/>
                  <a:pt x="1123" y="1378"/>
                </a:cubicBezTo>
                <a:cubicBezTo>
                  <a:pt x="1024" y="1299"/>
                  <a:pt x="935" y="1231"/>
                  <a:pt x="837" y="1152"/>
                </a:cubicBezTo>
                <a:cubicBezTo>
                  <a:pt x="798" y="1074"/>
                  <a:pt x="749" y="995"/>
                  <a:pt x="709" y="916"/>
                </a:cubicBezTo>
                <a:lnTo>
                  <a:pt x="502" y="562"/>
                </a:lnTo>
                <a:cubicBezTo>
                  <a:pt x="493" y="581"/>
                  <a:pt x="473" y="601"/>
                  <a:pt x="454" y="611"/>
                </a:cubicBezTo>
                <a:cubicBezTo>
                  <a:pt x="542" y="759"/>
                  <a:pt x="621" y="896"/>
                  <a:pt x="699" y="1034"/>
                </a:cubicBezTo>
                <a:lnTo>
                  <a:pt x="463" y="857"/>
                </a:lnTo>
                <a:cubicBezTo>
                  <a:pt x="424" y="818"/>
                  <a:pt x="384" y="788"/>
                  <a:pt x="336" y="759"/>
                </a:cubicBezTo>
                <a:cubicBezTo>
                  <a:pt x="336" y="768"/>
                  <a:pt x="325" y="778"/>
                  <a:pt x="316" y="788"/>
                </a:cubicBezTo>
                <a:cubicBezTo>
                  <a:pt x="463" y="896"/>
                  <a:pt x="601" y="1004"/>
                  <a:pt x="739" y="1113"/>
                </a:cubicBezTo>
                <a:cubicBezTo>
                  <a:pt x="769" y="1172"/>
                  <a:pt x="798" y="1221"/>
                  <a:pt x="828" y="1280"/>
                </a:cubicBezTo>
                <a:cubicBezTo>
                  <a:pt x="808" y="1260"/>
                  <a:pt x="778" y="1240"/>
                  <a:pt x="758" y="1221"/>
                </a:cubicBezTo>
                <a:cubicBezTo>
                  <a:pt x="601" y="1093"/>
                  <a:pt x="443" y="965"/>
                  <a:pt x="276" y="847"/>
                </a:cubicBezTo>
                <a:cubicBezTo>
                  <a:pt x="276" y="847"/>
                  <a:pt x="266" y="857"/>
                  <a:pt x="266" y="866"/>
                </a:cubicBezTo>
                <a:cubicBezTo>
                  <a:pt x="463" y="1024"/>
                  <a:pt x="670" y="1192"/>
                  <a:pt x="867" y="1349"/>
                </a:cubicBezTo>
                <a:cubicBezTo>
                  <a:pt x="876" y="1359"/>
                  <a:pt x="876" y="1359"/>
                  <a:pt x="876" y="1369"/>
                </a:cubicBezTo>
                <a:lnTo>
                  <a:pt x="994" y="1575"/>
                </a:lnTo>
                <a:cubicBezTo>
                  <a:pt x="867" y="1447"/>
                  <a:pt x="739" y="1329"/>
                  <a:pt x="601" y="1201"/>
                </a:cubicBezTo>
                <a:cubicBezTo>
                  <a:pt x="493" y="1093"/>
                  <a:pt x="375" y="985"/>
                  <a:pt x="257" y="866"/>
                </a:cubicBezTo>
                <a:cubicBezTo>
                  <a:pt x="257" y="877"/>
                  <a:pt x="247" y="886"/>
                  <a:pt x="247" y="896"/>
                </a:cubicBezTo>
                <a:cubicBezTo>
                  <a:pt x="443" y="1093"/>
                  <a:pt x="650" y="1290"/>
                  <a:pt x="857" y="1487"/>
                </a:cubicBezTo>
                <a:lnTo>
                  <a:pt x="1044" y="1673"/>
                </a:lnTo>
                <a:cubicBezTo>
                  <a:pt x="1093" y="1782"/>
                  <a:pt x="1152" y="1890"/>
                  <a:pt x="1211" y="1999"/>
                </a:cubicBezTo>
                <a:cubicBezTo>
                  <a:pt x="1172" y="1988"/>
                  <a:pt x="1142" y="1979"/>
                  <a:pt x="1113" y="1959"/>
                </a:cubicBezTo>
                <a:cubicBezTo>
                  <a:pt x="798" y="1644"/>
                  <a:pt x="483" y="1329"/>
                  <a:pt x="178" y="1014"/>
                </a:cubicBezTo>
                <a:cubicBezTo>
                  <a:pt x="158" y="1063"/>
                  <a:pt x="128" y="1113"/>
                  <a:pt x="119" y="1162"/>
                </a:cubicBezTo>
                <a:cubicBezTo>
                  <a:pt x="325" y="1378"/>
                  <a:pt x="542" y="1595"/>
                  <a:pt x="758" y="1811"/>
                </a:cubicBezTo>
                <a:cubicBezTo>
                  <a:pt x="660" y="1772"/>
                  <a:pt x="561" y="1732"/>
                  <a:pt x="473" y="1693"/>
                </a:cubicBezTo>
                <a:cubicBezTo>
                  <a:pt x="345" y="1585"/>
                  <a:pt x="217" y="1467"/>
                  <a:pt x="99" y="1349"/>
                </a:cubicBezTo>
                <a:cubicBezTo>
                  <a:pt x="89" y="1339"/>
                  <a:pt x="80" y="1319"/>
                  <a:pt x="60" y="1310"/>
                </a:cubicBezTo>
                <a:cubicBezTo>
                  <a:pt x="60" y="1319"/>
                  <a:pt x="60" y="1339"/>
                  <a:pt x="50" y="1349"/>
                </a:cubicBezTo>
                <a:cubicBezTo>
                  <a:pt x="158" y="1457"/>
                  <a:pt x="276" y="1555"/>
                  <a:pt x="384" y="1664"/>
                </a:cubicBezTo>
                <a:cubicBezTo>
                  <a:pt x="266" y="1614"/>
                  <a:pt x="139" y="1566"/>
                  <a:pt x="21" y="1507"/>
                </a:cubicBezTo>
                <a:cubicBezTo>
                  <a:pt x="10" y="1555"/>
                  <a:pt x="10" y="1605"/>
                  <a:pt x="1" y="1654"/>
                </a:cubicBezTo>
                <a:cubicBezTo>
                  <a:pt x="227" y="1743"/>
                  <a:pt x="454" y="1841"/>
                  <a:pt x="680" y="1929"/>
                </a:cubicBezTo>
                <a:cubicBezTo>
                  <a:pt x="837" y="2067"/>
                  <a:pt x="994" y="2195"/>
                  <a:pt x="1152" y="2313"/>
                </a:cubicBezTo>
                <a:lnTo>
                  <a:pt x="1034" y="2284"/>
                </a:lnTo>
                <a:cubicBezTo>
                  <a:pt x="994" y="2274"/>
                  <a:pt x="955" y="2254"/>
                  <a:pt x="906" y="2244"/>
                </a:cubicBezTo>
                <a:cubicBezTo>
                  <a:pt x="601" y="2117"/>
                  <a:pt x="296" y="1979"/>
                  <a:pt x="1" y="1831"/>
                </a:cubicBezTo>
                <a:lnTo>
                  <a:pt x="1" y="1831"/>
                </a:lnTo>
                <a:cubicBezTo>
                  <a:pt x="1" y="1890"/>
                  <a:pt x="10" y="1940"/>
                  <a:pt x="21" y="1988"/>
                </a:cubicBezTo>
                <a:cubicBezTo>
                  <a:pt x="325" y="2136"/>
                  <a:pt x="631" y="2274"/>
                  <a:pt x="946" y="2402"/>
                </a:cubicBezTo>
                <a:lnTo>
                  <a:pt x="2697" y="2402"/>
                </a:lnTo>
                <a:cubicBezTo>
                  <a:pt x="2825" y="2392"/>
                  <a:pt x="2943" y="2382"/>
                  <a:pt x="3061" y="2373"/>
                </a:cubicBezTo>
                <a:cubicBezTo>
                  <a:pt x="3219" y="2362"/>
                  <a:pt x="3367" y="2343"/>
                  <a:pt x="3524" y="2333"/>
                </a:cubicBezTo>
                <a:cubicBezTo>
                  <a:pt x="3541" y="2324"/>
                  <a:pt x="3543" y="2301"/>
                  <a:pt x="3531" y="2301"/>
                </a:cubicBezTo>
                <a:cubicBezTo>
                  <a:pt x="3529" y="2301"/>
                  <a:pt x="3527" y="2302"/>
                  <a:pt x="3524" y="2303"/>
                </a:cubicBezTo>
                <a:cubicBezTo>
                  <a:pt x="3209" y="2333"/>
                  <a:pt x="2884" y="2362"/>
                  <a:pt x="2569" y="2392"/>
                </a:cubicBezTo>
                <a:cubicBezTo>
                  <a:pt x="2608" y="2373"/>
                  <a:pt x="2648" y="2353"/>
                  <a:pt x="2687" y="2343"/>
                </a:cubicBezTo>
                <a:cubicBezTo>
                  <a:pt x="2835" y="2323"/>
                  <a:pt x="2982" y="2313"/>
                  <a:pt x="3130" y="2294"/>
                </a:cubicBezTo>
                <a:cubicBezTo>
                  <a:pt x="3317" y="2274"/>
                  <a:pt x="3514" y="2254"/>
                  <a:pt x="3711" y="2235"/>
                </a:cubicBezTo>
                <a:cubicBezTo>
                  <a:pt x="3711" y="2225"/>
                  <a:pt x="3711" y="2215"/>
                  <a:pt x="3721" y="2205"/>
                </a:cubicBezTo>
                <a:lnTo>
                  <a:pt x="3721" y="2205"/>
                </a:lnTo>
                <a:cubicBezTo>
                  <a:pt x="3406" y="2235"/>
                  <a:pt x="3091" y="2264"/>
                  <a:pt x="2776" y="2303"/>
                </a:cubicBezTo>
                <a:cubicBezTo>
                  <a:pt x="2973" y="2225"/>
                  <a:pt x="3170" y="2136"/>
                  <a:pt x="3356" y="2058"/>
                </a:cubicBezTo>
                <a:cubicBezTo>
                  <a:pt x="3494" y="2028"/>
                  <a:pt x="3632" y="1988"/>
                  <a:pt x="3770" y="1959"/>
                </a:cubicBezTo>
                <a:lnTo>
                  <a:pt x="3770" y="1929"/>
                </a:lnTo>
                <a:cubicBezTo>
                  <a:pt x="3681" y="1949"/>
                  <a:pt x="3603" y="1969"/>
                  <a:pt x="3514" y="1988"/>
                </a:cubicBezTo>
                <a:cubicBezTo>
                  <a:pt x="3583" y="1959"/>
                  <a:pt x="3652" y="1929"/>
                  <a:pt x="3711" y="1900"/>
                </a:cubicBezTo>
                <a:cubicBezTo>
                  <a:pt x="3794" y="1867"/>
                  <a:pt x="3743" y="1783"/>
                  <a:pt x="3671" y="1783"/>
                </a:cubicBezTo>
                <a:cubicBezTo>
                  <a:pt x="3658" y="1783"/>
                  <a:pt x="3645" y="1786"/>
                  <a:pt x="3632" y="1792"/>
                </a:cubicBezTo>
                <a:cubicBezTo>
                  <a:pt x="3297" y="1940"/>
                  <a:pt x="2953" y="2087"/>
                  <a:pt x="2619" y="2225"/>
                </a:cubicBezTo>
                <a:cubicBezTo>
                  <a:pt x="2481" y="2264"/>
                  <a:pt x="2353" y="2303"/>
                  <a:pt x="2215" y="2343"/>
                </a:cubicBezTo>
                <a:cubicBezTo>
                  <a:pt x="2205" y="2303"/>
                  <a:pt x="2195" y="2274"/>
                  <a:pt x="2186" y="2244"/>
                </a:cubicBezTo>
                <a:cubicBezTo>
                  <a:pt x="2471" y="2126"/>
                  <a:pt x="2746" y="1999"/>
                  <a:pt x="3022" y="1880"/>
                </a:cubicBezTo>
                <a:lnTo>
                  <a:pt x="3288" y="1821"/>
                </a:lnTo>
                <a:cubicBezTo>
                  <a:pt x="3445" y="1782"/>
                  <a:pt x="3612" y="1732"/>
                  <a:pt x="3780" y="1693"/>
                </a:cubicBezTo>
                <a:lnTo>
                  <a:pt x="3780" y="1664"/>
                </a:lnTo>
                <a:cubicBezTo>
                  <a:pt x="3573" y="1713"/>
                  <a:pt x="3367" y="1762"/>
                  <a:pt x="3170" y="1811"/>
                </a:cubicBezTo>
                <a:cubicBezTo>
                  <a:pt x="3347" y="1732"/>
                  <a:pt x="3533" y="1644"/>
                  <a:pt x="3721" y="1566"/>
                </a:cubicBezTo>
                <a:cubicBezTo>
                  <a:pt x="3738" y="1557"/>
                  <a:pt x="3725" y="1534"/>
                  <a:pt x="3709" y="1534"/>
                </a:cubicBezTo>
                <a:cubicBezTo>
                  <a:pt x="3707" y="1534"/>
                  <a:pt x="3704" y="1534"/>
                  <a:pt x="3701" y="1536"/>
                </a:cubicBezTo>
                <a:cubicBezTo>
                  <a:pt x="3474" y="1644"/>
                  <a:pt x="3238" y="1752"/>
                  <a:pt x="3012" y="1851"/>
                </a:cubicBezTo>
                <a:cubicBezTo>
                  <a:pt x="2934" y="1870"/>
                  <a:pt x="2864" y="1890"/>
                  <a:pt x="2786" y="1900"/>
                </a:cubicBezTo>
                <a:cubicBezTo>
                  <a:pt x="3111" y="1732"/>
                  <a:pt x="3426" y="1575"/>
                  <a:pt x="3741" y="1408"/>
                </a:cubicBezTo>
                <a:cubicBezTo>
                  <a:pt x="3730" y="1359"/>
                  <a:pt x="3721" y="1310"/>
                  <a:pt x="3701" y="1270"/>
                </a:cubicBezTo>
                <a:cubicBezTo>
                  <a:pt x="3219" y="1526"/>
                  <a:pt x="2737" y="1772"/>
                  <a:pt x="2254" y="2028"/>
                </a:cubicBezTo>
                <a:cubicBezTo>
                  <a:pt x="2254" y="2018"/>
                  <a:pt x="2264" y="1999"/>
                  <a:pt x="2274" y="1988"/>
                </a:cubicBezTo>
                <a:cubicBezTo>
                  <a:pt x="2422" y="1890"/>
                  <a:pt x="2560" y="1792"/>
                  <a:pt x="2707" y="1693"/>
                </a:cubicBezTo>
                <a:cubicBezTo>
                  <a:pt x="2855" y="1605"/>
                  <a:pt x="3002" y="1526"/>
                  <a:pt x="3140" y="1447"/>
                </a:cubicBezTo>
                <a:cubicBezTo>
                  <a:pt x="3317" y="1349"/>
                  <a:pt x="3485" y="1251"/>
                  <a:pt x="3662" y="1152"/>
                </a:cubicBezTo>
                <a:cubicBezTo>
                  <a:pt x="3652" y="1142"/>
                  <a:pt x="3652" y="1133"/>
                  <a:pt x="3652" y="1122"/>
                </a:cubicBezTo>
                <a:cubicBezTo>
                  <a:pt x="3426" y="1251"/>
                  <a:pt x="3189" y="1378"/>
                  <a:pt x="2963" y="1516"/>
                </a:cubicBezTo>
                <a:lnTo>
                  <a:pt x="3612" y="1044"/>
                </a:lnTo>
                <a:lnTo>
                  <a:pt x="3553" y="926"/>
                </a:lnTo>
                <a:cubicBezTo>
                  <a:pt x="3445" y="995"/>
                  <a:pt x="3337" y="1074"/>
                  <a:pt x="3238" y="1152"/>
                </a:cubicBezTo>
                <a:cubicBezTo>
                  <a:pt x="3150" y="1181"/>
                  <a:pt x="3071" y="1221"/>
                  <a:pt x="2993" y="1251"/>
                </a:cubicBezTo>
                <a:cubicBezTo>
                  <a:pt x="3032" y="1211"/>
                  <a:pt x="3081" y="1172"/>
                  <a:pt x="3130" y="1122"/>
                </a:cubicBezTo>
                <a:cubicBezTo>
                  <a:pt x="3238" y="1014"/>
                  <a:pt x="3356" y="906"/>
                  <a:pt x="3465" y="788"/>
                </a:cubicBezTo>
                <a:cubicBezTo>
                  <a:pt x="3455" y="778"/>
                  <a:pt x="3445" y="768"/>
                  <a:pt x="3445" y="759"/>
                </a:cubicBezTo>
                <a:cubicBezTo>
                  <a:pt x="3268" y="945"/>
                  <a:pt x="3091" y="1122"/>
                  <a:pt x="2904" y="1290"/>
                </a:cubicBezTo>
                <a:cubicBezTo>
                  <a:pt x="2894" y="1290"/>
                  <a:pt x="2894" y="1290"/>
                  <a:pt x="2884" y="1299"/>
                </a:cubicBezTo>
                <a:cubicBezTo>
                  <a:pt x="3061" y="1103"/>
                  <a:pt x="3229" y="906"/>
                  <a:pt x="3396" y="700"/>
                </a:cubicBezTo>
                <a:cubicBezTo>
                  <a:pt x="3367" y="670"/>
                  <a:pt x="3337" y="630"/>
                  <a:pt x="3297" y="591"/>
                </a:cubicBezTo>
                <a:cubicBezTo>
                  <a:pt x="3248" y="650"/>
                  <a:pt x="3209" y="700"/>
                  <a:pt x="3159" y="759"/>
                </a:cubicBezTo>
                <a:cubicBezTo>
                  <a:pt x="3071" y="818"/>
                  <a:pt x="2993" y="877"/>
                  <a:pt x="2914" y="926"/>
                </a:cubicBezTo>
                <a:cubicBezTo>
                  <a:pt x="3002" y="778"/>
                  <a:pt x="3091" y="630"/>
                  <a:pt x="3179" y="473"/>
                </a:cubicBezTo>
                <a:cubicBezTo>
                  <a:pt x="3130" y="433"/>
                  <a:pt x="3081" y="394"/>
                  <a:pt x="3022" y="355"/>
                </a:cubicBezTo>
                <a:cubicBezTo>
                  <a:pt x="2934" y="542"/>
                  <a:pt x="2835" y="719"/>
                  <a:pt x="2737" y="906"/>
                </a:cubicBezTo>
                <a:cubicBezTo>
                  <a:pt x="2786" y="788"/>
                  <a:pt x="2835" y="670"/>
                  <a:pt x="2875" y="552"/>
                </a:cubicBezTo>
                <a:lnTo>
                  <a:pt x="2963" y="315"/>
                </a:lnTo>
                <a:cubicBezTo>
                  <a:pt x="2953" y="306"/>
                  <a:pt x="2943" y="306"/>
                  <a:pt x="2934" y="296"/>
                </a:cubicBezTo>
                <a:cubicBezTo>
                  <a:pt x="2845" y="552"/>
                  <a:pt x="2746" y="807"/>
                  <a:pt x="2638" y="1054"/>
                </a:cubicBezTo>
                <a:cubicBezTo>
                  <a:pt x="2628" y="1074"/>
                  <a:pt x="2628" y="1093"/>
                  <a:pt x="2619" y="1103"/>
                </a:cubicBezTo>
                <a:cubicBezTo>
                  <a:pt x="2608" y="1133"/>
                  <a:pt x="2589" y="1152"/>
                  <a:pt x="2579" y="1172"/>
                </a:cubicBezTo>
                <a:cubicBezTo>
                  <a:pt x="2530" y="1211"/>
                  <a:pt x="2481" y="1240"/>
                  <a:pt x="2431" y="1270"/>
                </a:cubicBezTo>
                <a:cubicBezTo>
                  <a:pt x="2540" y="1063"/>
                  <a:pt x="2648" y="847"/>
                  <a:pt x="2746" y="621"/>
                </a:cubicBezTo>
                <a:cubicBezTo>
                  <a:pt x="2796" y="512"/>
                  <a:pt x="2845" y="394"/>
                  <a:pt x="2894" y="276"/>
                </a:cubicBezTo>
                <a:cubicBezTo>
                  <a:pt x="2875" y="256"/>
                  <a:pt x="2855" y="247"/>
                  <a:pt x="2835" y="237"/>
                </a:cubicBezTo>
                <a:cubicBezTo>
                  <a:pt x="2726" y="503"/>
                  <a:pt x="2608" y="768"/>
                  <a:pt x="2481" y="1024"/>
                </a:cubicBezTo>
                <a:cubicBezTo>
                  <a:pt x="2422" y="1142"/>
                  <a:pt x="2372" y="1251"/>
                  <a:pt x="2313" y="1359"/>
                </a:cubicBezTo>
                <a:lnTo>
                  <a:pt x="2293" y="1378"/>
                </a:lnTo>
                <a:cubicBezTo>
                  <a:pt x="2431" y="1074"/>
                  <a:pt x="2549" y="768"/>
                  <a:pt x="2667" y="463"/>
                </a:cubicBezTo>
                <a:cubicBezTo>
                  <a:pt x="2697" y="374"/>
                  <a:pt x="2726" y="286"/>
                  <a:pt x="2776" y="208"/>
                </a:cubicBezTo>
                <a:lnTo>
                  <a:pt x="2717" y="178"/>
                </a:lnTo>
                <a:cubicBezTo>
                  <a:pt x="2678" y="237"/>
                  <a:pt x="2648" y="296"/>
                  <a:pt x="2628" y="365"/>
                </a:cubicBezTo>
                <a:cubicBezTo>
                  <a:pt x="2589" y="453"/>
                  <a:pt x="2560" y="542"/>
                  <a:pt x="2530" y="630"/>
                </a:cubicBezTo>
                <a:cubicBezTo>
                  <a:pt x="2490" y="719"/>
                  <a:pt x="2461" y="818"/>
                  <a:pt x="2422" y="916"/>
                </a:cubicBezTo>
                <a:cubicBezTo>
                  <a:pt x="2343" y="1093"/>
                  <a:pt x="2264" y="1280"/>
                  <a:pt x="2175" y="1467"/>
                </a:cubicBezTo>
                <a:cubicBezTo>
                  <a:pt x="2116" y="1507"/>
                  <a:pt x="2057" y="1546"/>
                  <a:pt x="2008" y="1585"/>
                </a:cubicBezTo>
                <a:cubicBezTo>
                  <a:pt x="2008" y="1555"/>
                  <a:pt x="2018" y="1516"/>
                  <a:pt x="2028" y="1477"/>
                </a:cubicBezTo>
                <a:cubicBezTo>
                  <a:pt x="2127" y="1162"/>
                  <a:pt x="2234" y="857"/>
                  <a:pt x="2363" y="542"/>
                </a:cubicBezTo>
                <a:cubicBezTo>
                  <a:pt x="2422" y="404"/>
                  <a:pt x="2481" y="256"/>
                  <a:pt x="2540" y="109"/>
                </a:cubicBezTo>
                <a:cubicBezTo>
                  <a:pt x="2510" y="99"/>
                  <a:pt x="2490" y="99"/>
                  <a:pt x="2471" y="89"/>
                </a:cubicBezTo>
                <a:cubicBezTo>
                  <a:pt x="2343" y="385"/>
                  <a:pt x="2225" y="689"/>
                  <a:pt x="2116" y="985"/>
                </a:cubicBezTo>
                <a:lnTo>
                  <a:pt x="2087" y="1074"/>
                </a:lnTo>
                <a:cubicBezTo>
                  <a:pt x="2116" y="906"/>
                  <a:pt x="2146" y="748"/>
                  <a:pt x="2166" y="581"/>
                </a:cubicBezTo>
                <a:cubicBezTo>
                  <a:pt x="2195" y="404"/>
                  <a:pt x="2225" y="217"/>
                  <a:pt x="2254" y="40"/>
                </a:cubicBezTo>
                <a:cubicBezTo>
                  <a:pt x="2234" y="30"/>
                  <a:pt x="2205" y="30"/>
                  <a:pt x="2186" y="20"/>
                </a:cubicBezTo>
                <a:cubicBezTo>
                  <a:pt x="2166" y="50"/>
                  <a:pt x="2156" y="79"/>
                  <a:pt x="2136" y="99"/>
                </a:cubicBezTo>
                <a:cubicBezTo>
                  <a:pt x="2146" y="70"/>
                  <a:pt x="2146" y="50"/>
                  <a:pt x="2146" y="20"/>
                </a:cubicBezTo>
                <a:cubicBezTo>
                  <a:pt x="2097" y="11"/>
                  <a:pt x="2048" y="11"/>
                  <a:pt x="1989" y="11"/>
                </a:cubicBezTo>
                <a:lnTo>
                  <a:pt x="1930" y="512"/>
                </a:lnTo>
                <a:cubicBezTo>
                  <a:pt x="1920" y="522"/>
                  <a:pt x="1920" y="542"/>
                  <a:pt x="1910" y="552"/>
                </a:cubicBezTo>
                <a:lnTo>
                  <a:pt x="1910" y="414"/>
                </a:lnTo>
                <a:cubicBezTo>
                  <a:pt x="1920" y="276"/>
                  <a:pt x="1920" y="138"/>
                  <a:pt x="1920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7"/>
          <p:cNvSpPr/>
          <p:nvPr/>
        </p:nvSpPr>
        <p:spPr>
          <a:xfrm>
            <a:off x="5034604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1" y="1"/>
                </a:moveTo>
                <a:cubicBezTo>
                  <a:pt x="1" y="11"/>
                  <a:pt x="11" y="20"/>
                  <a:pt x="11" y="31"/>
                </a:cubicBezTo>
                <a:lnTo>
                  <a:pt x="188" y="60"/>
                </a:lnTo>
                <a:lnTo>
                  <a:pt x="346" y="60"/>
                </a:lnTo>
                <a:cubicBezTo>
                  <a:pt x="306" y="60"/>
                  <a:pt x="267" y="50"/>
                  <a:pt x="228" y="40"/>
                </a:cubicBezTo>
                <a:cubicBezTo>
                  <a:pt x="149" y="31"/>
                  <a:pt x="80" y="11"/>
                  <a:pt x="1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7"/>
          <p:cNvSpPr/>
          <p:nvPr/>
        </p:nvSpPr>
        <p:spPr>
          <a:xfrm>
            <a:off x="97922" y="5070107"/>
            <a:ext cx="73299" cy="12711"/>
          </a:xfrm>
          <a:custGeom>
            <a:avLst/>
            <a:gdLst/>
            <a:ahLst/>
            <a:cxnLst/>
            <a:rect l="l" t="t" r="r" b="b"/>
            <a:pathLst>
              <a:path w="346" h="60" extrusionOk="0">
                <a:moveTo>
                  <a:pt x="0" y="1"/>
                </a:moveTo>
                <a:cubicBezTo>
                  <a:pt x="0" y="11"/>
                  <a:pt x="0" y="20"/>
                  <a:pt x="11" y="31"/>
                </a:cubicBezTo>
                <a:lnTo>
                  <a:pt x="188" y="60"/>
                </a:lnTo>
                <a:lnTo>
                  <a:pt x="345" y="60"/>
                </a:lnTo>
                <a:cubicBezTo>
                  <a:pt x="306" y="60"/>
                  <a:pt x="267" y="50"/>
                  <a:pt x="227" y="40"/>
                </a:cubicBezTo>
                <a:cubicBezTo>
                  <a:pt x="148" y="31"/>
                  <a:pt x="70" y="11"/>
                  <a:pt x="0" y="1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7"/>
          <p:cNvSpPr/>
          <p:nvPr/>
        </p:nvSpPr>
        <p:spPr>
          <a:xfrm>
            <a:off x="49" y="5082606"/>
            <a:ext cx="9143974" cy="123295"/>
          </a:xfrm>
          <a:custGeom>
            <a:avLst/>
            <a:gdLst/>
            <a:ahLst/>
            <a:cxnLst/>
            <a:rect l="l" t="t" r="r" b="b"/>
            <a:pathLst>
              <a:path w="43163" h="582" extrusionOk="0">
                <a:moveTo>
                  <a:pt x="0" y="1"/>
                </a:moveTo>
                <a:lnTo>
                  <a:pt x="0" y="582"/>
                </a:lnTo>
                <a:lnTo>
                  <a:pt x="43163" y="582"/>
                </a:lnTo>
                <a:lnTo>
                  <a:pt x="43163" y="1"/>
                </a:ln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7"/>
          <p:cNvSpPr/>
          <p:nvPr/>
        </p:nvSpPr>
        <p:spPr>
          <a:xfrm>
            <a:off x="458932" y="4559343"/>
            <a:ext cx="823875" cy="523475"/>
          </a:xfrm>
          <a:custGeom>
            <a:avLst/>
            <a:gdLst/>
            <a:ahLst/>
            <a:cxnLst/>
            <a:rect l="l" t="t" r="r" b="b"/>
            <a:pathLst>
              <a:path w="3889" h="2471" extrusionOk="0">
                <a:moveTo>
                  <a:pt x="1999" y="1"/>
                </a:moveTo>
                <a:cubicBezTo>
                  <a:pt x="1890" y="1"/>
                  <a:pt x="1782" y="60"/>
                  <a:pt x="1713" y="148"/>
                </a:cubicBezTo>
                <a:cubicBezTo>
                  <a:pt x="1634" y="247"/>
                  <a:pt x="1605" y="375"/>
                  <a:pt x="1585" y="493"/>
                </a:cubicBezTo>
                <a:cubicBezTo>
                  <a:pt x="1546" y="749"/>
                  <a:pt x="1536" y="1005"/>
                  <a:pt x="1566" y="1250"/>
                </a:cubicBezTo>
                <a:cubicBezTo>
                  <a:pt x="1477" y="1005"/>
                  <a:pt x="1319" y="778"/>
                  <a:pt x="1133" y="601"/>
                </a:cubicBezTo>
                <a:cubicBezTo>
                  <a:pt x="1054" y="532"/>
                  <a:pt x="965" y="463"/>
                  <a:pt x="866" y="434"/>
                </a:cubicBezTo>
                <a:cubicBezTo>
                  <a:pt x="832" y="422"/>
                  <a:pt x="797" y="417"/>
                  <a:pt x="763" y="417"/>
                </a:cubicBezTo>
                <a:cubicBezTo>
                  <a:pt x="711" y="417"/>
                  <a:pt x="662" y="430"/>
                  <a:pt x="621" y="454"/>
                </a:cubicBezTo>
                <a:cubicBezTo>
                  <a:pt x="601" y="463"/>
                  <a:pt x="581" y="473"/>
                  <a:pt x="571" y="483"/>
                </a:cubicBezTo>
                <a:lnTo>
                  <a:pt x="562" y="483"/>
                </a:lnTo>
                <a:cubicBezTo>
                  <a:pt x="453" y="591"/>
                  <a:pt x="463" y="769"/>
                  <a:pt x="503" y="926"/>
                </a:cubicBezTo>
                <a:cubicBezTo>
                  <a:pt x="571" y="1270"/>
                  <a:pt x="739" y="1595"/>
                  <a:pt x="945" y="1880"/>
                </a:cubicBezTo>
                <a:cubicBezTo>
                  <a:pt x="798" y="1683"/>
                  <a:pt x="611" y="1526"/>
                  <a:pt x="404" y="1398"/>
                </a:cubicBezTo>
                <a:cubicBezTo>
                  <a:pt x="341" y="1363"/>
                  <a:pt x="269" y="1329"/>
                  <a:pt x="197" y="1329"/>
                </a:cubicBezTo>
                <a:cubicBezTo>
                  <a:pt x="167" y="1329"/>
                  <a:pt x="138" y="1335"/>
                  <a:pt x="109" y="1349"/>
                </a:cubicBezTo>
                <a:cubicBezTo>
                  <a:pt x="89" y="1359"/>
                  <a:pt x="70" y="1379"/>
                  <a:pt x="50" y="1398"/>
                </a:cubicBezTo>
                <a:cubicBezTo>
                  <a:pt x="40" y="1408"/>
                  <a:pt x="30" y="1428"/>
                  <a:pt x="20" y="1447"/>
                </a:cubicBezTo>
                <a:cubicBezTo>
                  <a:pt x="11" y="1477"/>
                  <a:pt x="11" y="1506"/>
                  <a:pt x="0" y="1536"/>
                </a:cubicBezTo>
                <a:cubicBezTo>
                  <a:pt x="0" y="1605"/>
                  <a:pt x="20" y="1683"/>
                  <a:pt x="50" y="1753"/>
                </a:cubicBezTo>
                <a:cubicBezTo>
                  <a:pt x="148" y="2028"/>
                  <a:pt x="326" y="2284"/>
                  <a:pt x="562" y="2471"/>
                </a:cubicBezTo>
                <a:lnTo>
                  <a:pt x="3298" y="2471"/>
                </a:lnTo>
                <a:cubicBezTo>
                  <a:pt x="3435" y="2382"/>
                  <a:pt x="3563" y="2284"/>
                  <a:pt x="3672" y="2175"/>
                </a:cubicBezTo>
                <a:cubicBezTo>
                  <a:pt x="3750" y="2087"/>
                  <a:pt x="3829" y="1998"/>
                  <a:pt x="3858" y="1890"/>
                </a:cubicBezTo>
                <a:cubicBezTo>
                  <a:pt x="3888" y="1782"/>
                  <a:pt x="3858" y="1644"/>
                  <a:pt x="3760" y="1585"/>
                </a:cubicBezTo>
                <a:cubicBezTo>
                  <a:pt x="3740" y="1576"/>
                  <a:pt x="3720" y="1565"/>
                  <a:pt x="3701" y="1565"/>
                </a:cubicBezTo>
                <a:cubicBezTo>
                  <a:pt x="3683" y="1561"/>
                  <a:pt x="3666" y="1559"/>
                  <a:pt x="3649" y="1559"/>
                </a:cubicBezTo>
                <a:cubicBezTo>
                  <a:pt x="3546" y="1559"/>
                  <a:pt x="3441" y="1626"/>
                  <a:pt x="3357" y="1694"/>
                </a:cubicBezTo>
                <a:cubicBezTo>
                  <a:pt x="3287" y="1742"/>
                  <a:pt x="3228" y="1801"/>
                  <a:pt x="3179" y="1861"/>
                </a:cubicBezTo>
                <a:cubicBezTo>
                  <a:pt x="3346" y="1546"/>
                  <a:pt x="3396" y="1162"/>
                  <a:pt x="3307" y="817"/>
                </a:cubicBezTo>
                <a:cubicBezTo>
                  <a:pt x="3278" y="710"/>
                  <a:pt x="3228" y="601"/>
                  <a:pt x="3150" y="552"/>
                </a:cubicBezTo>
                <a:cubicBezTo>
                  <a:pt x="3130" y="542"/>
                  <a:pt x="3120" y="532"/>
                  <a:pt x="3101" y="522"/>
                </a:cubicBezTo>
                <a:lnTo>
                  <a:pt x="3091" y="522"/>
                </a:lnTo>
                <a:cubicBezTo>
                  <a:pt x="3068" y="514"/>
                  <a:pt x="3045" y="510"/>
                  <a:pt x="3022" y="510"/>
                </a:cubicBezTo>
                <a:cubicBezTo>
                  <a:pt x="2963" y="510"/>
                  <a:pt x="2904" y="533"/>
                  <a:pt x="2854" y="562"/>
                </a:cubicBezTo>
                <a:cubicBezTo>
                  <a:pt x="2786" y="611"/>
                  <a:pt x="2736" y="680"/>
                  <a:pt x="2687" y="749"/>
                </a:cubicBezTo>
                <a:cubicBezTo>
                  <a:pt x="2559" y="946"/>
                  <a:pt x="2451" y="1143"/>
                  <a:pt x="2392" y="1359"/>
                </a:cubicBezTo>
                <a:cubicBezTo>
                  <a:pt x="2421" y="1034"/>
                  <a:pt x="2402" y="719"/>
                  <a:pt x="2323" y="404"/>
                </a:cubicBezTo>
                <a:cubicBezTo>
                  <a:pt x="2284" y="247"/>
                  <a:pt x="2205" y="60"/>
                  <a:pt x="2047" y="10"/>
                </a:cubicBezTo>
                <a:lnTo>
                  <a:pt x="2038" y="10"/>
                </a:lnTo>
                <a:cubicBezTo>
                  <a:pt x="2018" y="1"/>
                  <a:pt x="2008" y="1"/>
                  <a:pt x="1999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7"/>
          <p:cNvSpPr/>
          <p:nvPr/>
        </p:nvSpPr>
        <p:spPr>
          <a:xfrm>
            <a:off x="463169" y="4855506"/>
            <a:ext cx="194052" cy="227312"/>
          </a:xfrm>
          <a:custGeom>
            <a:avLst/>
            <a:gdLst/>
            <a:ahLst/>
            <a:cxnLst/>
            <a:rect l="l" t="t" r="r" b="b"/>
            <a:pathLst>
              <a:path w="916" h="1073" extrusionOk="0">
                <a:moveTo>
                  <a:pt x="30" y="0"/>
                </a:moveTo>
                <a:cubicBezTo>
                  <a:pt x="20" y="10"/>
                  <a:pt x="10" y="30"/>
                  <a:pt x="0" y="49"/>
                </a:cubicBezTo>
                <a:cubicBezTo>
                  <a:pt x="306" y="374"/>
                  <a:pt x="591" y="718"/>
                  <a:pt x="846" y="1073"/>
                </a:cubicBezTo>
                <a:lnTo>
                  <a:pt x="916" y="1073"/>
                </a:lnTo>
                <a:cubicBezTo>
                  <a:pt x="689" y="758"/>
                  <a:pt x="443" y="443"/>
                  <a:pt x="177" y="158"/>
                </a:cubicBezTo>
                <a:cubicBezTo>
                  <a:pt x="128" y="99"/>
                  <a:pt x="79" y="49"/>
                  <a:pt x="3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7"/>
          <p:cNvSpPr/>
          <p:nvPr/>
        </p:nvSpPr>
        <p:spPr>
          <a:xfrm>
            <a:off x="579897" y="4655310"/>
            <a:ext cx="223287" cy="427508"/>
          </a:xfrm>
          <a:custGeom>
            <a:avLst/>
            <a:gdLst/>
            <a:ahLst/>
            <a:cxnLst/>
            <a:rect l="l" t="t" r="r" b="b"/>
            <a:pathLst>
              <a:path w="1054" h="2018" extrusionOk="0">
                <a:moveTo>
                  <a:pt x="50" y="1"/>
                </a:moveTo>
                <a:cubicBezTo>
                  <a:pt x="30" y="10"/>
                  <a:pt x="10" y="20"/>
                  <a:pt x="0" y="30"/>
                </a:cubicBezTo>
                <a:cubicBezTo>
                  <a:pt x="384" y="640"/>
                  <a:pt x="709" y="1280"/>
                  <a:pt x="965" y="1949"/>
                </a:cubicBezTo>
                <a:cubicBezTo>
                  <a:pt x="975" y="1978"/>
                  <a:pt x="984" y="1998"/>
                  <a:pt x="995" y="2018"/>
                </a:cubicBezTo>
                <a:lnTo>
                  <a:pt x="1054" y="2018"/>
                </a:lnTo>
                <a:cubicBezTo>
                  <a:pt x="837" y="1447"/>
                  <a:pt x="571" y="876"/>
                  <a:pt x="256" y="345"/>
                </a:cubicBezTo>
                <a:cubicBezTo>
                  <a:pt x="188" y="227"/>
                  <a:pt x="118" y="109"/>
                  <a:pt x="50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0" name="Google Shape;1240;p7"/>
          <p:cNvSpPr/>
          <p:nvPr/>
        </p:nvSpPr>
        <p:spPr>
          <a:xfrm>
            <a:off x="861442" y="4559343"/>
            <a:ext cx="31353" cy="523475"/>
          </a:xfrm>
          <a:custGeom>
            <a:avLst/>
            <a:gdLst/>
            <a:ahLst/>
            <a:cxnLst/>
            <a:rect l="l" t="t" r="r" b="b"/>
            <a:pathLst>
              <a:path w="148" h="2471" extrusionOk="0">
                <a:moveTo>
                  <a:pt x="99" y="1"/>
                </a:moveTo>
                <a:cubicBezTo>
                  <a:pt x="88" y="699"/>
                  <a:pt x="69" y="1388"/>
                  <a:pt x="20" y="2077"/>
                </a:cubicBezTo>
                <a:cubicBezTo>
                  <a:pt x="10" y="2215"/>
                  <a:pt x="10" y="2343"/>
                  <a:pt x="0" y="2471"/>
                </a:cubicBezTo>
                <a:lnTo>
                  <a:pt x="49" y="2471"/>
                </a:lnTo>
                <a:cubicBezTo>
                  <a:pt x="108" y="1703"/>
                  <a:pt x="138" y="926"/>
                  <a:pt x="147" y="148"/>
                </a:cubicBezTo>
                <a:lnTo>
                  <a:pt x="147" y="10"/>
                </a:lnTo>
                <a:lnTo>
                  <a:pt x="138" y="10"/>
                </a:lnTo>
                <a:cubicBezTo>
                  <a:pt x="118" y="1"/>
                  <a:pt x="108" y="1"/>
                  <a:pt x="99" y="1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7"/>
          <p:cNvSpPr/>
          <p:nvPr/>
        </p:nvSpPr>
        <p:spPr>
          <a:xfrm>
            <a:off x="969696" y="4669927"/>
            <a:ext cx="156555" cy="412891"/>
          </a:xfrm>
          <a:custGeom>
            <a:avLst/>
            <a:gdLst/>
            <a:ahLst/>
            <a:cxnLst/>
            <a:rect l="l" t="t" r="r" b="b"/>
            <a:pathLst>
              <a:path w="739" h="1949" extrusionOk="0">
                <a:moveTo>
                  <a:pt x="690" y="0"/>
                </a:moveTo>
                <a:cubicBezTo>
                  <a:pt x="650" y="99"/>
                  <a:pt x="611" y="207"/>
                  <a:pt x="572" y="306"/>
                </a:cubicBezTo>
                <a:cubicBezTo>
                  <a:pt x="404" y="758"/>
                  <a:pt x="247" y="1220"/>
                  <a:pt x="89" y="1683"/>
                </a:cubicBezTo>
                <a:lnTo>
                  <a:pt x="1" y="1949"/>
                </a:lnTo>
                <a:lnTo>
                  <a:pt x="60" y="1949"/>
                </a:lnTo>
                <a:cubicBezTo>
                  <a:pt x="148" y="1673"/>
                  <a:pt x="247" y="1388"/>
                  <a:pt x="345" y="1102"/>
                </a:cubicBezTo>
                <a:cubicBezTo>
                  <a:pt x="424" y="876"/>
                  <a:pt x="513" y="640"/>
                  <a:pt x="591" y="413"/>
                </a:cubicBezTo>
                <a:lnTo>
                  <a:pt x="739" y="30"/>
                </a:lnTo>
                <a:cubicBezTo>
                  <a:pt x="719" y="20"/>
                  <a:pt x="709" y="10"/>
                  <a:pt x="69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7"/>
          <p:cNvSpPr/>
          <p:nvPr/>
        </p:nvSpPr>
        <p:spPr>
          <a:xfrm>
            <a:off x="1101042" y="4890884"/>
            <a:ext cx="154437" cy="191934"/>
          </a:xfrm>
          <a:custGeom>
            <a:avLst/>
            <a:gdLst/>
            <a:ahLst/>
            <a:cxnLst/>
            <a:rect l="l" t="t" r="r" b="b"/>
            <a:pathLst>
              <a:path w="729" h="906" extrusionOk="0">
                <a:moveTo>
                  <a:pt x="670" y="0"/>
                </a:moveTo>
                <a:cubicBezTo>
                  <a:pt x="571" y="118"/>
                  <a:pt x="483" y="247"/>
                  <a:pt x="385" y="374"/>
                </a:cubicBezTo>
                <a:lnTo>
                  <a:pt x="0" y="906"/>
                </a:lnTo>
                <a:lnTo>
                  <a:pt x="70" y="906"/>
                </a:lnTo>
                <a:cubicBezTo>
                  <a:pt x="79" y="896"/>
                  <a:pt x="89" y="886"/>
                  <a:pt x="89" y="877"/>
                </a:cubicBezTo>
                <a:cubicBezTo>
                  <a:pt x="286" y="610"/>
                  <a:pt x="473" y="345"/>
                  <a:pt x="670" y="89"/>
                </a:cubicBezTo>
                <a:cubicBezTo>
                  <a:pt x="689" y="70"/>
                  <a:pt x="709" y="40"/>
                  <a:pt x="729" y="20"/>
                </a:cubicBezTo>
                <a:cubicBezTo>
                  <a:pt x="709" y="11"/>
                  <a:pt x="689" y="0"/>
                  <a:pt x="670" y="0"/>
                </a:cubicBez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7"/>
          <p:cNvSpPr/>
          <p:nvPr/>
        </p:nvSpPr>
        <p:spPr>
          <a:xfrm>
            <a:off x="49" y="5030704"/>
            <a:ext cx="9143974" cy="52114"/>
          </a:xfrm>
          <a:custGeom>
            <a:avLst/>
            <a:gdLst/>
            <a:ahLst/>
            <a:cxnLst/>
            <a:rect l="l" t="t" r="r" b="b"/>
            <a:pathLst>
              <a:path w="43163" h="246" extrusionOk="0">
                <a:moveTo>
                  <a:pt x="0" y="0"/>
                </a:moveTo>
                <a:lnTo>
                  <a:pt x="0" y="246"/>
                </a:lnTo>
                <a:lnTo>
                  <a:pt x="43163" y="246"/>
                </a:lnTo>
                <a:lnTo>
                  <a:pt x="43163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7"/>
          <p:cNvSpPr/>
          <p:nvPr/>
        </p:nvSpPr>
        <p:spPr>
          <a:xfrm>
            <a:off x="719998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7"/>
          <p:cNvSpPr/>
          <p:nvPr/>
        </p:nvSpPr>
        <p:spPr>
          <a:xfrm>
            <a:off x="166987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7"/>
          <p:cNvSpPr/>
          <p:nvPr/>
        </p:nvSpPr>
        <p:spPr>
          <a:xfrm flipH="1">
            <a:off x="7761987" y="288406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7"/>
          <p:cNvSpPr/>
          <p:nvPr/>
        </p:nvSpPr>
        <p:spPr>
          <a:xfrm flipH="1">
            <a:off x="7972072" y="67172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8" name="Google Shape;1248;p7"/>
          <p:cNvGrpSpPr/>
          <p:nvPr/>
        </p:nvGrpSpPr>
        <p:grpSpPr>
          <a:xfrm>
            <a:off x="87382" y="2833210"/>
            <a:ext cx="775786" cy="2249609"/>
            <a:chOff x="8274682" y="2833210"/>
            <a:chExt cx="775786" cy="2249609"/>
          </a:xfrm>
        </p:grpSpPr>
        <p:sp>
          <p:nvSpPr>
            <p:cNvPr id="1249" name="Google Shape;1249;p7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0" name="Google Shape;1250;p7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1251" name="Google Shape;1251;p7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8"/>
          <p:cNvGrpSpPr/>
          <p:nvPr/>
        </p:nvGrpSpPr>
        <p:grpSpPr>
          <a:xfrm>
            <a:off x="-193600" y="2393950"/>
            <a:ext cx="9508115" cy="5143492"/>
            <a:chOff x="-193600" y="2393950"/>
            <a:chExt cx="9508115" cy="5143492"/>
          </a:xfrm>
        </p:grpSpPr>
        <p:grpSp>
          <p:nvGrpSpPr>
            <p:cNvPr id="1254" name="Google Shape;1254;p8"/>
            <p:cNvGrpSpPr/>
            <p:nvPr/>
          </p:nvGrpSpPr>
          <p:grpSpPr>
            <a:xfrm>
              <a:off x="-193600" y="2393950"/>
              <a:ext cx="9508115" cy="5143492"/>
              <a:chOff x="-193600" y="2012950"/>
              <a:chExt cx="9508115" cy="5143492"/>
            </a:xfrm>
          </p:grpSpPr>
          <p:sp>
            <p:nvSpPr>
              <p:cNvPr id="1255" name="Google Shape;1255;p8"/>
              <p:cNvSpPr/>
              <p:nvPr/>
            </p:nvSpPr>
            <p:spPr>
              <a:xfrm>
                <a:off x="3553540" y="2024637"/>
                <a:ext cx="5627733" cy="1897258"/>
              </a:xfrm>
              <a:custGeom>
                <a:avLst/>
                <a:gdLst/>
                <a:ahLst/>
                <a:cxnLst/>
                <a:rect l="l" t="t" r="r" b="b"/>
                <a:pathLst>
                  <a:path w="27447" h="9253" extrusionOk="0">
                    <a:moveTo>
                      <a:pt x="18741" y="1"/>
                    </a:moveTo>
                    <a:cubicBezTo>
                      <a:pt x="18700" y="1"/>
                      <a:pt x="18660" y="1"/>
                      <a:pt x="18620" y="2"/>
                    </a:cubicBezTo>
                    <a:cubicBezTo>
                      <a:pt x="16583" y="61"/>
                      <a:pt x="14959" y="1764"/>
                      <a:pt x="12991" y="2305"/>
                    </a:cubicBezTo>
                    <a:cubicBezTo>
                      <a:pt x="12381" y="2478"/>
                      <a:pt x="11756" y="2534"/>
                      <a:pt x="11125" y="2534"/>
                    </a:cubicBezTo>
                    <a:cubicBezTo>
                      <a:pt x="9995" y="2534"/>
                      <a:pt x="8842" y="2354"/>
                      <a:pt x="7706" y="2334"/>
                    </a:cubicBezTo>
                    <a:cubicBezTo>
                      <a:pt x="7623" y="2333"/>
                      <a:pt x="7539" y="2332"/>
                      <a:pt x="7456" y="2332"/>
                    </a:cubicBezTo>
                    <a:cubicBezTo>
                      <a:pt x="4794" y="2332"/>
                      <a:pt x="2149" y="3242"/>
                      <a:pt x="50" y="4884"/>
                    </a:cubicBezTo>
                    <a:lnTo>
                      <a:pt x="1" y="8308"/>
                    </a:lnTo>
                    <a:lnTo>
                      <a:pt x="27447" y="9253"/>
                    </a:lnTo>
                    <a:lnTo>
                      <a:pt x="27447" y="1990"/>
                    </a:lnTo>
                    <a:cubicBezTo>
                      <a:pt x="26961" y="2304"/>
                      <a:pt x="26413" y="2433"/>
                      <a:pt x="25845" y="2433"/>
                    </a:cubicBezTo>
                    <a:cubicBezTo>
                      <a:pt x="24881" y="2433"/>
                      <a:pt x="23858" y="2064"/>
                      <a:pt x="22979" y="1606"/>
                    </a:cubicBezTo>
                    <a:cubicBezTo>
                      <a:pt x="21627" y="906"/>
                      <a:pt x="20266" y="1"/>
                      <a:pt x="187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8"/>
              <p:cNvSpPr/>
              <p:nvPr/>
            </p:nvSpPr>
            <p:spPr>
              <a:xfrm>
                <a:off x="2439752" y="2470810"/>
                <a:ext cx="296693" cy="813609"/>
              </a:xfrm>
              <a:custGeom>
                <a:avLst/>
                <a:gdLst/>
                <a:ahLst/>
                <a:cxnLst/>
                <a:rect l="l" t="t" r="r" b="b"/>
                <a:pathLst>
                  <a:path w="1447" h="3968" extrusionOk="0">
                    <a:moveTo>
                      <a:pt x="1" y="1"/>
                    </a:moveTo>
                    <a:lnTo>
                      <a:pt x="1" y="3967"/>
                    </a:lnTo>
                    <a:lnTo>
                      <a:pt x="1447" y="3967"/>
                    </a:lnTo>
                    <a:lnTo>
                      <a:pt x="14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8"/>
              <p:cNvSpPr/>
              <p:nvPr/>
            </p:nvSpPr>
            <p:spPr>
              <a:xfrm>
                <a:off x="3012844" y="2210611"/>
                <a:ext cx="316992" cy="1073808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5237" extrusionOk="0">
                    <a:moveTo>
                      <a:pt x="1" y="1"/>
                    </a:moveTo>
                    <a:lnTo>
                      <a:pt x="1" y="5236"/>
                    </a:lnTo>
                    <a:lnTo>
                      <a:pt x="1545" y="5236"/>
                    </a:lnTo>
                    <a:lnTo>
                      <a:pt x="15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8"/>
              <p:cNvSpPr/>
              <p:nvPr/>
            </p:nvSpPr>
            <p:spPr>
              <a:xfrm>
                <a:off x="3259100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8"/>
              <p:cNvSpPr/>
              <p:nvPr/>
            </p:nvSpPr>
            <p:spPr>
              <a:xfrm>
                <a:off x="3206609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8"/>
              <p:cNvSpPr/>
              <p:nvPr/>
            </p:nvSpPr>
            <p:spPr>
              <a:xfrm>
                <a:off x="3155964" y="2305341"/>
                <a:ext cx="30551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5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8"/>
              <p:cNvSpPr/>
              <p:nvPr/>
            </p:nvSpPr>
            <p:spPr>
              <a:xfrm>
                <a:off x="3105728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8"/>
              <p:cNvSpPr/>
              <p:nvPr/>
            </p:nvSpPr>
            <p:spPr>
              <a:xfrm>
                <a:off x="3053238" y="2305341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8"/>
              <p:cNvSpPr/>
              <p:nvPr/>
            </p:nvSpPr>
            <p:spPr>
              <a:xfrm>
                <a:off x="3259100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8"/>
              <p:cNvSpPr/>
              <p:nvPr/>
            </p:nvSpPr>
            <p:spPr>
              <a:xfrm>
                <a:off x="3206609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8"/>
              <p:cNvSpPr/>
              <p:nvPr/>
            </p:nvSpPr>
            <p:spPr>
              <a:xfrm>
                <a:off x="3155964" y="2408477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0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8"/>
              <p:cNvSpPr/>
              <p:nvPr/>
            </p:nvSpPr>
            <p:spPr>
              <a:xfrm>
                <a:off x="3105728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8"/>
              <p:cNvSpPr/>
              <p:nvPr/>
            </p:nvSpPr>
            <p:spPr>
              <a:xfrm>
                <a:off x="3053238" y="2408477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8"/>
              <p:cNvSpPr/>
              <p:nvPr/>
            </p:nvSpPr>
            <p:spPr>
              <a:xfrm>
                <a:off x="3259100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7" y="40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8"/>
              <p:cNvSpPr/>
              <p:nvPr/>
            </p:nvSpPr>
            <p:spPr>
              <a:xfrm>
                <a:off x="3206609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8"/>
              <p:cNvSpPr/>
              <p:nvPr/>
            </p:nvSpPr>
            <p:spPr>
              <a:xfrm>
                <a:off x="3155964" y="2513254"/>
                <a:ext cx="30551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5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49" y="40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8"/>
              <p:cNvSpPr/>
              <p:nvPr/>
            </p:nvSpPr>
            <p:spPr>
              <a:xfrm>
                <a:off x="3105728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8"/>
              <p:cNvSpPr/>
              <p:nvPr/>
            </p:nvSpPr>
            <p:spPr>
              <a:xfrm>
                <a:off x="3053238" y="2513254"/>
                <a:ext cx="30346" cy="83042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5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8"/>
              <p:cNvSpPr/>
              <p:nvPr/>
            </p:nvSpPr>
            <p:spPr>
              <a:xfrm>
                <a:off x="3259100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8"/>
              <p:cNvSpPr/>
              <p:nvPr/>
            </p:nvSpPr>
            <p:spPr>
              <a:xfrm>
                <a:off x="3206609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8"/>
              <p:cNvSpPr/>
              <p:nvPr/>
            </p:nvSpPr>
            <p:spPr>
              <a:xfrm>
                <a:off x="3155964" y="2616185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0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8"/>
              <p:cNvSpPr/>
              <p:nvPr/>
            </p:nvSpPr>
            <p:spPr>
              <a:xfrm>
                <a:off x="3105728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8"/>
              <p:cNvSpPr/>
              <p:nvPr/>
            </p:nvSpPr>
            <p:spPr>
              <a:xfrm>
                <a:off x="3053238" y="261618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0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8"/>
              <p:cNvSpPr/>
              <p:nvPr/>
            </p:nvSpPr>
            <p:spPr>
              <a:xfrm>
                <a:off x="3259100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7" y="403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8"/>
              <p:cNvSpPr/>
              <p:nvPr/>
            </p:nvSpPr>
            <p:spPr>
              <a:xfrm>
                <a:off x="3206609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8"/>
              <p:cNvSpPr/>
              <p:nvPr/>
            </p:nvSpPr>
            <p:spPr>
              <a:xfrm>
                <a:off x="3155964" y="2727318"/>
                <a:ext cx="30551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4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149" y="403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8"/>
              <p:cNvSpPr/>
              <p:nvPr/>
            </p:nvSpPr>
            <p:spPr>
              <a:xfrm>
                <a:off x="3105728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8"/>
              <p:cNvSpPr/>
              <p:nvPr/>
            </p:nvSpPr>
            <p:spPr>
              <a:xfrm>
                <a:off x="3053238" y="272731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148" y="403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8"/>
              <p:cNvSpPr/>
              <p:nvPr/>
            </p:nvSpPr>
            <p:spPr>
              <a:xfrm>
                <a:off x="3259100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8"/>
              <p:cNvSpPr/>
              <p:nvPr/>
            </p:nvSpPr>
            <p:spPr>
              <a:xfrm>
                <a:off x="3206609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8"/>
              <p:cNvSpPr/>
              <p:nvPr/>
            </p:nvSpPr>
            <p:spPr>
              <a:xfrm>
                <a:off x="3155964" y="2830045"/>
                <a:ext cx="30551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4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8"/>
              <p:cNvSpPr/>
              <p:nvPr/>
            </p:nvSpPr>
            <p:spPr>
              <a:xfrm>
                <a:off x="3105728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8"/>
              <p:cNvSpPr/>
              <p:nvPr/>
            </p:nvSpPr>
            <p:spPr>
              <a:xfrm>
                <a:off x="3053238" y="2830045"/>
                <a:ext cx="30346" cy="84888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4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8"/>
              <p:cNvSpPr/>
              <p:nvPr/>
            </p:nvSpPr>
            <p:spPr>
              <a:xfrm>
                <a:off x="3259100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7" y="41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8"/>
              <p:cNvSpPr/>
              <p:nvPr/>
            </p:nvSpPr>
            <p:spPr>
              <a:xfrm>
                <a:off x="3206609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8"/>
              <p:cNvSpPr/>
              <p:nvPr/>
            </p:nvSpPr>
            <p:spPr>
              <a:xfrm>
                <a:off x="3155964" y="2932976"/>
                <a:ext cx="30551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15" extrusionOk="0">
                    <a:moveTo>
                      <a:pt x="1" y="1"/>
                    </a:moveTo>
                    <a:lnTo>
                      <a:pt x="1" y="414"/>
                    </a:lnTo>
                    <a:lnTo>
                      <a:pt x="149" y="41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8"/>
              <p:cNvSpPr/>
              <p:nvPr/>
            </p:nvSpPr>
            <p:spPr>
              <a:xfrm>
                <a:off x="3105728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8"/>
              <p:cNvSpPr/>
              <p:nvPr/>
            </p:nvSpPr>
            <p:spPr>
              <a:xfrm>
                <a:off x="3053238" y="2932976"/>
                <a:ext cx="30346" cy="85093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15" extrusionOk="0">
                    <a:moveTo>
                      <a:pt x="0" y="1"/>
                    </a:moveTo>
                    <a:lnTo>
                      <a:pt x="0" y="414"/>
                    </a:lnTo>
                    <a:lnTo>
                      <a:pt x="148" y="41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8"/>
              <p:cNvSpPr/>
              <p:nvPr/>
            </p:nvSpPr>
            <p:spPr>
              <a:xfrm>
                <a:off x="3259100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7" y="404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8"/>
              <p:cNvSpPr/>
              <p:nvPr/>
            </p:nvSpPr>
            <p:spPr>
              <a:xfrm>
                <a:off x="3206609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8"/>
              <p:cNvSpPr/>
              <p:nvPr/>
            </p:nvSpPr>
            <p:spPr>
              <a:xfrm>
                <a:off x="3155964" y="3037958"/>
                <a:ext cx="30551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9" h="404" extrusionOk="0">
                    <a:moveTo>
                      <a:pt x="1" y="1"/>
                    </a:moveTo>
                    <a:lnTo>
                      <a:pt x="1" y="404"/>
                    </a:lnTo>
                    <a:lnTo>
                      <a:pt x="149" y="404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8"/>
              <p:cNvSpPr/>
              <p:nvPr/>
            </p:nvSpPr>
            <p:spPr>
              <a:xfrm>
                <a:off x="3105728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8"/>
              <p:cNvSpPr/>
              <p:nvPr/>
            </p:nvSpPr>
            <p:spPr>
              <a:xfrm>
                <a:off x="3053238" y="3037958"/>
                <a:ext cx="30346" cy="82837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4" extrusionOk="0">
                    <a:moveTo>
                      <a:pt x="0" y="1"/>
                    </a:moveTo>
                    <a:lnTo>
                      <a:pt x="0" y="404"/>
                    </a:lnTo>
                    <a:lnTo>
                      <a:pt x="148" y="404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8"/>
              <p:cNvSpPr/>
              <p:nvPr/>
            </p:nvSpPr>
            <p:spPr>
              <a:xfrm>
                <a:off x="1897007" y="2345734"/>
                <a:ext cx="547047" cy="93868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4578" extrusionOk="0">
                    <a:moveTo>
                      <a:pt x="0" y="1"/>
                    </a:moveTo>
                    <a:lnTo>
                      <a:pt x="0" y="4577"/>
                    </a:lnTo>
                    <a:lnTo>
                      <a:pt x="2667" y="4577"/>
                    </a:lnTo>
                    <a:lnTo>
                      <a:pt x="26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8"/>
              <p:cNvSpPr/>
              <p:nvPr/>
            </p:nvSpPr>
            <p:spPr>
              <a:xfrm>
                <a:off x="2389312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8"/>
              <p:cNvSpPr/>
              <p:nvPr/>
            </p:nvSpPr>
            <p:spPr>
              <a:xfrm>
                <a:off x="2338872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8"/>
              <p:cNvSpPr/>
              <p:nvPr/>
            </p:nvSpPr>
            <p:spPr>
              <a:xfrm>
                <a:off x="2286381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8"/>
              <p:cNvSpPr/>
              <p:nvPr/>
            </p:nvSpPr>
            <p:spPr>
              <a:xfrm>
                <a:off x="2235941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8"/>
              <p:cNvSpPr/>
              <p:nvPr/>
            </p:nvSpPr>
            <p:spPr>
              <a:xfrm>
                <a:off x="2183450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8"/>
              <p:cNvSpPr/>
              <p:nvPr/>
            </p:nvSpPr>
            <p:spPr>
              <a:xfrm>
                <a:off x="2389312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8"/>
              <p:cNvSpPr/>
              <p:nvPr/>
            </p:nvSpPr>
            <p:spPr>
              <a:xfrm>
                <a:off x="2338872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8"/>
              <p:cNvSpPr/>
              <p:nvPr/>
            </p:nvSpPr>
            <p:spPr>
              <a:xfrm>
                <a:off x="2286381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8"/>
              <p:cNvSpPr/>
              <p:nvPr/>
            </p:nvSpPr>
            <p:spPr>
              <a:xfrm>
                <a:off x="2235941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8"/>
              <p:cNvSpPr/>
              <p:nvPr/>
            </p:nvSpPr>
            <p:spPr>
              <a:xfrm>
                <a:off x="2183450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8"/>
              <p:cNvSpPr/>
              <p:nvPr/>
            </p:nvSpPr>
            <p:spPr>
              <a:xfrm>
                <a:off x="2389312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8"/>
              <p:cNvSpPr/>
              <p:nvPr/>
            </p:nvSpPr>
            <p:spPr>
              <a:xfrm>
                <a:off x="2338872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8"/>
              <p:cNvSpPr/>
              <p:nvPr/>
            </p:nvSpPr>
            <p:spPr>
              <a:xfrm>
                <a:off x="2286381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8"/>
              <p:cNvSpPr/>
              <p:nvPr/>
            </p:nvSpPr>
            <p:spPr>
              <a:xfrm>
                <a:off x="2235941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8"/>
              <p:cNvSpPr/>
              <p:nvPr/>
            </p:nvSpPr>
            <p:spPr>
              <a:xfrm>
                <a:off x="2183450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8"/>
              <p:cNvSpPr/>
              <p:nvPr/>
            </p:nvSpPr>
            <p:spPr>
              <a:xfrm>
                <a:off x="2389312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8"/>
              <p:cNvSpPr/>
              <p:nvPr/>
            </p:nvSpPr>
            <p:spPr>
              <a:xfrm>
                <a:off x="2338872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8"/>
              <p:cNvSpPr/>
              <p:nvPr/>
            </p:nvSpPr>
            <p:spPr>
              <a:xfrm>
                <a:off x="2286381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8"/>
              <p:cNvSpPr/>
              <p:nvPr/>
            </p:nvSpPr>
            <p:spPr>
              <a:xfrm>
                <a:off x="2235941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8"/>
              <p:cNvSpPr/>
              <p:nvPr/>
            </p:nvSpPr>
            <p:spPr>
              <a:xfrm>
                <a:off x="2183450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8"/>
              <p:cNvSpPr/>
              <p:nvPr/>
            </p:nvSpPr>
            <p:spPr>
              <a:xfrm>
                <a:off x="2129114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8"/>
              <p:cNvSpPr/>
              <p:nvPr/>
            </p:nvSpPr>
            <p:spPr>
              <a:xfrm>
                <a:off x="2078469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8"/>
              <p:cNvSpPr/>
              <p:nvPr/>
            </p:nvSpPr>
            <p:spPr>
              <a:xfrm>
                <a:off x="2028233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8"/>
              <p:cNvSpPr/>
              <p:nvPr/>
            </p:nvSpPr>
            <p:spPr>
              <a:xfrm>
                <a:off x="1975743" y="2446615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8"/>
              <p:cNvSpPr/>
              <p:nvPr/>
            </p:nvSpPr>
            <p:spPr>
              <a:xfrm>
                <a:off x="1925097" y="2446615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8"/>
              <p:cNvSpPr/>
              <p:nvPr/>
            </p:nvSpPr>
            <p:spPr>
              <a:xfrm>
                <a:off x="2129114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8"/>
              <p:cNvSpPr/>
              <p:nvPr/>
            </p:nvSpPr>
            <p:spPr>
              <a:xfrm>
                <a:off x="2078469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8"/>
              <p:cNvSpPr/>
              <p:nvPr/>
            </p:nvSpPr>
            <p:spPr>
              <a:xfrm>
                <a:off x="2028233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8"/>
              <p:cNvSpPr/>
              <p:nvPr/>
            </p:nvSpPr>
            <p:spPr>
              <a:xfrm>
                <a:off x="1975743" y="2507308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8"/>
              <p:cNvSpPr/>
              <p:nvPr/>
            </p:nvSpPr>
            <p:spPr>
              <a:xfrm>
                <a:off x="1925097" y="2507308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8"/>
              <p:cNvSpPr/>
              <p:nvPr/>
            </p:nvSpPr>
            <p:spPr>
              <a:xfrm>
                <a:off x="2129114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8"/>
              <p:cNvSpPr/>
              <p:nvPr/>
            </p:nvSpPr>
            <p:spPr>
              <a:xfrm>
                <a:off x="2078469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8"/>
              <p:cNvSpPr/>
              <p:nvPr/>
            </p:nvSpPr>
            <p:spPr>
              <a:xfrm>
                <a:off x="2028233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8"/>
              <p:cNvSpPr/>
              <p:nvPr/>
            </p:nvSpPr>
            <p:spPr>
              <a:xfrm>
                <a:off x="1975743" y="2569846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8"/>
              <p:cNvSpPr/>
              <p:nvPr/>
            </p:nvSpPr>
            <p:spPr>
              <a:xfrm>
                <a:off x="1925097" y="2569846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8"/>
              <p:cNvSpPr/>
              <p:nvPr/>
            </p:nvSpPr>
            <p:spPr>
              <a:xfrm>
                <a:off x="2129114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8"/>
              <p:cNvSpPr/>
              <p:nvPr/>
            </p:nvSpPr>
            <p:spPr>
              <a:xfrm>
                <a:off x="2078469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8"/>
              <p:cNvSpPr/>
              <p:nvPr/>
            </p:nvSpPr>
            <p:spPr>
              <a:xfrm>
                <a:off x="2028233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8"/>
              <p:cNvSpPr/>
              <p:nvPr/>
            </p:nvSpPr>
            <p:spPr>
              <a:xfrm>
                <a:off x="1975743" y="2630333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8"/>
              <p:cNvSpPr/>
              <p:nvPr/>
            </p:nvSpPr>
            <p:spPr>
              <a:xfrm>
                <a:off x="1925097" y="2630333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8"/>
              <p:cNvSpPr/>
              <p:nvPr/>
            </p:nvSpPr>
            <p:spPr>
              <a:xfrm>
                <a:off x="2387262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8"/>
              <p:cNvSpPr/>
              <p:nvPr/>
            </p:nvSpPr>
            <p:spPr>
              <a:xfrm>
                <a:off x="2336821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8"/>
              <p:cNvSpPr/>
              <p:nvPr/>
            </p:nvSpPr>
            <p:spPr>
              <a:xfrm>
                <a:off x="2286381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8"/>
              <p:cNvSpPr/>
              <p:nvPr/>
            </p:nvSpPr>
            <p:spPr>
              <a:xfrm>
                <a:off x="2233890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8"/>
              <p:cNvSpPr/>
              <p:nvPr/>
            </p:nvSpPr>
            <p:spPr>
              <a:xfrm>
                <a:off x="2183450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8"/>
              <p:cNvSpPr/>
              <p:nvPr/>
            </p:nvSpPr>
            <p:spPr>
              <a:xfrm>
                <a:off x="2387262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8"/>
              <p:cNvSpPr/>
              <p:nvPr/>
            </p:nvSpPr>
            <p:spPr>
              <a:xfrm>
                <a:off x="2336821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8"/>
              <p:cNvSpPr/>
              <p:nvPr/>
            </p:nvSpPr>
            <p:spPr>
              <a:xfrm>
                <a:off x="2286381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8"/>
              <p:cNvSpPr/>
              <p:nvPr/>
            </p:nvSpPr>
            <p:spPr>
              <a:xfrm>
                <a:off x="2233890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8"/>
              <p:cNvSpPr/>
              <p:nvPr/>
            </p:nvSpPr>
            <p:spPr>
              <a:xfrm>
                <a:off x="2183450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9" y="2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8"/>
              <p:cNvSpPr/>
              <p:nvPr/>
            </p:nvSpPr>
            <p:spPr>
              <a:xfrm>
                <a:off x="2387262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8"/>
              <p:cNvSpPr/>
              <p:nvPr/>
            </p:nvSpPr>
            <p:spPr>
              <a:xfrm>
                <a:off x="2336821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8"/>
              <p:cNvSpPr/>
              <p:nvPr/>
            </p:nvSpPr>
            <p:spPr>
              <a:xfrm>
                <a:off x="2286381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8"/>
              <p:cNvSpPr/>
              <p:nvPr/>
            </p:nvSpPr>
            <p:spPr>
              <a:xfrm>
                <a:off x="2233890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8"/>
              <p:cNvSpPr/>
              <p:nvPr/>
            </p:nvSpPr>
            <p:spPr>
              <a:xfrm>
                <a:off x="2183450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8"/>
              <p:cNvSpPr/>
              <p:nvPr/>
            </p:nvSpPr>
            <p:spPr>
              <a:xfrm>
                <a:off x="2387262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8"/>
              <p:cNvSpPr/>
              <p:nvPr/>
            </p:nvSpPr>
            <p:spPr>
              <a:xfrm>
                <a:off x="2336821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8"/>
              <p:cNvSpPr/>
              <p:nvPr/>
            </p:nvSpPr>
            <p:spPr>
              <a:xfrm>
                <a:off x="2286381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8"/>
              <p:cNvSpPr/>
              <p:nvPr/>
            </p:nvSpPr>
            <p:spPr>
              <a:xfrm>
                <a:off x="2233890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8"/>
              <p:cNvSpPr/>
              <p:nvPr/>
            </p:nvSpPr>
            <p:spPr>
              <a:xfrm>
                <a:off x="2183450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8"/>
              <p:cNvSpPr/>
              <p:nvPr/>
            </p:nvSpPr>
            <p:spPr>
              <a:xfrm>
                <a:off x="2129114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8"/>
              <p:cNvSpPr/>
              <p:nvPr/>
            </p:nvSpPr>
            <p:spPr>
              <a:xfrm>
                <a:off x="2076623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8"/>
              <p:cNvSpPr/>
              <p:nvPr/>
            </p:nvSpPr>
            <p:spPr>
              <a:xfrm>
                <a:off x="2025978" y="270701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8"/>
              <p:cNvSpPr/>
              <p:nvPr/>
            </p:nvSpPr>
            <p:spPr>
              <a:xfrm>
                <a:off x="1975743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8"/>
              <p:cNvSpPr/>
              <p:nvPr/>
            </p:nvSpPr>
            <p:spPr>
              <a:xfrm>
                <a:off x="1923252" y="270701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8"/>
              <p:cNvSpPr/>
              <p:nvPr/>
            </p:nvSpPr>
            <p:spPr>
              <a:xfrm>
                <a:off x="2129114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7" y="23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8"/>
              <p:cNvSpPr/>
              <p:nvPr/>
            </p:nvSpPr>
            <p:spPr>
              <a:xfrm>
                <a:off x="2076623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8"/>
              <p:cNvSpPr/>
              <p:nvPr/>
            </p:nvSpPr>
            <p:spPr>
              <a:xfrm>
                <a:off x="2025978" y="2769557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7"/>
                    </a:lnTo>
                    <a:lnTo>
                      <a:pt x="149" y="23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8"/>
              <p:cNvSpPr/>
              <p:nvPr/>
            </p:nvSpPr>
            <p:spPr>
              <a:xfrm>
                <a:off x="1975743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8"/>
              <p:cNvSpPr/>
              <p:nvPr/>
            </p:nvSpPr>
            <p:spPr>
              <a:xfrm>
                <a:off x="1923252" y="2769557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7"/>
                    </a:lnTo>
                    <a:lnTo>
                      <a:pt x="148" y="23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8"/>
              <p:cNvSpPr/>
              <p:nvPr/>
            </p:nvSpPr>
            <p:spPr>
              <a:xfrm>
                <a:off x="2129114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8"/>
              <p:cNvSpPr/>
              <p:nvPr/>
            </p:nvSpPr>
            <p:spPr>
              <a:xfrm>
                <a:off x="2076623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8"/>
              <p:cNvSpPr/>
              <p:nvPr/>
            </p:nvSpPr>
            <p:spPr>
              <a:xfrm>
                <a:off x="2025978" y="2830045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8"/>
              <p:cNvSpPr/>
              <p:nvPr/>
            </p:nvSpPr>
            <p:spPr>
              <a:xfrm>
                <a:off x="1975743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8"/>
              <p:cNvSpPr/>
              <p:nvPr/>
            </p:nvSpPr>
            <p:spPr>
              <a:xfrm>
                <a:off x="1923252" y="2830045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8"/>
              <p:cNvSpPr/>
              <p:nvPr/>
            </p:nvSpPr>
            <p:spPr>
              <a:xfrm>
                <a:off x="2129114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8"/>
              <p:cNvSpPr/>
              <p:nvPr/>
            </p:nvSpPr>
            <p:spPr>
              <a:xfrm>
                <a:off x="2076623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8"/>
              <p:cNvSpPr/>
              <p:nvPr/>
            </p:nvSpPr>
            <p:spPr>
              <a:xfrm>
                <a:off x="2025978" y="2892788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8"/>
              <p:cNvSpPr/>
              <p:nvPr/>
            </p:nvSpPr>
            <p:spPr>
              <a:xfrm>
                <a:off x="1975743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8"/>
              <p:cNvSpPr/>
              <p:nvPr/>
            </p:nvSpPr>
            <p:spPr>
              <a:xfrm>
                <a:off x="1923252" y="2892788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8"/>
              <p:cNvSpPr/>
              <p:nvPr/>
            </p:nvSpPr>
            <p:spPr>
              <a:xfrm>
                <a:off x="2387262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8"/>
              <p:cNvSpPr/>
              <p:nvPr/>
            </p:nvSpPr>
            <p:spPr>
              <a:xfrm>
                <a:off x="2334976" y="2969473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8"/>
              <p:cNvSpPr/>
              <p:nvPr/>
            </p:nvSpPr>
            <p:spPr>
              <a:xfrm>
                <a:off x="2284331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9" y="23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8"/>
              <p:cNvSpPr/>
              <p:nvPr/>
            </p:nvSpPr>
            <p:spPr>
              <a:xfrm>
                <a:off x="2233890" y="2969473"/>
                <a:ext cx="30551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37" extrusionOk="0">
                    <a:moveTo>
                      <a:pt x="1" y="0"/>
                    </a:moveTo>
                    <a:lnTo>
                      <a:pt x="1" y="236"/>
                    </a:lnTo>
                    <a:lnTo>
                      <a:pt x="148" y="23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8"/>
              <p:cNvSpPr/>
              <p:nvPr/>
            </p:nvSpPr>
            <p:spPr>
              <a:xfrm>
                <a:off x="2181605" y="2969473"/>
                <a:ext cx="30346" cy="4859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37" extrusionOk="0">
                    <a:moveTo>
                      <a:pt x="0" y="0"/>
                    </a:moveTo>
                    <a:lnTo>
                      <a:pt x="0" y="236"/>
                    </a:lnTo>
                    <a:lnTo>
                      <a:pt x="147" y="23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8"/>
              <p:cNvSpPr/>
              <p:nvPr/>
            </p:nvSpPr>
            <p:spPr>
              <a:xfrm>
                <a:off x="2387262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8"/>
              <p:cNvSpPr/>
              <p:nvPr/>
            </p:nvSpPr>
            <p:spPr>
              <a:xfrm>
                <a:off x="2334976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8"/>
              <p:cNvSpPr/>
              <p:nvPr/>
            </p:nvSpPr>
            <p:spPr>
              <a:xfrm>
                <a:off x="2284331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8"/>
              <p:cNvSpPr/>
              <p:nvPr/>
            </p:nvSpPr>
            <p:spPr>
              <a:xfrm>
                <a:off x="2233890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8"/>
              <p:cNvSpPr/>
              <p:nvPr/>
            </p:nvSpPr>
            <p:spPr>
              <a:xfrm>
                <a:off x="2181605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8"/>
              <p:cNvSpPr/>
              <p:nvPr/>
            </p:nvSpPr>
            <p:spPr>
              <a:xfrm>
                <a:off x="2387262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8"/>
              <p:cNvSpPr/>
              <p:nvPr/>
            </p:nvSpPr>
            <p:spPr>
              <a:xfrm>
                <a:off x="2334976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8"/>
              <p:cNvSpPr/>
              <p:nvPr/>
            </p:nvSpPr>
            <p:spPr>
              <a:xfrm>
                <a:off x="2284331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9" y="246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8"/>
              <p:cNvSpPr/>
              <p:nvPr/>
            </p:nvSpPr>
            <p:spPr>
              <a:xfrm>
                <a:off x="2233890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8"/>
              <p:cNvSpPr/>
              <p:nvPr/>
            </p:nvSpPr>
            <p:spPr>
              <a:xfrm>
                <a:off x="2181605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7" y="246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8"/>
              <p:cNvSpPr/>
              <p:nvPr/>
            </p:nvSpPr>
            <p:spPr>
              <a:xfrm>
                <a:off x="2387262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8"/>
              <p:cNvSpPr/>
              <p:nvPr/>
            </p:nvSpPr>
            <p:spPr>
              <a:xfrm>
                <a:off x="2334976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8"/>
              <p:cNvSpPr/>
              <p:nvPr/>
            </p:nvSpPr>
            <p:spPr>
              <a:xfrm>
                <a:off x="2284331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9" y="247"/>
                    </a:lnTo>
                    <a:lnTo>
                      <a:pt x="14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8"/>
              <p:cNvSpPr/>
              <p:nvPr/>
            </p:nvSpPr>
            <p:spPr>
              <a:xfrm>
                <a:off x="2233890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8"/>
              <p:cNvSpPr/>
              <p:nvPr/>
            </p:nvSpPr>
            <p:spPr>
              <a:xfrm>
                <a:off x="2181605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7" y="247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8"/>
              <p:cNvSpPr/>
              <p:nvPr/>
            </p:nvSpPr>
            <p:spPr>
              <a:xfrm>
                <a:off x="2127064" y="2967218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8"/>
              <p:cNvSpPr/>
              <p:nvPr/>
            </p:nvSpPr>
            <p:spPr>
              <a:xfrm>
                <a:off x="2076623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8"/>
              <p:cNvSpPr/>
              <p:nvPr/>
            </p:nvSpPr>
            <p:spPr>
              <a:xfrm>
                <a:off x="2024133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1" y="1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8"/>
              <p:cNvSpPr/>
              <p:nvPr/>
            </p:nvSpPr>
            <p:spPr>
              <a:xfrm>
                <a:off x="1973692" y="2967218"/>
                <a:ext cx="30551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8"/>
              <p:cNvSpPr/>
              <p:nvPr/>
            </p:nvSpPr>
            <p:spPr>
              <a:xfrm>
                <a:off x="1923252" y="2967218"/>
                <a:ext cx="30346" cy="508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8" extrusionOk="0">
                    <a:moveTo>
                      <a:pt x="0" y="1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8"/>
              <p:cNvSpPr/>
              <p:nvPr/>
            </p:nvSpPr>
            <p:spPr>
              <a:xfrm>
                <a:off x="2127064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8"/>
              <p:cNvSpPr/>
              <p:nvPr/>
            </p:nvSpPr>
            <p:spPr>
              <a:xfrm>
                <a:off x="2076623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8"/>
              <p:cNvSpPr/>
              <p:nvPr/>
            </p:nvSpPr>
            <p:spPr>
              <a:xfrm>
                <a:off x="2024133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8"/>
              <p:cNvSpPr/>
              <p:nvPr/>
            </p:nvSpPr>
            <p:spPr>
              <a:xfrm>
                <a:off x="1973692" y="3029961"/>
                <a:ext cx="30551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8"/>
              <p:cNvSpPr/>
              <p:nvPr/>
            </p:nvSpPr>
            <p:spPr>
              <a:xfrm>
                <a:off x="1923252" y="3029961"/>
                <a:ext cx="30346" cy="5044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6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8"/>
              <p:cNvSpPr/>
              <p:nvPr/>
            </p:nvSpPr>
            <p:spPr>
              <a:xfrm>
                <a:off x="2127064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8"/>
              <p:cNvSpPr/>
              <p:nvPr/>
            </p:nvSpPr>
            <p:spPr>
              <a:xfrm>
                <a:off x="2076623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8"/>
              <p:cNvSpPr/>
              <p:nvPr/>
            </p:nvSpPr>
            <p:spPr>
              <a:xfrm>
                <a:off x="2024133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8"/>
              <p:cNvSpPr/>
              <p:nvPr/>
            </p:nvSpPr>
            <p:spPr>
              <a:xfrm>
                <a:off x="1973692" y="3090449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8"/>
              <p:cNvSpPr/>
              <p:nvPr/>
            </p:nvSpPr>
            <p:spPr>
              <a:xfrm>
                <a:off x="1923252" y="3090449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6"/>
                    </a:lnTo>
                    <a:lnTo>
                      <a:pt x="148" y="246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8"/>
              <p:cNvSpPr/>
              <p:nvPr/>
            </p:nvSpPr>
            <p:spPr>
              <a:xfrm>
                <a:off x="2127064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8"/>
              <p:cNvSpPr/>
              <p:nvPr/>
            </p:nvSpPr>
            <p:spPr>
              <a:xfrm>
                <a:off x="2076623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8"/>
              <p:cNvSpPr/>
              <p:nvPr/>
            </p:nvSpPr>
            <p:spPr>
              <a:xfrm>
                <a:off x="2024133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1" y="0"/>
                    </a:moveTo>
                    <a:lnTo>
                      <a:pt x="1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8"/>
              <p:cNvSpPr/>
              <p:nvPr/>
            </p:nvSpPr>
            <p:spPr>
              <a:xfrm>
                <a:off x="1973692" y="3152987"/>
                <a:ext cx="30551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8"/>
              <p:cNvSpPr/>
              <p:nvPr/>
            </p:nvSpPr>
            <p:spPr>
              <a:xfrm>
                <a:off x="1923252" y="3152987"/>
                <a:ext cx="30346" cy="5064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247" extrusionOk="0">
                    <a:moveTo>
                      <a:pt x="0" y="0"/>
                    </a:moveTo>
                    <a:lnTo>
                      <a:pt x="0" y="247"/>
                    </a:lnTo>
                    <a:lnTo>
                      <a:pt x="148" y="2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8"/>
              <p:cNvSpPr/>
              <p:nvPr/>
            </p:nvSpPr>
            <p:spPr>
              <a:xfrm>
                <a:off x="2760643" y="2130029"/>
                <a:ext cx="272703" cy="1154389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5630" extrusionOk="0">
                    <a:moveTo>
                      <a:pt x="0" y="0"/>
                    </a:moveTo>
                    <a:lnTo>
                      <a:pt x="0" y="5629"/>
                    </a:lnTo>
                    <a:lnTo>
                      <a:pt x="1329" y="5629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8"/>
              <p:cNvSpPr/>
              <p:nvPr/>
            </p:nvSpPr>
            <p:spPr>
              <a:xfrm>
                <a:off x="2976552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8"/>
              <p:cNvSpPr/>
              <p:nvPr/>
            </p:nvSpPr>
            <p:spPr>
              <a:xfrm>
                <a:off x="2914014" y="2180265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8"/>
              <p:cNvSpPr/>
              <p:nvPr/>
            </p:nvSpPr>
            <p:spPr>
              <a:xfrm>
                <a:off x="2851477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38" y="14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8"/>
              <p:cNvSpPr/>
              <p:nvPr/>
            </p:nvSpPr>
            <p:spPr>
              <a:xfrm>
                <a:off x="2788734" y="2180265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39" y="149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8"/>
              <p:cNvSpPr/>
              <p:nvPr/>
            </p:nvSpPr>
            <p:spPr>
              <a:xfrm>
                <a:off x="2976552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8"/>
              <p:cNvSpPr/>
              <p:nvPr/>
            </p:nvSpPr>
            <p:spPr>
              <a:xfrm>
                <a:off x="2914014" y="2261051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8"/>
              <p:cNvSpPr/>
              <p:nvPr/>
            </p:nvSpPr>
            <p:spPr>
              <a:xfrm>
                <a:off x="2851477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8"/>
              <p:cNvSpPr/>
              <p:nvPr/>
            </p:nvSpPr>
            <p:spPr>
              <a:xfrm>
                <a:off x="2788734" y="2261051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8"/>
              <p:cNvSpPr/>
              <p:nvPr/>
            </p:nvSpPr>
            <p:spPr>
              <a:xfrm>
                <a:off x="2976552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8"/>
              <p:cNvSpPr/>
              <p:nvPr/>
            </p:nvSpPr>
            <p:spPr>
              <a:xfrm>
                <a:off x="2914014" y="2341838"/>
                <a:ext cx="28296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8"/>
              <p:cNvSpPr/>
              <p:nvPr/>
            </p:nvSpPr>
            <p:spPr>
              <a:xfrm>
                <a:off x="2851477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8"/>
              <p:cNvSpPr/>
              <p:nvPr/>
            </p:nvSpPr>
            <p:spPr>
              <a:xfrm>
                <a:off x="2788734" y="2341838"/>
                <a:ext cx="28501" cy="2829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8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8"/>
              <p:cNvSpPr/>
              <p:nvPr/>
            </p:nvSpPr>
            <p:spPr>
              <a:xfrm>
                <a:off x="2976552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8"/>
              <p:cNvSpPr/>
              <p:nvPr/>
            </p:nvSpPr>
            <p:spPr>
              <a:xfrm>
                <a:off x="2914014" y="2422420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8"/>
              <p:cNvSpPr/>
              <p:nvPr/>
            </p:nvSpPr>
            <p:spPr>
              <a:xfrm>
                <a:off x="2851477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8"/>
              <p:cNvSpPr/>
              <p:nvPr/>
            </p:nvSpPr>
            <p:spPr>
              <a:xfrm>
                <a:off x="2788734" y="2422420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8"/>
              <p:cNvSpPr/>
              <p:nvPr/>
            </p:nvSpPr>
            <p:spPr>
              <a:xfrm>
                <a:off x="2976552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8"/>
              <p:cNvSpPr/>
              <p:nvPr/>
            </p:nvSpPr>
            <p:spPr>
              <a:xfrm>
                <a:off x="2914014" y="2503207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8"/>
              <p:cNvSpPr/>
              <p:nvPr/>
            </p:nvSpPr>
            <p:spPr>
              <a:xfrm>
                <a:off x="2851477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38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8"/>
              <p:cNvSpPr/>
              <p:nvPr/>
            </p:nvSpPr>
            <p:spPr>
              <a:xfrm>
                <a:off x="2788734" y="2503207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39" y="13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8"/>
              <p:cNvSpPr/>
              <p:nvPr/>
            </p:nvSpPr>
            <p:spPr>
              <a:xfrm>
                <a:off x="2976552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8"/>
              <p:cNvSpPr/>
              <p:nvPr/>
            </p:nvSpPr>
            <p:spPr>
              <a:xfrm>
                <a:off x="2914014" y="2583788"/>
                <a:ext cx="2829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8"/>
              <p:cNvSpPr/>
              <p:nvPr/>
            </p:nvSpPr>
            <p:spPr>
              <a:xfrm>
                <a:off x="2851477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38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8"/>
              <p:cNvSpPr/>
              <p:nvPr/>
            </p:nvSpPr>
            <p:spPr>
              <a:xfrm>
                <a:off x="2788734" y="2583788"/>
                <a:ext cx="2850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39" y="139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8"/>
              <p:cNvSpPr/>
              <p:nvPr/>
            </p:nvSpPr>
            <p:spPr>
              <a:xfrm>
                <a:off x="2976552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8"/>
              <p:cNvSpPr/>
              <p:nvPr/>
            </p:nvSpPr>
            <p:spPr>
              <a:xfrm>
                <a:off x="2914014" y="2662730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8"/>
              <p:cNvSpPr/>
              <p:nvPr/>
            </p:nvSpPr>
            <p:spPr>
              <a:xfrm>
                <a:off x="2851477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8"/>
              <p:cNvSpPr/>
              <p:nvPr/>
            </p:nvSpPr>
            <p:spPr>
              <a:xfrm>
                <a:off x="2788734" y="2662730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9" y="147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8"/>
              <p:cNvSpPr/>
              <p:nvPr/>
            </p:nvSpPr>
            <p:spPr>
              <a:xfrm>
                <a:off x="2976552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8"/>
              <p:cNvSpPr/>
              <p:nvPr/>
            </p:nvSpPr>
            <p:spPr>
              <a:xfrm>
                <a:off x="2914014" y="2743312"/>
                <a:ext cx="2829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8"/>
              <p:cNvSpPr/>
              <p:nvPr/>
            </p:nvSpPr>
            <p:spPr>
              <a:xfrm>
                <a:off x="2851477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8"/>
              <p:cNvSpPr/>
              <p:nvPr/>
            </p:nvSpPr>
            <p:spPr>
              <a:xfrm>
                <a:off x="2788734" y="2743312"/>
                <a:ext cx="2850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8"/>
              <p:cNvSpPr/>
              <p:nvPr/>
            </p:nvSpPr>
            <p:spPr>
              <a:xfrm>
                <a:off x="2976552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8"/>
              <p:cNvSpPr/>
              <p:nvPr/>
            </p:nvSpPr>
            <p:spPr>
              <a:xfrm>
                <a:off x="2914014" y="2824098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8"/>
              <p:cNvSpPr/>
              <p:nvPr/>
            </p:nvSpPr>
            <p:spPr>
              <a:xfrm>
                <a:off x="2851477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38" y="14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8"/>
              <p:cNvSpPr/>
              <p:nvPr/>
            </p:nvSpPr>
            <p:spPr>
              <a:xfrm>
                <a:off x="2788734" y="2824098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39" y="148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8"/>
              <p:cNvSpPr/>
              <p:nvPr/>
            </p:nvSpPr>
            <p:spPr>
              <a:xfrm>
                <a:off x="2976552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8"/>
              <p:cNvSpPr/>
              <p:nvPr/>
            </p:nvSpPr>
            <p:spPr>
              <a:xfrm>
                <a:off x="2914014" y="2904885"/>
                <a:ext cx="2829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8"/>
              <p:cNvSpPr/>
              <p:nvPr/>
            </p:nvSpPr>
            <p:spPr>
              <a:xfrm>
                <a:off x="2851477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38" y="1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8"/>
              <p:cNvSpPr/>
              <p:nvPr/>
            </p:nvSpPr>
            <p:spPr>
              <a:xfrm>
                <a:off x="2788734" y="2904885"/>
                <a:ext cx="2850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39" y="147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8"/>
              <p:cNvSpPr/>
              <p:nvPr/>
            </p:nvSpPr>
            <p:spPr>
              <a:xfrm>
                <a:off x="181832" y="2561849"/>
                <a:ext cx="859733" cy="722570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3524" extrusionOk="0">
                    <a:moveTo>
                      <a:pt x="0" y="0"/>
                    </a:moveTo>
                    <a:lnTo>
                      <a:pt x="0" y="3523"/>
                    </a:lnTo>
                    <a:lnTo>
                      <a:pt x="4193" y="3523"/>
                    </a:lnTo>
                    <a:lnTo>
                      <a:pt x="419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8"/>
              <p:cNvSpPr/>
              <p:nvPr/>
            </p:nvSpPr>
            <p:spPr>
              <a:xfrm>
                <a:off x="769071" y="2012950"/>
                <a:ext cx="272498" cy="1271469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6201" extrusionOk="0">
                    <a:moveTo>
                      <a:pt x="0" y="0"/>
                    </a:moveTo>
                    <a:lnTo>
                      <a:pt x="0" y="6200"/>
                    </a:lnTo>
                    <a:lnTo>
                      <a:pt x="1329" y="6200"/>
                    </a:lnTo>
                    <a:lnTo>
                      <a:pt x="1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8"/>
              <p:cNvSpPr/>
              <p:nvPr/>
            </p:nvSpPr>
            <p:spPr>
              <a:xfrm>
                <a:off x="982930" y="2079384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8"/>
              <p:cNvSpPr/>
              <p:nvPr/>
            </p:nvSpPr>
            <p:spPr>
              <a:xfrm>
                <a:off x="920392" y="2079384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8"/>
              <p:cNvSpPr/>
              <p:nvPr/>
            </p:nvSpPr>
            <p:spPr>
              <a:xfrm>
                <a:off x="857855" y="2079384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8"/>
              <p:cNvSpPr/>
              <p:nvPr/>
            </p:nvSpPr>
            <p:spPr>
              <a:xfrm>
                <a:off x="795317" y="2079384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8"/>
              <p:cNvSpPr/>
              <p:nvPr/>
            </p:nvSpPr>
            <p:spPr>
              <a:xfrm>
                <a:off x="982930" y="2158120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8"/>
              <p:cNvSpPr/>
              <p:nvPr/>
            </p:nvSpPr>
            <p:spPr>
              <a:xfrm>
                <a:off x="920392" y="2158120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8"/>
              <p:cNvSpPr/>
              <p:nvPr/>
            </p:nvSpPr>
            <p:spPr>
              <a:xfrm>
                <a:off x="857855" y="2158120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8"/>
              <p:cNvSpPr/>
              <p:nvPr/>
            </p:nvSpPr>
            <p:spPr>
              <a:xfrm>
                <a:off x="795317" y="2158120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8"/>
              <p:cNvSpPr/>
              <p:nvPr/>
            </p:nvSpPr>
            <p:spPr>
              <a:xfrm>
                <a:off x="982930" y="223890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8"/>
              <p:cNvSpPr/>
              <p:nvPr/>
            </p:nvSpPr>
            <p:spPr>
              <a:xfrm>
                <a:off x="920392" y="223890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8"/>
              <p:cNvSpPr/>
              <p:nvPr/>
            </p:nvSpPr>
            <p:spPr>
              <a:xfrm>
                <a:off x="857855" y="223890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8"/>
              <p:cNvSpPr/>
              <p:nvPr/>
            </p:nvSpPr>
            <p:spPr>
              <a:xfrm>
                <a:off x="795317" y="223890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8"/>
              <p:cNvSpPr/>
              <p:nvPr/>
            </p:nvSpPr>
            <p:spPr>
              <a:xfrm>
                <a:off x="982930" y="231969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8"/>
              <p:cNvSpPr/>
              <p:nvPr/>
            </p:nvSpPr>
            <p:spPr>
              <a:xfrm>
                <a:off x="920392" y="231969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8"/>
              <p:cNvSpPr/>
              <p:nvPr/>
            </p:nvSpPr>
            <p:spPr>
              <a:xfrm>
                <a:off x="857855" y="231969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8"/>
              <p:cNvSpPr/>
              <p:nvPr/>
            </p:nvSpPr>
            <p:spPr>
              <a:xfrm>
                <a:off x="795317" y="231969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8"/>
              <p:cNvSpPr/>
              <p:nvPr/>
            </p:nvSpPr>
            <p:spPr>
              <a:xfrm>
                <a:off x="982930" y="2400275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8"/>
              <p:cNvSpPr/>
              <p:nvPr/>
            </p:nvSpPr>
            <p:spPr>
              <a:xfrm>
                <a:off x="920392" y="2400275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8"/>
              <p:cNvSpPr/>
              <p:nvPr/>
            </p:nvSpPr>
            <p:spPr>
              <a:xfrm>
                <a:off x="857855" y="2400275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8"/>
              <p:cNvSpPr/>
              <p:nvPr/>
            </p:nvSpPr>
            <p:spPr>
              <a:xfrm>
                <a:off x="795317" y="2400275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8"/>
              <p:cNvSpPr/>
              <p:nvPr/>
            </p:nvSpPr>
            <p:spPr>
              <a:xfrm>
                <a:off x="982930" y="2481062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8"/>
              <p:cNvSpPr/>
              <p:nvPr/>
            </p:nvSpPr>
            <p:spPr>
              <a:xfrm>
                <a:off x="920392" y="2481062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8"/>
              <p:cNvSpPr/>
              <p:nvPr/>
            </p:nvSpPr>
            <p:spPr>
              <a:xfrm>
                <a:off x="857855" y="2481062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8"/>
              <p:cNvSpPr/>
              <p:nvPr/>
            </p:nvSpPr>
            <p:spPr>
              <a:xfrm>
                <a:off x="795317" y="2481062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8"/>
              <p:cNvSpPr/>
              <p:nvPr/>
            </p:nvSpPr>
            <p:spPr>
              <a:xfrm>
                <a:off x="982930" y="2561849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8"/>
              <p:cNvSpPr/>
              <p:nvPr/>
            </p:nvSpPr>
            <p:spPr>
              <a:xfrm>
                <a:off x="920392" y="2561849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8"/>
              <p:cNvSpPr/>
              <p:nvPr/>
            </p:nvSpPr>
            <p:spPr>
              <a:xfrm>
                <a:off x="857855" y="2561849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8"/>
              <p:cNvSpPr/>
              <p:nvPr/>
            </p:nvSpPr>
            <p:spPr>
              <a:xfrm>
                <a:off x="795317" y="2561849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8"/>
              <p:cNvSpPr/>
              <p:nvPr/>
            </p:nvSpPr>
            <p:spPr>
              <a:xfrm>
                <a:off x="982930" y="264243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8"/>
              <p:cNvSpPr/>
              <p:nvPr/>
            </p:nvSpPr>
            <p:spPr>
              <a:xfrm>
                <a:off x="920392" y="264243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8"/>
              <p:cNvSpPr/>
              <p:nvPr/>
            </p:nvSpPr>
            <p:spPr>
              <a:xfrm>
                <a:off x="857855" y="264243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8"/>
              <p:cNvSpPr/>
              <p:nvPr/>
            </p:nvSpPr>
            <p:spPr>
              <a:xfrm>
                <a:off x="795317" y="264243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8"/>
              <p:cNvSpPr/>
              <p:nvPr/>
            </p:nvSpPr>
            <p:spPr>
              <a:xfrm>
                <a:off x="982930" y="272321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8"/>
              <p:cNvSpPr/>
              <p:nvPr/>
            </p:nvSpPr>
            <p:spPr>
              <a:xfrm>
                <a:off x="920392" y="272321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8"/>
              <p:cNvSpPr/>
              <p:nvPr/>
            </p:nvSpPr>
            <p:spPr>
              <a:xfrm>
                <a:off x="857855" y="2723217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8"/>
              <p:cNvSpPr/>
              <p:nvPr/>
            </p:nvSpPr>
            <p:spPr>
              <a:xfrm>
                <a:off x="795317" y="2723217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8"/>
              <p:cNvSpPr/>
              <p:nvPr/>
            </p:nvSpPr>
            <p:spPr>
              <a:xfrm>
                <a:off x="982930" y="280400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8"/>
              <p:cNvSpPr/>
              <p:nvPr/>
            </p:nvSpPr>
            <p:spPr>
              <a:xfrm>
                <a:off x="920392" y="280400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8"/>
              <p:cNvSpPr/>
              <p:nvPr/>
            </p:nvSpPr>
            <p:spPr>
              <a:xfrm>
                <a:off x="857855" y="2804004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8"/>
              <p:cNvSpPr/>
              <p:nvPr/>
            </p:nvSpPr>
            <p:spPr>
              <a:xfrm>
                <a:off x="795317" y="2804004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8"/>
              <p:cNvSpPr/>
              <p:nvPr/>
            </p:nvSpPr>
            <p:spPr>
              <a:xfrm>
                <a:off x="982930" y="288458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8"/>
              <p:cNvSpPr/>
              <p:nvPr/>
            </p:nvSpPr>
            <p:spPr>
              <a:xfrm>
                <a:off x="920392" y="288458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8"/>
              <p:cNvSpPr/>
              <p:nvPr/>
            </p:nvSpPr>
            <p:spPr>
              <a:xfrm>
                <a:off x="857855" y="288458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8"/>
              <p:cNvSpPr/>
              <p:nvPr/>
            </p:nvSpPr>
            <p:spPr>
              <a:xfrm>
                <a:off x="795317" y="288458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8"/>
              <p:cNvSpPr/>
              <p:nvPr/>
            </p:nvSpPr>
            <p:spPr>
              <a:xfrm>
                <a:off x="982930" y="2965373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8"/>
              <p:cNvSpPr/>
              <p:nvPr/>
            </p:nvSpPr>
            <p:spPr>
              <a:xfrm>
                <a:off x="920392" y="2965373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8"/>
              <p:cNvSpPr/>
              <p:nvPr/>
            </p:nvSpPr>
            <p:spPr>
              <a:xfrm>
                <a:off x="857855" y="2965373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8"/>
              <p:cNvSpPr/>
              <p:nvPr/>
            </p:nvSpPr>
            <p:spPr>
              <a:xfrm>
                <a:off x="795317" y="2965373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8"/>
              <p:cNvSpPr/>
              <p:nvPr/>
            </p:nvSpPr>
            <p:spPr>
              <a:xfrm>
                <a:off x="1069663" y="2408477"/>
                <a:ext cx="563245" cy="875942"/>
              </a:xfrm>
              <a:custGeom>
                <a:avLst/>
                <a:gdLst/>
                <a:ahLst/>
                <a:cxnLst/>
                <a:rect l="l" t="t" r="r" b="b"/>
                <a:pathLst>
                  <a:path w="2747" h="4272" extrusionOk="0">
                    <a:moveTo>
                      <a:pt x="0" y="0"/>
                    </a:moveTo>
                    <a:lnTo>
                      <a:pt x="0" y="4271"/>
                    </a:lnTo>
                    <a:lnTo>
                      <a:pt x="2746" y="4271"/>
                    </a:lnTo>
                    <a:lnTo>
                      <a:pt x="27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8"/>
              <p:cNvSpPr/>
              <p:nvPr/>
            </p:nvSpPr>
            <p:spPr>
              <a:xfrm>
                <a:off x="1116207" y="2523301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1"/>
                    </a:moveTo>
                    <a:lnTo>
                      <a:pt x="0" y="178"/>
                    </a:lnTo>
                    <a:lnTo>
                      <a:pt x="2273" y="17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8"/>
              <p:cNvSpPr/>
              <p:nvPr/>
            </p:nvSpPr>
            <p:spPr>
              <a:xfrm>
                <a:off x="1116207" y="2614135"/>
                <a:ext cx="466056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88" extrusionOk="0">
                    <a:moveTo>
                      <a:pt x="0" y="1"/>
                    </a:moveTo>
                    <a:lnTo>
                      <a:pt x="0" y="188"/>
                    </a:lnTo>
                    <a:lnTo>
                      <a:pt x="2273" y="18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8"/>
              <p:cNvSpPr/>
              <p:nvPr/>
            </p:nvSpPr>
            <p:spPr>
              <a:xfrm>
                <a:off x="1116207" y="2707019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1"/>
                    </a:moveTo>
                    <a:lnTo>
                      <a:pt x="0" y="178"/>
                    </a:lnTo>
                    <a:lnTo>
                      <a:pt x="2273" y="178"/>
                    </a:lnTo>
                    <a:lnTo>
                      <a:pt x="2273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8"/>
              <p:cNvSpPr/>
              <p:nvPr/>
            </p:nvSpPr>
            <p:spPr>
              <a:xfrm>
                <a:off x="1116207" y="2797853"/>
                <a:ext cx="466056" cy="36498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178" extrusionOk="0">
                    <a:moveTo>
                      <a:pt x="0" y="0"/>
                    </a:moveTo>
                    <a:lnTo>
                      <a:pt x="0" y="177"/>
                    </a:lnTo>
                    <a:lnTo>
                      <a:pt x="2273" y="177"/>
                    </a:lnTo>
                    <a:lnTo>
                      <a:pt x="2273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8"/>
              <p:cNvSpPr/>
              <p:nvPr/>
            </p:nvSpPr>
            <p:spPr>
              <a:xfrm>
                <a:off x="3321432" y="2422420"/>
                <a:ext cx="240512" cy="861999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4204" extrusionOk="0">
                    <a:moveTo>
                      <a:pt x="1" y="1"/>
                    </a:moveTo>
                    <a:lnTo>
                      <a:pt x="1" y="4203"/>
                    </a:lnTo>
                    <a:lnTo>
                      <a:pt x="1172" y="4203"/>
                    </a:lnTo>
                    <a:lnTo>
                      <a:pt x="117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8"/>
              <p:cNvSpPr/>
              <p:nvPr/>
            </p:nvSpPr>
            <p:spPr>
              <a:xfrm>
                <a:off x="532863" y="2949174"/>
                <a:ext cx="8407" cy="335244"/>
              </a:xfrm>
              <a:custGeom>
                <a:avLst/>
                <a:gdLst/>
                <a:ahLst/>
                <a:cxnLst/>
                <a:rect l="l" t="t" r="r" b="b"/>
                <a:pathLst>
                  <a:path w="41" h="1635" extrusionOk="0">
                    <a:moveTo>
                      <a:pt x="1" y="1"/>
                    </a:moveTo>
                    <a:lnTo>
                      <a:pt x="1" y="1634"/>
                    </a:lnTo>
                    <a:lnTo>
                      <a:pt x="40" y="1634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006B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8"/>
              <p:cNvSpPr/>
              <p:nvPr/>
            </p:nvSpPr>
            <p:spPr>
              <a:xfrm>
                <a:off x="486524" y="3070354"/>
                <a:ext cx="101085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044" extrusionOk="0">
                    <a:moveTo>
                      <a:pt x="1" y="0"/>
                    </a:moveTo>
                    <a:lnTo>
                      <a:pt x="1" y="1043"/>
                    </a:lnTo>
                    <a:lnTo>
                      <a:pt x="493" y="1043"/>
                    </a:lnTo>
                    <a:lnTo>
                      <a:pt x="493" y="0"/>
                    </a:lnTo>
                    <a:close/>
                  </a:path>
                </a:pathLst>
              </a:custGeom>
              <a:solidFill>
                <a:srgbClr val="0094A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8"/>
              <p:cNvSpPr/>
              <p:nvPr/>
            </p:nvSpPr>
            <p:spPr>
              <a:xfrm>
                <a:off x="294810" y="2263102"/>
                <a:ext cx="327039" cy="1021317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4981" extrusionOk="0">
                    <a:moveTo>
                      <a:pt x="0" y="1"/>
                    </a:moveTo>
                    <a:lnTo>
                      <a:pt x="0" y="4980"/>
                    </a:lnTo>
                    <a:lnTo>
                      <a:pt x="1595" y="4980"/>
                    </a:lnTo>
                    <a:lnTo>
                      <a:pt x="159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8"/>
              <p:cNvSpPr/>
              <p:nvPr/>
            </p:nvSpPr>
            <p:spPr>
              <a:xfrm>
                <a:off x="1630657" y="2026893"/>
                <a:ext cx="274549" cy="1257526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6133" extrusionOk="0">
                    <a:moveTo>
                      <a:pt x="0" y="1"/>
                    </a:moveTo>
                    <a:lnTo>
                      <a:pt x="0" y="6132"/>
                    </a:lnTo>
                    <a:lnTo>
                      <a:pt x="1339" y="6132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8"/>
              <p:cNvSpPr/>
              <p:nvPr/>
            </p:nvSpPr>
            <p:spPr>
              <a:xfrm>
                <a:off x="536964" y="2299394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8"/>
              <p:cNvSpPr/>
              <p:nvPr/>
            </p:nvSpPr>
            <p:spPr>
              <a:xfrm>
                <a:off x="474426" y="2299394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8"/>
              <p:cNvSpPr/>
              <p:nvPr/>
            </p:nvSpPr>
            <p:spPr>
              <a:xfrm>
                <a:off x="411889" y="2299394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8"/>
              <p:cNvSpPr/>
              <p:nvPr/>
            </p:nvSpPr>
            <p:spPr>
              <a:xfrm>
                <a:off x="349351" y="2299394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8"/>
              <p:cNvSpPr/>
              <p:nvPr/>
            </p:nvSpPr>
            <p:spPr>
              <a:xfrm>
                <a:off x="536964" y="238018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8"/>
              <p:cNvSpPr/>
              <p:nvPr/>
            </p:nvSpPr>
            <p:spPr>
              <a:xfrm>
                <a:off x="474426" y="238018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8"/>
              <p:cNvSpPr/>
              <p:nvPr/>
            </p:nvSpPr>
            <p:spPr>
              <a:xfrm>
                <a:off x="411889" y="2380181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8"/>
              <p:cNvSpPr/>
              <p:nvPr/>
            </p:nvSpPr>
            <p:spPr>
              <a:xfrm>
                <a:off x="349351" y="2380181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8"/>
              <p:cNvSpPr/>
              <p:nvPr/>
            </p:nvSpPr>
            <p:spPr>
              <a:xfrm>
                <a:off x="536964" y="2460968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8"/>
              <p:cNvSpPr/>
              <p:nvPr/>
            </p:nvSpPr>
            <p:spPr>
              <a:xfrm>
                <a:off x="474426" y="2460968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8"/>
              <p:cNvSpPr/>
              <p:nvPr/>
            </p:nvSpPr>
            <p:spPr>
              <a:xfrm>
                <a:off x="411889" y="2460968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8"/>
              <p:cNvSpPr/>
              <p:nvPr/>
            </p:nvSpPr>
            <p:spPr>
              <a:xfrm>
                <a:off x="349351" y="2460968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7"/>
                    </a:lnTo>
                    <a:lnTo>
                      <a:pt x="148" y="147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8"/>
              <p:cNvSpPr/>
              <p:nvPr/>
            </p:nvSpPr>
            <p:spPr>
              <a:xfrm>
                <a:off x="536964" y="2541550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8"/>
              <p:cNvSpPr/>
              <p:nvPr/>
            </p:nvSpPr>
            <p:spPr>
              <a:xfrm>
                <a:off x="474426" y="2541550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8"/>
              <p:cNvSpPr/>
              <p:nvPr/>
            </p:nvSpPr>
            <p:spPr>
              <a:xfrm>
                <a:off x="411889" y="2541550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8"/>
              <p:cNvSpPr/>
              <p:nvPr/>
            </p:nvSpPr>
            <p:spPr>
              <a:xfrm>
                <a:off x="349351" y="2541550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8"/>
              <p:cNvSpPr/>
              <p:nvPr/>
            </p:nvSpPr>
            <p:spPr>
              <a:xfrm>
                <a:off x="536964" y="262233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8"/>
              <p:cNvSpPr/>
              <p:nvPr/>
            </p:nvSpPr>
            <p:spPr>
              <a:xfrm>
                <a:off x="474426" y="262233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8"/>
              <p:cNvSpPr/>
              <p:nvPr/>
            </p:nvSpPr>
            <p:spPr>
              <a:xfrm>
                <a:off x="411889" y="2622336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0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8"/>
              <p:cNvSpPr/>
              <p:nvPr/>
            </p:nvSpPr>
            <p:spPr>
              <a:xfrm>
                <a:off x="349351" y="2622336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0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8"/>
              <p:cNvSpPr/>
              <p:nvPr/>
            </p:nvSpPr>
            <p:spPr>
              <a:xfrm>
                <a:off x="536964" y="270291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8"/>
              <p:cNvSpPr/>
              <p:nvPr/>
            </p:nvSpPr>
            <p:spPr>
              <a:xfrm>
                <a:off x="474426" y="270291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8"/>
              <p:cNvSpPr/>
              <p:nvPr/>
            </p:nvSpPr>
            <p:spPr>
              <a:xfrm>
                <a:off x="411889" y="270291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8"/>
              <p:cNvSpPr/>
              <p:nvPr/>
            </p:nvSpPr>
            <p:spPr>
              <a:xfrm>
                <a:off x="349351" y="270291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8"/>
              <p:cNvSpPr/>
              <p:nvPr/>
            </p:nvSpPr>
            <p:spPr>
              <a:xfrm>
                <a:off x="536964" y="2783705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8"/>
              <p:cNvSpPr/>
              <p:nvPr/>
            </p:nvSpPr>
            <p:spPr>
              <a:xfrm>
                <a:off x="474426" y="2783705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8"/>
              <p:cNvSpPr/>
              <p:nvPr/>
            </p:nvSpPr>
            <p:spPr>
              <a:xfrm>
                <a:off x="411889" y="2783705"/>
                <a:ext cx="30551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8" extrusionOk="0">
                    <a:moveTo>
                      <a:pt x="0" y="1"/>
                    </a:moveTo>
                    <a:lnTo>
                      <a:pt x="0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8"/>
              <p:cNvSpPr/>
              <p:nvPr/>
            </p:nvSpPr>
            <p:spPr>
              <a:xfrm>
                <a:off x="349351" y="2783705"/>
                <a:ext cx="30346" cy="3034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8" extrusionOk="0">
                    <a:moveTo>
                      <a:pt x="1" y="1"/>
                    </a:moveTo>
                    <a:lnTo>
                      <a:pt x="1" y="148"/>
                    </a:lnTo>
                    <a:lnTo>
                      <a:pt x="148" y="14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8"/>
              <p:cNvSpPr/>
              <p:nvPr/>
            </p:nvSpPr>
            <p:spPr>
              <a:xfrm>
                <a:off x="536964" y="2864492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8"/>
              <p:cNvSpPr/>
              <p:nvPr/>
            </p:nvSpPr>
            <p:spPr>
              <a:xfrm>
                <a:off x="474426" y="2864492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8"/>
              <p:cNvSpPr/>
              <p:nvPr/>
            </p:nvSpPr>
            <p:spPr>
              <a:xfrm>
                <a:off x="411889" y="2864492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0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8"/>
              <p:cNvSpPr/>
              <p:nvPr/>
            </p:nvSpPr>
            <p:spPr>
              <a:xfrm>
                <a:off x="349351" y="2864492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0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8"/>
              <p:cNvSpPr/>
              <p:nvPr/>
            </p:nvSpPr>
            <p:spPr>
              <a:xfrm>
                <a:off x="536964" y="2945073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8"/>
              <p:cNvSpPr/>
              <p:nvPr/>
            </p:nvSpPr>
            <p:spPr>
              <a:xfrm>
                <a:off x="474426" y="2945073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8"/>
              <p:cNvSpPr/>
              <p:nvPr/>
            </p:nvSpPr>
            <p:spPr>
              <a:xfrm>
                <a:off x="411889" y="2945073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8"/>
              <p:cNvSpPr/>
              <p:nvPr/>
            </p:nvSpPr>
            <p:spPr>
              <a:xfrm>
                <a:off x="349351" y="2945073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9"/>
                    </a:lnTo>
                    <a:lnTo>
                      <a:pt x="148" y="13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8"/>
              <p:cNvSpPr/>
              <p:nvPr/>
            </p:nvSpPr>
            <p:spPr>
              <a:xfrm>
                <a:off x="536964" y="3025860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8"/>
              <p:cNvSpPr/>
              <p:nvPr/>
            </p:nvSpPr>
            <p:spPr>
              <a:xfrm>
                <a:off x="474426" y="3025860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8"/>
              <p:cNvSpPr/>
              <p:nvPr/>
            </p:nvSpPr>
            <p:spPr>
              <a:xfrm>
                <a:off x="411889" y="3025860"/>
                <a:ext cx="30551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39" extrusionOk="0">
                    <a:moveTo>
                      <a:pt x="0" y="1"/>
                    </a:moveTo>
                    <a:lnTo>
                      <a:pt x="0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8"/>
              <p:cNvSpPr/>
              <p:nvPr/>
            </p:nvSpPr>
            <p:spPr>
              <a:xfrm>
                <a:off x="349351" y="3025860"/>
                <a:ext cx="30346" cy="2850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9" extrusionOk="0">
                    <a:moveTo>
                      <a:pt x="1" y="1"/>
                    </a:moveTo>
                    <a:lnTo>
                      <a:pt x="1" y="138"/>
                    </a:lnTo>
                    <a:lnTo>
                      <a:pt x="148" y="1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8"/>
              <p:cNvSpPr/>
              <p:nvPr/>
            </p:nvSpPr>
            <p:spPr>
              <a:xfrm>
                <a:off x="536964" y="3104391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8"/>
              <p:cNvSpPr/>
              <p:nvPr/>
            </p:nvSpPr>
            <p:spPr>
              <a:xfrm>
                <a:off x="474426" y="3104391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8"/>
              <p:cNvSpPr/>
              <p:nvPr/>
            </p:nvSpPr>
            <p:spPr>
              <a:xfrm>
                <a:off x="411889" y="3104391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8"/>
              <p:cNvSpPr/>
              <p:nvPr/>
            </p:nvSpPr>
            <p:spPr>
              <a:xfrm>
                <a:off x="349351" y="3104391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8"/>
              <p:cNvSpPr/>
              <p:nvPr/>
            </p:nvSpPr>
            <p:spPr>
              <a:xfrm>
                <a:off x="536964" y="318517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8"/>
              <p:cNvSpPr/>
              <p:nvPr/>
            </p:nvSpPr>
            <p:spPr>
              <a:xfrm>
                <a:off x="474426" y="318517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8"/>
              <p:cNvSpPr/>
              <p:nvPr/>
            </p:nvSpPr>
            <p:spPr>
              <a:xfrm>
                <a:off x="411889" y="3185178"/>
                <a:ext cx="30551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9" extrusionOk="0">
                    <a:moveTo>
                      <a:pt x="0" y="1"/>
                    </a:moveTo>
                    <a:lnTo>
                      <a:pt x="0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8"/>
              <p:cNvSpPr/>
              <p:nvPr/>
            </p:nvSpPr>
            <p:spPr>
              <a:xfrm>
                <a:off x="349351" y="3185178"/>
                <a:ext cx="30346" cy="3055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49" extrusionOk="0">
                    <a:moveTo>
                      <a:pt x="1" y="1"/>
                    </a:moveTo>
                    <a:lnTo>
                      <a:pt x="1" y="149"/>
                    </a:lnTo>
                    <a:lnTo>
                      <a:pt x="148" y="149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8"/>
              <p:cNvSpPr/>
              <p:nvPr/>
            </p:nvSpPr>
            <p:spPr>
              <a:xfrm>
                <a:off x="8525600" y="2435543"/>
                <a:ext cx="498452" cy="595648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2905" extrusionOk="0">
                    <a:moveTo>
                      <a:pt x="1111" y="0"/>
                    </a:moveTo>
                    <a:cubicBezTo>
                      <a:pt x="949" y="0"/>
                      <a:pt x="782" y="71"/>
                      <a:pt x="689" y="203"/>
                    </a:cubicBezTo>
                    <a:cubicBezTo>
                      <a:pt x="630" y="271"/>
                      <a:pt x="531" y="448"/>
                      <a:pt x="512" y="655"/>
                    </a:cubicBezTo>
                    <a:cubicBezTo>
                      <a:pt x="502" y="783"/>
                      <a:pt x="521" y="921"/>
                      <a:pt x="600" y="1059"/>
                    </a:cubicBezTo>
                    <a:cubicBezTo>
                      <a:pt x="581" y="1056"/>
                      <a:pt x="563" y="1055"/>
                      <a:pt x="544" y="1055"/>
                    </a:cubicBezTo>
                    <a:cubicBezTo>
                      <a:pt x="391" y="1055"/>
                      <a:pt x="231" y="1126"/>
                      <a:pt x="187" y="1266"/>
                    </a:cubicBezTo>
                    <a:cubicBezTo>
                      <a:pt x="147" y="1364"/>
                      <a:pt x="177" y="1472"/>
                      <a:pt x="236" y="1541"/>
                    </a:cubicBezTo>
                    <a:cubicBezTo>
                      <a:pt x="301" y="1616"/>
                      <a:pt x="393" y="1699"/>
                      <a:pt x="487" y="1699"/>
                    </a:cubicBezTo>
                    <a:cubicBezTo>
                      <a:pt x="492" y="1699"/>
                      <a:pt x="497" y="1699"/>
                      <a:pt x="502" y="1699"/>
                    </a:cubicBezTo>
                    <a:lnTo>
                      <a:pt x="502" y="1699"/>
                    </a:lnTo>
                    <a:cubicBezTo>
                      <a:pt x="374" y="1718"/>
                      <a:pt x="246" y="1777"/>
                      <a:pt x="158" y="1866"/>
                    </a:cubicBezTo>
                    <a:cubicBezTo>
                      <a:pt x="59" y="1955"/>
                      <a:pt x="0" y="2082"/>
                      <a:pt x="20" y="2210"/>
                    </a:cubicBezTo>
                    <a:cubicBezTo>
                      <a:pt x="39" y="2338"/>
                      <a:pt x="128" y="2447"/>
                      <a:pt x="217" y="2525"/>
                    </a:cubicBezTo>
                    <a:cubicBezTo>
                      <a:pt x="456" y="2747"/>
                      <a:pt x="928" y="2905"/>
                      <a:pt x="1379" y="2905"/>
                    </a:cubicBezTo>
                    <a:cubicBezTo>
                      <a:pt x="1428" y="2905"/>
                      <a:pt x="1477" y="2903"/>
                      <a:pt x="1525" y="2899"/>
                    </a:cubicBezTo>
                    <a:cubicBezTo>
                      <a:pt x="1890" y="2880"/>
                      <a:pt x="2224" y="2742"/>
                      <a:pt x="2362" y="2436"/>
                    </a:cubicBezTo>
                    <a:cubicBezTo>
                      <a:pt x="2391" y="2368"/>
                      <a:pt x="2411" y="2299"/>
                      <a:pt x="2421" y="2210"/>
                    </a:cubicBezTo>
                    <a:cubicBezTo>
                      <a:pt x="2430" y="2112"/>
                      <a:pt x="2421" y="2003"/>
                      <a:pt x="2371" y="1915"/>
                    </a:cubicBezTo>
                    <a:cubicBezTo>
                      <a:pt x="2323" y="1836"/>
                      <a:pt x="2253" y="1767"/>
                      <a:pt x="2155" y="1767"/>
                    </a:cubicBezTo>
                    <a:cubicBezTo>
                      <a:pt x="2273" y="1659"/>
                      <a:pt x="2362" y="1511"/>
                      <a:pt x="2371" y="1354"/>
                    </a:cubicBezTo>
                    <a:cubicBezTo>
                      <a:pt x="2382" y="1196"/>
                      <a:pt x="2303" y="1029"/>
                      <a:pt x="2165" y="960"/>
                    </a:cubicBezTo>
                    <a:cubicBezTo>
                      <a:pt x="2096" y="923"/>
                      <a:pt x="2012" y="900"/>
                      <a:pt x="1936" y="900"/>
                    </a:cubicBezTo>
                    <a:cubicBezTo>
                      <a:pt x="1849" y="900"/>
                      <a:pt x="1773" y="931"/>
                      <a:pt x="1742" y="1010"/>
                    </a:cubicBezTo>
                    <a:cubicBezTo>
                      <a:pt x="1791" y="813"/>
                      <a:pt x="1781" y="596"/>
                      <a:pt x="1693" y="409"/>
                    </a:cubicBezTo>
                    <a:cubicBezTo>
                      <a:pt x="1604" y="222"/>
                      <a:pt x="1437" y="65"/>
                      <a:pt x="1240" y="15"/>
                    </a:cubicBezTo>
                    <a:cubicBezTo>
                      <a:pt x="1198" y="5"/>
                      <a:pt x="1155" y="0"/>
                      <a:pt x="1111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8"/>
              <p:cNvSpPr/>
              <p:nvPr/>
            </p:nvSpPr>
            <p:spPr>
              <a:xfrm>
                <a:off x="8745404" y="2801749"/>
                <a:ext cx="83041" cy="41992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048" extrusionOk="0">
                    <a:moveTo>
                      <a:pt x="217" y="1"/>
                    </a:moveTo>
                    <a:lnTo>
                      <a:pt x="197" y="405"/>
                    </a:lnTo>
                    <a:lnTo>
                      <a:pt x="0" y="169"/>
                    </a:lnTo>
                    <a:lnTo>
                      <a:pt x="0" y="217"/>
                    </a:lnTo>
                    <a:lnTo>
                      <a:pt x="188" y="513"/>
                    </a:lnTo>
                    <a:lnTo>
                      <a:pt x="168" y="798"/>
                    </a:lnTo>
                    <a:lnTo>
                      <a:pt x="59" y="700"/>
                    </a:lnTo>
                    <a:lnTo>
                      <a:pt x="70" y="759"/>
                    </a:lnTo>
                    <a:lnTo>
                      <a:pt x="168" y="877"/>
                    </a:lnTo>
                    <a:lnTo>
                      <a:pt x="99" y="2048"/>
                    </a:lnTo>
                    <a:lnTo>
                      <a:pt x="99" y="2048"/>
                    </a:lnTo>
                    <a:lnTo>
                      <a:pt x="276" y="2008"/>
                    </a:lnTo>
                    <a:lnTo>
                      <a:pt x="266" y="709"/>
                    </a:lnTo>
                    <a:lnTo>
                      <a:pt x="404" y="346"/>
                    </a:lnTo>
                    <a:lnTo>
                      <a:pt x="404" y="296"/>
                    </a:lnTo>
                    <a:lnTo>
                      <a:pt x="266" y="602"/>
                    </a:lnTo>
                    <a:lnTo>
                      <a:pt x="266" y="70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8"/>
              <p:cNvSpPr/>
              <p:nvPr/>
            </p:nvSpPr>
            <p:spPr>
              <a:xfrm>
                <a:off x="7817180" y="2458507"/>
                <a:ext cx="421972" cy="505635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2466" extrusionOk="0">
                    <a:moveTo>
                      <a:pt x="945" y="0"/>
                    </a:moveTo>
                    <a:cubicBezTo>
                      <a:pt x="804" y="0"/>
                      <a:pt x="667" y="60"/>
                      <a:pt x="582" y="170"/>
                    </a:cubicBezTo>
                    <a:cubicBezTo>
                      <a:pt x="532" y="229"/>
                      <a:pt x="453" y="386"/>
                      <a:pt x="433" y="553"/>
                    </a:cubicBezTo>
                    <a:cubicBezTo>
                      <a:pt x="424" y="662"/>
                      <a:pt x="433" y="780"/>
                      <a:pt x="503" y="898"/>
                    </a:cubicBezTo>
                    <a:cubicBezTo>
                      <a:pt x="486" y="895"/>
                      <a:pt x="468" y="894"/>
                      <a:pt x="450" y="894"/>
                    </a:cubicBezTo>
                    <a:cubicBezTo>
                      <a:pt x="325" y="894"/>
                      <a:pt x="192" y="954"/>
                      <a:pt x="158" y="1075"/>
                    </a:cubicBezTo>
                    <a:cubicBezTo>
                      <a:pt x="129" y="1154"/>
                      <a:pt x="149" y="1242"/>
                      <a:pt x="197" y="1311"/>
                    </a:cubicBezTo>
                    <a:cubicBezTo>
                      <a:pt x="253" y="1367"/>
                      <a:pt x="326" y="1440"/>
                      <a:pt x="408" y="1440"/>
                    </a:cubicBezTo>
                    <a:cubicBezTo>
                      <a:pt x="413" y="1440"/>
                      <a:pt x="419" y="1439"/>
                      <a:pt x="424" y="1439"/>
                    </a:cubicBezTo>
                    <a:lnTo>
                      <a:pt x="424" y="1439"/>
                    </a:lnTo>
                    <a:cubicBezTo>
                      <a:pt x="315" y="1458"/>
                      <a:pt x="208" y="1508"/>
                      <a:pt x="129" y="1576"/>
                    </a:cubicBezTo>
                    <a:cubicBezTo>
                      <a:pt x="50" y="1655"/>
                      <a:pt x="0" y="1764"/>
                      <a:pt x="11" y="1872"/>
                    </a:cubicBezTo>
                    <a:cubicBezTo>
                      <a:pt x="30" y="1980"/>
                      <a:pt x="99" y="2068"/>
                      <a:pt x="188" y="2147"/>
                    </a:cubicBezTo>
                    <a:cubicBezTo>
                      <a:pt x="394" y="2327"/>
                      <a:pt x="798" y="2466"/>
                      <a:pt x="1181" y="2466"/>
                    </a:cubicBezTo>
                    <a:cubicBezTo>
                      <a:pt x="1218" y="2466"/>
                      <a:pt x="1254" y="2465"/>
                      <a:pt x="1290" y="2462"/>
                    </a:cubicBezTo>
                    <a:cubicBezTo>
                      <a:pt x="1605" y="2442"/>
                      <a:pt x="1890" y="2324"/>
                      <a:pt x="1999" y="2068"/>
                    </a:cubicBezTo>
                    <a:cubicBezTo>
                      <a:pt x="2028" y="2009"/>
                      <a:pt x="2047" y="1950"/>
                      <a:pt x="2047" y="1882"/>
                    </a:cubicBezTo>
                    <a:cubicBezTo>
                      <a:pt x="2058" y="1793"/>
                      <a:pt x="2047" y="1705"/>
                      <a:pt x="2008" y="1626"/>
                    </a:cubicBezTo>
                    <a:cubicBezTo>
                      <a:pt x="1969" y="1557"/>
                      <a:pt x="1910" y="1498"/>
                      <a:pt x="1831" y="1498"/>
                    </a:cubicBezTo>
                    <a:cubicBezTo>
                      <a:pt x="1929" y="1409"/>
                      <a:pt x="1999" y="1281"/>
                      <a:pt x="2008" y="1143"/>
                    </a:cubicBezTo>
                    <a:cubicBezTo>
                      <a:pt x="2018" y="1016"/>
                      <a:pt x="1959" y="868"/>
                      <a:pt x="1831" y="809"/>
                    </a:cubicBezTo>
                    <a:cubicBezTo>
                      <a:pt x="1777" y="782"/>
                      <a:pt x="1708" y="763"/>
                      <a:pt x="1645" y="763"/>
                    </a:cubicBezTo>
                    <a:cubicBezTo>
                      <a:pt x="1570" y="763"/>
                      <a:pt x="1503" y="789"/>
                      <a:pt x="1477" y="858"/>
                    </a:cubicBezTo>
                    <a:cubicBezTo>
                      <a:pt x="1516" y="691"/>
                      <a:pt x="1507" y="504"/>
                      <a:pt x="1437" y="347"/>
                    </a:cubicBezTo>
                    <a:cubicBezTo>
                      <a:pt x="1369" y="179"/>
                      <a:pt x="1221" y="51"/>
                      <a:pt x="1054" y="12"/>
                    </a:cubicBezTo>
                    <a:cubicBezTo>
                      <a:pt x="1018" y="4"/>
                      <a:pt x="981" y="0"/>
                      <a:pt x="945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8"/>
              <p:cNvSpPr/>
              <p:nvPr/>
            </p:nvSpPr>
            <p:spPr>
              <a:xfrm>
                <a:off x="8004998" y="2769557"/>
                <a:ext cx="68688" cy="357389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743" extrusionOk="0">
                    <a:moveTo>
                      <a:pt x="177" y="0"/>
                    </a:moveTo>
                    <a:lnTo>
                      <a:pt x="158" y="335"/>
                    </a:lnTo>
                    <a:lnTo>
                      <a:pt x="0" y="138"/>
                    </a:lnTo>
                    <a:lnTo>
                      <a:pt x="0" y="177"/>
                    </a:lnTo>
                    <a:lnTo>
                      <a:pt x="147" y="433"/>
                    </a:lnTo>
                    <a:lnTo>
                      <a:pt x="138" y="670"/>
                    </a:lnTo>
                    <a:lnTo>
                      <a:pt x="39" y="591"/>
                    </a:lnTo>
                    <a:lnTo>
                      <a:pt x="49" y="640"/>
                    </a:lnTo>
                    <a:lnTo>
                      <a:pt x="138" y="739"/>
                    </a:lnTo>
                    <a:lnTo>
                      <a:pt x="79" y="1743"/>
                    </a:lnTo>
                    <a:lnTo>
                      <a:pt x="226" y="1703"/>
                    </a:lnTo>
                    <a:lnTo>
                      <a:pt x="226" y="601"/>
                    </a:lnTo>
                    <a:lnTo>
                      <a:pt x="335" y="296"/>
                    </a:lnTo>
                    <a:lnTo>
                      <a:pt x="335" y="247"/>
                    </a:lnTo>
                    <a:lnTo>
                      <a:pt x="226" y="503"/>
                    </a:lnTo>
                    <a:lnTo>
                      <a:pt x="217" y="59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8"/>
              <p:cNvSpPr/>
              <p:nvPr/>
            </p:nvSpPr>
            <p:spPr>
              <a:xfrm>
                <a:off x="7108965" y="2480242"/>
                <a:ext cx="347338" cy="417056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2034" extrusionOk="0">
                    <a:moveTo>
                      <a:pt x="765" y="1"/>
                    </a:moveTo>
                    <a:cubicBezTo>
                      <a:pt x="651" y="1"/>
                      <a:pt x="541" y="51"/>
                      <a:pt x="473" y="142"/>
                    </a:cubicBezTo>
                    <a:cubicBezTo>
                      <a:pt x="434" y="191"/>
                      <a:pt x="364" y="319"/>
                      <a:pt x="355" y="457"/>
                    </a:cubicBezTo>
                    <a:cubicBezTo>
                      <a:pt x="345" y="545"/>
                      <a:pt x="355" y="644"/>
                      <a:pt x="414" y="742"/>
                    </a:cubicBezTo>
                    <a:cubicBezTo>
                      <a:pt x="397" y="739"/>
                      <a:pt x="380" y="738"/>
                      <a:pt x="363" y="738"/>
                    </a:cubicBezTo>
                    <a:cubicBezTo>
                      <a:pt x="259" y="738"/>
                      <a:pt x="154" y="789"/>
                      <a:pt x="128" y="890"/>
                    </a:cubicBezTo>
                    <a:cubicBezTo>
                      <a:pt x="99" y="949"/>
                      <a:pt x="119" y="1028"/>
                      <a:pt x="158" y="1077"/>
                    </a:cubicBezTo>
                    <a:cubicBezTo>
                      <a:pt x="203" y="1132"/>
                      <a:pt x="266" y="1186"/>
                      <a:pt x="330" y="1186"/>
                    </a:cubicBezTo>
                    <a:cubicBezTo>
                      <a:pt x="335" y="1186"/>
                      <a:pt x="340" y="1186"/>
                      <a:pt x="345" y="1185"/>
                    </a:cubicBezTo>
                    <a:lnTo>
                      <a:pt x="345" y="1185"/>
                    </a:lnTo>
                    <a:cubicBezTo>
                      <a:pt x="257" y="1205"/>
                      <a:pt x="168" y="1244"/>
                      <a:pt x="109" y="1303"/>
                    </a:cubicBezTo>
                    <a:cubicBezTo>
                      <a:pt x="40" y="1363"/>
                      <a:pt x="1" y="1451"/>
                      <a:pt x="10" y="1540"/>
                    </a:cubicBezTo>
                    <a:cubicBezTo>
                      <a:pt x="20" y="1628"/>
                      <a:pt x="79" y="1707"/>
                      <a:pt x="148" y="1766"/>
                    </a:cubicBezTo>
                    <a:cubicBezTo>
                      <a:pt x="322" y="1921"/>
                      <a:pt x="664" y="2034"/>
                      <a:pt x="987" y="2034"/>
                    </a:cubicBezTo>
                    <a:cubicBezTo>
                      <a:pt x="1013" y="2034"/>
                      <a:pt x="1038" y="2033"/>
                      <a:pt x="1064" y="2032"/>
                    </a:cubicBezTo>
                    <a:cubicBezTo>
                      <a:pt x="1319" y="2012"/>
                      <a:pt x="1545" y="1914"/>
                      <a:pt x="1644" y="1707"/>
                    </a:cubicBezTo>
                    <a:cubicBezTo>
                      <a:pt x="1663" y="1658"/>
                      <a:pt x="1674" y="1608"/>
                      <a:pt x="1683" y="1549"/>
                    </a:cubicBezTo>
                    <a:cubicBezTo>
                      <a:pt x="1693" y="1481"/>
                      <a:pt x="1683" y="1402"/>
                      <a:pt x="1654" y="1343"/>
                    </a:cubicBezTo>
                    <a:cubicBezTo>
                      <a:pt x="1615" y="1284"/>
                      <a:pt x="1565" y="1234"/>
                      <a:pt x="1497" y="1234"/>
                    </a:cubicBezTo>
                    <a:cubicBezTo>
                      <a:pt x="1585" y="1155"/>
                      <a:pt x="1644" y="1057"/>
                      <a:pt x="1654" y="949"/>
                    </a:cubicBezTo>
                    <a:cubicBezTo>
                      <a:pt x="1663" y="841"/>
                      <a:pt x="1604" y="722"/>
                      <a:pt x="1506" y="674"/>
                    </a:cubicBezTo>
                    <a:cubicBezTo>
                      <a:pt x="1460" y="650"/>
                      <a:pt x="1401" y="634"/>
                      <a:pt x="1347" y="634"/>
                    </a:cubicBezTo>
                    <a:cubicBezTo>
                      <a:pt x="1286" y="634"/>
                      <a:pt x="1232" y="655"/>
                      <a:pt x="1211" y="713"/>
                    </a:cubicBezTo>
                    <a:cubicBezTo>
                      <a:pt x="1241" y="565"/>
                      <a:pt x="1241" y="418"/>
                      <a:pt x="1182" y="289"/>
                    </a:cubicBezTo>
                    <a:cubicBezTo>
                      <a:pt x="1123" y="152"/>
                      <a:pt x="1004" y="44"/>
                      <a:pt x="867" y="14"/>
                    </a:cubicBezTo>
                    <a:cubicBezTo>
                      <a:pt x="833" y="5"/>
                      <a:pt x="799" y="1"/>
                      <a:pt x="765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8"/>
              <p:cNvSpPr/>
              <p:nvPr/>
            </p:nvSpPr>
            <p:spPr>
              <a:xfrm>
                <a:off x="7262337" y="2735315"/>
                <a:ext cx="58641" cy="294851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438" extrusionOk="0">
                    <a:moveTo>
                      <a:pt x="148" y="0"/>
                    </a:moveTo>
                    <a:lnTo>
                      <a:pt x="128" y="285"/>
                    </a:lnTo>
                    <a:lnTo>
                      <a:pt x="1" y="119"/>
                    </a:lnTo>
                    <a:lnTo>
                      <a:pt x="1" y="158"/>
                    </a:lnTo>
                    <a:lnTo>
                      <a:pt x="128" y="364"/>
                    </a:lnTo>
                    <a:lnTo>
                      <a:pt x="119" y="561"/>
                    </a:lnTo>
                    <a:lnTo>
                      <a:pt x="40" y="493"/>
                    </a:lnTo>
                    <a:lnTo>
                      <a:pt x="49" y="532"/>
                    </a:lnTo>
                    <a:lnTo>
                      <a:pt x="108" y="611"/>
                    </a:lnTo>
                    <a:lnTo>
                      <a:pt x="69" y="1437"/>
                    </a:lnTo>
                    <a:lnTo>
                      <a:pt x="187" y="1407"/>
                    </a:lnTo>
                    <a:lnTo>
                      <a:pt x="187" y="502"/>
                    </a:lnTo>
                    <a:lnTo>
                      <a:pt x="276" y="246"/>
                    </a:lnTo>
                    <a:lnTo>
                      <a:pt x="286" y="207"/>
                    </a:lnTo>
                    <a:lnTo>
                      <a:pt x="187" y="423"/>
                    </a:lnTo>
                    <a:lnTo>
                      <a:pt x="178" y="59"/>
                    </a:lnTo>
                    <a:lnTo>
                      <a:pt x="148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8"/>
              <p:cNvSpPr/>
              <p:nvPr/>
            </p:nvSpPr>
            <p:spPr>
              <a:xfrm>
                <a:off x="6398700" y="2503207"/>
                <a:ext cx="272498" cy="325607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588" extrusionOk="0">
                    <a:moveTo>
                      <a:pt x="605" y="1"/>
                    </a:moveTo>
                    <a:cubicBezTo>
                      <a:pt x="517" y="1"/>
                      <a:pt x="428" y="40"/>
                      <a:pt x="375" y="109"/>
                    </a:cubicBezTo>
                    <a:cubicBezTo>
                      <a:pt x="345" y="148"/>
                      <a:pt x="296" y="247"/>
                      <a:pt x="286" y="355"/>
                    </a:cubicBezTo>
                    <a:cubicBezTo>
                      <a:pt x="276" y="424"/>
                      <a:pt x="286" y="503"/>
                      <a:pt x="335" y="581"/>
                    </a:cubicBezTo>
                    <a:cubicBezTo>
                      <a:pt x="325" y="580"/>
                      <a:pt x="315" y="580"/>
                      <a:pt x="305" y="580"/>
                    </a:cubicBezTo>
                    <a:cubicBezTo>
                      <a:pt x="217" y="580"/>
                      <a:pt x="134" y="619"/>
                      <a:pt x="99" y="689"/>
                    </a:cubicBezTo>
                    <a:cubicBezTo>
                      <a:pt x="89" y="748"/>
                      <a:pt x="99" y="807"/>
                      <a:pt x="138" y="847"/>
                    </a:cubicBezTo>
                    <a:cubicBezTo>
                      <a:pt x="165" y="882"/>
                      <a:pt x="216" y="927"/>
                      <a:pt x="263" y="927"/>
                    </a:cubicBezTo>
                    <a:cubicBezTo>
                      <a:pt x="267" y="927"/>
                      <a:pt x="272" y="926"/>
                      <a:pt x="276" y="925"/>
                    </a:cubicBezTo>
                    <a:lnTo>
                      <a:pt x="276" y="925"/>
                    </a:lnTo>
                    <a:cubicBezTo>
                      <a:pt x="207" y="945"/>
                      <a:pt x="138" y="975"/>
                      <a:pt x="89" y="1014"/>
                    </a:cubicBezTo>
                    <a:cubicBezTo>
                      <a:pt x="40" y="1063"/>
                      <a:pt x="1" y="1142"/>
                      <a:pt x="10" y="1211"/>
                    </a:cubicBezTo>
                    <a:cubicBezTo>
                      <a:pt x="20" y="1280"/>
                      <a:pt x="69" y="1339"/>
                      <a:pt x="119" y="1388"/>
                    </a:cubicBezTo>
                    <a:cubicBezTo>
                      <a:pt x="252" y="1504"/>
                      <a:pt x="516" y="1588"/>
                      <a:pt x="762" y="1588"/>
                    </a:cubicBezTo>
                    <a:cubicBezTo>
                      <a:pt x="787" y="1588"/>
                      <a:pt x="812" y="1587"/>
                      <a:pt x="837" y="1585"/>
                    </a:cubicBezTo>
                    <a:cubicBezTo>
                      <a:pt x="1044" y="1575"/>
                      <a:pt x="1221" y="1496"/>
                      <a:pt x="1300" y="1329"/>
                    </a:cubicBezTo>
                    <a:cubicBezTo>
                      <a:pt x="1309" y="1299"/>
                      <a:pt x="1319" y="1260"/>
                      <a:pt x="1329" y="1211"/>
                    </a:cubicBezTo>
                    <a:cubicBezTo>
                      <a:pt x="1329" y="1152"/>
                      <a:pt x="1329" y="1103"/>
                      <a:pt x="1300" y="1054"/>
                    </a:cubicBezTo>
                    <a:cubicBezTo>
                      <a:pt x="1270" y="1004"/>
                      <a:pt x="1241" y="965"/>
                      <a:pt x="1182" y="965"/>
                    </a:cubicBezTo>
                    <a:cubicBezTo>
                      <a:pt x="1250" y="906"/>
                      <a:pt x="1300" y="827"/>
                      <a:pt x="1300" y="739"/>
                    </a:cubicBezTo>
                    <a:cubicBezTo>
                      <a:pt x="1309" y="650"/>
                      <a:pt x="1270" y="562"/>
                      <a:pt x="1191" y="522"/>
                    </a:cubicBezTo>
                    <a:cubicBezTo>
                      <a:pt x="1155" y="504"/>
                      <a:pt x="1110" y="492"/>
                      <a:pt x="1069" y="492"/>
                    </a:cubicBezTo>
                    <a:cubicBezTo>
                      <a:pt x="1020" y="492"/>
                      <a:pt x="976" y="509"/>
                      <a:pt x="955" y="551"/>
                    </a:cubicBezTo>
                    <a:cubicBezTo>
                      <a:pt x="985" y="444"/>
                      <a:pt x="975" y="325"/>
                      <a:pt x="935" y="217"/>
                    </a:cubicBezTo>
                    <a:cubicBezTo>
                      <a:pt x="886" y="118"/>
                      <a:pt x="788" y="30"/>
                      <a:pt x="679" y="11"/>
                    </a:cubicBezTo>
                    <a:cubicBezTo>
                      <a:pt x="655" y="4"/>
                      <a:pt x="630" y="1"/>
                      <a:pt x="605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8"/>
              <p:cNvSpPr/>
              <p:nvPr/>
            </p:nvSpPr>
            <p:spPr>
              <a:xfrm>
                <a:off x="6519880" y="2702918"/>
                <a:ext cx="46544" cy="230263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123" extrusionOk="0">
                    <a:moveTo>
                      <a:pt x="118" y="1"/>
                    </a:moveTo>
                    <a:lnTo>
                      <a:pt x="108" y="227"/>
                    </a:lnTo>
                    <a:lnTo>
                      <a:pt x="0" y="99"/>
                    </a:lnTo>
                    <a:lnTo>
                      <a:pt x="0" y="119"/>
                    </a:lnTo>
                    <a:lnTo>
                      <a:pt x="99" y="286"/>
                    </a:lnTo>
                    <a:lnTo>
                      <a:pt x="88" y="434"/>
                    </a:lnTo>
                    <a:lnTo>
                      <a:pt x="29" y="384"/>
                    </a:lnTo>
                    <a:lnTo>
                      <a:pt x="40" y="414"/>
                    </a:lnTo>
                    <a:lnTo>
                      <a:pt x="88" y="483"/>
                    </a:lnTo>
                    <a:lnTo>
                      <a:pt x="49" y="1123"/>
                    </a:lnTo>
                    <a:lnTo>
                      <a:pt x="49" y="1123"/>
                    </a:lnTo>
                    <a:lnTo>
                      <a:pt x="147" y="1103"/>
                    </a:lnTo>
                    <a:lnTo>
                      <a:pt x="147" y="395"/>
                    </a:lnTo>
                    <a:lnTo>
                      <a:pt x="226" y="198"/>
                    </a:lnTo>
                    <a:lnTo>
                      <a:pt x="226" y="158"/>
                    </a:lnTo>
                    <a:lnTo>
                      <a:pt x="147" y="336"/>
                    </a:lnTo>
                    <a:lnTo>
                      <a:pt x="147" y="40"/>
                    </a:ln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8"/>
              <p:cNvSpPr/>
              <p:nvPr/>
            </p:nvSpPr>
            <p:spPr>
              <a:xfrm>
                <a:off x="5690486" y="2526171"/>
                <a:ext cx="197864" cy="23579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150" extrusionOk="0">
                    <a:moveTo>
                      <a:pt x="442" y="0"/>
                    </a:moveTo>
                    <a:cubicBezTo>
                      <a:pt x="379" y="0"/>
                      <a:pt x="315" y="29"/>
                      <a:pt x="276" y="76"/>
                    </a:cubicBezTo>
                    <a:cubicBezTo>
                      <a:pt x="256" y="105"/>
                      <a:pt x="217" y="174"/>
                      <a:pt x="207" y="253"/>
                    </a:cubicBezTo>
                    <a:cubicBezTo>
                      <a:pt x="197" y="312"/>
                      <a:pt x="207" y="361"/>
                      <a:pt x="236" y="420"/>
                    </a:cubicBezTo>
                    <a:cubicBezTo>
                      <a:pt x="228" y="419"/>
                      <a:pt x="219" y="418"/>
                      <a:pt x="211" y="418"/>
                    </a:cubicBezTo>
                    <a:cubicBezTo>
                      <a:pt x="151" y="418"/>
                      <a:pt x="95" y="447"/>
                      <a:pt x="69" y="498"/>
                    </a:cubicBezTo>
                    <a:cubicBezTo>
                      <a:pt x="59" y="538"/>
                      <a:pt x="69" y="577"/>
                      <a:pt x="99" y="607"/>
                    </a:cubicBezTo>
                    <a:cubicBezTo>
                      <a:pt x="118" y="636"/>
                      <a:pt x="158" y="676"/>
                      <a:pt x="197" y="676"/>
                    </a:cubicBezTo>
                    <a:cubicBezTo>
                      <a:pt x="148" y="676"/>
                      <a:pt x="99" y="706"/>
                      <a:pt x="59" y="735"/>
                    </a:cubicBezTo>
                    <a:cubicBezTo>
                      <a:pt x="30" y="774"/>
                      <a:pt x="0" y="824"/>
                      <a:pt x="10" y="872"/>
                    </a:cubicBezTo>
                    <a:cubicBezTo>
                      <a:pt x="20" y="922"/>
                      <a:pt x="50" y="971"/>
                      <a:pt x="89" y="1001"/>
                    </a:cubicBezTo>
                    <a:cubicBezTo>
                      <a:pt x="189" y="1092"/>
                      <a:pt x="382" y="1149"/>
                      <a:pt x="558" y="1149"/>
                    </a:cubicBezTo>
                    <a:cubicBezTo>
                      <a:pt x="573" y="1149"/>
                      <a:pt x="587" y="1149"/>
                      <a:pt x="601" y="1148"/>
                    </a:cubicBezTo>
                    <a:cubicBezTo>
                      <a:pt x="748" y="1139"/>
                      <a:pt x="886" y="1089"/>
                      <a:pt x="935" y="961"/>
                    </a:cubicBezTo>
                    <a:cubicBezTo>
                      <a:pt x="945" y="942"/>
                      <a:pt x="955" y="912"/>
                      <a:pt x="965" y="872"/>
                    </a:cubicBezTo>
                    <a:cubicBezTo>
                      <a:pt x="965" y="833"/>
                      <a:pt x="965" y="794"/>
                      <a:pt x="945" y="754"/>
                    </a:cubicBezTo>
                    <a:cubicBezTo>
                      <a:pt x="925" y="725"/>
                      <a:pt x="896" y="695"/>
                      <a:pt x="857" y="695"/>
                    </a:cubicBezTo>
                    <a:cubicBezTo>
                      <a:pt x="906" y="656"/>
                      <a:pt x="935" y="597"/>
                      <a:pt x="945" y="538"/>
                    </a:cubicBezTo>
                    <a:cubicBezTo>
                      <a:pt x="945" y="469"/>
                      <a:pt x="916" y="400"/>
                      <a:pt x="857" y="380"/>
                    </a:cubicBezTo>
                    <a:cubicBezTo>
                      <a:pt x="833" y="367"/>
                      <a:pt x="801" y="357"/>
                      <a:pt x="771" y="357"/>
                    </a:cubicBezTo>
                    <a:cubicBezTo>
                      <a:pt x="737" y="357"/>
                      <a:pt x="705" y="369"/>
                      <a:pt x="689" y="400"/>
                    </a:cubicBezTo>
                    <a:cubicBezTo>
                      <a:pt x="709" y="321"/>
                      <a:pt x="709" y="233"/>
                      <a:pt x="669" y="154"/>
                    </a:cubicBezTo>
                    <a:cubicBezTo>
                      <a:pt x="640" y="85"/>
                      <a:pt x="571" y="26"/>
                      <a:pt x="492" y="6"/>
                    </a:cubicBezTo>
                    <a:cubicBezTo>
                      <a:pt x="476" y="2"/>
                      <a:pt x="459" y="0"/>
                      <a:pt x="442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8"/>
              <p:cNvSpPr/>
              <p:nvPr/>
            </p:nvSpPr>
            <p:spPr>
              <a:xfrm>
                <a:off x="5777219" y="2670726"/>
                <a:ext cx="34447" cy="167520"/>
              </a:xfrm>
              <a:custGeom>
                <a:avLst/>
                <a:gdLst/>
                <a:ahLst/>
                <a:cxnLst/>
                <a:rect l="l" t="t" r="r" b="b"/>
                <a:pathLst>
                  <a:path w="168" h="817" extrusionOk="0">
                    <a:moveTo>
                      <a:pt x="89" y="1"/>
                    </a:moveTo>
                    <a:lnTo>
                      <a:pt x="79" y="158"/>
                    </a:lnTo>
                    <a:lnTo>
                      <a:pt x="1" y="69"/>
                    </a:lnTo>
                    <a:lnTo>
                      <a:pt x="1" y="89"/>
                    </a:lnTo>
                    <a:lnTo>
                      <a:pt x="79" y="207"/>
                    </a:lnTo>
                    <a:lnTo>
                      <a:pt x="69" y="315"/>
                    </a:lnTo>
                    <a:lnTo>
                      <a:pt x="30" y="276"/>
                    </a:lnTo>
                    <a:lnTo>
                      <a:pt x="30" y="305"/>
                    </a:lnTo>
                    <a:lnTo>
                      <a:pt x="69" y="345"/>
                    </a:lnTo>
                    <a:lnTo>
                      <a:pt x="40" y="817"/>
                    </a:lnTo>
                    <a:lnTo>
                      <a:pt x="119" y="797"/>
                    </a:lnTo>
                    <a:lnTo>
                      <a:pt x="109" y="286"/>
                    </a:lnTo>
                    <a:lnTo>
                      <a:pt x="168" y="138"/>
                    </a:lnTo>
                    <a:lnTo>
                      <a:pt x="168" y="119"/>
                    </a:lnTo>
                    <a:lnTo>
                      <a:pt x="109" y="237"/>
                    </a:lnTo>
                    <a:lnTo>
                      <a:pt x="109" y="30"/>
                    </a:lnTo>
                    <a:lnTo>
                      <a:pt x="89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8"/>
              <p:cNvSpPr/>
              <p:nvPr/>
            </p:nvSpPr>
            <p:spPr>
              <a:xfrm>
                <a:off x="165633" y="2435543"/>
                <a:ext cx="496607" cy="595648"/>
              </a:xfrm>
              <a:custGeom>
                <a:avLst/>
                <a:gdLst/>
                <a:ahLst/>
                <a:cxnLst/>
                <a:rect l="l" t="t" r="r" b="b"/>
                <a:pathLst>
                  <a:path w="2422" h="2905" extrusionOk="0">
                    <a:moveTo>
                      <a:pt x="1319" y="0"/>
                    </a:moveTo>
                    <a:cubicBezTo>
                      <a:pt x="1276" y="0"/>
                      <a:pt x="1233" y="5"/>
                      <a:pt x="1192" y="15"/>
                    </a:cubicBezTo>
                    <a:cubicBezTo>
                      <a:pt x="985" y="65"/>
                      <a:pt x="818" y="222"/>
                      <a:pt x="739" y="409"/>
                    </a:cubicBezTo>
                    <a:cubicBezTo>
                      <a:pt x="650" y="596"/>
                      <a:pt x="641" y="813"/>
                      <a:pt x="690" y="1010"/>
                    </a:cubicBezTo>
                    <a:cubicBezTo>
                      <a:pt x="658" y="931"/>
                      <a:pt x="579" y="900"/>
                      <a:pt x="491" y="900"/>
                    </a:cubicBezTo>
                    <a:cubicBezTo>
                      <a:pt x="414" y="900"/>
                      <a:pt x="331" y="923"/>
                      <a:pt x="267" y="960"/>
                    </a:cubicBezTo>
                    <a:cubicBezTo>
                      <a:pt x="119" y="1029"/>
                      <a:pt x="50" y="1196"/>
                      <a:pt x="60" y="1354"/>
                    </a:cubicBezTo>
                    <a:cubicBezTo>
                      <a:pt x="70" y="1511"/>
                      <a:pt x="158" y="1659"/>
                      <a:pt x="276" y="1767"/>
                    </a:cubicBezTo>
                    <a:cubicBezTo>
                      <a:pt x="178" y="1767"/>
                      <a:pt x="109" y="1836"/>
                      <a:pt x="60" y="1915"/>
                    </a:cubicBezTo>
                    <a:cubicBezTo>
                      <a:pt x="11" y="2003"/>
                      <a:pt x="1" y="2112"/>
                      <a:pt x="11" y="2210"/>
                    </a:cubicBezTo>
                    <a:cubicBezTo>
                      <a:pt x="20" y="2299"/>
                      <a:pt x="40" y="2368"/>
                      <a:pt x="70" y="2436"/>
                    </a:cubicBezTo>
                    <a:cubicBezTo>
                      <a:pt x="208" y="2742"/>
                      <a:pt x="532" y="2880"/>
                      <a:pt x="906" y="2899"/>
                    </a:cubicBezTo>
                    <a:cubicBezTo>
                      <a:pt x="953" y="2903"/>
                      <a:pt x="1001" y="2905"/>
                      <a:pt x="1050" y="2905"/>
                    </a:cubicBezTo>
                    <a:cubicBezTo>
                      <a:pt x="1496" y="2905"/>
                      <a:pt x="1975" y="2747"/>
                      <a:pt x="2215" y="2525"/>
                    </a:cubicBezTo>
                    <a:cubicBezTo>
                      <a:pt x="2303" y="2447"/>
                      <a:pt x="2392" y="2338"/>
                      <a:pt x="2412" y="2210"/>
                    </a:cubicBezTo>
                    <a:cubicBezTo>
                      <a:pt x="2422" y="2082"/>
                      <a:pt x="2362" y="1955"/>
                      <a:pt x="2274" y="1866"/>
                    </a:cubicBezTo>
                    <a:cubicBezTo>
                      <a:pt x="2176" y="1777"/>
                      <a:pt x="2058" y="1718"/>
                      <a:pt x="1929" y="1699"/>
                    </a:cubicBezTo>
                    <a:lnTo>
                      <a:pt x="1929" y="1699"/>
                    </a:lnTo>
                    <a:cubicBezTo>
                      <a:pt x="1934" y="1699"/>
                      <a:pt x="1939" y="1699"/>
                      <a:pt x="1944" y="1699"/>
                    </a:cubicBezTo>
                    <a:cubicBezTo>
                      <a:pt x="2038" y="1699"/>
                      <a:pt x="2129" y="1616"/>
                      <a:pt x="2185" y="1541"/>
                    </a:cubicBezTo>
                    <a:cubicBezTo>
                      <a:pt x="2255" y="1472"/>
                      <a:pt x="2274" y="1364"/>
                      <a:pt x="2244" y="1266"/>
                    </a:cubicBezTo>
                    <a:cubicBezTo>
                      <a:pt x="2192" y="1126"/>
                      <a:pt x="2038" y="1055"/>
                      <a:pt x="1887" y="1055"/>
                    </a:cubicBezTo>
                    <a:cubicBezTo>
                      <a:pt x="1868" y="1055"/>
                      <a:pt x="1850" y="1056"/>
                      <a:pt x="1831" y="1059"/>
                    </a:cubicBezTo>
                    <a:cubicBezTo>
                      <a:pt x="1910" y="921"/>
                      <a:pt x="1929" y="783"/>
                      <a:pt x="1920" y="655"/>
                    </a:cubicBezTo>
                    <a:cubicBezTo>
                      <a:pt x="1900" y="448"/>
                      <a:pt x="1802" y="271"/>
                      <a:pt x="1743" y="203"/>
                    </a:cubicBezTo>
                    <a:cubicBezTo>
                      <a:pt x="1642" y="71"/>
                      <a:pt x="1480" y="0"/>
                      <a:pt x="1319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8"/>
              <p:cNvSpPr/>
              <p:nvPr/>
            </p:nvSpPr>
            <p:spPr>
              <a:xfrm>
                <a:off x="359398" y="2801749"/>
                <a:ext cx="83041" cy="419927"/>
              </a:xfrm>
              <a:custGeom>
                <a:avLst/>
                <a:gdLst/>
                <a:ahLst/>
                <a:cxnLst/>
                <a:rect l="l" t="t" r="r" b="b"/>
                <a:pathLst>
                  <a:path w="405" h="2048" extrusionOk="0">
                    <a:moveTo>
                      <a:pt x="197" y="1"/>
                    </a:moveTo>
                    <a:lnTo>
                      <a:pt x="148" y="70"/>
                    </a:lnTo>
                    <a:lnTo>
                      <a:pt x="138" y="602"/>
                    </a:lnTo>
                    <a:lnTo>
                      <a:pt x="0" y="296"/>
                    </a:lnTo>
                    <a:lnTo>
                      <a:pt x="11" y="346"/>
                    </a:lnTo>
                    <a:lnTo>
                      <a:pt x="138" y="709"/>
                    </a:lnTo>
                    <a:lnTo>
                      <a:pt x="129" y="2008"/>
                    </a:lnTo>
                    <a:lnTo>
                      <a:pt x="315" y="2048"/>
                    </a:lnTo>
                    <a:lnTo>
                      <a:pt x="247" y="877"/>
                    </a:lnTo>
                    <a:lnTo>
                      <a:pt x="345" y="759"/>
                    </a:lnTo>
                    <a:lnTo>
                      <a:pt x="355" y="700"/>
                    </a:lnTo>
                    <a:lnTo>
                      <a:pt x="247" y="798"/>
                    </a:lnTo>
                    <a:lnTo>
                      <a:pt x="227" y="513"/>
                    </a:lnTo>
                    <a:lnTo>
                      <a:pt x="404" y="217"/>
                    </a:lnTo>
                    <a:lnTo>
                      <a:pt x="404" y="169"/>
                    </a:lnTo>
                    <a:lnTo>
                      <a:pt x="217" y="405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8"/>
              <p:cNvSpPr/>
              <p:nvPr/>
            </p:nvSpPr>
            <p:spPr>
              <a:xfrm>
                <a:off x="948483" y="2458507"/>
                <a:ext cx="424023" cy="505635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2466" extrusionOk="0">
                    <a:moveTo>
                      <a:pt x="1120" y="0"/>
                    </a:moveTo>
                    <a:cubicBezTo>
                      <a:pt x="1084" y="0"/>
                      <a:pt x="1049" y="4"/>
                      <a:pt x="1015" y="12"/>
                    </a:cubicBezTo>
                    <a:cubicBezTo>
                      <a:pt x="847" y="51"/>
                      <a:pt x="700" y="179"/>
                      <a:pt x="631" y="347"/>
                    </a:cubicBezTo>
                    <a:cubicBezTo>
                      <a:pt x="552" y="504"/>
                      <a:pt x="552" y="691"/>
                      <a:pt x="591" y="858"/>
                    </a:cubicBezTo>
                    <a:cubicBezTo>
                      <a:pt x="559" y="789"/>
                      <a:pt x="493" y="763"/>
                      <a:pt x="418" y="763"/>
                    </a:cubicBezTo>
                    <a:cubicBezTo>
                      <a:pt x="355" y="763"/>
                      <a:pt x="286" y="782"/>
                      <a:pt x="228" y="809"/>
                    </a:cubicBezTo>
                    <a:cubicBezTo>
                      <a:pt x="110" y="868"/>
                      <a:pt x="40" y="1016"/>
                      <a:pt x="51" y="1143"/>
                    </a:cubicBezTo>
                    <a:cubicBezTo>
                      <a:pt x="60" y="1281"/>
                      <a:pt x="139" y="1409"/>
                      <a:pt x="237" y="1498"/>
                    </a:cubicBezTo>
                    <a:cubicBezTo>
                      <a:pt x="149" y="1498"/>
                      <a:pt x="99" y="1557"/>
                      <a:pt x="60" y="1626"/>
                    </a:cubicBezTo>
                    <a:cubicBezTo>
                      <a:pt x="11" y="1705"/>
                      <a:pt x="1" y="1793"/>
                      <a:pt x="11" y="1882"/>
                    </a:cubicBezTo>
                    <a:cubicBezTo>
                      <a:pt x="21" y="1950"/>
                      <a:pt x="40" y="2009"/>
                      <a:pt x="60" y="2068"/>
                    </a:cubicBezTo>
                    <a:cubicBezTo>
                      <a:pt x="178" y="2324"/>
                      <a:pt x="464" y="2442"/>
                      <a:pt x="779" y="2462"/>
                    </a:cubicBezTo>
                    <a:cubicBezTo>
                      <a:pt x="814" y="2465"/>
                      <a:pt x="849" y="2466"/>
                      <a:pt x="885" y="2466"/>
                    </a:cubicBezTo>
                    <a:cubicBezTo>
                      <a:pt x="1262" y="2466"/>
                      <a:pt x="1674" y="2327"/>
                      <a:pt x="1881" y="2147"/>
                    </a:cubicBezTo>
                    <a:cubicBezTo>
                      <a:pt x="1960" y="2068"/>
                      <a:pt x="2038" y="1980"/>
                      <a:pt x="2048" y="1872"/>
                    </a:cubicBezTo>
                    <a:cubicBezTo>
                      <a:pt x="2068" y="1764"/>
                      <a:pt x="2019" y="1655"/>
                      <a:pt x="1940" y="1576"/>
                    </a:cubicBezTo>
                    <a:cubicBezTo>
                      <a:pt x="1851" y="1508"/>
                      <a:pt x="1753" y="1458"/>
                      <a:pt x="1645" y="1439"/>
                    </a:cubicBezTo>
                    <a:lnTo>
                      <a:pt x="1645" y="1439"/>
                    </a:lnTo>
                    <a:cubicBezTo>
                      <a:pt x="1649" y="1439"/>
                      <a:pt x="1654" y="1440"/>
                      <a:pt x="1659" y="1440"/>
                    </a:cubicBezTo>
                    <a:cubicBezTo>
                      <a:pt x="1734" y="1440"/>
                      <a:pt x="1815" y="1367"/>
                      <a:pt x="1861" y="1311"/>
                    </a:cubicBezTo>
                    <a:cubicBezTo>
                      <a:pt x="1920" y="1242"/>
                      <a:pt x="1940" y="1154"/>
                      <a:pt x="1910" y="1075"/>
                    </a:cubicBezTo>
                    <a:cubicBezTo>
                      <a:pt x="1867" y="954"/>
                      <a:pt x="1741" y="894"/>
                      <a:pt x="1612" y="894"/>
                    </a:cubicBezTo>
                    <a:cubicBezTo>
                      <a:pt x="1593" y="894"/>
                      <a:pt x="1574" y="895"/>
                      <a:pt x="1556" y="898"/>
                    </a:cubicBezTo>
                    <a:cubicBezTo>
                      <a:pt x="1625" y="780"/>
                      <a:pt x="1645" y="662"/>
                      <a:pt x="1635" y="553"/>
                    </a:cubicBezTo>
                    <a:cubicBezTo>
                      <a:pt x="1615" y="386"/>
                      <a:pt x="1536" y="229"/>
                      <a:pt x="1487" y="170"/>
                    </a:cubicBezTo>
                    <a:cubicBezTo>
                      <a:pt x="1401" y="60"/>
                      <a:pt x="1259" y="0"/>
                      <a:pt x="1120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8"/>
              <p:cNvSpPr/>
              <p:nvPr/>
            </p:nvSpPr>
            <p:spPr>
              <a:xfrm>
                <a:off x="1113952" y="2769557"/>
                <a:ext cx="70944" cy="357389"/>
              </a:xfrm>
              <a:custGeom>
                <a:avLst/>
                <a:gdLst/>
                <a:ahLst/>
                <a:cxnLst/>
                <a:rect l="l" t="t" r="r" b="b"/>
                <a:pathLst>
                  <a:path w="346" h="1743" extrusionOk="0">
                    <a:moveTo>
                      <a:pt x="169" y="0"/>
                    </a:moveTo>
                    <a:lnTo>
                      <a:pt x="119" y="59"/>
                    </a:lnTo>
                    <a:lnTo>
                      <a:pt x="119" y="503"/>
                    </a:lnTo>
                    <a:lnTo>
                      <a:pt x="1" y="247"/>
                    </a:lnTo>
                    <a:lnTo>
                      <a:pt x="1" y="296"/>
                    </a:lnTo>
                    <a:lnTo>
                      <a:pt x="119" y="601"/>
                    </a:lnTo>
                    <a:lnTo>
                      <a:pt x="110" y="1703"/>
                    </a:lnTo>
                    <a:lnTo>
                      <a:pt x="267" y="1743"/>
                    </a:lnTo>
                    <a:lnTo>
                      <a:pt x="208" y="739"/>
                    </a:lnTo>
                    <a:lnTo>
                      <a:pt x="287" y="640"/>
                    </a:lnTo>
                    <a:lnTo>
                      <a:pt x="306" y="591"/>
                    </a:lnTo>
                    <a:lnTo>
                      <a:pt x="306" y="591"/>
                    </a:lnTo>
                    <a:lnTo>
                      <a:pt x="208" y="670"/>
                    </a:lnTo>
                    <a:lnTo>
                      <a:pt x="188" y="433"/>
                    </a:lnTo>
                    <a:lnTo>
                      <a:pt x="346" y="177"/>
                    </a:lnTo>
                    <a:lnTo>
                      <a:pt x="346" y="138"/>
                    </a:lnTo>
                    <a:lnTo>
                      <a:pt x="188" y="335"/>
                    </a:lnTo>
                    <a:lnTo>
                      <a:pt x="169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8"/>
              <p:cNvSpPr/>
              <p:nvPr/>
            </p:nvSpPr>
            <p:spPr>
              <a:xfrm>
                <a:off x="1733588" y="2480242"/>
                <a:ext cx="347338" cy="417056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2034" extrusionOk="0">
                    <a:moveTo>
                      <a:pt x="924" y="1"/>
                    </a:moveTo>
                    <a:cubicBezTo>
                      <a:pt x="891" y="1"/>
                      <a:pt x="858" y="5"/>
                      <a:pt x="827" y="14"/>
                    </a:cubicBezTo>
                    <a:cubicBezTo>
                      <a:pt x="689" y="44"/>
                      <a:pt x="571" y="152"/>
                      <a:pt x="512" y="289"/>
                    </a:cubicBezTo>
                    <a:cubicBezTo>
                      <a:pt x="453" y="418"/>
                      <a:pt x="443" y="565"/>
                      <a:pt x="482" y="713"/>
                    </a:cubicBezTo>
                    <a:cubicBezTo>
                      <a:pt x="456" y="655"/>
                      <a:pt x="402" y="634"/>
                      <a:pt x="343" y="634"/>
                    </a:cubicBezTo>
                    <a:cubicBezTo>
                      <a:pt x="290" y="634"/>
                      <a:pt x="233" y="650"/>
                      <a:pt x="187" y="674"/>
                    </a:cubicBezTo>
                    <a:cubicBezTo>
                      <a:pt x="89" y="722"/>
                      <a:pt x="30" y="841"/>
                      <a:pt x="40" y="949"/>
                    </a:cubicBezTo>
                    <a:cubicBezTo>
                      <a:pt x="49" y="1057"/>
                      <a:pt x="108" y="1155"/>
                      <a:pt x="187" y="1234"/>
                    </a:cubicBezTo>
                    <a:cubicBezTo>
                      <a:pt x="119" y="1234"/>
                      <a:pt x="79" y="1284"/>
                      <a:pt x="40" y="1343"/>
                    </a:cubicBezTo>
                    <a:cubicBezTo>
                      <a:pt x="10" y="1402"/>
                      <a:pt x="0" y="1481"/>
                      <a:pt x="10" y="1549"/>
                    </a:cubicBezTo>
                    <a:cubicBezTo>
                      <a:pt x="10" y="1608"/>
                      <a:pt x="30" y="1658"/>
                      <a:pt x="49" y="1707"/>
                    </a:cubicBezTo>
                    <a:cubicBezTo>
                      <a:pt x="138" y="1914"/>
                      <a:pt x="374" y="2012"/>
                      <a:pt x="630" y="2032"/>
                    </a:cubicBezTo>
                    <a:cubicBezTo>
                      <a:pt x="655" y="2033"/>
                      <a:pt x="681" y="2034"/>
                      <a:pt x="706" y="2034"/>
                    </a:cubicBezTo>
                    <a:cubicBezTo>
                      <a:pt x="1029" y="2034"/>
                      <a:pt x="1372" y="1921"/>
                      <a:pt x="1545" y="1766"/>
                    </a:cubicBezTo>
                    <a:cubicBezTo>
                      <a:pt x="1604" y="1707"/>
                      <a:pt x="1673" y="1628"/>
                      <a:pt x="1683" y="1540"/>
                    </a:cubicBezTo>
                    <a:cubicBezTo>
                      <a:pt x="1693" y="1451"/>
                      <a:pt x="1654" y="1363"/>
                      <a:pt x="1584" y="1303"/>
                    </a:cubicBezTo>
                    <a:cubicBezTo>
                      <a:pt x="1525" y="1244"/>
                      <a:pt x="1437" y="1205"/>
                      <a:pt x="1348" y="1185"/>
                    </a:cubicBezTo>
                    <a:lnTo>
                      <a:pt x="1348" y="1185"/>
                    </a:lnTo>
                    <a:cubicBezTo>
                      <a:pt x="1353" y="1186"/>
                      <a:pt x="1358" y="1186"/>
                      <a:pt x="1363" y="1186"/>
                    </a:cubicBezTo>
                    <a:cubicBezTo>
                      <a:pt x="1427" y="1186"/>
                      <a:pt x="1489" y="1132"/>
                      <a:pt x="1525" y="1077"/>
                    </a:cubicBezTo>
                    <a:cubicBezTo>
                      <a:pt x="1575" y="1028"/>
                      <a:pt x="1595" y="949"/>
                      <a:pt x="1565" y="890"/>
                    </a:cubicBezTo>
                    <a:cubicBezTo>
                      <a:pt x="1531" y="789"/>
                      <a:pt x="1432" y="738"/>
                      <a:pt x="1330" y="738"/>
                    </a:cubicBezTo>
                    <a:cubicBezTo>
                      <a:pt x="1314" y="738"/>
                      <a:pt x="1297" y="739"/>
                      <a:pt x="1280" y="742"/>
                    </a:cubicBezTo>
                    <a:cubicBezTo>
                      <a:pt x="1329" y="644"/>
                      <a:pt x="1348" y="545"/>
                      <a:pt x="1339" y="457"/>
                    </a:cubicBezTo>
                    <a:cubicBezTo>
                      <a:pt x="1319" y="319"/>
                      <a:pt x="1250" y="191"/>
                      <a:pt x="1210" y="142"/>
                    </a:cubicBezTo>
                    <a:cubicBezTo>
                      <a:pt x="1150" y="51"/>
                      <a:pt x="1036" y="1"/>
                      <a:pt x="924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8"/>
              <p:cNvSpPr/>
              <p:nvPr/>
            </p:nvSpPr>
            <p:spPr>
              <a:xfrm>
                <a:off x="1868711" y="2735315"/>
                <a:ext cx="58846" cy="294851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438" extrusionOk="0">
                    <a:moveTo>
                      <a:pt x="138" y="0"/>
                    </a:moveTo>
                    <a:lnTo>
                      <a:pt x="99" y="59"/>
                    </a:lnTo>
                    <a:lnTo>
                      <a:pt x="99" y="423"/>
                    </a:lnTo>
                    <a:lnTo>
                      <a:pt x="0" y="207"/>
                    </a:lnTo>
                    <a:lnTo>
                      <a:pt x="0" y="246"/>
                    </a:lnTo>
                    <a:lnTo>
                      <a:pt x="99" y="502"/>
                    </a:lnTo>
                    <a:lnTo>
                      <a:pt x="89" y="1407"/>
                    </a:lnTo>
                    <a:lnTo>
                      <a:pt x="217" y="1437"/>
                    </a:lnTo>
                    <a:lnTo>
                      <a:pt x="168" y="611"/>
                    </a:lnTo>
                    <a:lnTo>
                      <a:pt x="237" y="532"/>
                    </a:lnTo>
                    <a:lnTo>
                      <a:pt x="247" y="493"/>
                    </a:lnTo>
                    <a:lnTo>
                      <a:pt x="168" y="561"/>
                    </a:lnTo>
                    <a:lnTo>
                      <a:pt x="158" y="364"/>
                    </a:lnTo>
                    <a:lnTo>
                      <a:pt x="286" y="158"/>
                    </a:lnTo>
                    <a:lnTo>
                      <a:pt x="286" y="119"/>
                    </a:lnTo>
                    <a:lnTo>
                      <a:pt x="148" y="285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8"/>
              <p:cNvSpPr/>
              <p:nvPr/>
            </p:nvSpPr>
            <p:spPr>
              <a:xfrm>
                <a:off x="2516438" y="2503207"/>
                <a:ext cx="272498" cy="325607"/>
              </a:xfrm>
              <a:custGeom>
                <a:avLst/>
                <a:gdLst/>
                <a:ahLst/>
                <a:cxnLst/>
                <a:rect l="l" t="t" r="r" b="b"/>
                <a:pathLst>
                  <a:path w="1329" h="1588" extrusionOk="0">
                    <a:moveTo>
                      <a:pt x="729" y="1"/>
                    </a:moveTo>
                    <a:cubicBezTo>
                      <a:pt x="703" y="1"/>
                      <a:pt x="677" y="4"/>
                      <a:pt x="650" y="11"/>
                    </a:cubicBezTo>
                    <a:cubicBezTo>
                      <a:pt x="542" y="30"/>
                      <a:pt x="453" y="118"/>
                      <a:pt x="404" y="217"/>
                    </a:cubicBezTo>
                    <a:cubicBezTo>
                      <a:pt x="355" y="325"/>
                      <a:pt x="355" y="444"/>
                      <a:pt x="384" y="551"/>
                    </a:cubicBezTo>
                    <a:cubicBezTo>
                      <a:pt x="363" y="509"/>
                      <a:pt x="319" y="492"/>
                      <a:pt x="270" y="492"/>
                    </a:cubicBezTo>
                    <a:cubicBezTo>
                      <a:pt x="229" y="492"/>
                      <a:pt x="184" y="504"/>
                      <a:pt x="148" y="522"/>
                    </a:cubicBezTo>
                    <a:cubicBezTo>
                      <a:pt x="69" y="562"/>
                      <a:pt x="30" y="650"/>
                      <a:pt x="40" y="739"/>
                    </a:cubicBezTo>
                    <a:cubicBezTo>
                      <a:pt x="40" y="827"/>
                      <a:pt x="89" y="906"/>
                      <a:pt x="158" y="965"/>
                    </a:cubicBezTo>
                    <a:cubicBezTo>
                      <a:pt x="99" y="965"/>
                      <a:pt x="60" y="1004"/>
                      <a:pt x="40" y="1054"/>
                    </a:cubicBezTo>
                    <a:cubicBezTo>
                      <a:pt x="10" y="1103"/>
                      <a:pt x="1" y="1152"/>
                      <a:pt x="10" y="1211"/>
                    </a:cubicBezTo>
                    <a:cubicBezTo>
                      <a:pt x="10" y="1260"/>
                      <a:pt x="30" y="1299"/>
                      <a:pt x="40" y="1329"/>
                    </a:cubicBezTo>
                    <a:cubicBezTo>
                      <a:pt x="119" y="1496"/>
                      <a:pt x="296" y="1575"/>
                      <a:pt x="502" y="1585"/>
                    </a:cubicBezTo>
                    <a:cubicBezTo>
                      <a:pt x="527" y="1587"/>
                      <a:pt x="552" y="1588"/>
                      <a:pt x="578" y="1588"/>
                    </a:cubicBezTo>
                    <a:cubicBezTo>
                      <a:pt x="824" y="1588"/>
                      <a:pt x="1086" y="1504"/>
                      <a:pt x="1211" y="1388"/>
                    </a:cubicBezTo>
                    <a:cubicBezTo>
                      <a:pt x="1270" y="1339"/>
                      <a:pt x="1309" y="1280"/>
                      <a:pt x="1319" y="1211"/>
                    </a:cubicBezTo>
                    <a:cubicBezTo>
                      <a:pt x="1329" y="1142"/>
                      <a:pt x="1300" y="1063"/>
                      <a:pt x="1250" y="1014"/>
                    </a:cubicBezTo>
                    <a:cubicBezTo>
                      <a:pt x="1201" y="975"/>
                      <a:pt x="1132" y="945"/>
                      <a:pt x="1064" y="925"/>
                    </a:cubicBezTo>
                    <a:lnTo>
                      <a:pt x="1064" y="925"/>
                    </a:lnTo>
                    <a:cubicBezTo>
                      <a:pt x="1068" y="926"/>
                      <a:pt x="1072" y="927"/>
                      <a:pt x="1077" y="927"/>
                    </a:cubicBezTo>
                    <a:cubicBezTo>
                      <a:pt x="1123" y="927"/>
                      <a:pt x="1174" y="882"/>
                      <a:pt x="1201" y="847"/>
                    </a:cubicBezTo>
                    <a:cubicBezTo>
                      <a:pt x="1241" y="807"/>
                      <a:pt x="1250" y="748"/>
                      <a:pt x="1230" y="689"/>
                    </a:cubicBezTo>
                    <a:cubicBezTo>
                      <a:pt x="1204" y="619"/>
                      <a:pt x="1114" y="580"/>
                      <a:pt x="1033" y="580"/>
                    </a:cubicBezTo>
                    <a:cubicBezTo>
                      <a:pt x="1023" y="580"/>
                      <a:pt x="1014" y="580"/>
                      <a:pt x="1005" y="581"/>
                    </a:cubicBezTo>
                    <a:cubicBezTo>
                      <a:pt x="1053" y="503"/>
                      <a:pt x="1064" y="424"/>
                      <a:pt x="1053" y="355"/>
                    </a:cubicBezTo>
                    <a:cubicBezTo>
                      <a:pt x="1044" y="247"/>
                      <a:pt x="985" y="148"/>
                      <a:pt x="955" y="109"/>
                    </a:cubicBezTo>
                    <a:cubicBezTo>
                      <a:pt x="902" y="40"/>
                      <a:pt x="819" y="1"/>
                      <a:pt x="729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8"/>
              <p:cNvSpPr/>
              <p:nvPr/>
            </p:nvSpPr>
            <p:spPr>
              <a:xfrm>
                <a:off x="2623265" y="2702918"/>
                <a:ext cx="46749" cy="230263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123" extrusionOk="0">
                    <a:moveTo>
                      <a:pt x="110" y="1"/>
                    </a:moveTo>
                    <a:lnTo>
                      <a:pt x="80" y="40"/>
                    </a:lnTo>
                    <a:lnTo>
                      <a:pt x="80" y="336"/>
                    </a:lnTo>
                    <a:lnTo>
                      <a:pt x="1" y="158"/>
                    </a:lnTo>
                    <a:lnTo>
                      <a:pt x="1" y="198"/>
                    </a:lnTo>
                    <a:lnTo>
                      <a:pt x="80" y="395"/>
                    </a:lnTo>
                    <a:lnTo>
                      <a:pt x="70" y="1103"/>
                    </a:lnTo>
                    <a:lnTo>
                      <a:pt x="169" y="1123"/>
                    </a:lnTo>
                    <a:lnTo>
                      <a:pt x="169" y="1123"/>
                    </a:lnTo>
                    <a:lnTo>
                      <a:pt x="139" y="483"/>
                    </a:lnTo>
                    <a:lnTo>
                      <a:pt x="188" y="414"/>
                    </a:lnTo>
                    <a:lnTo>
                      <a:pt x="198" y="384"/>
                    </a:lnTo>
                    <a:lnTo>
                      <a:pt x="129" y="434"/>
                    </a:lnTo>
                    <a:lnTo>
                      <a:pt x="119" y="286"/>
                    </a:lnTo>
                    <a:lnTo>
                      <a:pt x="228" y="119"/>
                    </a:lnTo>
                    <a:lnTo>
                      <a:pt x="228" y="99"/>
                    </a:lnTo>
                    <a:lnTo>
                      <a:pt x="119" y="227"/>
                    </a:lnTo>
                    <a:lnTo>
                      <a:pt x="110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8"/>
              <p:cNvSpPr/>
              <p:nvPr/>
            </p:nvSpPr>
            <p:spPr>
              <a:xfrm>
                <a:off x="3301338" y="2526171"/>
                <a:ext cx="197864" cy="235799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150" extrusionOk="0">
                    <a:moveTo>
                      <a:pt x="523" y="0"/>
                    </a:moveTo>
                    <a:cubicBezTo>
                      <a:pt x="506" y="0"/>
                      <a:pt x="489" y="2"/>
                      <a:pt x="473" y="6"/>
                    </a:cubicBezTo>
                    <a:cubicBezTo>
                      <a:pt x="394" y="26"/>
                      <a:pt x="326" y="85"/>
                      <a:pt x="286" y="154"/>
                    </a:cubicBezTo>
                    <a:cubicBezTo>
                      <a:pt x="256" y="233"/>
                      <a:pt x="256" y="321"/>
                      <a:pt x="276" y="400"/>
                    </a:cubicBezTo>
                    <a:cubicBezTo>
                      <a:pt x="261" y="369"/>
                      <a:pt x="229" y="357"/>
                      <a:pt x="193" y="357"/>
                    </a:cubicBezTo>
                    <a:cubicBezTo>
                      <a:pt x="161" y="357"/>
                      <a:pt x="127" y="367"/>
                      <a:pt x="99" y="380"/>
                    </a:cubicBezTo>
                    <a:cubicBezTo>
                      <a:pt x="50" y="400"/>
                      <a:pt x="20" y="469"/>
                      <a:pt x="20" y="538"/>
                    </a:cubicBezTo>
                    <a:cubicBezTo>
                      <a:pt x="30" y="597"/>
                      <a:pt x="60" y="656"/>
                      <a:pt x="109" y="695"/>
                    </a:cubicBezTo>
                    <a:cubicBezTo>
                      <a:pt x="70" y="695"/>
                      <a:pt x="40" y="725"/>
                      <a:pt x="20" y="754"/>
                    </a:cubicBezTo>
                    <a:cubicBezTo>
                      <a:pt x="0" y="794"/>
                      <a:pt x="0" y="833"/>
                      <a:pt x="0" y="872"/>
                    </a:cubicBezTo>
                    <a:cubicBezTo>
                      <a:pt x="11" y="912"/>
                      <a:pt x="11" y="942"/>
                      <a:pt x="30" y="961"/>
                    </a:cubicBezTo>
                    <a:cubicBezTo>
                      <a:pt x="79" y="1089"/>
                      <a:pt x="208" y="1139"/>
                      <a:pt x="355" y="1148"/>
                    </a:cubicBezTo>
                    <a:cubicBezTo>
                      <a:pt x="370" y="1149"/>
                      <a:pt x="384" y="1149"/>
                      <a:pt x="399" y="1149"/>
                    </a:cubicBezTo>
                    <a:cubicBezTo>
                      <a:pt x="583" y="1149"/>
                      <a:pt x="776" y="1092"/>
                      <a:pt x="877" y="1001"/>
                    </a:cubicBezTo>
                    <a:cubicBezTo>
                      <a:pt x="916" y="971"/>
                      <a:pt x="945" y="922"/>
                      <a:pt x="955" y="872"/>
                    </a:cubicBezTo>
                    <a:cubicBezTo>
                      <a:pt x="965" y="824"/>
                      <a:pt x="936" y="774"/>
                      <a:pt x="896" y="735"/>
                    </a:cubicBezTo>
                    <a:cubicBezTo>
                      <a:pt x="866" y="706"/>
                      <a:pt x="818" y="676"/>
                      <a:pt x="768" y="676"/>
                    </a:cubicBezTo>
                    <a:cubicBezTo>
                      <a:pt x="798" y="676"/>
                      <a:pt x="837" y="636"/>
                      <a:pt x="866" y="607"/>
                    </a:cubicBezTo>
                    <a:cubicBezTo>
                      <a:pt x="896" y="577"/>
                      <a:pt x="906" y="538"/>
                      <a:pt x="886" y="498"/>
                    </a:cubicBezTo>
                    <a:cubicBezTo>
                      <a:pt x="869" y="447"/>
                      <a:pt x="806" y="418"/>
                      <a:pt x="751" y="418"/>
                    </a:cubicBezTo>
                    <a:cubicBezTo>
                      <a:pt x="744" y="418"/>
                      <a:pt x="736" y="419"/>
                      <a:pt x="729" y="420"/>
                    </a:cubicBezTo>
                    <a:cubicBezTo>
                      <a:pt x="759" y="361"/>
                      <a:pt x="768" y="312"/>
                      <a:pt x="759" y="253"/>
                    </a:cubicBezTo>
                    <a:cubicBezTo>
                      <a:pt x="748" y="174"/>
                      <a:pt x="709" y="105"/>
                      <a:pt x="689" y="76"/>
                    </a:cubicBezTo>
                    <a:cubicBezTo>
                      <a:pt x="651" y="29"/>
                      <a:pt x="587" y="0"/>
                      <a:pt x="523" y="0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8"/>
              <p:cNvSpPr/>
              <p:nvPr/>
            </p:nvSpPr>
            <p:spPr>
              <a:xfrm>
                <a:off x="3378024" y="2670726"/>
                <a:ext cx="32396" cy="16752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817" extrusionOk="0">
                    <a:moveTo>
                      <a:pt x="79" y="1"/>
                    </a:moveTo>
                    <a:lnTo>
                      <a:pt x="59" y="30"/>
                    </a:lnTo>
                    <a:lnTo>
                      <a:pt x="59" y="237"/>
                    </a:lnTo>
                    <a:lnTo>
                      <a:pt x="0" y="119"/>
                    </a:lnTo>
                    <a:lnTo>
                      <a:pt x="0" y="138"/>
                    </a:lnTo>
                    <a:lnTo>
                      <a:pt x="59" y="286"/>
                    </a:lnTo>
                    <a:lnTo>
                      <a:pt x="50" y="797"/>
                    </a:lnTo>
                    <a:lnTo>
                      <a:pt x="129" y="817"/>
                    </a:lnTo>
                    <a:lnTo>
                      <a:pt x="99" y="345"/>
                    </a:lnTo>
                    <a:lnTo>
                      <a:pt x="138" y="305"/>
                    </a:lnTo>
                    <a:lnTo>
                      <a:pt x="138" y="276"/>
                    </a:lnTo>
                    <a:lnTo>
                      <a:pt x="99" y="315"/>
                    </a:lnTo>
                    <a:lnTo>
                      <a:pt x="89" y="207"/>
                    </a:lnTo>
                    <a:lnTo>
                      <a:pt x="158" y="89"/>
                    </a:lnTo>
                    <a:lnTo>
                      <a:pt x="158" y="69"/>
                    </a:lnTo>
                    <a:lnTo>
                      <a:pt x="89" y="158"/>
                    </a:lnTo>
                    <a:lnTo>
                      <a:pt x="79" y="1"/>
                    </a:lnTo>
                    <a:close/>
                  </a:path>
                </a:pathLst>
              </a:custGeom>
              <a:solidFill>
                <a:srgbClr val="005E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8"/>
              <p:cNvSpPr/>
              <p:nvPr/>
            </p:nvSpPr>
            <p:spPr>
              <a:xfrm>
                <a:off x="-193600" y="2846243"/>
                <a:ext cx="9508115" cy="2875721"/>
              </a:xfrm>
              <a:custGeom>
                <a:avLst/>
                <a:gdLst/>
                <a:ahLst/>
                <a:cxnLst/>
                <a:rect l="l" t="t" r="r" b="b"/>
                <a:pathLst>
                  <a:path w="46372" h="14025" extrusionOk="0">
                    <a:moveTo>
                      <a:pt x="23315" y="0"/>
                    </a:moveTo>
                    <a:cubicBezTo>
                      <a:pt x="15038" y="0"/>
                      <a:pt x="7215" y="857"/>
                      <a:pt x="247" y="2392"/>
                    </a:cubicBezTo>
                    <a:lnTo>
                      <a:pt x="1" y="14024"/>
                    </a:lnTo>
                    <a:lnTo>
                      <a:pt x="46303" y="14024"/>
                    </a:lnTo>
                    <a:lnTo>
                      <a:pt x="46371" y="2392"/>
                    </a:lnTo>
                    <a:cubicBezTo>
                      <a:pt x="39404" y="857"/>
                      <a:pt x="31581" y="0"/>
                      <a:pt x="233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8"/>
              <p:cNvSpPr/>
              <p:nvPr/>
            </p:nvSpPr>
            <p:spPr>
              <a:xfrm>
                <a:off x="-9883" y="3564507"/>
                <a:ext cx="4596792" cy="2157457"/>
              </a:xfrm>
              <a:custGeom>
                <a:avLst/>
                <a:gdLst/>
                <a:ahLst/>
                <a:cxnLst/>
                <a:rect l="l" t="t" r="r" b="b"/>
                <a:pathLst>
                  <a:path w="22419" h="10522" extrusionOk="0">
                    <a:moveTo>
                      <a:pt x="1" y="1"/>
                    </a:moveTo>
                    <a:lnTo>
                      <a:pt x="1" y="10521"/>
                    </a:lnTo>
                    <a:lnTo>
                      <a:pt x="22419" y="10521"/>
                    </a:lnTo>
                    <a:lnTo>
                      <a:pt x="22419" y="1979"/>
                    </a:lnTo>
                    <a:cubicBezTo>
                      <a:pt x="19082" y="2267"/>
                      <a:pt x="16218" y="2385"/>
                      <a:pt x="13764" y="2385"/>
                    </a:cubicBezTo>
                    <a:cubicBezTo>
                      <a:pt x="2728" y="238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8"/>
              <p:cNvSpPr/>
              <p:nvPr/>
            </p:nvSpPr>
            <p:spPr>
              <a:xfrm>
                <a:off x="4584695" y="3564507"/>
                <a:ext cx="4596587" cy="2157457"/>
              </a:xfrm>
              <a:custGeom>
                <a:avLst/>
                <a:gdLst/>
                <a:ahLst/>
                <a:cxnLst/>
                <a:rect l="l" t="t" r="r" b="b"/>
                <a:pathLst>
                  <a:path w="22418" h="10522" extrusionOk="0">
                    <a:moveTo>
                      <a:pt x="22418" y="1"/>
                    </a:moveTo>
                    <a:cubicBezTo>
                      <a:pt x="22418" y="1"/>
                      <a:pt x="19691" y="2385"/>
                      <a:pt x="8655" y="2385"/>
                    </a:cubicBezTo>
                    <a:cubicBezTo>
                      <a:pt x="6201" y="2385"/>
                      <a:pt x="3337" y="2267"/>
                      <a:pt x="0" y="1979"/>
                    </a:cubicBezTo>
                    <a:lnTo>
                      <a:pt x="0" y="10521"/>
                    </a:lnTo>
                    <a:lnTo>
                      <a:pt x="22418" y="10521"/>
                    </a:lnTo>
                    <a:lnTo>
                      <a:pt x="224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8"/>
              <p:cNvSpPr/>
              <p:nvPr/>
            </p:nvSpPr>
            <p:spPr>
              <a:xfrm>
                <a:off x="4497963" y="2949174"/>
                <a:ext cx="212011" cy="690378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3367" extrusionOk="0">
                    <a:moveTo>
                      <a:pt x="128" y="1"/>
                    </a:moveTo>
                    <a:lnTo>
                      <a:pt x="1" y="3366"/>
                    </a:lnTo>
                    <a:lnTo>
                      <a:pt x="1033" y="3366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8"/>
              <p:cNvSpPr/>
              <p:nvPr/>
            </p:nvSpPr>
            <p:spPr>
              <a:xfrm>
                <a:off x="4398927" y="3786568"/>
                <a:ext cx="460315" cy="2373162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1574" extrusionOk="0">
                    <a:moveTo>
                      <a:pt x="454" y="0"/>
                    </a:moveTo>
                    <a:lnTo>
                      <a:pt x="1" y="11573"/>
                    </a:lnTo>
                    <a:lnTo>
                      <a:pt x="2245" y="11573"/>
                    </a:lnTo>
                    <a:lnTo>
                      <a:pt x="1556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8"/>
              <p:cNvSpPr/>
              <p:nvPr/>
            </p:nvSpPr>
            <p:spPr>
              <a:xfrm>
                <a:off x="656093" y="3342651"/>
                <a:ext cx="3559494" cy="2853371"/>
              </a:xfrm>
              <a:custGeom>
                <a:avLst/>
                <a:gdLst/>
                <a:ahLst/>
                <a:cxnLst/>
                <a:rect l="l" t="t" r="r" b="b"/>
                <a:pathLst>
                  <a:path w="17360" h="13916" extrusionOk="0">
                    <a:moveTo>
                      <a:pt x="876" y="0"/>
                    </a:moveTo>
                    <a:cubicBezTo>
                      <a:pt x="394" y="0"/>
                      <a:pt x="0" y="384"/>
                      <a:pt x="0" y="866"/>
                    </a:cubicBezTo>
                    <a:lnTo>
                      <a:pt x="0" y="13040"/>
                    </a:lnTo>
                    <a:cubicBezTo>
                      <a:pt x="0" y="13522"/>
                      <a:pt x="394" y="13915"/>
                      <a:pt x="876" y="13915"/>
                    </a:cubicBezTo>
                    <a:lnTo>
                      <a:pt x="16484" y="13915"/>
                    </a:lnTo>
                    <a:cubicBezTo>
                      <a:pt x="16966" y="13915"/>
                      <a:pt x="17360" y="13522"/>
                      <a:pt x="17360" y="13040"/>
                    </a:cubicBezTo>
                    <a:lnTo>
                      <a:pt x="17360" y="866"/>
                    </a:lnTo>
                    <a:cubicBezTo>
                      <a:pt x="17360" y="384"/>
                      <a:pt x="16966" y="0"/>
                      <a:pt x="164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8"/>
              <p:cNvSpPr/>
              <p:nvPr/>
            </p:nvSpPr>
            <p:spPr>
              <a:xfrm>
                <a:off x="1313868" y="3564507"/>
                <a:ext cx="605483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53" h="2953" extrusionOk="0">
                    <a:moveTo>
                      <a:pt x="1477" y="1"/>
                    </a:moveTo>
                    <a:cubicBezTo>
                      <a:pt x="659" y="1"/>
                      <a:pt x="1" y="660"/>
                      <a:pt x="1" y="1477"/>
                    </a:cubicBezTo>
                    <a:cubicBezTo>
                      <a:pt x="1" y="2294"/>
                      <a:pt x="659" y="2953"/>
                      <a:pt x="1477" y="2953"/>
                    </a:cubicBezTo>
                    <a:cubicBezTo>
                      <a:pt x="2293" y="2953"/>
                      <a:pt x="2953" y="2294"/>
                      <a:pt x="2953" y="1477"/>
                    </a:cubicBezTo>
                    <a:cubicBezTo>
                      <a:pt x="2953" y="660"/>
                      <a:pt x="2293" y="1"/>
                      <a:pt x="14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8"/>
              <p:cNvSpPr/>
              <p:nvPr/>
            </p:nvSpPr>
            <p:spPr>
              <a:xfrm>
                <a:off x="1576116" y="3826961"/>
                <a:ext cx="80991" cy="80787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4" extrusionOk="0">
                    <a:moveTo>
                      <a:pt x="198" y="0"/>
                    </a:moveTo>
                    <a:cubicBezTo>
                      <a:pt x="89" y="0"/>
                      <a:pt x="1" y="89"/>
                      <a:pt x="1" y="197"/>
                    </a:cubicBezTo>
                    <a:cubicBezTo>
                      <a:pt x="1" y="305"/>
                      <a:pt x="89" y="394"/>
                      <a:pt x="198" y="394"/>
                    </a:cubicBezTo>
                    <a:cubicBezTo>
                      <a:pt x="306" y="394"/>
                      <a:pt x="394" y="305"/>
                      <a:pt x="394" y="197"/>
                    </a:cubicBezTo>
                    <a:cubicBezTo>
                      <a:pt x="394" y="89"/>
                      <a:pt x="306" y="0"/>
                      <a:pt x="198" y="0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8"/>
              <p:cNvSpPr/>
              <p:nvPr/>
            </p:nvSpPr>
            <p:spPr>
              <a:xfrm>
                <a:off x="1596415" y="3616998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40" y="1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8"/>
              <p:cNvSpPr/>
              <p:nvPr/>
            </p:nvSpPr>
            <p:spPr>
              <a:xfrm>
                <a:off x="1616509" y="3616998"/>
                <a:ext cx="20504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99" y="1221"/>
                    </a:lnTo>
                    <a:lnTo>
                      <a:pt x="60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8"/>
              <p:cNvSpPr/>
              <p:nvPr/>
            </p:nvSpPr>
            <p:spPr>
              <a:xfrm>
                <a:off x="1416799" y="3853207"/>
                <a:ext cx="199914" cy="175721"/>
              </a:xfrm>
              <a:custGeom>
                <a:avLst/>
                <a:gdLst/>
                <a:ahLst/>
                <a:cxnLst/>
                <a:rect l="l" t="t" r="r" b="b"/>
                <a:pathLst>
                  <a:path w="975" h="857" extrusionOk="0">
                    <a:moveTo>
                      <a:pt x="916" y="0"/>
                    </a:moveTo>
                    <a:lnTo>
                      <a:pt x="0" y="817"/>
                    </a:lnTo>
                    <a:lnTo>
                      <a:pt x="39" y="856"/>
                    </a:lnTo>
                    <a:lnTo>
                      <a:pt x="975" y="69"/>
                    </a:lnTo>
                    <a:lnTo>
                      <a:pt x="916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8"/>
              <p:cNvSpPr/>
              <p:nvPr/>
            </p:nvSpPr>
            <p:spPr>
              <a:xfrm>
                <a:off x="1424795" y="3867150"/>
                <a:ext cx="204015" cy="171826"/>
              </a:xfrm>
              <a:custGeom>
                <a:avLst/>
                <a:gdLst/>
                <a:ahLst/>
                <a:cxnLst/>
                <a:rect l="l" t="t" r="r" b="b"/>
                <a:pathLst>
                  <a:path w="995" h="838" extrusionOk="0">
                    <a:moveTo>
                      <a:pt x="936" y="1"/>
                    </a:moveTo>
                    <a:lnTo>
                      <a:pt x="0" y="788"/>
                    </a:lnTo>
                    <a:lnTo>
                      <a:pt x="40" y="838"/>
                    </a:lnTo>
                    <a:lnTo>
                      <a:pt x="995" y="80"/>
                    </a:lnTo>
                    <a:lnTo>
                      <a:pt x="936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8"/>
              <p:cNvSpPr/>
              <p:nvPr/>
            </p:nvSpPr>
            <p:spPr>
              <a:xfrm>
                <a:off x="2022082" y="3415236"/>
                <a:ext cx="607534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2953" extrusionOk="0">
                    <a:moveTo>
                      <a:pt x="1476" y="0"/>
                    </a:moveTo>
                    <a:cubicBezTo>
                      <a:pt x="660" y="0"/>
                      <a:pt x="0" y="660"/>
                      <a:pt x="0" y="1477"/>
                    </a:cubicBezTo>
                    <a:cubicBezTo>
                      <a:pt x="0" y="2294"/>
                      <a:pt x="660" y="2953"/>
                      <a:pt x="1476" y="2953"/>
                    </a:cubicBezTo>
                    <a:cubicBezTo>
                      <a:pt x="2294" y="2953"/>
                      <a:pt x="2963" y="2294"/>
                      <a:pt x="2963" y="1477"/>
                    </a:cubicBezTo>
                    <a:cubicBezTo>
                      <a:pt x="2963" y="660"/>
                      <a:pt x="2294" y="0"/>
                      <a:pt x="14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8"/>
              <p:cNvSpPr/>
              <p:nvPr/>
            </p:nvSpPr>
            <p:spPr>
              <a:xfrm>
                <a:off x="2286381" y="3677485"/>
                <a:ext cx="78940" cy="80992"/>
              </a:xfrm>
              <a:custGeom>
                <a:avLst/>
                <a:gdLst/>
                <a:ahLst/>
                <a:cxnLst/>
                <a:rect l="l" t="t" r="r" b="b"/>
                <a:pathLst>
                  <a:path w="385" h="395" extrusionOk="0">
                    <a:moveTo>
                      <a:pt x="187" y="1"/>
                    </a:moveTo>
                    <a:cubicBezTo>
                      <a:pt x="80" y="1"/>
                      <a:pt x="1" y="90"/>
                      <a:pt x="1" y="198"/>
                    </a:cubicBezTo>
                    <a:cubicBezTo>
                      <a:pt x="1" y="306"/>
                      <a:pt x="80" y="394"/>
                      <a:pt x="187" y="394"/>
                    </a:cubicBezTo>
                    <a:cubicBezTo>
                      <a:pt x="296" y="394"/>
                      <a:pt x="384" y="306"/>
                      <a:pt x="384" y="198"/>
                    </a:cubicBezTo>
                    <a:cubicBezTo>
                      <a:pt x="384" y="90"/>
                      <a:pt x="296" y="1"/>
                      <a:pt x="187" y="1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8"/>
              <p:cNvSpPr/>
              <p:nvPr/>
            </p:nvSpPr>
            <p:spPr>
              <a:xfrm>
                <a:off x="2304630" y="3467727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39" y="0"/>
                    </a:moveTo>
                    <a:lnTo>
                      <a:pt x="0" y="1221"/>
                    </a:lnTo>
                    <a:lnTo>
                      <a:pt x="98" y="1221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8"/>
              <p:cNvSpPr/>
              <p:nvPr/>
            </p:nvSpPr>
            <p:spPr>
              <a:xfrm>
                <a:off x="2324724" y="3467727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0" y="0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8"/>
              <p:cNvSpPr/>
              <p:nvPr/>
            </p:nvSpPr>
            <p:spPr>
              <a:xfrm>
                <a:off x="2125013" y="3703936"/>
                <a:ext cx="199914" cy="175516"/>
              </a:xfrm>
              <a:custGeom>
                <a:avLst/>
                <a:gdLst/>
                <a:ahLst/>
                <a:cxnLst/>
                <a:rect l="l" t="t" r="r" b="b"/>
                <a:pathLst>
                  <a:path w="975" h="856" extrusionOk="0">
                    <a:moveTo>
                      <a:pt x="915" y="0"/>
                    </a:moveTo>
                    <a:lnTo>
                      <a:pt x="1" y="817"/>
                    </a:lnTo>
                    <a:lnTo>
                      <a:pt x="40" y="856"/>
                    </a:lnTo>
                    <a:lnTo>
                      <a:pt x="974" y="69"/>
                    </a:lnTo>
                    <a:lnTo>
                      <a:pt x="915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8"/>
              <p:cNvSpPr/>
              <p:nvPr/>
            </p:nvSpPr>
            <p:spPr>
              <a:xfrm>
                <a:off x="2133010" y="3717879"/>
                <a:ext cx="206065" cy="171826"/>
              </a:xfrm>
              <a:custGeom>
                <a:avLst/>
                <a:gdLst/>
                <a:ahLst/>
                <a:cxnLst/>
                <a:rect l="l" t="t" r="r" b="b"/>
                <a:pathLst>
                  <a:path w="1005" h="838" extrusionOk="0">
                    <a:moveTo>
                      <a:pt x="935" y="1"/>
                    </a:moveTo>
                    <a:lnTo>
                      <a:pt x="1" y="788"/>
                    </a:lnTo>
                    <a:lnTo>
                      <a:pt x="40" y="837"/>
                    </a:lnTo>
                    <a:lnTo>
                      <a:pt x="1005" y="79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8"/>
              <p:cNvSpPr/>
              <p:nvPr/>
            </p:nvSpPr>
            <p:spPr>
              <a:xfrm>
                <a:off x="2803087" y="3516117"/>
                <a:ext cx="607328" cy="605491"/>
              </a:xfrm>
              <a:custGeom>
                <a:avLst/>
                <a:gdLst/>
                <a:ahLst/>
                <a:cxnLst/>
                <a:rect l="l" t="t" r="r" b="b"/>
                <a:pathLst>
                  <a:path w="2962" h="2953" extrusionOk="0">
                    <a:moveTo>
                      <a:pt x="1476" y="1"/>
                    </a:moveTo>
                    <a:cubicBezTo>
                      <a:pt x="659" y="1"/>
                      <a:pt x="0" y="660"/>
                      <a:pt x="0" y="1477"/>
                    </a:cubicBezTo>
                    <a:cubicBezTo>
                      <a:pt x="0" y="2294"/>
                      <a:pt x="659" y="2953"/>
                      <a:pt x="1476" y="2953"/>
                    </a:cubicBezTo>
                    <a:cubicBezTo>
                      <a:pt x="2293" y="2953"/>
                      <a:pt x="2962" y="2294"/>
                      <a:pt x="2962" y="1477"/>
                    </a:cubicBezTo>
                    <a:cubicBezTo>
                      <a:pt x="2962" y="660"/>
                      <a:pt x="2293" y="1"/>
                      <a:pt x="14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8"/>
              <p:cNvSpPr/>
              <p:nvPr/>
            </p:nvSpPr>
            <p:spPr>
              <a:xfrm>
                <a:off x="3067181" y="3778366"/>
                <a:ext cx="79145" cy="80992"/>
              </a:xfrm>
              <a:custGeom>
                <a:avLst/>
                <a:gdLst/>
                <a:ahLst/>
                <a:cxnLst/>
                <a:rect l="l" t="t" r="r" b="b"/>
                <a:pathLst>
                  <a:path w="386" h="395" extrusionOk="0">
                    <a:moveTo>
                      <a:pt x="188" y="1"/>
                    </a:moveTo>
                    <a:cubicBezTo>
                      <a:pt x="90" y="1"/>
                      <a:pt x="1" y="90"/>
                      <a:pt x="1" y="198"/>
                    </a:cubicBezTo>
                    <a:cubicBezTo>
                      <a:pt x="1" y="306"/>
                      <a:pt x="90" y="394"/>
                      <a:pt x="188" y="394"/>
                    </a:cubicBezTo>
                    <a:cubicBezTo>
                      <a:pt x="296" y="394"/>
                      <a:pt x="385" y="306"/>
                      <a:pt x="385" y="198"/>
                    </a:cubicBezTo>
                    <a:cubicBezTo>
                      <a:pt x="385" y="90"/>
                      <a:pt x="296" y="1"/>
                      <a:pt x="188" y="1"/>
                    </a:cubicBez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8"/>
              <p:cNvSpPr/>
              <p:nvPr/>
            </p:nvSpPr>
            <p:spPr>
              <a:xfrm>
                <a:off x="3087480" y="3568608"/>
                <a:ext cx="18454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0" h="1221" extrusionOk="0">
                    <a:moveTo>
                      <a:pt x="40" y="0"/>
                    </a:moveTo>
                    <a:lnTo>
                      <a:pt x="0" y="1221"/>
                    </a:lnTo>
                    <a:lnTo>
                      <a:pt x="89" y="1221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8"/>
              <p:cNvSpPr/>
              <p:nvPr/>
            </p:nvSpPr>
            <p:spPr>
              <a:xfrm>
                <a:off x="3105728" y="3568608"/>
                <a:ext cx="20299" cy="250357"/>
              </a:xfrm>
              <a:custGeom>
                <a:avLst/>
                <a:gdLst/>
                <a:ahLst/>
                <a:cxnLst/>
                <a:rect l="l" t="t" r="r" b="b"/>
                <a:pathLst>
                  <a:path w="99" h="1221" extrusionOk="0">
                    <a:moveTo>
                      <a:pt x="0" y="0"/>
                    </a:moveTo>
                    <a:lnTo>
                      <a:pt x="0" y="1221"/>
                    </a:lnTo>
                    <a:lnTo>
                      <a:pt x="99" y="1221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FFC54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8"/>
              <p:cNvSpPr/>
              <p:nvPr/>
            </p:nvSpPr>
            <p:spPr>
              <a:xfrm>
                <a:off x="-9883" y="4062965"/>
                <a:ext cx="9191123" cy="1658999"/>
              </a:xfrm>
              <a:custGeom>
                <a:avLst/>
                <a:gdLst/>
                <a:ahLst/>
                <a:cxnLst/>
                <a:rect l="l" t="t" r="r" b="b"/>
                <a:pathLst>
                  <a:path w="44826" h="8091" extrusionOk="0">
                    <a:moveTo>
                      <a:pt x="22419" y="1"/>
                    </a:moveTo>
                    <a:cubicBezTo>
                      <a:pt x="13011" y="1"/>
                      <a:pt x="4744" y="1250"/>
                      <a:pt x="1" y="3140"/>
                    </a:cubicBezTo>
                    <a:lnTo>
                      <a:pt x="1" y="8090"/>
                    </a:lnTo>
                    <a:lnTo>
                      <a:pt x="44826" y="8090"/>
                    </a:lnTo>
                    <a:lnTo>
                      <a:pt x="44826" y="3140"/>
                    </a:lnTo>
                    <a:cubicBezTo>
                      <a:pt x="40083" y="1250"/>
                      <a:pt x="31816" y="1"/>
                      <a:pt x="22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8"/>
              <p:cNvSpPr/>
              <p:nvPr/>
            </p:nvSpPr>
            <p:spPr>
              <a:xfrm>
                <a:off x="-9883" y="4236636"/>
                <a:ext cx="9191123" cy="1485328"/>
              </a:xfrm>
              <a:custGeom>
                <a:avLst/>
                <a:gdLst/>
                <a:ahLst/>
                <a:cxnLst/>
                <a:rect l="l" t="t" r="r" b="b"/>
                <a:pathLst>
                  <a:path w="44826" h="7244" extrusionOk="0">
                    <a:moveTo>
                      <a:pt x="22419" y="0"/>
                    </a:moveTo>
                    <a:cubicBezTo>
                      <a:pt x="13011" y="0"/>
                      <a:pt x="4744" y="1122"/>
                      <a:pt x="1" y="2815"/>
                    </a:cubicBezTo>
                    <a:lnTo>
                      <a:pt x="1" y="7243"/>
                    </a:lnTo>
                    <a:lnTo>
                      <a:pt x="44826" y="7243"/>
                    </a:lnTo>
                    <a:lnTo>
                      <a:pt x="44826" y="2815"/>
                    </a:lnTo>
                    <a:cubicBezTo>
                      <a:pt x="40083" y="1122"/>
                      <a:pt x="31816" y="0"/>
                      <a:pt x="224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8"/>
              <p:cNvSpPr/>
              <p:nvPr/>
            </p:nvSpPr>
            <p:spPr>
              <a:xfrm>
                <a:off x="191879" y="4983196"/>
                <a:ext cx="738759" cy="738768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3603" extrusionOk="0">
                    <a:moveTo>
                      <a:pt x="1801" y="0"/>
                    </a:moveTo>
                    <a:cubicBezTo>
                      <a:pt x="808" y="0"/>
                      <a:pt x="1" y="807"/>
                      <a:pt x="1" y="1801"/>
                    </a:cubicBezTo>
                    <a:lnTo>
                      <a:pt x="1" y="3602"/>
                    </a:lnTo>
                    <a:lnTo>
                      <a:pt x="3603" y="3602"/>
                    </a:lnTo>
                    <a:lnTo>
                      <a:pt x="3603" y="1801"/>
                    </a:lnTo>
                    <a:cubicBezTo>
                      <a:pt x="3603" y="807"/>
                      <a:pt x="2796" y="0"/>
                      <a:pt x="18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8"/>
              <p:cNvSpPr/>
              <p:nvPr/>
            </p:nvSpPr>
            <p:spPr>
              <a:xfrm>
                <a:off x="4645183" y="4323164"/>
                <a:ext cx="716615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95" h="1970" extrusionOk="0">
                    <a:moveTo>
                      <a:pt x="1" y="1"/>
                    </a:moveTo>
                    <a:lnTo>
                      <a:pt x="1" y="1969"/>
                    </a:lnTo>
                    <a:lnTo>
                      <a:pt x="3494" y="1969"/>
                    </a:lnTo>
                    <a:lnTo>
                      <a:pt x="34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8"/>
              <p:cNvSpPr/>
              <p:nvPr/>
            </p:nvSpPr>
            <p:spPr>
              <a:xfrm>
                <a:off x="4487710" y="5410915"/>
                <a:ext cx="1037502" cy="311049"/>
              </a:xfrm>
              <a:custGeom>
                <a:avLst/>
                <a:gdLst/>
                <a:ahLst/>
                <a:cxnLst/>
                <a:rect l="l" t="t" r="r" b="b"/>
                <a:pathLst>
                  <a:path w="5060" h="1517" extrusionOk="0">
                    <a:moveTo>
                      <a:pt x="1" y="1"/>
                    </a:moveTo>
                    <a:lnTo>
                      <a:pt x="769" y="1516"/>
                    </a:lnTo>
                    <a:lnTo>
                      <a:pt x="4292" y="1516"/>
                    </a:lnTo>
                    <a:lnTo>
                      <a:pt x="50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8"/>
              <p:cNvSpPr/>
              <p:nvPr/>
            </p:nvSpPr>
            <p:spPr>
              <a:xfrm>
                <a:off x="4199422" y="4787381"/>
                <a:ext cx="1614280" cy="565097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2756" extrusionOk="0">
                    <a:moveTo>
                      <a:pt x="0" y="0"/>
                    </a:moveTo>
                    <a:lnTo>
                      <a:pt x="0" y="2520"/>
                    </a:lnTo>
                    <a:cubicBezTo>
                      <a:pt x="0" y="2648"/>
                      <a:pt x="108" y="2756"/>
                      <a:pt x="236" y="2756"/>
                    </a:cubicBezTo>
                    <a:lnTo>
                      <a:pt x="7637" y="2756"/>
                    </a:lnTo>
                    <a:cubicBezTo>
                      <a:pt x="7764" y="2756"/>
                      <a:pt x="7873" y="2648"/>
                      <a:pt x="7873" y="2520"/>
                    </a:cubicBezTo>
                    <a:lnTo>
                      <a:pt x="7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8"/>
              <p:cNvSpPr/>
              <p:nvPr/>
            </p:nvSpPr>
            <p:spPr>
              <a:xfrm>
                <a:off x="3898625" y="4323164"/>
                <a:ext cx="710464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1970" extrusionOk="0">
                    <a:moveTo>
                      <a:pt x="3464" y="1"/>
                    </a:moveTo>
                    <a:cubicBezTo>
                      <a:pt x="1782" y="1"/>
                      <a:pt x="689" y="149"/>
                      <a:pt x="168" y="247"/>
                    </a:cubicBezTo>
                    <a:cubicBezTo>
                      <a:pt x="40" y="267"/>
                      <a:pt x="0" y="434"/>
                      <a:pt x="109" y="503"/>
                    </a:cubicBezTo>
                    <a:cubicBezTo>
                      <a:pt x="975" y="1103"/>
                      <a:pt x="1417" y="1969"/>
                      <a:pt x="1417" y="1969"/>
                    </a:cubicBezTo>
                    <a:lnTo>
                      <a:pt x="3464" y="1969"/>
                    </a:lnTo>
                    <a:lnTo>
                      <a:pt x="34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8"/>
              <p:cNvSpPr/>
              <p:nvPr/>
            </p:nvSpPr>
            <p:spPr>
              <a:xfrm>
                <a:off x="5403837" y="4323164"/>
                <a:ext cx="710464" cy="403934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1970" extrusionOk="0">
                    <a:moveTo>
                      <a:pt x="1" y="1"/>
                    </a:moveTo>
                    <a:lnTo>
                      <a:pt x="1" y="1969"/>
                    </a:lnTo>
                    <a:lnTo>
                      <a:pt x="2048" y="1969"/>
                    </a:lnTo>
                    <a:cubicBezTo>
                      <a:pt x="2048" y="1969"/>
                      <a:pt x="2491" y="1103"/>
                      <a:pt x="3357" y="503"/>
                    </a:cubicBezTo>
                    <a:cubicBezTo>
                      <a:pt x="3465" y="434"/>
                      <a:pt x="3425" y="267"/>
                      <a:pt x="3298" y="247"/>
                    </a:cubicBezTo>
                    <a:cubicBezTo>
                      <a:pt x="2776" y="149"/>
                      <a:pt x="1684" y="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8"/>
              <p:cNvSpPr/>
              <p:nvPr/>
            </p:nvSpPr>
            <p:spPr>
              <a:xfrm>
                <a:off x="6142398" y="5112373"/>
                <a:ext cx="3038898" cy="609591"/>
              </a:xfrm>
              <a:custGeom>
                <a:avLst/>
                <a:gdLst/>
                <a:ahLst/>
                <a:cxnLst/>
                <a:rect l="l" t="t" r="r" b="b"/>
                <a:pathLst>
                  <a:path w="14821" h="2973" extrusionOk="0">
                    <a:moveTo>
                      <a:pt x="2963" y="0"/>
                    </a:moveTo>
                    <a:cubicBezTo>
                      <a:pt x="1329" y="0"/>
                      <a:pt x="1" y="1328"/>
                      <a:pt x="1" y="2972"/>
                    </a:cubicBezTo>
                    <a:lnTo>
                      <a:pt x="14821" y="2972"/>
                    </a:lnTo>
                    <a:lnTo>
                      <a:pt x="148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8"/>
              <p:cNvSpPr/>
              <p:nvPr/>
            </p:nvSpPr>
            <p:spPr>
              <a:xfrm>
                <a:off x="1251330" y="4143752"/>
                <a:ext cx="1150274" cy="179617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876" extrusionOk="0">
                    <a:moveTo>
                      <a:pt x="0" y="0"/>
                    </a:moveTo>
                    <a:lnTo>
                      <a:pt x="0" y="876"/>
                    </a:lnTo>
                    <a:lnTo>
                      <a:pt x="5609" y="876"/>
                    </a:lnTo>
                    <a:lnTo>
                      <a:pt x="5609" y="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8"/>
              <p:cNvSpPr/>
              <p:nvPr/>
            </p:nvSpPr>
            <p:spPr>
              <a:xfrm>
                <a:off x="1251330" y="4323164"/>
                <a:ext cx="1150274" cy="177772"/>
              </a:xfrm>
              <a:custGeom>
                <a:avLst/>
                <a:gdLst/>
                <a:ahLst/>
                <a:cxnLst/>
                <a:rect l="l" t="t" r="r" b="b"/>
                <a:pathLst>
                  <a:path w="5610" h="867" extrusionOk="0">
                    <a:moveTo>
                      <a:pt x="0" y="1"/>
                    </a:moveTo>
                    <a:lnTo>
                      <a:pt x="0" y="867"/>
                    </a:lnTo>
                    <a:lnTo>
                      <a:pt x="5609" y="276"/>
                    </a:lnTo>
                    <a:lnTo>
                      <a:pt x="56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8"/>
              <p:cNvSpPr/>
              <p:nvPr/>
            </p:nvSpPr>
            <p:spPr>
              <a:xfrm>
                <a:off x="2401410" y="4143752"/>
                <a:ext cx="1148429" cy="179617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876" extrusionOk="0">
                    <a:moveTo>
                      <a:pt x="5600" y="0"/>
                    </a:moveTo>
                    <a:lnTo>
                      <a:pt x="0" y="600"/>
                    </a:lnTo>
                    <a:lnTo>
                      <a:pt x="0" y="876"/>
                    </a:lnTo>
                    <a:lnTo>
                      <a:pt x="5600" y="876"/>
                    </a:lnTo>
                    <a:lnTo>
                      <a:pt x="56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8"/>
              <p:cNvSpPr/>
              <p:nvPr/>
            </p:nvSpPr>
            <p:spPr>
              <a:xfrm>
                <a:off x="2401410" y="4323164"/>
                <a:ext cx="177770" cy="1148443"/>
              </a:xfrm>
              <a:custGeom>
                <a:avLst/>
                <a:gdLst/>
                <a:ahLst/>
                <a:cxnLst/>
                <a:rect l="l" t="t" r="r" b="b"/>
                <a:pathLst>
                  <a:path w="867" h="5601" extrusionOk="0">
                    <a:moveTo>
                      <a:pt x="0" y="1"/>
                    </a:moveTo>
                    <a:lnTo>
                      <a:pt x="0" y="5601"/>
                    </a:lnTo>
                    <a:lnTo>
                      <a:pt x="866" y="5601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8"/>
              <p:cNvSpPr/>
              <p:nvPr/>
            </p:nvSpPr>
            <p:spPr>
              <a:xfrm>
                <a:off x="2221793" y="4323164"/>
                <a:ext cx="179820" cy="1148443"/>
              </a:xfrm>
              <a:custGeom>
                <a:avLst/>
                <a:gdLst/>
                <a:ahLst/>
                <a:cxnLst/>
                <a:rect l="l" t="t" r="r" b="b"/>
                <a:pathLst>
                  <a:path w="877" h="5601" extrusionOk="0">
                    <a:moveTo>
                      <a:pt x="591" y="1"/>
                    </a:moveTo>
                    <a:lnTo>
                      <a:pt x="1" y="5601"/>
                    </a:lnTo>
                    <a:lnTo>
                      <a:pt x="876" y="5601"/>
                    </a:lnTo>
                    <a:lnTo>
                      <a:pt x="87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8"/>
              <p:cNvSpPr/>
              <p:nvPr/>
            </p:nvSpPr>
            <p:spPr>
              <a:xfrm>
                <a:off x="1144298" y="3056001"/>
                <a:ext cx="2532449" cy="2532685"/>
              </a:xfrm>
              <a:custGeom>
                <a:avLst/>
                <a:gdLst/>
                <a:ahLst/>
                <a:cxnLst/>
                <a:rect l="l" t="t" r="r" b="b"/>
                <a:pathLst>
                  <a:path w="12351" h="12352" extrusionOk="0">
                    <a:moveTo>
                      <a:pt x="6171" y="1212"/>
                    </a:moveTo>
                    <a:cubicBezTo>
                      <a:pt x="8917" y="1212"/>
                      <a:pt x="11141" y="3436"/>
                      <a:pt x="11141" y="6181"/>
                    </a:cubicBezTo>
                    <a:cubicBezTo>
                      <a:pt x="11141" y="8917"/>
                      <a:pt x="8917" y="11141"/>
                      <a:pt x="6171" y="11141"/>
                    </a:cubicBezTo>
                    <a:cubicBezTo>
                      <a:pt x="3435" y="11141"/>
                      <a:pt x="1211" y="8917"/>
                      <a:pt x="1211" y="6181"/>
                    </a:cubicBezTo>
                    <a:cubicBezTo>
                      <a:pt x="1211" y="3436"/>
                      <a:pt x="3435" y="1212"/>
                      <a:pt x="6171" y="1212"/>
                    </a:cubicBezTo>
                    <a:close/>
                    <a:moveTo>
                      <a:pt x="6171" y="1"/>
                    </a:moveTo>
                    <a:cubicBezTo>
                      <a:pt x="2766" y="1"/>
                      <a:pt x="1" y="2776"/>
                      <a:pt x="1" y="6181"/>
                    </a:cubicBezTo>
                    <a:cubicBezTo>
                      <a:pt x="1" y="9586"/>
                      <a:pt x="2766" y="12352"/>
                      <a:pt x="6171" y="12352"/>
                    </a:cubicBezTo>
                    <a:cubicBezTo>
                      <a:pt x="9586" y="12352"/>
                      <a:pt x="12351" y="9586"/>
                      <a:pt x="12351" y="6181"/>
                    </a:cubicBezTo>
                    <a:cubicBezTo>
                      <a:pt x="12351" y="2776"/>
                      <a:pt x="9586" y="1"/>
                      <a:pt x="6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8"/>
              <p:cNvSpPr/>
              <p:nvPr/>
            </p:nvSpPr>
            <p:spPr>
              <a:xfrm>
                <a:off x="1673101" y="3453579"/>
                <a:ext cx="143323" cy="111604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443" extrusionOk="0">
                    <a:moveTo>
                      <a:pt x="699" y="1"/>
                    </a:moveTo>
                    <a:cubicBezTo>
                      <a:pt x="699" y="1"/>
                      <a:pt x="0" y="1"/>
                      <a:pt x="0" y="463"/>
                    </a:cubicBezTo>
                    <a:lnTo>
                      <a:pt x="0" y="5305"/>
                    </a:lnTo>
                    <a:lnTo>
                      <a:pt x="0" y="5443"/>
                    </a:lnTo>
                    <a:lnTo>
                      <a:pt x="699" y="5443"/>
                    </a:lnTo>
                    <a:lnTo>
                      <a:pt x="699" y="1"/>
                    </a:ln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8"/>
              <p:cNvSpPr/>
              <p:nvPr/>
            </p:nvSpPr>
            <p:spPr>
              <a:xfrm>
                <a:off x="1255226" y="3558766"/>
                <a:ext cx="438170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9" extrusionOk="0">
                    <a:moveTo>
                      <a:pt x="467" y="1"/>
                    </a:moveTo>
                    <a:cubicBezTo>
                      <a:pt x="368" y="1"/>
                      <a:pt x="269" y="36"/>
                      <a:pt x="188" y="107"/>
                    </a:cubicBezTo>
                    <a:cubicBezTo>
                      <a:pt x="11" y="265"/>
                      <a:pt x="1" y="531"/>
                      <a:pt x="158" y="708"/>
                    </a:cubicBezTo>
                    <a:lnTo>
                      <a:pt x="1339" y="2046"/>
                    </a:lnTo>
                    <a:cubicBezTo>
                      <a:pt x="1424" y="2142"/>
                      <a:pt x="1543" y="2189"/>
                      <a:pt x="1660" y="2189"/>
                    </a:cubicBezTo>
                    <a:cubicBezTo>
                      <a:pt x="1762" y="2189"/>
                      <a:pt x="1862" y="2154"/>
                      <a:pt x="1940" y="2086"/>
                    </a:cubicBezTo>
                    <a:cubicBezTo>
                      <a:pt x="2117" y="1928"/>
                      <a:pt x="2137" y="1653"/>
                      <a:pt x="1979" y="1485"/>
                    </a:cubicBezTo>
                    <a:lnTo>
                      <a:pt x="788" y="147"/>
                    </a:lnTo>
                    <a:cubicBezTo>
                      <a:pt x="702" y="50"/>
                      <a:pt x="585" y="1"/>
                      <a:pt x="467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8"/>
              <p:cNvSpPr/>
              <p:nvPr/>
            </p:nvSpPr>
            <p:spPr>
              <a:xfrm>
                <a:off x="1172594" y="3696759"/>
                <a:ext cx="437965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89" extrusionOk="0">
                    <a:moveTo>
                      <a:pt x="470" y="1"/>
                    </a:moveTo>
                    <a:cubicBezTo>
                      <a:pt x="370" y="1"/>
                      <a:pt x="269" y="36"/>
                      <a:pt x="187" y="104"/>
                    </a:cubicBezTo>
                    <a:cubicBezTo>
                      <a:pt x="10" y="261"/>
                      <a:pt x="1" y="537"/>
                      <a:pt x="148" y="704"/>
                    </a:cubicBezTo>
                    <a:lnTo>
                      <a:pt x="1339" y="2043"/>
                    </a:lnTo>
                    <a:cubicBezTo>
                      <a:pt x="1425" y="2139"/>
                      <a:pt x="1542" y="2189"/>
                      <a:pt x="1660" y="2189"/>
                    </a:cubicBezTo>
                    <a:cubicBezTo>
                      <a:pt x="1759" y="2189"/>
                      <a:pt x="1858" y="2154"/>
                      <a:pt x="1939" y="2082"/>
                    </a:cubicBezTo>
                    <a:cubicBezTo>
                      <a:pt x="2116" y="1925"/>
                      <a:pt x="2136" y="1658"/>
                      <a:pt x="1978" y="1481"/>
                    </a:cubicBezTo>
                    <a:lnTo>
                      <a:pt x="788" y="143"/>
                    </a:lnTo>
                    <a:cubicBezTo>
                      <a:pt x="703" y="48"/>
                      <a:pt x="587" y="1"/>
                      <a:pt x="47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8"/>
              <p:cNvSpPr/>
              <p:nvPr/>
            </p:nvSpPr>
            <p:spPr>
              <a:xfrm>
                <a:off x="1081760" y="3839059"/>
                <a:ext cx="438170" cy="44801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5" extrusionOk="0">
                    <a:moveTo>
                      <a:pt x="474" y="1"/>
                    </a:moveTo>
                    <a:cubicBezTo>
                      <a:pt x="373" y="1"/>
                      <a:pt x="270" y="36"/>
                      <a:pt x="188" y="109"/>
                    </a:cubicBezTo>
                    <a:cubicBezTo>
                      <a:pt x="20" y="266"/>
                      <a:pt x="0" y="531"/>
                      <a:pt x="158" y="709"/>
                    </a:cubicBezTo>
                    <a:lnTo>
                      <a:pt x="1349" y="2047"/>
                    </a:lnTo>
                    <a:cubicBezTo>
                      <a:pt x="1428" y="2137"/>
                      <a:pt x="1545" y="2185"/>
                      <a:pt x="1663" y="2185"/>
                    </a:cubicBezTo>
                    <a:cubicBezTo>
                      <a:pt x="1764" y="2185"/>
                      <a:pt x="1867" y="2150"/>
                      <a:pt x="1949" y="2077"/>
                    </a:cubicBezTo>
                    <a:cubicBezTo>
                      <a:pt x="2117" y="1919"/>
                      <a:pt x="2136" y="1653"/>
                      <a:pt x="1979" y="1476"/>
                    </a:cubicBezTo>
                    <a:lnTo>
                      <a:pt x="788" y="138"/>
                    </a:lnTo>
                    <a:cubicBezTo>
                      <a:pt x="709" y="48"/>
                      <a:pt x="592" y="1"/>
                      <a:pt x="474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8"/>
              <p:cNvSpPr/>
              <p:nvPr/>
            </p:nvSpPr>
            <p:spPr>
              <a:xfrm>
                <a:off x="1037266" y="4012730"/>
                <a:ext cx="438170" cy="447813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4" extrusionOk="0">
                    <a:moveTo>
                      <a:pt x="471" y="0"/>
                    </a:moveTo>
                    <a:cubicBezTo>
                      <a:pt x="371" y="0"/>
                      <a:pt x="270" y="35"/>
                      <a:pt x="188" y="108"/>
                    </a:cubicBezTo>
                    <a:cubicBezTo>
                      <a:pt x="21" y="266"/>
                      <a:pt x="1" y="531"/>
                      <a:pt x="158" y="708"/>
                    </a:cubicBezTo>
                    <a:lnTo>
                      <a:pt x="1350" y="2046"/>
                    </a:lnTo>
                    <a:cubicBezTo>
                      <a:pt x="1429" y="2137"/>
                      <a:pt x="1545" y="2184"/>
                      <a:pt x="1663" y="2184"/>
                    </a:cubicBezTo>
                    <a:cubicBezTo>
                      <a:pt x="1765" y="2184"/>
                      <a:pt x="1868" y="2149"/>
                      <a:pt x="1949" y="2076"/>
                    </a:cubicBezTo>
                    <a:cubicBezTo>
                      <a:pt x="2117" y="1919"/>
                      <a:pt x="2137" y="1653"/>
                      <a:pt x="1979" y="1476"/>
                    </a:cubicBezTo>
                    <a:lnTo>
                      <a:pt x="788" y="137"/>
                    </a:lnTo>
                    <a:cubicBezTo>
                      <a:pt x="704" y="47"/>
                      <a:pt x="588" y="0"/>
                      <a:pt x="471" y="0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8"/>
              <p:cNvSpPr/>
              <p:nvPr/>
            </p:nvSpPr>
            <p:spPr>
              <a:xfrm>
                <a:off x="754924" y="3721980"/>
                <a:ext cx="1061492" cy="2558725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12479" extrusionOk="0">
                    <a:moveTo>
                      <a:pt x="5177" y="0"/>
                    </a:moveTo>
                    <a:cubicBezTo>
                      <a:pt x="4931" y="59"/>
                      <a:pt x="4695" y="158"/>
                      <a:pt x="4478" y="276"/>
                    </a:cubicBezTo>
                    <a:cubicBezTo>
                      <a:pt x="4380" y="325"/>
                      <a:pt x="4291" y="384"/>
                      <a:pt x="4203" y="444"/>
                    </a:cubicBezTo>
                    <a:cubicBezTo>
                      <a:pt x="3996" y="581"/>
                      <a:pt x="3809" y="739"/>
                      <a:pt x="3622" y="925"/>
                    </a:cubicBezTo>
                    <a:cubicBezTo>
                      <a:pt x="3602" y="945"/>
                      <a:pt x="3582" y="975"/>
                      <a:pt x="3553" y="995"/>
                    </a:cubicBezTo>
                    <a:cubicBezTo>
                      <a:pt x="3396" y="1162"/>
                      <a:pt x="3248" y="1339"/>
                      <a:pt x="3110" y="1526"/>
                    </a:cubicBezTo>
                    <a:cubicBezTo>
                      <a:pt x="3100" y="1546"/>
                      <a:pt x="3081" y="1555"/>
                      <a:pt x="3071" y="1575"/>
                    </a:cubicBezTo>
                    <a:cubicBezTo>
                      <a:pt x="2933" y="1762"/>
                      <a:pt x="2815" y="1959"/>
                      <a:pt x="2697" y="2146"/>
                    </a:cubicBezTo>
                    <a:cubicBezTo>
                      <a:pt x="2667" y="2185"/>
                      <a:pt x="2648" y="2224"/>
                      <a:pt x="2628" y="2264"/>
                    </a:cubicBezTo>
                    <a:cubicBezTo>
                      <a:pt x="2490" y="2490"/>
                      <a:pt x="2372" y="2716"/>
                      <a:pt x="2264" y="2943"/>
                    </a:cubicBezTo>
                    <a:cubicBezTo>
                      <a:pt x="2215" y="3031"/>
                      <a:pt x="2175" y="3120"/>
                      <a:pt x="2126" y="3199"/>
                    </a:cubicBezTo>
                    <a:cubicBezTo>
                      <a:pt x="2097" y="3278"/>
                      <a:pt x="2057" y="3356"/>
                      <a:pt x="2018" y="3445"/>
                    </a:cubicBezTo>
                    <a:cubicBezTo>
                      <a:pt x="1939" y="3622"/>
                      <a:pt x="1850" y="3809"/>
                      <a:pt x="1772" y="3996"/>
                    </a:cubicBezTo>
                    <a:cubicBezTo>
                      <a:pt x="1290" y="5137"/>
                      <a:pt x="925" y="6328"/>
                      <a:pt x="650" y="7549"/>
                    </a:cubicBezTo>
                    <a:cubicBezTo>
                      <a:pt x="492" y="8267"/>
                      <a:pt x="365" y="8995"/>
                      <a:pt x="266" y="9733"/>
                    </a:cubicBezTo>
                    <a:cubicBezTo>
                      <a:pt x="217" y="10038"/>
                      <a:pt x="0" y="12479"/>
                      <a:pt x="197" y="12479"/>
                    </a:cubicBezTo>
                    <a:lnTo>
                      <a:pt x="5177" y="12479"/>
                    </a:lnTo>
                    <a:lnTo>
                      <a:pt x="5177" y="0"/>
                    </a:ln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8"/>
              <p:cNvSpPr/>
              <p:nvPr/>
            </p:nvSpPr>
            <p:spPr>
              <a:xfrm>
                <a:off x="1277575" y="3694709"/>
                <a:ext cx="187817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0" extrusionOk="0">
                    <a:moveTo>
                      <a:pt x="50" y="0"/>
                    </a:moveTo>
                    <a:cubicBezTo>
                      <a:pt x="40" y="0"/>
                      <a:pt x="30" y="5"/>
                      <a:pt x="20" y="15"/>
                    </a:cubicBezTo>
                    <a:cubicBezTo>
                      <a:pt x="0" y="25"/>
                      <a:pt x="0" y="55"/>
                      <a:pt x="10" y="74"/>
                    </a:cubicBezTo>
                    <a:lnTo>
                      <a:pt x="836" y="999"/>
                    </a:lnTo>
                    <a:cubicBezTo>
                      <a:pt x="847" y="1010"/>
                      <a:pt x="856" y="1010"/>
                      <a:pt x="866" y="1010"/>
                    </a:cubicBezTo>
                    <a:cubicBezTo>
                      <a:pt x="876" y="1010"/>
                      <a:pt x="886" y="1010"/>
                      <a:pt x="896" y="999"/>
                    </a:cubicBezTo>
                    <a:cubicBezTo>
                      <a:pt x="915" y="990"/>
                      <a:pt x="915" y="960"/>
                      <a:pt x="896" y="940"/>
                    </a:cubicBezTo>
                    <a:lnTo>
                      <a:pt x="79" y="15"/>
                    </a:lnTo>
                    <a:cubicBezTo>
                      <a:pt x="69" y="5"/>
                      <a:pt x="59" y="0"/>
                      <a:pt x="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8"/>
              <p:cNvSpPr/>
              <p:nvPr/>
            </p:nvSpPr>
            <p:spPr>
              <a:xfrm>
                <a:off x="1192893" y="3831882"/>
                <a:ext cx="187612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5" h="1010" extrusionOk="0">
                    <a:moveTo>
                      <a:pt x="53" y="1"/>
                    </a:moveTo>
                    <a:cubicBezTo>
                      <a:pt x="42" y="1"/>
                      <a:pt x="30" y="6"/>
                      <a:pt x="20" y="15"/>
                    </a:cubicBezTo>
                    <a:cubicBezTo>
                      <a:pt x="0" y="26"/>
                      <a:pt x="0" y="55"/>
                      <a:pt x="20" y="74"/>
                    </a:cubicBezTo>
                    <a:lnTo>
                      <a:pt x="836" y="990"/>
                    </a:lnTo>
                    <a:cubicBezTo>
                      <a:pt x="846" y="999"/>
                      <a:pt x="856" y="1010"/>
                      <a:pt x="866" y="1010"/>
                    </a:cubicBezTo>
                    <a:cubicBezTo>
                      <a:pt x="876" y="1010"/>
                      <a:pt x="886" y="999"/>
                      <a:pt x="895" y="999"/>
                    </a:cubicBezTo>
                    <a:cubicBezTo>
                      <a:pt x="915" y="980"/>
                      <a:pt x="915" y="951"/>
                      <a:pt x="905" y="940"/>
                    </a:cubicBezTo>
                    <a:lnTo>
                      <a:pt x="79" y="15"/>
                    </a:lnTo>
                    <a:cubicBezTo>
                      <a:pt x="74" y="6"/>
                      <a:pt x="64" y="1"/>
                      <a:pt x="5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8"/>
              <p:cNvSpPr/>
              <p:nvPr/>
            </p:nvSpPr>
            <p:spPr>
              <a:xfrm>
                <a:off x="1134251" y="3999197"/>
                <a:ext cx="187817" cy="207298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1" extrusionOk="0">
                    <a:moveTo>
                      <a:pt x="47" y="0"/>
                    </a:moveTo>
                    <a:cubicBezTo>
                      <a:pt x="38" y="0"/>
                      <a:pt x="28" y="2"/>
                      <a:pt x="20" y="6"/>
                    </a:cubicBezTo>
                    <a:cubicBezTo>
                      <a:pt x="0" y="26"/>
                      <a:pt x="0" y="56"/>
                      <a:pt x="20" y="76"/>
                    </a:cubicBezTo>
                    <a:lnTo>
                      <a:pt x="837" y="990"/>
                    </a:lnTo>
                    <a:cubicBezTo>
                      <a:pt x="847" y="1001"/>
                      <a:pt x="857" y="1010"/>
                      <a:pt x="866" y="1010"/>
                    </a:cubicBezTo>
                    <a:cubicBezTo>
                      <a:pt x="877" y="1010"/>
                      <a:pt x="886" y="1001"/>
                      <a:pt x="896" y="1001"/>
                    </a:cubicBezTo>
                    <a:cubicBezTo>
                      <a:pt x="916" y="981"/>
                      <a:pt x="916" y="951"/>
                      <a:pt x="896" y="942"/>
                    </a:cubicBezTo>
                    <a:lnTo>
                      <a:pt x="79" y="17"/>
                    </a:lnTo>
                    <a:cubicBezTo>
                      <a:pt x="73" y="5"/>
                      <a:pt x="61" y="0"/>
                      <a:pt x="4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8"/>
              <p:cNvSpPr/>
              <p:nvPr/>
            </p:nvSpPr>
            <p:spPr>
              <a:xfrm>
                <a:off x="754924" y="4541125"/>
                <a:ext cx="1061492" cy="1739581"/>
              </a:xfrm>
              <a:custGeom>
                <a:avLst/>
                <a:gdLst/>
                <a:ahLst/>
                <a:cxnLst/>
                <a:rect l="l" t="t" r="r" b="b"/>
                <a:pathLst>
                  <a:path w="5177" h="8484" extrusionOk="0">
                    <a:moveTo>
                      <a:pt x="1772" y="1"/>
                    </a:moveTo>
                    <a:cubicBezTo>
                      <a:pt x="1290" y="1142"/>
                      <a:pt x="925" y="2333"/>
                      <a:pt x="650" y="3554"/>
                    </a:cubicBezTo>
                    <a:cubicBezTo>
                      <a:pt x="492" y="4272"/>
                      <a:pt x="365" y="5000"/>
                      <a:pt x="266" y="5738"/>
                    </a:cubicBezTo>
                    <a:cubicBezTo>
                      <a:pt x="217" y="6043"/>
                      <a:pt x="0" y="8484"/>
                      <a:pt x="197" y="8484"/>
                    </a:cubicBezTo>
                    <a:lnTo>
                      <a:pt x="5177" y="8484"/>
                    </a:lnTo>
                    <a:lnTo>
                      <a:pt x="5177" y="1"/>
                    </a:ln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8"/>
              <p:cNvSpPr/>
              <p:nvPr/>
            </p:nvSpPr>
            <p:spPr>
              <a:xfrm>
                <a:off x="3269147" y="4327265"/>
                <a:ext cx="141273" cy="111809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453" extrusionOk="0">
                    <a:moveTo>
                      <a:pt x="0" y="1"/>
                    </a:moveTo>
                    <a:lnTo>
                      <a:pt x="0" y="5453"/>
                    </a:lnTo>
                    <a:lnTo>
                      <a:pt x="689" y="5453"/>
                    </a:lnTo>
                    <a:lnTo>
                      <a:pt x="689" y="5315"/>
                    </a:lnTo>
                    <a:lnTo>
                      <a:pt x="689" y="473"/>
                    </a:lnTo>
                    <a:cubicBezTo>
                      <a:pt x="68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8"/>
              <p:cNvSpPr/>
              <p:nvPr/>
            </p:nvSpPr>
            <p:spPr>
              <a:xfrm>
                <a:off x="3392172" y="4434503"/>
                <a:ext cx="436120" cy="448428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2187" extrusionOk="0">
                    <a:moveTo>
                      <a:pt x="1660" y="1"/>
                    </a:moveTo>
                    <a:cubicBezTo>
                      <a:pt x="1542" y="1"/>
                      <a:pt x="1425" y="50"/>
                      <a:pt x="1339" y="147"/>
                    </a:cubicBezTo>
                    <a:lnTo>
                      <a:pt x="148" y="1485"/>
                    </a:lnTo>
                    <a:cubicBezTo>
                      <a:pt x="1" y="1653"/>
                      <a:pt x="10" y="1928"/>
                      <a:pt x="187" y="2076"/>
                    </a:cubicBezTo>
                    <a:cubicBezTo>
                      <a:pt x="271" y="2150"/>
                      <a:pt x="374" y="2187"/>
                      <a:pt x="476" y="2187"/>
                    </a:cubicBezTo>
                    <a:cubicBezTo>
                      <a:pt x="591" y="2187"/>
                      <a:pt x="705" y="2140"/>
                      <a:pt x="788" y="2046"/>
                    </a:cubicBezTo>
                    <a:lnTo>
                      <a:pt x="1978" y="708"/>
                    </a:lnTo>
                    <a:cubicBezTo>
                      <a:pt x="2126" y="531"/>
                      <a:pt x="2116" y="265"/>
                      <a:pt x="1939" y="107"/>
                    </a:cubicBezTo>
                    <a:cubicBezTo>
                      <a:pt x="1858" y="36"/>
                      <a:pt x="1759" y="1"/>
                      <a:pt x="166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8"/>
              <p:cNvSpPr/>
              <p:nvPr/>
            </p:nvSpPr>
            <p:spPr>
              <a:xfrm>
                <a:off x="3474804" y="4572496"/>
                <a:ext cx="438170" cy="44883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9" extrusionOk="0">
                    <a:moveTo>
                      <a:pt x="1657" y="1"/>
                    </a:moveTo>
                    <a:cubicBezTo>
                      <a:pt x="1540" y="1"/>
                      <a:pt x="1424" y="48"/>
                      <a:pt x="1339" y="143"/>
                    </a:cubicBezTo>
                    <a:lnTo>
                      <a:pt x="158" y="1481"/>
                    </a:lnTo>
                    <a:cubicBezTo>
                      <a:pt x="1" y="1658"/>
                      <a:pt x="11" y="1925"/>
                      <a:pt x="188" y="2082"/>
                    </a:cubicBezTo>
                    <a:cubicBezTo>
                      <a:pt x="269" y="2154"/>
                      <a:pt x="368" y="2189"/>
                      <a:pt x="467" y="2189"/>
                    </a:cubicBezTo>
                    <a:cubicBezTo>
                      <a:pt x="585" y="2189"/>
                      <a:pt x="702" y="2139"/>
                      <a:pt x="788" y="2043"/>
                    </a:cubicBezTo>
                    <a:lnTo>
                      <a:pt x="1979" y="704"/>
                    </a:lnTo>
                    <a:cubicBezTo>
                      <a:pt x="2137" y="537"/>
                      <a:pt x="2117" y="261"/>
                      <a:pt x="1940" y="104"/>
                    </a:cubicBezTo>
                    <a:cubicBezTo>
                      <a:pt x="1858" y="36"/>
                      <a:pt x="1757" y="1"/>
                      <a:pt x="1657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8"/>
              <p:cNvSpPr/>
              <p:nvPr/>
            </p:nvSpPr>
            <p:spPr>
              <a:xfrm>
                <a:off x="3563587" y="4714796"/>
                <a:ext cx="438170" cy="44801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5" extrusionOk="0">
                    <a:moveTo>
                      <a:pt x="1666" y="1"/>
                    </a:moveTo>
                    <a:cubicBezTo>
                      <a:pt x="1550" y="1"/>
                      <a:pt x="1434" y="48"/>
                      <a:pt x="1349" y="138"/>
                    </a:cubicBezTo>
                    <a:lnTo>
                      <a:pt x="158" y="1476"/>
                    </a:lnTo>
                    <a:cubicBezTo>
                      <a:pt x="1" y="1653"/>
                      <a:pt x="20" y="1919"/>
                      <a:pt x="198" y="2077"/>
                    </a:cubicBezTo>
                    <a:cubicBezTo>
                      <a:pt x="279" y="2150"/>
                      <a:pt x="380" y="2185"/>
                      <a:pt x="481" y="2185"/>
                    </a:cubicBezTo>
                    <a:cubicBezTo>
                      <a:pt x="597" y="2185"/>
                      <a:pt x="714" y="2137"/>
                      <a:pt x="798" y="2047"/>
                    </a:cubicBezTo>
                    <a:lnTo>
                      <a:pt x="1979" y="709"/>
                    </a:lnTo>
                    <a:cubicBezTo>
                      <a:pt x="2137" y="531"/>
                      <a:pt x="2126" y="266"/>
                      <a:pt x="1949" y="109"/>
                    </a:cubicBezTo>
                    <a:cubicBezTo>
                      <a:pt x="1867" y="36"/>
                      <a:pt x="1767" y="1"/>
                      <a:pt x="1666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8"/>
              <p:cNvSpPr/>
              <p:nvPr/>
            </p:nvSpPr>
            <p:spPr>
              <a:xfrm>
                <a:off x="3608081" y="4887647"/>
                <a:ext cx="438170" cy="448428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187" extrusionOk="0">
                    <a:moveTo>
                      <a:pt x="1660" y="1"/>
                    </a:moveTo>
                    <a:cubicBezTo>
                      <a:pt x="1546" y="1"/>
                      <a:pt x="1432" y="47"/>
                      <a:pt x="1349" y="141"/>
                    </a:cubicBezTo>
                    <a:lnTo>
                      <a:pt x="158" y="1480"/>
                    </a:lnTo>
                    <a:cubicBezTo>
                      <a:pt x="0" y="1657"/>
                      <a:pt x="20" y="1923"/>
                      <a:pt x="197" y="2080"/>
                    </a:cubicBezTo>
                    <a:cubicBezTo>
                      <a:pt x="278" y="2152"/>
                      <a:pt x="377" y="2187"/>
                      <a:pt x="476" y="2187"/>
                    </a:cubicBezTo>
                    <a:cubicBezTo>
                      <a:pt x="594" y="2187"/>
                      <a:pt x="712" y="2137"/>
                      <a:pt x="798" y="2041"/>
                    </a:cubicBezTo>
                    <a:lnTo>
                      <a:pt x="1979" y="712"/>
                    </a:lnTo>
                    <a:cubicBezTo>
                      <a:pt x="2136" y="535"/>
                      <a:pt x="2126" y="269"/>
                      <a:pt x="1949" y="112"/>
                    </a:cubicBezTo>
                    <a:cubicBezTo>
                      <a:pt x="1865" y="38"/>
                      <a:pt x="1762" y="1"/>
                      <a:pt x="1660" y="1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8"/>
              <p:cNvSpPr/>
              <p:nvPr/>
            </p:nvSpPr>
            <p:spPr>
              <a:xfrm>
                <a:off x="3269147" y="4597716"/>
                <a:ext cx="1059442" cy="2558725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12479" extrusionOk="0">
                    <a:moveTo>
                      <a:pt x="0" y="0"/>
                    </a:moveTo>
                    <a:lnTo>
                      <a:pt x="0" y="12479"/>
                    </a:lnTo>
                    <a:lnTo>
                      <a:pt x="4970" y="12479"/>
                    </a:lnTo>
                    <a:cubicBezTo>
                      <a:pt x="5167" y="12479"/>
                      <a:pt x="4950" y="10038"/>
                      <a:pt x="4911" y="9723"/>
                    </a:cubicBezTo>
                    <a:cubicBezTo>
                      <a:pt x="4813" y="8995"/>
                      <a:pt x="4684" y="8267"/>
                      <a:pt x="4517" y="7538"/>
                    </a:cubicBezTo>
                    <a:cubicBezTo>
                      <a:pt x="4242" y="6328"/>
                      <a:pt x="3877" y="5137"/>
                      <a:pt x="3396" y="3996"/>
                    </a:cubicBezTo>
                    <a:cubicBezTo>
                      <a:pt x="3317" y="3809"/>
                      <a:pt x="3238" y="3622"/>
                      <a:pt x="3149" y="3435"/>
                    </a:cubicBezTo>
                    <a:cubicBezTo>
                      <a:pt x="3110" y="3356"/>
                      <a:pt x="3081" y="3278"/>
                      <a:pt x="3041" y="3199"/>
                    </a:cubicBezTo>
                    <a:cubicBezTo>
                      <a:pt x="3002" y="3120"/>
                      <a:pt x="2952" y="3031"/>
                      <a:pt x="2913" y="2943"/>
                    </a:cubicBezTo>
                    <a:cubicBezTo>
                      <a:pt x="2795" y="2716"/>
                      <a:pt x="2677" y="2490"/>
                      <a:pt x="2539" y="2264"/>
                    </a:cubicBezTo>
                    <a:lnTo>
                      <a:pt x="2480" y="2146"/>
                    </a:lnTo>
                    <a:cubicBezTo>
                      <a:pt x="2362" y="1949"/>
                      <a:pt x="2234" y="1762"/>
                      <a:pt x="2097" y="1575"/>
                    </a:cubicBezTo>
                    <a:cubicBezTo>
                      <a:pt x="2086" y="1555"/>
                      <a:pt x="2077" y="1546"/>
                      <a:pt x="2057" y="1526"/>
                    </a:cubicBezTo>
                    <a:cubicBezTo>
                      <a:pt x="1919" y="1339"/>
                      <a:pt x="1771" y="1162"/>
                      <a:pt x="1614" y="995"/>
                    </a:cubicBezTo>
                    <a:cubicBezTo>
                      <a:pt x="1594" y="965"/>
                      <a:pt x="1565" y="945"/>
                      <a:pt x="1545" y="925"/>
                    </a:cubicBezTo>
                    <a:cubicBezTo>
                      <a:pt x="1368" y="739"/>
                      <a:pt x="1171" y="581"/>
                      <a:pt x="964" y="444"/>
                    </a:cubicBezTo>
                    <a:cubicBezTo>
                      <a:pt x="876" y="374"/>
                      <a:pt x="787" y="325"/>
                      <a:pt x="689" y="276"/>
                    </a:cubicBezTo>
                    <a:cubicBezTo>
                      <a:pt x="472" y="148"/>
                      <a:pt x="246" y="59"/>
                      <a:pt x="0" y="0"/>
                    </a:cubicBezTo>
                    <a:close/>
                  </a:path>
                </a:pathLst>
              </a:custGeom>
              <a:solidFill>
                <a:srgbClr val="FF7D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8"/>
              <p:cNvSpPr/>
              <p:nvPr/>
            </p:nvSpPr>
            <p:spPr>
              <a:xfrm>
                <a:off x="3632276" y="4574137"/>
                <a:ext cx="187817" cy="205248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01" extrusionOk="0">
                    <a:moveTo>
                      <a:pt x="872" y="1"/>
                    </a:moveTo>
                    <a:cubicBezTo>
                      <a:pt x="860" y="1"/>
                      <a:pt x="849" y="5"/>
                      <a:pt x="837" y="17"/>
                    </a:cubicBezTo>
                    <a:lnTo>
                      <a:pt x="20" y="932"/>
                    </a:lnTo>
                    <a:cubicBezTo>
                      <a:pt x="0" y="952"/>
                      <a:pt x="0" y="981"/>
                      <a:pt x="20" y="992"/>
                    </a:cubicBezTo>
                    <a:cubicBezTo>
                      <a:pt x="30" y="1001"/>
                      <a:pt x="40" y="1001"/>
                      <a:pt x="50" y="1001"/>
                    </a:cubicBezTo>
                    <a:cubicBezTo>
                      <a:pt x="59" y="1001"/>
                      <a:pt x="70" y="1001"/>
                      <a:pt x="79" y="992"/>
                    </a:cubicBezTo>
                    <a:lnTo>
                      <a:pt x="896" y="66"/>
                    </a:lnTo>
                    <a:cubicBezTo>
                      <a:pt x="916" y="47"/>
                      <a:pt x="916" y="27"/>
                      <a:pt x="896" y="7"/>
                    </a:cubicBezTo>
                    <a:cubicBezTo>
                      <a:pt x="888" y="3"/>
                      <a:pt x="880" y="1"/>
                      <a:pt x="8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8"/>
              <p:cNvSpPr/>
              <p:nvPr/>
            </p:nvSpPr>
            <p:spPr>
              <a:xfrm>
                <a:off x="3716958" y="4709670"/>
                <a:ext cx="188022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7" h="1010" extrusionOk="0">
                    <a:moveTo>
                      <a:pt x="863" y="1"/>
                    </a:moveTo>
                    <a:cubicBezTo>
                      <a:pt x="852" y="1"/>
                      <a:pt x="842" y="6"/>
                      <a:pt x="838" y="16"/>
                    </a:cubicBezTo>
                    <a:lnTo>
                      <a:pt x="11" y="941"/>
                    </a:lnTo>
                    <a:cubicBezTo>
                      <a:pt x="1" y="960"/>
                      <a:pt x="1" y="980"/>
                      <a:pt x="20" y="1000"/>
                    </a:cubicBezTo>
                    <a:cubicBezTo>
                      <a:pt x="31" y="1009"/>
                      <a:pt x="40" y="1009"/>
                      <a:pt x="50" y="1009"/>
                    </a:cubicBezTo>
                    <a:cubicBezTo>
                      <a:pt x="60" y="1009"/>
                      <a:pt x="70" y="1009"/>
                      <a:pt x="79" y="1000"/>
                    </a:cubicBezTo>
                    <a:lnTo>
                      <a:pt x="897" y="75"/>
                    </a:lnTo>
                    <a:cubicBezTo>
                      <a:pt x="916" y="55"/>
                      <a:pt x="916" y="25"/>
                      <a:pt x="897" y="16"/>
                    </a:cubicBezTo>
                    <a:cubicBezTo>
                      <a:pt x="887" y="6"/>
                      <a:pt x="874" y="1"/>
                      <a:pt x="86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8"/>
              <p:cNvSpPr/>
              <p:nvPr/>
            </p:nvSpPr>
            <p:spPr>
              <a:xfrm>
                <a:off x="3775600" y="4877189"/>
                <a:ext cx="187817" cy="207093"/>
              </a:xfrm>
              <a:custGeom>
                <a:avLst/>
                <a:gdLst/>
                <a:ahLst/>
                <a:cxnLst/>
                <a:rect l="l" t="t" r="r" b="b"/>
                <a:pathLst>
                  <a:path w="916" h="1010" extrusionOk="0">
                    <a:moveTo>
                      <a:pt x="863" y="0"/>
                    </a:moveTo>
                    <a:cubicBezTo>
                      <a:pt x="852" y="0"/>
                      <a:pt x="842" y="5"/>
                      <a:pt x="837" y="15"/>
                    </a:cubicBezTo>
                    <a:lnTo>
                      <a:pt x="10" y="940"/>
                    </a:lnTo>
                    <a:cubicBezTo>
                      <a:pt x="0" y="960"/>
                      <a:pt x="0" y="979"/>
                      <a:pt x="20" y="999"/>
                    </a:cubicBezTo>
                    <a:cubicBezTo>
                      <a:pt x="30" y="1009"/>
                      <a:pt x="40" y="1009"/>
                      <a:pt x="49" y="1009"/>
                    </a:cubicBezTo>
                    <a:cubicBezTo>
                      <a:pt x="60" y="1009"/>
                      <a:pt x="69" y="1009"/>
                      <a:pt x="79" y="999"/>
                    </a:cubicBezTo>
                    <a:lnTo>
                      <a:pt x="896" y="74"/>
                    </a:lnTo>
                    <a:cubicBezTo>
                      <a:pt x="915" y="54"/>
                      <a:pt x="915" y="25"/>
                      <a:pt x="896" y="15"/>
                    </a:cubicBezTo>
                    <a:cubicBezTo>
                      <a:pt x="886" y="5"/>
                      <a:pt x="874" y="0"/>
                      <a:pt x="8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8"/>
              <p:cNvSpPr/>
              <p:nvPr/>
            </p:nvSpPr>
            <p:spPr>
              <a:xfrm>
                <a:off x="3269147" y="5416861"/>
                <a:ext cx="1059442" cy="1739581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8484" extrusionOk="0">
                    <a:moveTo>
                      <a:pt x="0" y="1"/>
                    </a:moveTo>
                    <a:lnTo>
                      <a:pt x="0" y="8484"/>
                    </a:lnTo>
                    <a:lnTo>
                      <a:pt x="4970" y="8484"/>
                    </a:lnTo>
                    <a:cubicBezTo>
                      <a:pt x="5167" y="8484"/>
                      <a:pt x="4950" y="6043"/>
                      <a:pt x="4911" y="5728"/>
                    </a:cubicBezTo>
                    <a:cubicBezTo>
                      <a:pt x="4813" y="5000"/>
                      <a:pt x="4684" y="4272"/>
                      <a:pt x="4517" y="3543"/>
                    </a:cubicBezTo>
                    <a:cubicBezTo>
                      <a:pt x="4242" y="2333"/>
                      <a:pt x="3877" y="1142"/>
                      <a:pt x="3396" y="1"/>
                    </a:cubicBezTo>
                    <a:close/>
                  </a:path>
                </a:pathLst>
              </a:custGeom>
              <a:solidFill>
                <a:srgbClr val="0027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8"/>
              <p:cNvSpPr/>
              <p:nvPr/>
            </p:nvSpPr>
            <p:spPr>
              <a:xfrm>
                <a:off x="8461011" y="2113216"/>
                <a:ext cx="371327" cy="12794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624" extrusionOk="0">
                    <a:moveTo>
                      <a:pt x="887" y="0"/>
                    </a:moveTo>
                    <a:cubicBezTo>
                      <a:pt x="830" y="0"/>
                      <a:pt x="769" y="19"/>
                      <a:pt x="709" y="62"/>
                    </a:cubicBezTo>
                    <a:cubicBezTo>
                      <a:pt x="630" y="161"/>
                      <a:pt x="630" y="259"/>
                      <a:pt x="659" y="338"/>
                    </a:cubicBezTo>
                    <a:cubicBezTo>
                      <a:pt x="571" y="338"/>
                      <a:pt x="502" y="387"/>
                      <a:pt x="453" y="456"/>
                    </a:cubicBezTo>
                    <a:cubicBezTo>
                      <a:pt x="413" y="387"/>
                      <a:pt x="335" y="347"/>
                      <a:pt x="246" y="347"/>
                    </a:cubicBezTo>
                    <a:cubicBezTo>
                      <a:pt x="118" y="347"/>
                      <a:pt x="0" y="456"/>
                      <a:pt x="0" y="594"/>
                    </a:cubicBezTo>
                    <a:lnTo>
                      <a:pt x="0" y="623"/>
                    </a:lnTo>
                    <a:lnTo>
                      <a:pt x="1811" y="623"/>
                    </a:lnTo>
                    <a:lnTo>
                      <a:pt x="1811" y="584"/>
                    </a:lnTo>
                    <a:cubicBezTo>
                      <a:pt x="1811" y="446"/>
                      <a:pt x="1702" y="338"/>
                      <a:pt x="1564" y="338"/>
                    </a:cubicBezTo>
                    <a:cubicBezTo>
                      <a:pt x="1496" y="338"/>
                      <a:pt x="1437" y="367"/>
                      <a:pt x="1387" y="407"/>
                    </a:cubicBezTo>
                    <a:cubicBezTo>
                      <a:pt x="1339" y="318"/>
                      <a:pt x="1240" y="259"/>
                      <a:pt x="1131" y="249"/>
                    </a:cubicBezTo>
                    <a:cubicBezTo>
                      <a:pt x="1131" y="110"/>
                      <a:pt x="1023" y="0"/>
                      <a:pt x="8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8"/>
              <p:cNvSpPr/>
              <p:nvPr/>
            </p:nvSpPr>
            <p:spPr>
              <a:xfrm>
                <a:off x="5874203" y="2141512"/>
                <a:ext cx="371327" cy="127741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623" extrusionOk="0">
                    <a:moveTo>
                      <a:pt x="923" y="0"/>
                    </a:moveTo>
                    <a:cubicBezTo>
                      <a:pt x="787" y="0"/>
                      <a:pt x="679" y="110"/>
                      <a:pt x="679" y="249"/>
                    </a:cubicBezTo>
                    <a:cubicBezTo>
                      <a:pt x="571" y="269"/>
                      <a:pt x="472" y="328"/>
                      <a:pt x="423" y="417"/>
                    </a:cubicBezTo>
                    <a:cubicBezTo>
                      <a:pt x="374" y="367"/>
                      <a:pt x="315" y="338"/>
                      <a:pt x="246" y="338"/>
                    </a:cubicBezTo>
                    <a:cubicBezTo>
                      <a:pt x="108" y="338"/>
                      <a:pt x="0" y="456"/>
                      <a:pt x="0" y="594"/>
                    </a:cubicBezTo>
                    <a:lnTo>
                      <a:pt x="0" y="623"/>
                    </a:lnTo>
                    <a:lnTo>
                      <a:pt x="1811" y="623"/>
                    </a:lnTo>
                    <a:lnTo>
                      <a:pt x="1811" y="594"/>
                    </a:lnTo>
                    <a:cubicBezTo>
                      <a:pt x="1811" y="456"/>
                      <a:pt x="1702" y="347"/>
                      <a:pt x="1564" y="347"/>
                    </a:cubicBezTo>
                    <a:cubicBezTo>
                      <a:pt x="1476" y="347"/>
                      <a:pt x="1397" y="387"/>
                      <a:pt x="1358" y="456"/>
                    </a:cubicBezTo>
                    <a:cubicBezTo>
                      <a:pt x="1319" y="387"/>
                      <a:pt x="1240" y="347"/>
                      <a:pt x="1151" y="338"/>
                    </a:cubicBezTo>
                    <a:cubicBezTo>
                      <a:pt x="1190" y="259"/>
                      <a:pt x="1181" y="161"/>
                      <a:pt x="1102" y="62"/>
                    </a:cubicBezTo>
                    <a:cubicBezTo>
                      <a:pt x="1042" y="19"/>
                      <a:pt x="980" y="0"/>
                      <a:pt x="9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8"/>
              <p:cNvSpPr/>
              <p:nvPr/>
            </p:nvSpPr>
            <p:spPr>
              <a:xfrm>
                <a:off x="1204990" y="2093327"/>
                <a:ext cx="280495" cy="9739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75" extrusionOk="0">
                    <a:moveTo>
                      <a:pt x="698" y="1"/>
                    </a:moveTo>
                    <a:cubicBezTo>
                      <a:pt x="594" y="1"/>
                      <a:pt x="512" y="85"/>
                      <a:pt x="512" y="189"/>
                    </a:cubicBezTo>
                    <a:cubicBezTo>
                      <a:pt x="433" y="199"/>
                      <a:pt x="364" y="248"/>
                      <a:pt x="315" y="317"/>
                    </a:cubicBezTo>
                    <a:cubicBezTo>
                      <a:pt x="285" y="278"/>
                      <a:pt x="236" y="258"/>
                      <a:pt x="187" y="258"/>
                    </a:cubicBezTo>
                    <a:cubicBezTo>
                      <a:pt x="88" y="258"/>
                      <a:pt x="0" y="346"/>
                      <a:pt x="0" y="444"/>
                    </a:cubicBezTo>
                    <a:lnTo>
                      <a:pt x="0" y="474"/>
                    </a:lnTo>
                    <a:lnTo>
                      <a:pt x="1368" y="474"/>
                    </a:lnTo>
                    <a:lnTo>
                      <a:pt x="1368" y="455"/>
                    </a:lnTo>
                    <a:cubicBezTo>
                      <a:pt x="1368" y="346"/>
                      <a:pt x="1289" y="267"/>
                      <a:pt x="1181" y="267"/>
                    </a:cubicBezTo>
                    <a:cubicBezTo>
                      <a:pt x="1122" y="267"/>
                      <a:pt x="1063" y="297"/>
                      <a:pt x="1024" y="346"/>
                    </a:cubicBezTo>
                    <a:cubicBezTo>
                      <a:pt x="994" y="297"/>
                      <a:pt x="935" y="258"/>
                      <a:pt x="876" y="258"/>
                    </a:cubicBezTo>
                    <a:cubicBezTo>
                      <a:pt x="895" y="199"/>
                      <a:pt x="895" y="120"/>
                      <a:pt x="836" y="51"/>
                    </a:cubicBezTo>
                    <a:cubicBezTo>
                      <a:pt x="789" y="16"/>
                      <a:pt x="742" y="1"/>
                      <a:pt x="6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8"/>
              <p:cNvSpPr/>
              <p:nvPr/>
            </p:nvSpPr>
            <p:spPr>
              <a:xfrm>
                <a:off x="2401410" y="4323164"/>
                <a:ext cx="1148429" cy="177772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867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5600" y="867"/>
                    </a:lnTo>
                    <a:lnTo>
                      <a:pt x="5600" y="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9" name="Google Shape;1649;p8"/>
            <p:cNvSpPr/>
            <p:nvPr/>
          </p:nvSpPr>
          <p:spPr>
            <a:xfrm>
              <a:off x="1894956" y="4274114"/>
              <a:ext cx="1011052" cy="101106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2470" y="0"/>
                  </a:moveTo>
                  <a:cubicBezTo>
                    <a:pt x="1103" y="0"/>
                    <a:pt x="1" y="1102"/>
                    <a:pt x="1" y="2470"/>
                  </a:cubicBezTo>
                  <a:cubicBezTo>
                    <a:pt x="1" y="3828"/>
                    <a:pt x="1103" y="4930"/>
                    <a:pt x="2470" y="4930"/>
                  </a:cubicBezTo>
                  <a:cubicBezTo>
                    <a:pt x="3828" y="4930"/>
                    <a:pt x="4931" y="3828"/>
                    <a:pt x="4931" y="2470"/>
                  </a:cubicBezTo>
                  <a:cubicBezTo>
                    <a:pt x="4931" y="1102"/>
                    <a:pt x="3828" y="0"/>
                    <a:pt x="2470" y="0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0" name="Google Shape;1650;p8"/>
          <p:cNvSpPr txBox="1">
            <a:spLocks noGrp="1"/>
          </p:cNvSpPr>
          <p:nvPr>
            <p:ph type="title"/>
          </p:nvPr>
        </p:nvSpPr>
        <p:spPr>
          <a:xfrm>
            <a:off x="720000" y="701500"/>
            <a:ext cx="7704000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53" name="Google Shape;2153;p13"/>
          <p:cNvSpPr txBox="1">
            <a:spLocks noGrp="1"/>
          </p:cNvSpPr>
          <p:nvPr>
            <p:ph type="title" idx="2" hasCustomPrompt="1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4" name="Google Shape;2154;p13"/>
          <p:cNvSpPr txBox="1">
            <a:spLocks noGrp="1"/>
          </p:cNvSpPr>
          <p:nvPr>
            <p:ph type="subTitle" idx="1"/>
          </p:nvPr>
        </p:nvSpPr>
        <p:spPr>
          <a:xfrm>
            <a:off x="22131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5" name="Google Shape;2155;p13"/>
          <p:cNvSpPr txBox="1">
            <a:spLocks noGrp="1"/>
          </p:cNvSpPr>
          <p:nvPr>
            <p:ph type="subTitle" idx="3"/>
          </p:nvPr>
        </p:nvSpPr>
        <p:spPr>
          <a:xfrm>
            <a:off x="22131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6" name="Google Shape;2156;p13"/>
          <p:cNvSpPr txBox="1">
            <a:spLocks noGrp="1"/>
          </p:cNvSpPr>
          <p:nvPr>
            <p:ph type="title" idx="4" hasCustomPrompt="1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57" name="Google Shape;2157;p13"/>
          <p:cNvSpPr txBox="1">
            <a:spLocks noGrp="1"/>
          </p:cNvSpPr>
          <p:nvPr>
            <p:ph type="subTitle" idx="5"/>
          </p:nvPr>
        </p:nvSpPr>
        <p:spPr>
          <a:xfrm>
            <a:off x="22131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58" name="Google Shape;2158;p13"/>
          <p:cNvSpPr txBox="1">
            <a:spLocks noGrp="1"/>
          </p:cNvSpPr>
          <p:nvPr>
            <p:ph type="subTitle" idx="6"/>
          </p:nvPr>
        </p:nvSpPr>
        <p:spPr>
          <a:xfrm>
            <a:off x="22131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59" name="Google Shape;2159;p13"/>
          <p:cNvSpPr txBox="1">
            <a:spLocks noGrp="1"/>
          </p:cNvSpPr>
          <p:nvPr>
            <p:ph type="title" idx="7" hasCustomPrompt="1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0" name="Google Shape;2160;p13"/>
          <p:cNvSpPr txBox="1">
            <a:spLocks noGrp="1"/>
          </p:cNvSpPr>
          <p:nvPr>
            <p:ph type="subTitle" idx="8"/>
          </p:nvPr>
        </p:nvSpPr>
        <p:spPr>
          <a:xfrm>
            <a:off x="4853400" y="15551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1" name="Google Shape;2161;p13"/>
          <p:cNvSpPr txBox="1">
            <a:spLocks noGrp="1"/>
          </p:cNvSpPr>
          <p:nvPr>
            <p:ph type="subTitle" idx="9"/>
          </p:nvPr>
        </p:nvSpPr>
        <p:spPr>
          <a:xfrm>
            <a:off x="4853400" y="19995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62" name="Google Shape;2162;p13"/>
          <p:cNvSpPr txBox="1">
            <a:spLocks noGrp="1"/>
          </p:cNvSpPr>
          <p:nvPr>
            <p:ph type="title" idx="13" hasCustomPrompt="1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3" name="Google Shape;2163;p13"/>
          <p:cNvSpPr txBox="1">
            <a:spLocks noGrp="1"/>
          </p:cNvSpPr>
          <p:nvPr>
            <p:ph type="subTitle" idx="14"/>
          </p:nvPr>
        </p:nvSpPr>
        <p:spPr>
          <a:xfrm>
            <a:off x="4853400" y="3258475"/>
            <a:ext cx="2081700" cy="362100"/>
          </a:xfrm>
          <a:prstGeom prst="rect">
            <a:avLst/>
          </a:prstGeom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164" name="Google Shape;2164;p13"/>
          <p:cNvSpPr txBox="1">
            <a:spLocks noGrp="1"/>
          </p:cNvSpPr>
          <p:nvPr>
            <p:ph type="subTitle" idx="15"/>
          </p:nvPr>
        </p:nvSpPr>
        <p:spPr>
          <a:xfrm>
            <a:off x="4853400" y="3702825"/>
            <a:ext cx="2081700" cy="6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165" name="Google Shape;2165;p13"/>
          <p:cNvGrpSpPr/>
          <p:nvPr/>
        </p:nvGrpSpPr>
        <p:grpSpPr>
          <a:xfrm>
            <a:off x="49" y="288406"/>
            <a:ext cx="9143974" cy="4917495"/>
            <a:chOff x="49" y="288406"/>
            <a:chExt cx="9143974" cy="4917495"/>
          </a:xfrm>
        </p:grpSpPr>
        <p:grpSp>
          <p:nvGrpSpPr>
            <p:cNvPr id="2166" name="Google Shape;2166;p13"/>
            <p:cNvGrpSpPr/>
            <p:nvPr/>
          </p:nvGrpSpPr>
          <p:grpSpPr>
            <a:xfrm flipH="1">
              <a:off x="1645044" y="4329065"/>
              <a:ext cx="250404" cy="549532"/>
              <a:chOff x="7248623" y="4329065"/>
              <a:chExt cx="250404" cy="549532"/>
            </a:xfrm>
          </p:grpSpPr>
          <p:sp>
            <p:nvSpPr>
              <p:cNvPr id="2167" name="Google Shape;2167;p13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13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13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13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13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13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13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13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13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13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13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13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13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13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13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13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13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13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13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3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3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3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3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3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3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3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3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3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3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3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3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3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3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3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3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3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13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13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13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13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13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13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13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13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13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13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13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13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13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13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13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13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13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13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13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13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13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13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13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13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13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13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13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13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13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13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13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13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13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13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13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13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13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13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13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13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13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13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13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13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13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13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13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0" name="Google Shape;2250;p13"/>
            <p:cNvGrpSpPr/>
            <p:nvPr/>
          </p:nvGrpSpPr>
          <p:grpSpPr>
            <a:xfrm flipH="1">
              <a:off x="7905562" y="4183314"/>
              <a:ext cx="275402" cy="601435"/>
              <a:chOff x="963107" y="4183314"/>
              <a:chExt cx="275402" cy="601435"/>
            </a:xfrm>
          </p:grpSpPr>
          <p:sp>
            <p:nvSpPr>
              <p:cNvPr id="2251" name="Google Shape;2251;p13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13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13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13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13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13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13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13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13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13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13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13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13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13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13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13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13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13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13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13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13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13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13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13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13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13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13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13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13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13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13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13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13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13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13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13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13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13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13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13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13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13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13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13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13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13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13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13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3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13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13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13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13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13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13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13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13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13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13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13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13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13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13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13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13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13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13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13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13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13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13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13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13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13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13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13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13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13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13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13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13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13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13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34" name="Google Shape;2334;p13"/>
            <p:cNvSpPr/>
            <p:nvPr/>
          </p:nvSpPr>
          <p:spPr>
            <a:xfrm flipH="1"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288327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80949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4589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4631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5798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8614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9696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11010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674426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675040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686501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714635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725481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738637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719998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166987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 flipH="1">
              <a:off x="7761987" y="28840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 flipH="1">
              <a:off x="7972072" y="671727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59" name="Google Shape;2359;p14"/>
          <p:cNvSpPr txBox="1">
            <a:spLocks noGrp="1"/>
          </p:cNvSpPr>
          <p:nvPr>
            <p:ph type="subTitle" idx="1"/>
          </p:nvPr>
        </p:nvSpPr>
        <p:spPr>
          <a:xfrm>
            <a:off x="1218575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360" name="Google Shape;2360;p14"/>
          <p:cNvSpPr txBox="1">
            <a:spLocks noGrp="1"/>
          </p:cNvSpPr>
          <p:nvPr>
            <p:ph type="subTitle" idx="2"/>
          </p:nvPr>
        </p:nvSpPr>
        <p:spPr>
          <a:xfrm>
            <a:off x="1039825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361" name="Google Shape;2361;p14"/>
          <p:cNvGrpSpPr/>
          <p:nvPr/>
        </p:nvGrpSpPr>
        <p:grpSpPr>
          <a:xfrm>
            <a:off x="49" y="288402"/>
            <a:ext cx="9143974" cy="4917500"/>
            <a:chOff x="49" y="288402"/>
            <a:chExt cx="9143974" cy="4917500"/>
          </a:xfrm>
        </p:grpSpPr>
        <p:grpSp>
          <p:nvGrpSpPr>
            <p:cNvPr id="2362" name="Google Shape;2362;p14"/>
            <p:cNvGrpSpPr/>
            <p:nvPr/>
          </p:nvGrpSpPr>
          <p:grpSpPr>
            <a:xfrm>
              <a:off x="7248623" y="4329065"/>
              <a:ext cx="250404" cy="549532"/>
              <a:chOff x="7248623" y="4329065"/>
              <a:chExt cx="250404" cy="549532"/>
            </a:xfrm>
          </p:grpSpPr>
          <p:sp>
            <p:nvSpPr>
              <p:cNvPr id="2363" name="Google Shape;2363;p14"/>
              <p:cNvSpPr/>
              <p:nvPr/>
            </p:nvSpPr>
            <p:spPr>
              <a:xfrm>
                <a:off x="7403059" y="4365503"/>
                <a:ext cx="54233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1054" extrusionOk="0">
                    <a:moveTo>
                      <a:pt x="256" y="0"/>
                    </a:moveTo>
                    <a:cubicBezTo>
                      <a:pt x="148" y="11"/>
                      <a:pt x="158" y="168"/>
                      <a:pt x="158" y="453"/>
                    </a:cubicBezTo>
                    <a:cubicBezTo>
                      <a:pt x="158" y="877"/>
                      <a:pt x="187" y="1004"/>
                      <a:pt x="0" y="1014"/>
                    </a:cubicBezTo>
                    <a:lnTo>
                      <a:pt x="0" y="1054"/>
                    </a:lnTo>
                    <a:cubicBezTo>
                      <a:pt x="59" y="1054"/>
                      <a:pt x="148" y="1034"/>
                      <a:pt x="187" y="1004"/>
                    </a:cubicBezTo>
                    <a:cubicBezTo>
                      <a:pt x="236" y="955"/>
                      <a:pt x="217" y="237"/>
                      <a:pt x="217" y="138"/>
                    </a:cubicBezTo>
                    <a:cubicBezTo>
                      <a:pt x="217" y="59"/>
                      <a:pt x="247" y="20"/>
                      <a:pt x="25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4" name="Google Shape;2364;p14"/>
              <p:cNvSpPr/>
              <p:nvPr/>
            </p:nvSpPr>
            <p:spPr>
              <a:xfrm>
                <a:off x="7403059" y="4367621"/>
                <a:ext cx="83468" cy="24828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172" extrusionOk="0">
                    <a:moveTo>
                      <a:pt x="306" y="1"/>
                    </a:moveTo>
                    <a:cubicBezTo>
                      <a:pt x="325" y="20"/>
                      <a:pt x="345" y="99"/>
                      <a:pt x="335" y="315"/>
                    </a:cubicBezTo>
                    <a:cubicBezTo>
                      <a:pt x="295" y="699"/>
                      <a:pt x="345" y="1033"/>
                      <a:pt x="187" y="1073"/>
                    </a:cubicBezTo>
                    <a:lnTo>
                      <a:pt x="0" y="1112"/>
                    </a:lnTo>
                    <a:lnTo>
                      <a:pt x="0" y="1171"/>
                    </a:lnTo>
                    <a:cubicBezTo>
                      <a:pt x="315" y="1162"/>
                      <a:pt x="394" y="1014"/>
                      <a:pt x="394" y="404"/>
                    </a:cubicBezTo>
                    <a:cubicBezTo>
                      <a:pt x="394" y="108"/>
                      <a:pt x="374" y="20"/>
                      <a:pt x="3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5" name="Google Shape;2365;p14"/>
              <p:cNvSpPr/>
              <p:nvPr/>
            </p:nvSpPr>
            <p:spPr>
              <a:xfrm>
                <a:off x="7403059" y="4365503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276" y="0"/>
                    </a:moveTo>
                    <a:cubicBezTo>
                      <a:pt x="266" y="0"/>
                      <a:pt x="256" y="30"/>
                      <a:pt x="247" y="50"/>
                    </a:cubicBezTo>
                    <a:cubicBezTo>
                      <a:pt x="236" y="70"/>
                      <a:pt x="227" y="109"/>
                      <a:pt x="227" y="138"/>
                    </a:cubicBezTo>
                    <a:cubicBezTo>
                      <a:pt x="227" y="237"/>
                      <a:pt x="247" y="955"/>
                      <a:pt x="197" y="1004"/>
                    </a:cubicBezTo>
                    <a:cubicBezTo>
                      <a:pt x="158" y="1034"/>
                      <a:pt x="59" y="1054"/>
                      <a:pt x="0" y="1063"/>
                    </a:cubicBezTo>
                    <a:lnTo>
                      <a:pt x="0" y="1122"/>
                    </a:lnTo>
                    <a:lnTo>
                      <a:pt x="197" y="1083"/>
                    </a:lnTo>
                    <a:cubicBezTo>
                      <a:pt x="374" y="1043"/>
                      <a:pt x="315" y="709"/>
                      <a:pt x="354" y="325"/>
                    </a:cubicBezTo>
                    <a:cubicBezTo>
                      <a:pt x="354" y="237"/>
                      <a:pt x="365" y="148"/>
                      <a:pt x="345" y="70"/>
                    </a:cubicBezTo>
                    <a:cubicBezTo>
                      <a:pt x="345" y="50"/>
                      <a:pt x="335" y="11"/>
                      <a:pt x="31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6" name="Google Shape;2366;p14"/>
              <p:cNvSpPr/>
              <p:nvPr/>
            </p:nvSpPr>
            <p:spPr>
              <a:xfrm>
                <a:off x="7403059" y="4365503"/>
                <a:ext cx="70969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123" extrusionOk="0">
                    <a:moveTo>
                      <a:pt x="247" y="0"/>
                    </a:moveTo>
                    <a:cubicBezTo>
                      <a:pt x="227" y="0"/>
                      <a:pt x="217" y="30"/>
                      <a:pt x="217" y="50"/>
                    </a:cubicBezTo>
                    <a:cubicBezTo>
                      <a:pt x="207" y="70"/>
                      <a:pt x="197" y="109"/>
                      <a:pt x="197" y="138"/>
                    </a:cubicBezTo>
                    <a:cubicBezTo>
                      <a:pt x="197" y="237"/>
                      <a:pt x="217" y="955"/>
                      <a:pt x="168" y="1004"/>
                    </a:cubicBezTo>
                    <a:cubicBezTo>
                      <a:pt x="13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68" y="1083"/>
                    </a:lnTo>
                    <a:cubicBezTo>
                      <a:pt x="335" y="1043"/>
                      <a:pt x="286" y="709"/>
                      <a:pt x="315" y="325"/>
                    </a:cubicBezTo>
                    <a:cubicBezTo>
                      <a:pt x="315" y="237"/>
                      <a:pt x="325" y="148"/>
                      <a:pt x="306" y="70"/>
                    </a:cubicBezTo>
                    <a:cubicBezTo>
                      <a:pt x="306" y="50"/>
                      <a:pt x="295" y="11"/>
                      <a:pt x="27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7" name="Google Shape;2367;p14"/>
              <p:cNvSpPr/>
              <p:nvPr/>
            </p:nvSpPr>
            <p:spPr>
              <a:xfrm>
                <a:off x="7403059" y="4365503"/>
                <a:ext cx="73087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45" h="1123" extrusionOk="0">
                    <a:moveTo>
                      <a:pt x="266" y="0"/>
                    </a:moveTo>
                    <a:cubicBezTo>
                      <a:pt x="247" y="0"/>
                      <a:pt x="236" y="30"/>
                      <a:pt x="236" y="50"/>
                    </a:cubicBezTo>
                    <a:cubicBezTo>
                      <a:pt x="217" y="70"/>
                      <a:pt x="217" y="109"/>
                      <a:pt x="217" y="138"/>
                    </a:cubicBezTo>
                    <a:cubicBezTo>
                      <a:pt x="217" y="237"/>
                      <a:pt x="236" y="955"/>
                      <a:pt x="187" y="1004"/>
                    </a:cubicBezTo>
                    <a:cubicBezTo>
                      <a:pt x="148" y="1034"/>
                      <a:pt x="59" y="1054"/>
                      <a:pt x="0" y="1054"/>
                    </a:cubicBezTo>
                    <a:lnTo>
                      <a:pt x="0" y="1122"/>
                    </a:lnTo>
                    <a:lnTo>
                      <a:pt x="187" y="1083"/>
                    </a:lnTo>
                    <a:cubicBezTo>
                      <a:pt x="345" y="1043"/>
                      <a:pt x="295" y="709"/>
                      <a:pt x="335" y="325"/>
                    </a:cubicBezTo>
                    <a:cubicBezTo>
                      <a:pt x="335" y="237"/>
                      <a:pt x="345" y="148"/>
                      <a:pt x="325" y="70"/>
                    </a:cubicBezTo>
                    <a:cubicBezTo>
                      <a:pt x="325" y="50"/>
                      <a:pt x="315" y="11"/>
                      <a:pt x="29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8" name="Google Shape;2368;p14"/>
              <p:cNvSpPr/>
              <p:nvPr/>
            </p:nvSpPr>
            <p:spPr>
              <a:xfrm>
                <a:off x="7399882" y="4365503"/>
                <a:ext cx="76265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0" h="1124" extrusionOk="0">
                    <a:moveTo>
                      <a:pt x="232" y="109"/>
                    </a:moveTo>
                    <a:cubicBezTo>
                      <a:pt x="222" y="138"/>
                      <a:pt x="232" y="158"/>
                      <a:pt x="232" y="188"/>
                    </a:cubicBezTo>
                    <a:lnTo>
                      <a:pt x="232" y="109"/>
                    </a:lnTo>
                    <a:close/>
                    <a:moveTo>
                      <a:pt x="232" y="266"/>
                    </a:moveTo>
                    <a:lnTo>
                      <a:pt x="232" y="581"/>
                    </a:lnTo>
                    <a:cubicBezTo>
                      <a:pt x="242" y="473"/>
                      <a:pt x="242" y="374"/>
                      <a:pt x="232" y="266"/>
                    </a:cubicBezTo>
                    <a:close/>
                    <a:moveTo>
                      <a:pt x="212" y="965"/>
                    </a:moveTo>
                    <a:lnTo>
                      <a:pt x="212" y="965"/>
                    </a:lnTo>
                    <a:cubicBezTo>
                      <a:pt x="202" y="975"/>
                      <a:pt x="202" y="995"/>
                      <a:pt x="192" y="1004"/>
                    </a:cubicBezTo>
                    <a:cubicBezTo>
                      <a:pt x="202" y="995"/>
                      <a:pt x="212" y="975"/>
                      <a:pt x="212" y="965"/>
                    </a:cubicBezTo>
                    <a:close/>
                    <a:moveTo>
                      <a:pt x="271" y="0"/>
                    </a:moveTo>
                    <a:cubicBezTo>
                      <a:pt x="262" y="0"/>
                      <a:pt x="262" y="11"/>
                      <a:pt x="262" y="11"/>
                    </a:cubicBezTo>
                    <a:cubicBezTo>
                      <a:pt x="251" y="20"/>
                      <a:pt x="251" y="30"/>
                      <a:pt x="251" y="30"/>
                    </a:cubicBezTo>
                    <a:cubicBezTo>
                      <a:pt x="232" y="59"/>
                      <a:pt x="232" y="79"/>
                      <a:pt x="232" y="109"/>
                    </a:cubicBezTo>
                    <a:cubicBezTo>
                      <a:pt x="242" y="79"/>
                      <a:pt x="242" y="59"/>
                      <a:pt x="251" y="40"/>
                    </a:cubicBezTo>
                    <a:cubicBezTo>
                      <a:pt x="262" y="30"/>
                      <a:pt x="262" y="20"/>
                      <a:pt x="262" y="20"/>
                    </a:cubicBezTo>
                    <a:lnTo>
                      <a:pt x="271" y="11"/>
                    </a:lnTo>
                    <a:lnTo>
                      <a:pt x="310" y="11"/>
                    </a:lnTo>
                    <a:cubicBezTo>
                      <a:pt x="321" y="11"/>
                      <a:pt x="330" y="30"/>
                      <a:pt x="330" y="40"/>
                    </a:cubicBezTo>
                    <a:cubicBezTo>
                      <a:pt x="330" y="50"/>
                      <a:pt x="340" y="59"/>
                      <a:pt x="340" y="79"/>
                    </a:cubicBezTo>
                    <a:cubicBezTo>
                      <a:pt x="340" y="99"/>
                      <a:pt x="350" y="129"/>
                      <a:pt x="350" y="148"/>
                    </a:cubicBezTo>
                    <a:cubicBezTo>
                      <a:pt x="350" y="207"/>
                      <a:pt x="350" y="256"/>
                      <a:pt x="340" y="306"/>
                    </a:cubicBezTo>
                    <a:cubicBezTo>
                      <a:pt x="330" y="414"/>
                      <a:pt x="330" y="512"/>
                      <a:pt x="330" y="621"/>
                    </a:cubicBezTo>
                    <a:cubicBezTo>
                      <a:pt x="330" y="670"/>
                      <a:pt x="321" y="729"/>
                      <a:pt x="321" y="778"/>
                    </a:cubicBezTo>
                    <a:cubicBezTo>
                      <a:pt x="321" y="827"/>
                      <a:pt x="310" y="877"/>
                      <a:pt x="301" y="936"/>
                    </a:cubicBezTo>
                    <a:cubicBezTo>
                      <a:pt x="301" y="955"/>
                      <a:pt x="291" y="984"/>
                      <a:pt x="281" y="1004"/>
                    </a:cubicBezTo>
                    <a:cubicBezTo>
                      <a:pt x="271" y="1024"/>
                      <a:pt x="251" y="1054"/>
                      <a:pt x="232" y="1063"/>
                    </a:cubicBezTo>
                    <a:cubicBezTo>
                      <a:pt x="232" y="1063"/>
                      <a:pt x="222" y="1063"/>
                      <a:pt x="222" y="1073"/>
                    </a:cubicBezTo>
                    <a:lnTo>
                      <a:pt x="202" y="1073"/>
                    </a:lnTo>
                    <a:lnTo>
                      <a:pt x="163" y="1083"/>
                    </a:lnTo>
                    <a:lnTo>
                      <a:pt x="84" y="1103"/>
                    </a:lnTo>
                    <a:cubicBezTo>
                      <a:pt x="23" y="1115"/>
                      <a:pt x="0" y="1123"/>
                      <a:pt x="15" y="1123"/>
                    </a:cubicBezTo>
                    <a:cubicBezTo>
                      <a:pt x="24" y="1123"/>
                      <a:pt x="47" y="1120"/>
                      <a:pt x="84" y="1113"/>
                    </a:cubicBezTo>
                    <a:lnTo>
                      <a:pt x="163" y="1093"/>
                    </a:lnTo>
                    <a:lnTo>
                      <a:pt x="202" y="1083"/>
                    </a:lnTo>
                    <a:lnTo>
                      <a:pt x="222" y="1083"/>
                    </a:lnTo>
                    <a:cubicBezTo>
                      <a:pt x="232" y="1073"/>
                      <a:pt x="232" y="1073"/>
                      <a:pt x="242" y="1073"/>
                    </a:cubicBezTo>
                    <a:cubicBezTo>
                      <a:pt x="262" y="1054"/>
                      <a:pt x="281" y="1034"/>
                      <a:pt x="291" y="1014"/>
                    </a:cubicBezTo>
                    <a:cubicBezTo>
                      <a:pt x="301" y="984"/>
                      <a:pt x="310" y="955"/>
                      <a:pt x="310" y="936"/>
                    </a:cubicBezTo>
                    <a:cubicBezTo>
                      <a:pt x="330" y="886"/>
                      <a:pt x="330" y="827"/>
                      <a:pt x="330" y="778"/>
                    </a:cubicBezTo>
                    <a:cubicBezTo>
                      <a:pt x="340" y="729"/>
                      <a:pt x="340" y="670"/>
                      <a:pt x="340" y="621"/>
                    </a:cubicBezTo>
                    <a:cubicBezTo>
                      <a:pt x="340" y="522"/>
                      <a:pt x="340" y="414"/>
                      <a:pt x="350" y="306"/>
                    </a:cubicBezTo>
                    <a:cubicBezTo>
                      <a:pt x="360" y="256"/>
                      <a:pt x="360" y="207"/>
                      <a:pt x="360" y="148"/>
                    </a:cubicBezTo>
                    <a:cubicBezTo>
                      <a:pt x="360" y="129"/>
                      <a:pt x="350" y="99"/>
                      <a:pt x="350" y="79"/>
                    </a:cubicBezTo>
                    <a:cubicBezTo>
                      <a:pt x="350" y="59"/>
                      <a:pt x="340" y="50"/>
                      <a:pt x="340" y="40"/>
                    </a:cubicBezTo>
                    <a:cubicBezTo>
                      <a:pt x="340" y="30"/>
                      <a:pt x="330" y="20"/>
                      <a:pt x="330" y="20"/>
                    </a:cubicBezTo>
                    <a:cubicBezTo>
                      <a:pt x="330" y="11"/>
                      <a:pt x="321" y="0"/>
                      <a:pt x="32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69" name="Google Shape;2369;p14"/>
              <p:cNvSpPr/>
              <p:nvPr/>
            </p:nvSpPr>
            <p:spPr>
              <a:xfrm>
                <a:off x="7294594" y="4561462"/>
                <a:ext cx="54445" cy="223287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11"/>
                      <a:pt x="40" y="50"/>
                      <a:pt x="40" y="129"/>
                    </a:cubicBezTo>
                    <a:cubicBezTo>
                      <a:pt x="40" y="237"/>
                      <a:pt x="20" y="945"/>
                      <a:pt x="70" y="1004"/>
                    </a:cubicBezTo>
                    <a:cubicBezTo>
                      <a:pt x="109" y="1034"/>
                      <a:pt x="197" y="1054"/>
                      <a:pt x="256" y="1054"/>
                    </a:cubicBezTo>
                    <a:lnTo>
                      <a:pt x="256" y="1014"/>
                    </a:lnTo>
                    <a:cubicBezTo>
                      <a:pt x="70" y="1004"/>
                      <a:pt x="99" y="866"/>
                      <a:pt x="99" y="453"/>
                    </a:cubicBezTo>
                    <a:cubicBezTo>
                      <a:pt x="99" y="158"/>
                      <a:pt x="109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0" name="Google Shape;2370;p14"/>
              <p:cNvSpPr/>
              <p:nvPr/>
            </p:nvSpPr>
            <p:spPr>
              <a:xfrm>
                <a:off x="7263452" y="4561462"/>
                <a:ext cx="85586" cy="25040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182" extrusionOk="0">
                    <a:moveTo>
                      <a:pt x="99" y="0"/>
                    </a:moveTo>
                    <a:lnTo>
                      <a:pt x="99" y="0"/>
                    </a:lnTo>
                    <a:cubicBezTo>
                      <a:pt x="20" y="20"/>
                      <a:pt x="0" y="118"/>
                      <a:pt x="0" y="414"/>
                    </a:cubicBezTo>
                    <a:cubicBezTo>
                      <a:pt x="0" y="1024"/>
                      <a:pt x="79" y="1172"/>
                      <a:pt x="403" y="1181"/>
                    </a:cubicBezTo>
                    <a:lnTo>
                      <a:pt x="403" y="1122"/>
                    </a:lnTo>
                    <a:lnTo>
                      <a:pt x="206" y="1073"/>
                    </a:lnTo>
                    <a:cubicBezTo>
                      <a:pt x="49" y="1044"/>
                      <a:pt x="99" y="709"/>
                      <a:pt x="69" y="326"/>
                    </a:cubicBezTo>
                    <a:cubicBezTo>
                      <a:pt x="49" y="109"/>
                      <a:pt x="79" y="3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1" name="Google Shape;2371;p14"/>
              <p:cNvSpPr/>
              <p:nvPr/>
            </p:nvSpPr>
            <p:spPr>
              <a:xfrm>
                <a:off x="7269595" y="4561462"/>
                <a:ext cx="79443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75" h="1123" extrusionOk="0">
                    <a:moveTo>
                      <a:pt x="59" y="0"/>
                    </a:moveTo>
                    <a:cubicBezTo>
                      <a:pt x="40" y="11"/>
                      <a:pt x="30" y="50"/>
                      <a:pt x="3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0" y="1044"/>
                      <a:pt x="168" y="1073"/>
                    </a:cubicBezTo>
                    <a:lnTo>
                      <a:pt x="374" y="1122"/>
                    </a:lnTo>
                    <a:lnTo>
                      <a:pt x="374" y="1054"/>
                    </a:lnTo>
                    <a:cubicBezTo>
                      <a:pt x="306" y="1054"/>
                      <a:pt x="217" y="1034"/>
                      <a:pt x="177" y="1004"/>
                    </a:cubicBezTo>
                    <a:cubicBezTo>
                      <a:pt x="118" y="945"/>
                      <a:pt x="138" y="237"/>
                      <a:pt x="138" y="129"/>
                    </a:cubicBezTo>
                    <a:cubicBezTo>
                      <a:pt x="138" y="99"/>
                      <a:pt x="138" y="70"/>
                      <a:pt x="129" y="40"/>
                    </a:cubicBezTo>
                    <a:cubicBezTo>
                      <a:pt x="118" y="30"/>
                      <a:pt x="109" y="0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2" name="Google Shape;2372;p14"/>
              <p:cNvSpPr/>
              <p:nvPr/>
            </p:nvSpPr>
            <p:spPr>
              <a:xfrm>
                <a:off x="7277858" y="4561462"/>
                <a:ext cx="71181" cy="235786"/>
              </a:xfrm>
              <a:custGeom>
                <a:avLst/>
                <a:gdLst/>
                <a:ahLst/>
                <a:cxnLst/>
                <a:rect l="l" t="t" r="r" b="b"/>
                <a:pathLst>
                  <a:path w="336" h="1113" extrusionOk="0">
                    <a:moveTo>
                      <a:pt x="50" y="0"/>
                    </a:moveTo>
                    <a:cubicBezTo>
                      <a:pt x="40" y="11"/>
                      <a:pt x="31" y="50"/>
                      <a:pt x="20" y="59"/>
                    </a:cubicBezTo>
                    <a:cubicBezTo>
                      <a:pt x="11" y="148"/>
                      <a:pt x="11" y="237"/>
                      <a:pt x="20" y="326"/>
                    </a:cubicBezTo>
                    <a:cubicBezTo>
                      <a:pt x="50" y="709"/>
                      <a:pt x="1" y="1044"/>
                      <a:pt x="158" y="1073"/>
                    </a:cubicBezTo>
                    <a:lnTo>
                      <a:pt x="335" y="1113"/>
                    </a:lnTo>
                    <a:lnTo>
                      <a:pt x="335" y="1054"/>
                    </a:lnTo>
                    <a:cubicBezTo>
                      <a:pt x="276" y="1044"/>
                      <a:pt x="197" y="1034"/>
                      <a:pt x="168" y="1004"/>
                    </a:cubicBezTo>
                    <a:cubicBezTo>
                      <a:pt x="119" y="945"/>
                      <a:pt x="129" y="237"/>
                      <a:pt x="129" y="129"/>
                    </a:cubicBezTo>
                    <a:cubicBezTo>
                      <a:pt x="129" y="99"/>
                      <a:pt x="129" y="70"/>
                      <a:pt x="119" y="40"/>
                    </a:cubicBezTo>
                    <a:cubicBezTo>
                      <a:pt x="109" y="30"/>
                      <a:pt x="99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3" name="Google Shape;2373;p14"/>
              <p:cNvSpPr/>
              <p:nvPr/>
            </p:nvSpPr>
            <p:spPr>
              <a:xfrm>
                <a:off x="7273621" y="4561462"/>
                <a:ext cx="75418" cy="237905"/>
              </a:xfrm>
              <a:custGeom>
                <a:avLst/>
                <a:gdLst/>
                <a:ahLst/>
                <a:cxnLst/>
                <a:rect l="l" t="t" r="r" b="b"/>
                <a:pathLst>
                  <a:path w="356" h="1123" extrusionOk="0">
                    <a:moveTo>
                      <a:pt x="60" y="0"/>
                    </a:moveTo>
                    <a:cubicBezTo>
                      <a:pt x="40" y="11"/>
                      <a:pt x="31" y="50"/>
                      <a:pt x="31" y="59"/>
                    </a:cubicBezTo>
                    <a:cubicBezTo>
                      <a:pt x="11" y="148"/>
                      <a:pt x="11" y="237"/>
                      <a:pt x="21" y="326"/>
                    </a:cubicBezTo>
                    <a:cubicBezTo>
                      <a:pt x="51" y="709"/>
                      <a:pt x="1" y="1044"/>
                      <a:pt x="158" y="1073"/>
                    </a:cubicBezTo>
                    <a:lnTo>
                      <a:pt x="355" y="1122"/>
                    </a:lnTo>
                    <a:lnTo>
                      <a:pt x="355" y="1054"/>
                    </a:lnTo>
                    <a:cubicBezTo>
                      <a:pt x="296" y="1054"/>
                      <a:pt x="208" y="1034"/>
                      <a:pt x="169" y="1004"/>
                    </a:cubicBezTo>
                    <a:cubicBezTo>
                      <a:pt x="119" y="945"/>
                      <a:pt x="139" y="237"/>
                      <a:pt x="139" y="129"/>
                    </a:cubicBezTo>
                    <a:cubicBezTo>
                      <a:pt x="139" y="99"/>
                      <a:pt x="129" y="70"/>
                      <a:pt x="119" y="40"/>
                    </a:cubicBezTo>
                    <a:cubicBezTo>
                      <a:pt x="119" y="30"/>
                      <a:pt x="110" y="0"/>
                      <a:pt x="9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4" name="Google Shape;2374;p14"/>
              <p:cNvSpPr/>
              <p:nvPr/>
            </p:nvSpPr>
            <p:spPr>
              <a:xfrm>
                <a:off x="7275951" y="4561462"/>
                <a:ext cx="76477" cy="238117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124" extrusionOk="0">
                    <a:moveTo>
                      <a:pt x="118" y="581"/>
                    </a:moveTo>
                    <a:cubicBezTo>
                      <a:pt x="118" y="680"/>
                      <a:pt x="118" y="788"/>
                      <a:pt x="128" y="886"/>
                    </a:cubicBezTo>
                    <a:cubicBezTo>
                      <a:pt x="138" y="916"/>
                      <a:pt x="138" y="945"/>
                      <a:pt x="138" y="965"/>
                    </a:cubicBezTo>
                    <a:cubicBezTo>
                      <a:pt x="147" y="975"/>
                      <a:pt x="147" y="995"/>
                      <a:pt x="158" y="1004"/>
                    </a:cubicBezTo>
                    <a:cubicBezTo>
                      <a:pt x="147" y="995"/>
                      <a:pt x="147" y="975"/>
                      <a:pt x="147" y="965"/>
                    </a:cubicBezTo>
                    <a:cubicBezTo>
                      <a:pt x="138" y="936"/>
                      <a:pt x="138" y="916"/>
                      <a:pt x="138" y="886"/>
                    </a:cubicBezTo>
                    <a:cubicBezTo>
                      <a:pt x="128" y="788"/>
                      <a:pt x="128" y="680"/>
                      <a:pt x="118" y="581"/>
                    </a:cubicBezTo>
                    <a:close/>
                    <a:moveTo>
                      <a:pt x="158" y="1004"/>
                    </a:moveTo>
                    <a:cubicBezTo>
                      <a:pt x="167" y="1014"/>
                      <a:pt x="177" y="1024"/>
                      <a:pt x="187" y="1024"/>
                    </a:cubicBezTo>
                    <a:cubicBezTo>
                      <a:pt x="177" y="1014"/>
                      <a:pt x="167" y="1014"/>
                      <a:pt x="158" y="1004"/>
                    </a:cubicBezTo>
                    <a:close/>
                    <a:moveTo>
                      <a:pt x="40" y="0"/>
                    </a:moveTo>
                    <a:cubicBezTo>
                      <a:pt x="40" y="0"/>
                      <a:pt x="29" y="11"/>
                      <a:pt x="29" y="20"/>
                    </a:cubicBezTo>
                    <a:cubicBezTo>
                      <a:pt x="20" y="20"/>
                      <a:pt x="20" y="30"/>
                      <a:pt x="20" y="30"/>
                    </a:cubicBezTo>
                    <a:cubicBezTo>
                      <a:pt x="20" y="50"/>
                      <a:pt x="10" y="59"/>
                      <a:pt x="10" y="70"/>
                    </a:cubicBezTo>
                    <a:cubicBezTo>
                      <a:pt x="0" y="99"/>
                      <a:pt x="0" y="129"/>
                      <a:pt x="0" y="148"/>
                    </a:cubicBezTo>
                    <a:cubicBezTo>
                      <a:pt x="0" y="207"/>
                      <a:pt x="0" y="256"/>
                      <a:pt x="10" y="306"/>
                    </a:cubicBezTo>
                    <a:cubicBezTo>
                      <a:pt x="10" y="414"/>
                      <a:pt x="20" y="512"/>
                      <a:pt x="20" y="621"/>
                    </a:cubicBezTo>
                    <a:lnTo>
                      <a:pt x="20" y="778"/>
                    </a:lnTo>
                    <a:cubicBezTo>
                      <a:pt x="29" y="827"/>
                      <a:pt x="29" y="877"/>
                      <a:pt x="40" y="936"/>
                    </a:cubicBezTo>
                    <a:cubicBezTo>
                      <a:pt x="49" y="955"/>
                      <a:pt x="49" y="985"/>
                      <a:pt x="69" y="1004"/>
                    </a:cubicBezTo>
                    <a:cubicBezTo>
                      <a:pt x="79" y="1034"/>
                      <a:pt x="88" y="1054"/>
                      <a:pt x="118" y="1073"/>
                    </a:cubicBezTo>
                    <a:cubicBezTo>
                      <a:pt x="118" y="1073"/>
                      <a:pt x="128" y="1073"/>
                      <a:pt x="138" y="1083"/>
                    </a:cubicBezTo>
                    <a:lnTo>
                      <a:pt x="158" y="1083"/>
                    </a:lnTo>
                    <a:lnTo>
                      <a:pt x="197" y="1093"/>
                    </a:lnTo>
                    <a:lnTo>
                      <a:pt x="266" y="1113"/>
                    </a:lnTo>
                    <a:cubicBezTo>
                      <a:pt x="307" y="1120"/>
                      <a:pt x="332" y="1123"/>
                      <a:pt x="343" y="1123"/>
                    </a:cubicBezTo>
                    <a:cubicBezTo>
                      <a:pt x="360" y="1123"/>
                      <a:pt x="337" y="1115"/>
                      <a:pt x="276" y="1103"/>
                    </a:cubicBezTo>
                    <a:lnTo>
                      <a:pt x="197" y="1083"/>
                    </a:lnTo>
                    <a:lnTo>
                      <a:pt x="158" y="1073"/>
                    </a:lnTo>
                    <a:lnTo>
                      <a:pt x="138" y="1073"/>
                    </a:lnTo>
                    <a:cubicBezTo>
                      <a:pt x="138" y="1063"/>
                      <a:pt x="128" y="1063"/>
                      <a:pt x="118" y="1063"/>
                    </a:cubicBezTo>
                    <a:cubicBezTo>
                      <a:pt x="99" y="1044"/>
                      <a:pt x="88" y="1024"/>
                      <a:pt x="79" y="1004"/>
                    </a:cubicBezTo>
                    <a:cubicBezTo>
                      <a:pt x="69" y="985"/>
                      <a:pt x="59" y="955"/>
                      <a:pt x="49" y="925"/>
                    </a:cubicBezTo>
                    <a:cubicBezTo>
                      <a:pt x="40" y="877"/>
                      <a:pt x="40" y="827"/>
                      <a:pt x="40" y="778"/>
                    </a:cubicBezTo>
                    <a:cubicBezTo>
                      <a:pt x="29" y="719"/>
                      <a:pt x="29" y="670"/>
                      <a:pt x="29" y="621"/>
                    </a:cubicBezTo>
                    <a:cubicBezTo>
                      <a:pt x="29" y="512"/>
                      <a:pt x="20" y="414"/>
                      <a:pt x="20" y="306"/>
                    </a:cubicBezTo>
                    <a:cubicBezTo>
                      <a:pt x="10" y="256"/>
                      <a:pt x="10" y="207"/>
                      <a:pt x="10" y="148"/>
                    </a:cubicBezTo>
                    <a:cubicBezTo>
                      <a:pt x="10" y="129"/>
                      <a:pt x="10" y="99"/>
                      <a:pt x="20" y="79"/>
                    </a:cubicBezTo>
                    <a:cubicBezTo>
                      <a:pt x="20" y="59"/>
                      <a:pt x="20" y="50"/>
                      <a:pt x="29" y="40"/>
                    </a:cubicBezTo>
                    <a:cubicBezTo>
                      <a:pt x="29" y="30"/>
                      <a:pt x="40" y="11"/>
                      <a:pt x="49" y="11"/>
                    </a:cubicBezTo>
                    <a:lnTo>
                      <a:pt x="79" y="11"/>
                    </a:lnTo>
                    <a:cubicBezTo>
                      <a:pt x="88" y="11"/>
                      <a:pt x="88" y="11"/>
                      <a:pt x="88" y="20"/>
                    </a:cubicBezTo>
                    <a:cubicBezTo>
                      <a:pt x="99" y="20"/>
                      <a:pt x="99" y="30"/>
                      <a:pt x="99" y="30"/>
                    </a:cubicBezTo>
                    <a:cubicBezTo>
                      <a:pt x="108" y="59"/>
                      <a:pt x="118" y="79"/>
                      <a:pt x="118" y="109"/>
                    </a:cubicBezTo>
                    <a:lnTo>
                      <a:pt x="118" y="188"/>
                    </a:lnTo>
                    <a:lnTo>
                      <a:pt x="118" y="267"/>
                    </a:lnTo>
                    <a:lnTo>
                      <a:pt x="118" y="581"/>
                    </a:lnTo>
                    <a:cubicBezTo>
                      <a:pt x="118" y="473"/>
                      <a:pt x="128" y="365"/>
                      <a:pt x="128" y="267"/>
                    </a:cubicBezTo>
                    <a:lnTo>
                      <a:pt x="128" y="188"/>
                    </a:lnTo>
                    <a:lnTo>
                      <a:pt x="128" y="109"/>
                    </a:lnTo>
                    <a:cubicBezTo>
                      <a:pt x="128" y="79"/>
                      <a:pt x="118" y="59"/>
                      <a:pt x="108" y="30"/>
                    </a:cubicBezTo>
                    <a:cubicBezTo>
                      <a:pt x="108" y="20"/>
                      <a:pt x="99" y="20"/>
                      <a:pt x="99" y="11"/>
                    </a:cubicBezTo>
                    <a:cubicBezTo>
                      <a:pt x="99" y="11"/>
                      <a:pt x="8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5" name="Google Shape;2375;p14"/>
              <p:cNvSpPr/>
              <p:nvPr/>
            </p:nvSpPr>
            <p:spPr>
              <a:xfrm>
                <a:off x="7342683" y="4330124"/>
                <a:ext cx="70969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335" h="2589" extrusionOk="0">
                    <a:moveTo>
                      <a:pt x="167" y="0"/>
                    </a:moveTo>
                    <a:cubicBezTo>
                      <a:pt x="0" y="0"/>
                      <a:pt x="20" y="217"/>
                      <a:pt x="20" y="482"/>
                    </a:cubicBezTo>
                    <a:lnTo>
                      <a:pt x="20" y="2588"/>
                    </a:lnTo>
                    <a:lnTo>
                      <a:pt x="324" y="2588"/>
                    </a:lnTo>
                    <a:lnTo>
                      <a:pt x="324" y="482"/>
                    </a:lnTo>
                    <a:cubicBezTo>
                      <a:pt x="324" y="217"/>
                      <a:pt x="335" y="0"/>
                      <a:pt x="16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6" name="Google Shape;2376;p14"/>
              <p:cNvSpPr/>
              <p:nvPr/>
            </p:nvSpPr>
            <p:spPr>
              <a:xfrm>
                <a:off x="7352852" y="4330124"/>
                <a:ext cx="50420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238" h="2589" extrusionOk="0">
                    <a:moveTo>
                      <a:pt x="119" y="0"/>
                    </a:moveTo>
                    <a:cubicBezTo>
                      <a:pt x="1" y="0"/>
                      <a:pt x="11" y="325"/>
                      <a:pt x="21" y="689"/>
                    </a:cubicBezTo>
                    <a:cubicBezTo>
                      <a:pt x="31" y="1014"/>
                      <a:pt x="51" y="2588"/>
                      <a:pt x="51" y="2588"/>
                    </a:cubicBezTo>
                    <a:lnTo>
                      <a:pt x="188" y="2588"/>
                    </a:lnTo>
                    <a:cubicBezTo>
                      <a:pt x="188" y="2588"/>
                      <a:pt x="217" y="1014"/>
                      <a:pt x="217" y="689"/>
                    </a:cubicBezTo>
                    <a:cubicBezTo>
                      <a:pt x="228" y="325"/>
                      <a:pt x="237" y="0"/>
                      <a:pt x="11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7" name="Google Shape;2377;p14"/>
              <p:cNvSpPr/>
              <p:nvPr/>
            </p:nvSpPr>
            <p:spPr>
              <a:xfrm>
                <a:off x="7361325" y="4330124"/>
                <a:ext cx="33472" cy="54847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2589" extrusionOk="0">
                    <a:moveTo>
                      <a:pt x="79" y="0"/>
                    </a:moveTo>
                    <a:cubicBezTo>
                      <a:pt x="0" y="0"/>
                      <a:pt x="11" y="217"/>
                      <a:pt x="11" y="482"/>
                    </a:cubicBezTo>
                    <a:lnTo>
                      <a:pt x="11" y="2588"/>
                    </a:lnTo>
                    <a:lnTo>
                      <a:pt x="148" y="2588"/>
                    </a:lnTo>
                    <a:lnTo>
                      <a:pt x="148" y="482"/>
                    </a:lnTo>
                    <a:cubicBezTo>
                      <a:pt x="148" y="217"/>
                      <a:pt x="158" y="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8" name="Google Shape;2378;p14"/>
              <p:cNvSpPr/>
              <p:nvPr/>
            </p:nvSpPr>
            <p:spPr>
              <a:xfrm>
                <a:off x="7361325" y="4329065"/>
                <a:ext cx="1906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90" h="2584" extrusionOk="0">
                    <a:moveTo>
                      <a:pt x="76" y="1"/>
                    </a:moveTo>
                    <a:cubicBezTo>
                      <a:pt x="71" y="1"/>
                      <a:pt x="66" y="2"/>
                      <a:pt x="59" y="5"/>
                    </a:cubicBezTo>
                    <a:lnTo>
                      <a:pt x="40" y="25"/>
                    </a:lnTo>
                    <a:cubicBezTo>
                      <a:pt x="40" y="35"/>
                      <a:pt x="30" y="45"/>
                      <a:pt x="30" y="54"/>
                    </a:cubicBezTo>
                    <a:cubicBezTo>
                      <a:pt x="20" y="84"/>
                      <a:pt x="11" y="104"/>
                      <a:pt x="11" y="133"/>
                    </a:cubicBezTo>
                    <a:cubicBezTo>
                      <a:pt x="11" y="163"/>
                      <a:pt x="11" y="183"/>
                      <a:pt x="0" y="212"/>
                    </a:cubicBezTo>
                    <a:lnTo>
                      <a:pt x="0" y="369"/>
                    </a:lnTo>
                    <a:lnTo>
                      <a:pt x="0" y="684"/>
                    </a:lnTo>
                    <a:lnTo>
                      <a:pt x="0" y="1324"/>
                    </a:lnTo>
                    <a:cubicBezTo>
                      <a:pt x="0" y="1747"/>
                      <a:pt x="0" y="2160"/>
                      <a:pt x="11" y="2584"/>
                    </a:cubicBezTo>
                    <a:lnTo>
                      <a:pt x="11" y="1324"/>
                    </a:lnTo>
                    <a:lnTo>
                      <a:pt x="11" y="684"/>
                    </a:lnTo>
                    <a:lnTo>
                      <a:pt x="11" y="369"/>
                    </a:lnTo>
                    <a:cubicBezTo>
                      <a:pt x="11" y="320"/>
                      <a:pt x="11" y="261"/>
                      <a:pt x="20" y="212"/>
                    </a:cubicBezTo>
                    <a:lnTo>
                      <a:pt x="20" y="133"/>
                    </a:lnTo>
                    <a:cubicBezTo>
                      <a:pt x="30" y="104"/>
                      <a:pt x="30" y="84"/>
                      <a:pt x="40" y="54"/>
                    </a:cubicBezTo>
                    <a:cubicBezTo>
                      <a:pt x="40" y="45"/>
                      <a:pt x="50" y="35"/>
                      <a:pt x="50" y="25"/>
                    </a:cubicBezTo>
                    <a:cubicBezTo>
                      <a:pt x="59" y="25"/>
                      <a:pt x="59" y="15"/>
                      <a:pt x="70" y="15"/>
                    </a:cubicBezTo>
                    <a:cubicBezTo>
                      <a:pt x="79" y="5"/>
                      <a:pt x="89" y="5"/>
                      <a:pt x="89" y="5"/>
                    </a:cubicBezTo>
                    <a:cubicBezTo>
                      <a:pt x="89" y="5"/>
                      <a:pt x="85" y="1"/>
                      <a:pt x="7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79" name="Google Shape;2379;p14"/>
              <p:cNvSpPr/>
              <p:nvPr/>
            </p:nvSpPr>
            <p:spPr>
              <a:xfrm>
                <a:off x="7378061" y="4329065"/>
                <a:ext cx="16736" cy="547414"/>
              </a:xfrm>
              <a:custGeom>
                <a:avLst/>
                <a:gdLst/>
                <a:ahLst/>
                <a:cxnLst/>
                <a:rect l="l" t="t" r="r" b="b"/>
                <a:pathLst>
                  <a:path w="79" h="2584" extrusionOk="0">
                    <a:moveTo>
                      <a:pt x="6" y="1"/>
                    </a:moveTo>
                    <a:cubicBezTo>
                      <a:pt x="0" y="1"/>
                      <a:pt x="0" y="5"/>
                      <a:pt x="0" y="5"/>
                    </a:cubicBezTo>
                    <a:lnTo>
                      <a:pt x="10" y="15"/>
                    </a:lnTo>
                    <a:cubicBezTo>
                      <a:pt x="20" y="15"/>
                      <a:pt x="30" y="25"/>
                      <a:pt x="30" y="25"/>
                    </a:cubicBezTo>
                    <a:cubicBezTo>
                      <a:pt x="39" y="35"/>
                      <a:pt x="39" y="45"/>
                      <a:pt x="39" y="54"/>
                    </a:cubicBezTo>
                    <a:cubicBezTo>
                      <a:pt x="50" y="84"/>
                      <a:pt x="59" y="104"/>
                      <a:pt x="59" y="133"/>
                    </a:cubicBezTo>
                    <a:cubicBezTo>
                      <a:pt x="59" y="163"/>
                      <a:pt x="59" y="183"/>
                      <a:pt x="69" y="212"/>
                    </a:cubicBezTo>
                    <a:lnTo>
                      <a:pt x="69" y="369"/>
                    </a:lnTo>
                    <a:lnTo>
                      <a:pt x="69" y="684"/>
                    </a:lnTo>
                    <a:lnTo>
                      <a:pt x="69" y="1324"/>
                    </a:lnTo>
                    <a:lnTo>
                      <a:pt x="69" y="2584"/>
                    </a:lnTo>
                    <a:cubicBezTo>
                      <a:pt x="69" y="2160"/>
                      <a:pt x="79" y="1747"/>
                      <a:pt x="79" y="1324"/>
                    </a:cubicBezTo>
                    <a:lnTo>
                      <a:pt x="79" y="684"/>
                    </a:lnTo>
                    <a:lnTo>
                      <a:pt x="79" y="369"/>
                    </a:lnTo>
                    <a:lnTo>
                      <a:pt x="79" y="212"/>
                    </a:lnTo>
                    <a:cubicBezTo>
                      <a:pt x="79" y="183"/>
                      <a:pt x="69" y="163"/>
                      <a:pt x="69" y="133"/>
                    </a:cubicBezTo>
                    <a:cubicBezTo>
                      <a:pt x="69" y="104"/>
                      <a:pt x="59" y="84"/>
                      <a:pt x="59" y="54"/>
                    </a:cubicBezTo>
                    <a:cubicBezTo>
                      <a:pt x="50" y="45"/>
                      <a:pt x="50" y="35"/>
                      <a:pt x="39" y="25"/>
                    </a:cubicBezTo>
                    <a:lnTo>
                      <a:pt x="20" y="5"/>
                    </a:lnTo>
                    <a:cubicBezTo>
                      <a:pt x="13" y="2"/>
                      <a:pt x="9" y="1"/>
                      <a:pt x="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0" name="Google Shape;2380;p14"/>
              <p:cNvSpPr/>
              <p:nvPr/>
            </p:nvSpPr>
            <p:spPr>
              <a:xfrm>
                <a:off x="7400941" y="4703188"/>
                <a:ext cx="1885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89" h="21" extrusionOk="0">
                    <a:moveTo>
                      <a:pt x="89" y="1"/>
                    </a:moveTo>
                    <a:cubicBezTo>
                      <a:pt x="60" y="1"/>
                      <a:pt x="30" y="1"/>
                      <a:pt x="10" y="11"/>
                    </a:cubicBezTo>
                    <a:cubicBezTo>
                      <a:pt x="1" y="11"/>
                      <a:pt x="10" y="20"/>
                      <a:pt x="10" y="20"/>
                    </a:cubicBezTo>
                    <a:cubicBezTo>
                      <a:pt x="40" y="20"/>
                      <a:pt x="60" y="11"/>
                      <a:pt x="8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1" name="Google Shape;2381;p14"/>
              <p:cNvSpPr/>
              <p:nvPr/>
            </p:nvSpPr>
            <p:spPr>
              <a:xfrm>
                <a:off x="7336327" y="4759539"/>
                <a:ext cx="16736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60"/>
                      <a:pt x="59" y="79"/>
                    </a:cubicBezTo>
                    <a:cubicBezTo>
                      <a:pt x="69" y="79"/>
                      <a:pt x="79" y="79"/>
                      <a:pt x="69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2" name="Google Shape;2382;p14"/>
              <p:cNvSpPr/>
              <p:nvPr/>
            </p:nvSpPr>
            <p:spPr>
              <a:xfrm>
                <a:off x="7336327" y="4724160"/>
                <a:ext cx="19066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90" h="89" extrusionOk="0">
                    <a:moveTo>
                      <a:pt x="0" y="0"/>
                    </a:moveTo>
                    <a:cubicBezTo>
                      <a:pt x="30" y="30"/>
                      <a:pt x="50" y="59"/>
                      <a:pt x="79" y="89"/>
                    </a:cubicBezTo>
                    <a:cubicBezTo>
                      <a:pt x="89" y="89"/>
                      <a:pt x="89" y="89"/>
                      <a:pt x="89" y="79"/>
                    </a:cubicBezTo>
                    <a:cubicBezTo>
                      <a:pt x="59" y="50"/>
                      <a:pt x="30" y="3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3" name="Google Shape;2383;p14"/>
              <p:cNvSpPr/>
              <p:nvPr/>
            </p:nvSpPr>
            <p:spPr>
              <a:xfrm>
                <a:off x="7248623" y="4659547"/>
                <a:ext cx="21185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1" y="29"/>
                      <a:pt x="60" y="59"/>
                      <a:pt x="90" y="79"/>
                    </a:cubicBezTo>
                    <a:cubicBezTo>
                      <a:pt x="99" y="79"/>
                      <a:pt x="99" y="69"/>
                      <a:pt x="99" y="69"/>
                    </a:cubicBezTo>
                    <a:cubicBezTo>
                      <a:pt x="70" y="40"/>
                      <a:pt x="31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4" name="Google Shape;2384;p14"/>
              <p:cNvSpPr/>
              <p:nvPr/>
            </p:nvSpPr>
            <p:spPr>
              <a:xfrm>
                <a:off x="7254978" y="4628194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30" y="40"/>
                      <a:pt x="50" y="50"/>
                    </a:cubicBezTo>
                    <a:cubicBezTo>
                      <a:pt x="50" y="50"/>
                      <a:pt x="60" y="40"/>
                      <a:pt x="50" y="40"/>
                    </a:cubicBezTo>
                    <a:cubicBezTo>
                      <a:pt x="40" y="30"/>
                      <a:pt x="2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5" name="Google Shape;2385;p14"/>
              <p:cNvSpPr/>
              <p:nvPr/>
            </p:nvSpPr>
            <p:spPr>
              <a:xfrm>
                <a:off x="7257096" y="4592815"/>
                <a:ext cx="10592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69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20" y="20"/>
                      <a:pt x="30" y="49"/>
                      <a:pt x="40" y="69"/>
                    </a:cubicBezTo>
                    <a:lnTo>
                      <a:pt x="50" y="69"/>
                    </a:lnTo>
                    <a:cubicBezTo>
                      <a:pt x="40" y="40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6" name="Google Shape;2386;p14"/>
              <p:cNvSpPr/>
              <p:nvPr/>
            </p:nvSpPr>
            <p:spPr>
              <a:xfrm>
                <a:off x="7267477" y="4557225"/>
                <a:ext cx="868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1" h="60" extrusionOk="0">
                    <a:moveTo>
                      <a:pt x="1" y="1"/>
                    </a:moveTo>
                    <a:lnTo>
                      <a:pt x="30" y="60"/>
                    </a:lnTo>
                    <a:lnTo>
                      <a:pt x="40" y="50"/>
                    </a:lnTo>
                    <a:cubicBezTo>
                      <a:pt x="30" y="31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7" name="Google Shape;2387;p14"/>
              <p:cNvSpPr/>
              <p:nvPr/>
            </p:nvSpPr>
            <p:spPr>
              <a:xfrm>
                <a:off x="7302856" y="4553200"/>
                <a:ext cx="10804" cy="23939"/>
              </a:xfrm>
              <a:custGeom>
                <a:avLst/>
                <a:gdLst/>
                <a:ahLst/>
                <a:cxnLst/>
                <a:rect l="l" t="t" r="r" b="b"/>
                <a:pathLst>
                  <a:path w="51" h="113" extrusionOk="0">
                    <a:moveTo>
                      <a:pt x="50" y="0"/>
                    </a:moveTo>
                    <a:cubicBezTo>
                      <a:pt x="31" y="39"/>
                      <a:pt x="11" y="69"/>
                      <a:pt x="1" y="109"/>
                    </a:cubicBezTo>
                    <a:cubicBezTo>
                      <a:pt x="1" y="109"/>
                      <a:pt x="5" y="113"/>
                      <a:pt x="8" y="113"/>
                    </a:cubicBezTo>
                    <a:cubicBezTo>
                      <a:pt x="10" y="113"/>
                      <a:pt x="11" y="112"/>
                      <a:pt x="11" y="109"/>
                    </a:cubicBezTo>
                    <a:cubicBezTo>
                      <a:pt x="31" y="79"/>
                      <a:pt x="40" y="39"/>
                      <a:pt x="50" y="1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8" name="Google Shape;2388;p14"/>
              <p:cNvSpPr/>
              <p:nvPr/>
            </p:nvSpPr>
            <p:spPr>
              <a:xfrm>
                <a:off x="7340353" y="4521846"/>
                <a:ext cx="12075" cy="11652"/>
              </a:xfrm>
              <a:custGeom>
                <a:avLst/>
                <a:gdLst/>
                <a:ahLst/>
                <a:cxnLst/>
                <a:rect l="l" t="t" r="r" b="b"/>
                <a:pathLst>
                  <a:path w="57" h="5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1"/>
                      <a:pt x="31" y="40"/>
                      <a:pt x="50" y="50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  <a:moveTo>
                      <a:pt x="50" y="50"/>
                    </a:moveTo>
                    <a:cubicBezTo>
                      <a:pt x="50" y="53"/>
                      <a:pt x="52" y="54"/>
                      <a:pt x="53" y="54"/>
                    </a:cubicBezTo>
                    <a:cubicBezTo>
                      <a:pt x="55" y="54"/>
                      <a:pt x="57" y="50"/>
                      <a:pt x="50" y="5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89" name="Google Shape;2389;p14"/>
              <p:cNvSpPr/>
              <p:nvPr/>
            </p:nvSpPr>
            <p:spPr>
              <a:xfrm>
                <a:off x="7325947" y="4469732"/>
                <a:ext cx="18854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89" h="8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"/>
                      <a:pt x="49" y="59"/>
                      <a:pt x="79" y="79"/>
                    </a:cubicBezTo>
                    <a:cubicBezTo>
                      <a:pt x="89" y="79"/>
                      <a:pt x="89" y="79"/>
                      <a:pt x="89" y="70"/>
                    </a:cubicBezTo>
                    <a:cubicBezTo>
                      <a:pt x="59" y="5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0" name="Google Shape;2390;p14"/>
              <p:cNvSpPr/>
              <p:nvPr/>
            </p:nvSpPr>
            <p:spPr>
              <a:xfrm>
                <a:off x="7400941" y="4448971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20"/>
                      <a:pt x="20" y="30"/>
                      <a:pt x="1" y="50"/>
                    </a:cubicBezTo>
                    <a:lnTo>
                      <a:pt x="10" y="59"/>
                    </a:lnTo>
                    <a:cubicBezTo>
                      <a:pt x="30" y="39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1" name="Google Shape;2391;p14"/>
              <p:cNvSpPr/>
              <p:nvPr/>
            </p:nvSpPr>
            <p:spPr>
              <a:xfrm>
                <a:off x="7376578" y="4482231"/>
                <a:ext cx="7838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37" h="45" extrusionOk="0">
                    <a:moveTo>
                      <a:pt x="37" y="0"/>
                    </a:moveTo>
                    <a:cubicBezTo>
                      <a:pt x="27" y="11"/>
                      <a:pt x="7" y="20"/>
                      <a:pt x="7" y="40"/>
                    </a:cubicBezTo>
                    <a:cubicBezTo>
                      <a:pt x="1" y="40"/>
                      <a:pt x="3" y="44"/>
                      <a:pt x="8" y="44"/>
                    </a:cubicBezTo>
                    <a:cubicBezTo>
                      <a:pt x="11" y="44"/>
                      <a:pt x="14" y="43"/>
                      <a:pt x="17" y="40"/>
                    </a:cubicBezTo>
                    <a:cubicBezTo>
                      <a:pt x="27" y="30"/>
                      <a:pt x="27" y="20"/>
                      <a:pt x="3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2" name="Google Shape;2392;p14"/>
              <p:cNvSpPr/>
              <p:nvPr/>
            </p:nvSpPr>
            <p:spPr>
              <a:xfrm>
                <a:off x="7382087" y="4534345"/>
                <a:ext cx="8686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41" h="30" extrusionOk="0">
                    <a:moveTo>
                      <a:pt x="40" y="1"/>
                    </a:moveTo>
                    <a:cubicBezTo>
                      <a:pt x="31" y="1"/>
                      <a:pt x="11" y="10"/>
                      <a:pt x="1" y="21"/>
                    </a:cubicBezTo>
                    <a:lnTo>
                      <a:pt x="11" y="30"/>
                    </a:lnTo>
                    <a:lnTo>
                      <a:pt x="4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3" name="Google Shape;2393;p14"/>
              <p:cNvSpPr/>
              <p:nvPr/>
            </p:nvSpPr>
            <p:spPr>
              <a:xfrm>
                <a:off x="7398822" y="456569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20"/>
                      <a:pt x="20" y="30"/>
                      <a:pt x="11" y="50"/>
                    </a:cubicBezTo>
                    <a:cubicBezTo>
                      <a:pt x="0" y="50"/>
                      <a:pt x="11" y="59"/>
                      <a:pt x="11" y="59"/>
                    </a:cubicBezTo>
                    <a:cubicBezTo>
                      <a:pt x="30" y="39"/>
                      <a:pt x="5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4" name="Google Shape;2394;p14"/>
              <p:cNvSpPr/>
              <p:nvPr/>
            </p:nvSpPr>
            <p:spPr>
              <a:xfrm>
                <a:off x="7336327" y="4613576"/>
                <a:ext cx="16736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9" h="41" extrusionOk="0">
                    <a:moveTo>
                      <a:pt x="0" y="1"/>
                    </a:moveTo>
                    <a:cubicBezTo>
                      <a:pt x="30" y="10"/>
                      <a:pt x="50" y="30"/>
                      <a:pt x="69" y="40"/>
                    </a:cubicBezTo>
                    <a:cubicBezTo>
                      <a:pt x="69" y="40"/>
                      <a:pt x="79" y="40"/>
                      <a:pt x="69" y="30"/>
                    </a:cubicBezTo>
                    <a:cubicBezTo>
                      <a:pt x="50" y="21"/>
                      <a:pt x="3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5" name="Google Shape;2395;p14"/>
              <p:cNvSpPr/>
              <p:nvPr/>
            </p:nvSpPr>
            <p:spPr>
              <a:xfrm>
                <a:off x="7407085" y="4655310"/>
                <a:ext cx="15041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1" h="40" extrusionOk="0">
                    <a:moveTo>
                      <a:pt x="70" y="1"/>
                    </a:moveTo>
                    <a:cubicBezTo>
                      <a:pt x="50" y="10"/>
                      <a:pt x="20" y="20"/>
                      <a:pt x="1" y="30"/>
                    </a:cubicBezTo>
                    <a:lnTo>
                      <a:pt x="11" y="40"/>
                    </a:lnTo>
                    <a:cubicBezTo>
                      <a:pt x="31" y="30"/>
                      <a:pt x="50" y="10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6" name="Google Shape;2396;p14"/>
              <p:cNvSpPr/>
              <p:nvPr/>
            </p:nvSpPr>
            <p:spPr>
              <a:xfrm>
                <a:off x="7405178" y="4776275"/>
                <a:ext cx="8474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" extrusionOk="0">
                    <a:moveTo>
                      <a:pt x="0" y="0"/>
                    </a:moveTo>
                    <a:lnTo>
                      <a:pt x="10" y="10"/>
                    </a:lnTo>
                    <a:cubicBezTo>
                      <a:pt x="20" y="10"/>
                      <a:pt x="29" y="1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7" name="Google Shape;2397;p14"/>
              <p:cNvSpPr/>
              <p:nvPr/>
            </p:nvSpPr>
            <p:spPr>
              <a:xfrm>
                <a:off x="7403059" y="4819916"/>
                <a:ext cx="20973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9" h="51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69" y="11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39" y="31"/>
                      <a:pt x="69" y="11"/>
                      <a:pt x="9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8" name="Google Shape;2398;p14"/>
              <p:cNvSpPr/>
              <p:nvPr/>
            </p:nvSpPr>
            <p:spPr>
              <a:xfrm>
                <a:off x="7319592" y="4843007"/>
                <a:ext cx="2944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0" y="20"/>
                      <a:pt x="79" y="49"/>
                      <a:pt x="129" y="69"/>
                    </a:cubicBezTo>
                    <a:cubicBezTo>
                      <a:pt x="129" y="69"/>
                      <a:pt x="138" y="59"/>
                      <a:pt x="129" y="59"/>
                    </a:cubicBezTo>
                    <a:cubicBezTo>
                      <a:pt x="89" y="40"/>
                      <a:pt x="4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99" name="Google Shape;2399;p14"/>
              <p:cNvSpPr/>
              <p:nvPr/>
            </p:nvSpPr>
            <p:spPr>
              <a:xfrm>
                <a:off x="7332091" y="4822034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1" y="1"/>
                    </a:moveTo>
                    <a:lnTo>
                      <a:pt x="89" y="60"/>
                    </a:lnTo>
                    <a:cubicBezTo>
                      <a:pt x="89" y="60"/>
                      <a:pt x="99" y="50"/>
                      <a:pt x="89" y="50"/>
                    </a:cubicBezTo>
                    <a:cubicBezTo>
                      <a:pt x="60" y="30"/>
                      <a:pt x="30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0" name="Google Shape;2400;p14"/>
              <p:cNvSpPr/>
              <p:nvPr/>
            </p:nvSpPr>
            <p:spPr>
              <a:xfrm>
                <a:off x="7263452" y="4751277"/>
                <a:ext cx="14617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69" h="40" extrusionOk="0">
                    <a:moveTo>
                      <a:pt x="0" y="0"/>
                    </a:moveTo>
                    <a:cubicBezTo>
                      <a:pt x="20" y="10"/>
                      <a:pt x="40" y="29"/>
                      <a:pt x="69" y="40"/>
                    </a:cubicBezTo>
                    <a:lnTo>
                      <a:pt x="69" y="29"/>
                    </a:lnTo>
                    <a:cubicBezTo>
                      <a:pt x="4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1" name="Google Shape;2401;p14"/>
              <p:cNvSpPr/>
              <p:nvPr/>
            </p:nvSpPr>
            <p:spPr>
              <a:xfrm>
                <a:off x="7307093" y="4698951"/>
                <a:ext cx="656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31" h="31" extrusionOk="0">
                    <a:moveTo>
                      <a:pt x="30" y="1"/>
                    </a:moveTo>
                    <a:cubicBezTo>
                      <a:pt x="20" y="11"/>
                      <a:pt x="11" y="11"/>
                      <a:pt x="0" y="21"/>
                    </a:cubicBezTo>
                    <a:lnTo>
                      <a:pt x="11" y="31"/>
                    </a:lnTo>
                    <a:cubicBezTo>
                      <a:pt x="20" y="21"/>
                      <a:pt x="30" y="11"/>
                      <a:pt x="3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2" name="Google Shape;2402;p14"/>
              <p:cNvSpPr/>
              <p:nvPr/>
            </p:nvSpPr>
            <p:spPr>
              <a:xfrm>
                <a:off x="7342683" y="4426091"/>
                <a:ext cx="1038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9" h="4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10"/>
                      <a:pt x="29" y="29"/>
                      <a:pt x="39" y="49"/>
                    </a:cubicBezTo>
                    <a:lnTo>
                      <a:pt x="49" y="39"/>
                    </a:lnTo>
                    <a:cubicBezTo>
                      <a:pt x="39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3" name="Google Shape;2403;p14"/>
              <p:cNvSpPr/>
              <p:nvPr/>
            </p:nvSpPr>
            <p:spPr>
              <a:xfrm>
                <a:off x="7388442" y="4409355"/>
                <a:ext cx="10592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50" h="30" extrusionOk="0">
                    <a:moveTo>
                      <a:pt x="49" y="0"/>
                    </a:moveTo>
                    <a:cubicBezTo>
                      <a:pt x="30" y="10"/>
                      <a:pt x="10" y="10"/>
                      <a:pt x="1" y="20"/>
                    </a:cubicBezTo>
                    <a:cubicBezTo>
                      <a:pt x="1" y="30"/>
                      <a:pt x="1" y="30"/>
                      <a:pt x="10" y="30"/>
                    </a:cubicBezTo>
                    <a:cubicBezTo>
                      <a:pt x="20" y="20"/>
                      <a:pt x="30" y="10"/>
                      <a:pt x="4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4" name="Google Shape;2404;p14"/>
              <p:cNvSpPr/>
              <p:nvPr/>
            </p:nvSpPr>
            <p:spPr>
              <a:xfrm>
                <a:off x="7388442" y="4355122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10" y="49"/>
                    </a:cubicBezTo>
                    <a:cubicBezTo>
                      <a:pt x="1" y="49"/>
                      <a:pt x="10" y="60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5" name="Google Shape;2405;p14"/>
              <p:cNvSpPr/>
              <p:nvPr/>
            </p:nvSpPr>
            <p:spPr>
              <a:xfrm>
                <a:off x="7403695" y="4373765"/>
                <a:ext cx="22456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4" extrusionOk="0">
                    <a:moveTo>
                      <a:pt x="106" y="1"/>
                    </a:moveTo>
                    <a:cubicBezTo>
                      <a:pt x="66" y="20"/>
                      <a:pt x="36" y="40"/>
                      <a:pt x="7" y="60"/>
                    </a:cubicBezTo>
                    <a:cubicBezTo>
                      <a:pt x="0" y="67"/>
                      <a:pt x="3" y="74"/>
                      <a:pt x="6" y="74"/>
                    </a:cubicBezTo>
                    <a:cubicBezTo>
                      <a:pt x="6" y="74"/>
                      <a:pt x="7" y="73"/>
                      <a:pt x="7" y="70"/>
                    </a:cubicBezTo>
                    <a:cubicBezTo>
                      <a:pt x="47" y="50"/>
                      <a:pt x="76" y="31"/>
                      <a:pt x="10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6" name="Google Shape;2406;p14"/>
              <p:cNvSpPr/>
              <p:nvPr/>
            </p:nvSpPr>
            <p:spPr>
              <a:xfrm>
                <a:off x="7327854" y="4369740"/>
                <a:ext cx="21185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100" h="74" extrusionOk="0">
                    <a:moveTo>
                      <a:pt x="1" y="0"/>
                    </a:moveTo>
                    <a:cubicBezTo>
                      <a:pt x="31" y="20"/>
                      <a:pt x="60" y="50"/>
                      <a:pt x="90" y="69"/>
                    </a:cubicBezTo>
                    <a:cubicBezTo>
                      <a:pt x="93" y="72"/>
                      <a:pt x="94" y="73"/>
                      <a:pt x="96" y="73"/>
                    </a:cubicBezTo>
                    <a:cubicBezTo>
                      <a:pt x="99" y="73"/>
                      <a:pt x="99" y="66"/>
                      <a:pt x="99" y="59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7" name="Google Shape;2407;p14"/>
              <p:cNvSpPr/>
              <p:nvPr/>
            </p:nvSpPr>
            <p:spPr>
              <a:xfrm>
                <a:off x="7350945" y="4334361"/>
                <a:ext cx="6355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30" h="69" extrusionOk="0">
                    <a:moveTo>
                      <a:pt x="0" y="0"/>
                    </a:moveTo>
                    <a:cubicBezTo>
                      <a:pt x="0" y="20"/>
                      <a:pt x="10" y="49"/>
                      <a:pt x="20" y="69"/>
                    </a:cubicBezTo>
                    <a:cubicBezTo>
                      <a:pt x="20" y="69"/>
                      <a:pt x="30" y="69"/>
                      <a:pt x="30" y="5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8" name="Google Shape;2408;p14"/>
              <p:cNvSpPr/>
              <p:nvPr/>
            </p:nvSpPr>
            <p:spPr>
              <a:xfrm>
                <a:off x="7369588" y="4659547"/>
                <a:ext cx="8686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41" h="50" extrusionOk="0">
                    <a:moveTo>
                      <a:pt x="1" y="0"/>
                    </a:moveTo>
                    <a:cubicBezTo>
                      <a:pt x="20" y="20"/>
                      <a:pt x="20" y="2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09" name="Google Shape;2409;p14"/>
              <p:cNvSpPr/>
              <p:nvPr/>
            </p:nvSpPr>
            <p:spPr>
              <a:xfrm>
                <a:off x="7378061" y="4609551"/>
                <a:ext cx="14829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70" h="69" extrusionOk="0">
                    <a:moveTo>
                      <a:pt x="69" y="0"/>
                    </a:moveTo>
                    <a:cubicBezTo>
                      <a:pt x="50" y="20"/>
                      <a:pt x="20" y="40"/>
                      <a:pt x="0" y="59"/>
                    </a:cubicBezTo>
                    <a:lnTo>
                      <a:pt x="10" y="69"/>
                    </a:lnTo>
                    <a:lnTo>
                      <a:pt x="69" y="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0" name="Google Shape;2410;p14"/>
              <p:cNvSpPr/>
              <p:nvPr/>
            </p:nvSpPr>
            <p:spPr>
              <a:xfrm>
                <a:off x="7367681" y="4576079"/>
                <a:ext cx="12711" cy="13558"/>
              </a:xfrm>
              <a:custGeom>
                <a:avLst/>
                <a:gdLst/>
                <a:ahLst/>
                <a:cxnLst/>
                <a:rect l="l" t="t" r="r" b="b"/>
                <a:pathLst>
                  <a:path w="60" h="64" extrusionOk="0">
                    <a:moveTo>
                      <a:pt x="0" y="1"/>
                    </a:moveTo>
                    <a:cubicBezTo>
                      <a:pt x="20" y="20"/>
                      <a:pt x="29" y="50"/>
                      <a:pt x="49" y="60"/>
                    </a:cubicBezTo>
                    <a:cubicBezTo>
                      <a:pt x="49" y="63"/>
                      <a:pt x="50" y="64"/>
                      <a:pt x="52" y="64"/>
                    </a:cubicBezTo>
                    <a:cubicBezTo>
                      <a:pt x="55" y="64"/>
                      <a:pt x="59" y="60"/>
                      <a:pt x="59" y="6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1" name="Google Shape;2411;p14"/>
              <p:cNvSpPr/>
              <p:nvPr/>
            </p:nvSpPr>
            <p:spPr>
              <a:xfrm>
                <a:off x="7371706" y="442376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21"/>
                      <a:pt x="21" y="40"/>
                      <a:pt x="40" y="60"/>
                    </a:cubicBezTo>
                    <a:lnTo>
                      <a:pt x="50" y="50"/>
                    </a:lnTo>
                    <a:cubicBezTo>
                      <a:pt x="30" y="31"/>
                      <a:pt x="1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2" name="Google Shape;2412;p14"/>
              <p:cNvSpPr/>
              <p:nvPr/>
            </p:nvSpPr>
            <p:spPr>
              <a:xfrm>
                <a:off x="7334209" y="467204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1" y="0"/>
                    </a:moveTo>
                    <a:cubicBezTo>
                      <a:pt x="20" y="10"/>
                      <a:pt x="30" y="3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3" name="Google Shape;2413;p14"/>
              <p:cNvSpPr/>
              <p:nvPr/>
            </p:nvSpPr>
            <p:spPr>
              <a:xfrm>
                <a:off x="7378061" y="472818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59" y="1"/>
                    </a:moveTo>
                    <a:cubicBezTo>
                      <a:pt x="39" y="1"/>
                      <a:pt x="20" y="11"/>
                      <a:pt x="0" y="31"/>
                    </a:cubicBezTo>
                    <a:lnTo>
                      <a:pt x="10" y="40"/>
                    </a:lnTo>
                    <a:cubicBezTo>
                      <a:pt x="30" y="20"/>
                      <a:pt x="39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4" name="Google Shape;2414;p14"/>
              <p:cNvSpPr/>
              <p:nvPr/>
            </p:nvSpPr>
            <p:spPr>
              <a:xfrm>
                <a:off x="7369588" y="4768013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10"/>
                      <a:pt x="20" y="20"/>
                      <a:pt x="20" y="29"/>
                    </a:cubicBezTo>
                    <a:cubicBezTo>
                      <a:pt x="20" y="29"/>
                      <a:pt x="31" y="39"/>
                      <a:pt x="31" y="49"/>
                    </a:cubicBezTo>
                    <a:lnTo>
                      <a:pt x="40" y="49"/>
                    </a:lnTo>
                    <a:cubicBezTo>
                      <a:pt x="40" y="29"/>
                      <a:pt x="2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5" name="Google Shape;2415;p14"/>
              <p:cNvSpPr/>
              <p:nvPr/>
            </p:nvSpPr>
            <p:spPr>
              <a:xfrm>
                <a:off x="7378061" y="4834533"/>
                <a:ext cx="14829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70" h="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39" y="10"/>
                      <a:pt x="20" y="30"/>
                      <a:pt x="0" y="60"/>
                    </a:cubicBezTo>
                    <a:cubicBezTo>
                      <a:pt x="0" y="60"/>
                      <a:pt x="5" y="64"/>
                      <a:pt x="8" y="64"/>
                    </a:cubicBezTo>
                    <a:cubicBezTo>
                      <a:pt x="9" y="64"/>
                      <a:pt x="10" y="63"/>
                      <a:pt x="10" y="60"/>
                    </a:cubicBezTo>
                    <a:cubicBezTo>
                      <a:pt x="30" y="40"/>
                      <a:pt x="39" y="2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6" name="Google Shape;2416;p14"/>
              <p:cNvSpPr/>
              <p:nvPr/>
            </p:nvSpPr>
            <p:spPr>
              <a:xfrm>
                <a:off x="7407085" y="4855506"/>
                <a:ext cx="1504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1" h="5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10"/>
                      <a:pt x="20" y="20"/>
                      <a:pt x="1" y="40"/>
                    </a:cubicBezTo>
                    <a:cubicBezTo>
                      <a:pt x="1" y="40"/>
                      <a:pt x="1" y="49"/>
                      <a:pt x="11" y="49"/>
                    </a:cubicBezTo>
                    <a:cubicBezTo>
                      <a:pt x="31" y="30"/>
                      <a:pt x="50" y="20"/>
                      <a:pt x="7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7" name="Google Shape;2417;p14"/>
              <p:cNvSpPr/>
              <p:nvPr/>
            </p:nvSpPr>
            <p:spPr>
              <a:xfrm>
                <a:off x="7290357" y="4623957"/>
                <a:ext cx="868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41" h="40" extrusionOk="0">
                    <a:moveTo>
                      <a:pt x="40" y="1"/>
                    </a:moveTo>
                    <a:lnTo>
                      <a:pt x="40" y="1"/>
                    </a:lnTo>
                    <a:cubicBezTo>
                      <a:pt x="20" y="11"/>
                      <a:pt x="11" y="20"/>
                      <a:pt x="1" y="31"/>
                    </a:cubicBezTo>
                    <a:lnTo>
                      <a:pt x="11" y="40"/>
                    </a:lnTo>
                    <a:cubicBezTo>
                      <a:pt x="20" y="31"/>
                      <a:pt x="31" y="11"/>
                      <a:pt x="4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8" name="Google Shape;2418;p14"/>
              <p:cNvSpPr/>
              <p:nvPr/>
            </p:nvSpPr>
            <p:spPr>
              <a:xfrm>
                <a:off x="7282094" y="4584553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1" y="29"/>
                      <a:pt x="20" y="49"/>
                      <a:pt x="30" y="79"/>
                    </a:cubicBezTo>
                    <a:cubicBezTo>
                      <a:pt x="30" y="79"/>
                      <a:pt x="40" y="79"/>
                      <a:pt x="40" y="69"/>
                    </a:cubicBezTo>
                    <a:cubicBezTo>
                      <a:pt x="30" y="4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19" name="Google Shape;2419;p14"/>
              <p:cNvSpPr/>
              <p:nvPr/>
            </p:nvSpPr>
            <p:spPr>
              <a:xfrm>
                <a:off x="7304974" y="4605314"/>
                <a:ext cx="14829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70" h="50" extrusionOk="0">
                    <a:moveTo>
                      <a:pt x="69" y="0"/>
                    </a:moveTo>
                    <a:cubicBezTo>
                      <a:pt x="50" y="10"/>
                      <a:pt x="21" y="20"/>
                      <a:pt x="1" y="40"/>
                    </a:cubicBezTo>
                    <a:cubicBezTo>
                      <a:pt x="1" y="49"/>
                      <a:pt x="10" y="49"/>
                      <a:pt x="10" y="49"/>
                    </a:cubicBezTo>
                    <a:cubicBezTo>
                      <a:pt x="30" y="40"/>
                      <a:pt x="50" y="20"/>
                      <a:pt x="69" y="10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0" name="Google Shape;2420;p14"/>
              <p:cNvSpPr/>
              <p:nvPr/>
            </p:nvSpPr>
            <p:spPr>
              <a:xfrm>
                <a:off x="7311329" y="4648955"/>
                <a:ext cx="10592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5" extrusionOk="0">
                    <a:moveTo>
                      <a:pt x="50" y="1"/>
                    </a:moveTo>
                    <a:cubicBezTo>
                      <a:pt x="30" y="11"/>
                      <a:pt x="10" y="20"/>
                      <a:pt x="0" y="40"/>
                    </a:cubicBezTo>
                    <a:cubicBezTo>
                      <a:pt x="0" y="40"/>
                      <a:pt x="5" y="45"/>
                      <a:pt x="8" y="45"/>
                    </a:cubicBezTo>
                    <a:cubicBezTo>
                      <a:pt x="9" y="45"/>
                      <a:pt x="10" y="44"/>
                      <a:pt x="10" y="40"/>
                    </a:cubicBezTo>
                    <a:cubicBezTo>
                      <a:pt x="20" y="31"/>
                      <a:pt x="30" y="1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1" name="Google Shape;2421;p14"/>
              <p:cNvSpPr/>
              <p:nvPr/>
            </p:nvSpPr>
            <p:spPr>
              <a:xfrm>
                <a:off x="7288450" y="4705306"/>
                <a:ext cx="423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20" h="21" extrusionOk="0">
                    <a:moveTo>
                      <a:pt x="0" y="1"/>
                    </a:moveTo>
                    <a:cubicBezTo>
                      <a:pt x="10" y="1"/>
                      <a:pt x="10" y="21"/>
                      <a:pt x="20" y="21"/>
                    </a:cubicBezTo>
                    <a:lnTo>
                      <a:pt x="20" y="10"/>
                    </a:lnTo>
                    <a:cubicBezTo>
                      <a:pt x="20" y="10"/>
                      <a:pt x="1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2" name="Google Shape;2422;p14"/>
              <p:cNvSpPr/>
              <p:nvPr/>
            </p:nvSpPr>
            <p:spPr>
              <a:xfrm>
                <a:off x="7257096" y="4707425"/>
                <a:ext cx="19066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20"/>
                      <a:pt x="59" y="40"/>
                      <a:pt x="79" y="59"/>
                    </a:cubicBezTo>
                    <a:lnTo>
                      <a:pt x="89" y="50"/>
                    </a:lnTo>
                    <a:cubicBezTo>
                      <a:pt x="59" y="30"/>
                      <a:pt x="3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3" name="Google Shape;2423;p14"/>
              <p:cNvSpPr/>
              <p:nvPr/>
            </p:nvSpPr>
            <p:spPr>
              <a:xfrm>
                <a:off x="7298830" y="4751277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10"/>
                      <a:pt x="10" y="20"/>
                      <a:pt x="0" y="40"/>
                    </a:cubicBezTo>
                    <a:lnTo>
                      <a:pt x="10" y="49"/>
                    </a:lnTo>
                    <a:cubicBezTo>
                      <a:pt x="20" y="29"/>
                      <a:pt x="39" y="1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4" name="Google Shape;2424;p14"/>
              <p:cNvSpPr/>
              <p:nvPr/>
            </p:nvSpPr>
            <p:spPr>
              <a:xfrm>
                <a:off x="7309211" y="4730304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60" y="1"/>
                    </a:moveTo>
                    <a:cubicBezTo>
                      <a:pt x="59" y="1"/>
                      <a:pt x="59" y="1"/>
                      <a:pt x="59" y="1"/>
                    </a:cubicBezTo>
                    <a:lnTo>
                      <a:pt x="59" y="1"/>
                    </a:lnTo>
                    <a:lnTo>
                      <a:pt x="60" y="1"/>
                    </a:lnTo>
                    <a:close/>
                    <a:moveTo>
                      <a:pt x="59" y="1"/>
                    </a:moveTo>
                    <a:lnTo>
                      <a:pt x="1" y="30"/>
                    </a:lnTo>
                    <a:cubicBezTo>
                      <a:pt x="1" y="40"/>
                      <a:pt x="10" y="40"/>
                      <a:pt x="10" y="40"/>
                    </a:cubicBezTo>
                    <a:cubicBezTo>
                      <a:pt x="29" y="30"/>
                      <a:pt x="40" y="1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5" name="Google Shape;2425;p14"/>
              <p:cNvSpPr/>
              <p:nvPr/>
            </p:nvSpPr>
            <p:spPr>
              <a:xfrm>
                <a:off x="7321710" y="4761657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10" y="30"/>
                      <a:pt x="1" y="50"/>
                    </a:cubicBezTo>
                    <a:cubicBezTo>
                      <a:pt x="1" y="59"/>
                      <a:pt x="10" y="59"/>
                      <a:pt x="10" y="59"/>
                    </a:cubicBezTo>
                    <a:cubicBezTo>
                      <a:pt x="20" y="40"/>
                      <a:pt x="40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6" name="Google Shape;2426;p14"/>
              <p:cNvSpPr/>
              <p:nvPr/>
            </p:nvSpPr>
            <p:spPr>
              <a:xfrm>
                <a:off x="7296712" y="4780512"/>
                <a:ext cx="12711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60" h="20" extrusionOk="0">
                    <a:moveTo>
                      <a:pt x="1" y="0"/>
                    </a:moveTo>
                    <a:cubicBezTo>
                      <a:pt x="20" y="0"/>
                      <a:pt x="40" y="10"/>
                      <a:pt x="49" y="20"/>
                    </a:cubicBezTo>
                    <a:cubicBezTo>
                      <a:pt x="60" y="20"/>
                      <a:pt x="60" y="10"/>
                      <a:pt x="60" y="10"/>
                    </a:cubicBezTo>
                    <a:cubicBezTo>
                      <a:pt x="40" y="0"/>
                      <a:pt x="20" y="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7" name="Google Shape;2427;p14"/>
              <p:cNvSpPr/>
              <p:nvPr/>
            </p:nvSpPr>
            <p:spPr>
              <a:xfrm>
                <a:off x="7436319" y="452608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11" y="20"/>
                      <a:pt x="20" y="49"/>
                      <a:pt x="30" y="60"/>
                    </a:cubicBezTo>
                    <a:cubicBezTo>
                      <a:pt x="40" y="60"/>
                      <a:pt x="40" y="60"/>
                      <a:pt x="40" y="49"/>
                    </a:cubicBezTo>
                    <a:cubicBezTo>
                      <a:pt x="30" y="40"/>
                      <a:pt x="1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8" name="Google Shape;2428;p14"/>
              <p:cNvSpPr/>
              <p:nvPr/>
            </p:nvSpPr>
            <p:spPr>
              <a:xfrm>
                <a:off x="7430176" y="4482231"/>
                <a:ext cx="10592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0" h="60" extrusionOk="0">
                    <a:moveTo>
                      <a:pt x="0" y="0"/>
                    </a:moveTo>
                    <a:cubicBezTo>
                      <a:pt x="10" y="20"/>
                      <a:pt x="20" y="40"/>
                      <a:pt x="40" y="59"/>
                    </a:cubicBezTo>
                    <a:lnTo>
                      <a:pt x="49" y="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29" name="Google Shape;2429;p14"/>
              <p:cNvSpPr/>
              <p:nvPr/>
            </p:nvSpPr>
            <p:spPr>
              <a:xfrm>
                <a:off x="7459411" y="445935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1"/>
                    </a:moveTo>
                    <a:cubicBezTo>
                      <a:pt x="49" y="20"/>
                      <a:pt x="20" y="30"/>
                      <a:pt x="0" y="49"/>
                    </a:cubicBezTo>
                    <a:cubicBezTo>
                      <a:pt x="0" y="49"/>
                      <a:pt x="0" y="60"/>
                      <a:pt x="10" y="60"/>
                    </a:cubicBezTo>
                    <a:cubicBezTo>
                      <a:pt x="29" y="49"/>
                      <a:pt x="49" y="2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0" name="Google Shape;2430;p14"/>
              <p:cNvSpPr/>
              <p:nvPr/>
            </p:nvSpPr>
            <p:spPr>
              <a:xfrm>
                <a:off x="7440556" y="4434353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0" y="0"/>
                    </a:moveTo>
                    <a:lnTo>
                      <a:pt x="59" y="60"/>
                    </a:lnTo>
                    <a:lnTo>
                      <a:pt x="70" y="49"/>
                    </a:lnTo>
                    <a:cubicBezTo>
                      <a:pt x="50" y="30"/>
                      <a:pt x="3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1" name="Google Shape;2431;p14"/>
              <p:cNvSpPr/>
              <p:nvPr/>
            </p:nvSpPr>
            <p:spPr>
              <a:xfrm>
                <a:off x="7461317" y="440935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1" y="49"/>
                    </a:lnTo>
                    <a:cubicBezTo>
                      <a:pt x="1" y="59"/>
                      <a:pt x="11" y="59"/>
                      <a:pt x="11" y="59"/>
                    </a:cubicBezTo>
                    <a:cubicBezTo>
                      <a:pt x="20" y="40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2" name="Google Shape;2432;p14"/>
              <p:cNvSpPr/>
              <p:nvPr/>
            </p:nvSpPr>
            <p:spPr>
              <a:xfrm>
                <a:off x="7444582" y="439261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20"/>
                      <a:pt x="31" y="40"/>
                      <a:pt x="51" y="60"/>
                    </a:cubicBezTo>
                    <a:cubicBezTo>
                      <a:pt x="51" y="60"/>
                      <a:pt x="60" y="60"/>
                      <a:pt x="60" y="49"/>
                    </a:cubicBezTo>
                    <a:cubicBezTo>
                      <a:pt x="40" y="30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3" name="Google Shape;2433;p14"/>
              <p:cNvSpPr/>
              <p:nvPr/>
            </p:nvSpPr>
            <p:spPr>
              <a:xfrm>
                <a:off x="7459411" y="4369740"/>
                <a:ext cx="14617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9" h="7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20"/>
                      <a:pt x="20" y="39"/>
                      <a:pt x="0" y="59"/>
                    </a:cubicBezTo>
                    <a:lnTo>
                      <a:pt x="10" y="69"/>
                    </a:lnTo>
                    <a:cubicBezTo>
                      <a:pt x="29" y="5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4" name="Google Shape;2434;p14"/>
              <p:cNvSpPr/>
              <p:nvPr/>
            </p:nvSpPr>
            <p:spPr>
              <a:xfrm>
                <a:off x="7482290" y="4392619"/>
                <a:ext cx="14829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70" h="41" extrusionOk="0">
                    <a:moveTo>
                      <a:pt x="69" y="1"/>
                    </a:moveTo>
                    <a:cubicBezTo>
                      <a:pt x="50" y="10"/>
                      <a:pt x="20" y="20"/>
                      <a:pt x="0" y="30"/>
                    </a:cubicBezTo>
                    <a:lnTo>
                      <a:pt x="10" y="40"/>
                    </a:lnTo>
                    <a:cubicBezTo>
                      <a:pt x="30" y="30"/>
                      <a:pt x="50" y="10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5" name="Google Shape;2435;p14"/>
              <p:cNvSpPr/>
              <p:nvPr/>
            </p:nvSpPr>
            <p:spPr>
              <a:xfrm>
                <a:off x="7484409" y="4434353"/>
                <a:ext cx="14617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9" h="45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40" y="10"/>
                      <a:pt x="20" y="20"/>
                      <a:pt x="0" y="40"/>
                    </a:cubicBezTo>
                    <a:cubicBezTo>
                      <a:pt x="0" y="40"/>
                      <a:pt x="0" y="44"/>
                      <a:pt x="3" y="44"/>
                    </a:cubicBezTo>
                    <a:cubicBezTo>
                      <a:pt x="5" y="44"/>
                      <a:pt x="7" y="43"/>
                      <a:pt x="10" y="40"/>
                    </a:cubicBezTo>
                    <a:cubicBezTo>
                      <a:pt x="29" y="30"/>
                      <a:pt x="49" y="20"/>
                      <a:pt x="6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6" name="Google Shape;2436;p14"/>
              <p:cNvSpPr/>
              <p:nvPr/>
            </p:nvSpPr>
            <p:spPr>
              <a:xfrm>
                <a:off x="7478053" y="4469732"/>
                <a:ext cx="1906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90" h="40" extrusionOk="0">
                    <a:moveTo>
                      <a:pt x="89" y="0"/>
                    </a:moveTo>
                    <a:cubicBezTo>
                      <a:pt x="59" y="0"/>
                      <a:pt x="30" y="11"/>
                      <a:pt x="11" y="30"/>
                    </a:cubicBezTo>
                    <a:cubicBezTo>
                      <a:pt x="0" y="30"/>
                      <a:pt x="11" y="40"/>
                      <a:pt x="11" y="40"/>
                    </a:cubicBezTo>
                    <a:cubicBezTo>
                      <a:pt x="40" y="2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7" name="Google Shape;2437;p14"/>
              <p:cNvSpPr/>
              <p:nvPr/>
            </p:nvSpPr>
            <p:spPr>
              <a:xfrm>
                <a:off x="7482290" y="4501085"/>
                <a:ext cx="16736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79" h="40" extrusionOk="0">
                    <a:moveTo>
                      <a:pt x="79" y="0"/>
                    </a:moveTo>
                    <a:cubicBezTo>
                      <a:pt x="50" y="10"/>
                      <a:pt x="30" y="20"/>
                      <a:pt x="0" y="30"/>
                    </a:cubicBezTo>
                    <a:lnTo>
                      <a:pt x="0" y="40"/>
                    </a:lnTo>
                    <a:cubicBezTo>
                      <a:pt x="30" y="30"/>
                      <a:pt x="5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8" name="Google Shape;2438;p14"/>
              <p:cNvSpPr/>
              <p:nvPr/>
            </p:nvSpPr>
            <p:spPr>
              <a:xfrm>
                <a:off x="7480172" y="4538582"/>
                <a:ext cx="10592" cy="211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" extrusionOk="0">
                    <a:moveTo>
                      <a:pt x="1" y="1"/>
                    </a:moveTo>
                    <a:lnTo>
                      <a:pt x="1" y="10"/>
                    </a:lnTo>
                    <a:cubicBezTo>
                      <a:pt x="20" y="10"/>
                      <a:pt x="40" y="1"/>
                      <a:pt x="4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39" name="Google Shape;2439;p14"/>
              <p:cNvSpPr/>
              <p:nvPr/>
            </p:nvSpPr>
            <p:spPr>
              <a:xfrm>
                <a:off x="7467673" y="4567817"/>
                <a:ext cx="16948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0" h="30" extrusionOk="0">
                    <a:moveTo>
                      <a:pt x="79" y="0"/>
                    </a:moveTo>
                    <a:lnTo>
                      <a:pt x="79" y="0"/>
                    </a:lnTo>
                    <a:cubicBezTo>
                      <a:pt x="49" y="10"/>
                      <a:pt x="20" y="10"/>
                      <a:pt x="1" y="20"/>
                    </a:cubicBezTo>
                    <a:lnTo>
                      <a:pt x="1" y="29"/>
                    </a:lnTo>
                    <a:cubicBezTo>
                      <a:pt x="30" y="20"/>
                      <a:pt x="49" y="10"/>
                      <a:pt x="7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0" name="Google Shape;2440;p14"/>
              <p:cNvSpPr/>
              <p:nvPr/>
            </p:nvSpPr>
            <p:spPr>
              <a:xfrm>
                <a:off x="7448818" y="4597052"/>
                <a:ext cx="21185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30" extrusionOk="0">
                    <a:moveTo>
                      <a:pt x="99" y="0"/>
                    </a:moveTo>
                    <a:cubicBezTo>
                      <a:pt x="70" y="0"/>
                      <a:pt x="31" y="0"/>
                      <a:pt x="11" y="20"/>
                    </a:cubicBezTo>
                    <a:cubicBezTo>
                      <a:pt x="1" y="20"/>
                      <a:pt x="11" y="29"/>
                      <a:pt x="11" y="29"/>
                    </a:cubicBezTo>
                    <a:cubicBezTo>
                      <a:pt x="40" y="10"/>
                      <a:pt x="70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1" name="Google Shape;2441;p14"/>
              <p:cNvSpPr/>
              <p:nvPr/>
            </p:nvSpPr>
            <p:spPr>
              <a:xfrm>
                <a:off x="7419584" y="4553200"/>
                <a:ext cx="10804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1" h="9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30"/>
                      <a:pt x="21" y="69"/>
                      <a:pt x="40" y="89"/>
                    </a:cubicBezTo>
                    <a:cubicBezTo>
                      <a:pt x="40" y="92"/>
                      <a:pt x="41" y="93"/>
                      <a:pt x="43" y="93"/>
                    </a:cubicBezTo>
                    <a:cubicBezTo>
                      <a:pt x="46" y="93"/>
                      <a:pt x="50" y="89"/>
                      <a:pt x="50" y="89"/>
                    </a:cubicBezTo>
                    <a:cubicBezTo>
                      <a:pt x="40" y="59"/>
                      <a:pt x="21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2" name="Google Shape;2442;p14"/>
              <p:cNvSpPr/>
              <p:nvPr/>
            </p:nvSpPr>
            <p:spPr>
              <a:xfrm>
                <a:off x="7438438" y="4357029"/>
                <a:ext cx="10592" cy="18007"/>
              </a:xfrm>
              <a:custGeom>
                <a:avLst/>
                <a:gdLst/>
                <a:ahLst/>
                <a:cxnLst/>
                <a:rect l="l" t="t" r="r" b="b"/>
                <a:pathLst>
                  <a:path w="50" h="85" extrusionOk="0">
                    <a:moveTo>
                      <a:pt x="1" y="1"/>
                    </a:moveTo>
                    <a:cubicBezTo>
                      <a:pt x="20" y="31"/>
                      <a:pt x="30" y="60"/>
                      <a:pt x="40" y="80"/>
                    </a:cubicBezTo>
                    <a:cubicBezTo>
                      <a:pt x="40" y="83"/>
                      <a:pt x="41" y="84"/>
                      <a:pt x="43" y="84"/>
                    </a:cubicBezTo>
                    <a:cubicBezTo>
                      <a:pt x="45" y="84"/>
                      <a:pt x="50" y="80"/>
                      <a:pt x="50" y="80"/>
                    </a:cubicBezTo>
                    <a:cubicBezTo>
                      <a:pt x="40" y="51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3" name="Google Shape;2443;p14"/>
              <p:cNvSpPr/>
              <p:nvPr/>
            </p:nvSpPr>
            <p:spPr>
              <a:xfrm>
                <a:off x="7428057" y="4403000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40"/>
                      <a:pt x="50" y="60"/>
                    </a:cubicBezTo>
                    <a:cubicBezTo>
                      <a:pt x="50" y="60"/>
                      <a:pt x="59" y="60"/>
                      <a:pt x="59" y="50"/>
                    </a:cubicBezTo>
                    <a:cubicBezTo>
                      <a:pt x="50" y="3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4" name="Google Shape;2444;p14"/>
              <p:cNvSpPr/>
              <p:nvPr/>
            </p:nvSpPr>
            <p:spPr>
              <a:xfrm>
                <a:off x="7425939" y="4444734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1" y="0"/>
                    </a:moveTo>
                    <a:lnTo>
                      <a:pt x="60" y="89"/>
                    </a:lnTo>
                    <a:cubicBezTo>
                      <a:pt x="60" y="89"/>
                      <a:pt x="69" y="89"/>
                      <a:pt x="69" y="79"/>
                    </a:cubicBezTo>
                    <a:cubicBezTo>
                      <a:pt x="50" y="50"/>
                      <a:pt x="30" y="3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5" name="Google Shape;2445;p14"/>
              <p:cNvSpPr/>
              <p:nvPr/>
            </p:nvSpPr>
            <p:spPr>
              <a:xfrm>
                <a:off x="7394586" y="4334361"/>
                <a:ext cx="4449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21" h="30" extrusionOk="0">
                    <a:moveTo>
                      <a:pt x="20" y="0"/>
                    </a:moveTo>
                    <a:lnTo>
                      <a:pt x="20" y="0"/>
                    </a:lnTo>
                    <a:cubicBezTo>
                      <a:pt x="20" y="10"/>
                      <a:pt x="1" y="20"/>
                      <a:pt x="1" y="29"/>
                    </a:cubicBezTo>
                    <a:lnTo>
                      <a:pt x="11" y="29"/>
                    </a:lnTo>
                    <a:cubicBezTo>
                      <a:pt x="20" y="20"/>
                      <a:pt x="20" y="10"/>
                      <a:pt x="2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446" name="Google Shape;2446;p14"/>
            <p:cNvGrpSpPr/>
            <p:nvPr/>
          </p:nvGrpSpPr>
          <p:grpSpPr>
            <a:xfrm>
              <a:off x="963107" y="4183314"/>
              <a:ext cx="275402" cy="601435"/>
              <a:chOff x="963107" y="4183314"/>
              <a:chExt cx="275402" cy="601435"/>
            </a:xfrm>
          </p:grpSpPr>
          <p:sp>
            <p:nvSpPr>
              <p:cNvPr id="2447" name="Google Shape;2447;p14"/>
              <p:cNvSpPr/>
              <p:nvPr/>
            </p:nvSpPr>
            <p:spPr>
              <a:xfrm>
                <a:off x="1009078" y="4223777"/>
                <a:ext cx="60588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6" h="1152" extrusionOk="0">
                    <a:moveTo>
                      <a:pt x="0" y="0"/>
                    </a:moveTo>
                    <a:cubicBezTo>
                      <a:pt x="10" y="10"/>
                      <a:pt x="49" y="59"/>
                      <a:pt x="49" y="148"/>
                    </a:cubicBezTo>
                    <a:cubicBezTo>
                      <a:pt x="49" y="256"/>
                      <a:pt x="29" y="1034"/>
                      <a:pt x="79" y="1093"/>
                    </a:cubicBezTo>
                    <a:cubicBezTo>
                      <a:pt x="118" y="1132"/>
                      <a:pt x="217" y="1152"/>
                      <a:pt x="285" y="1152"/>
                    </a:cubicBezTo>
                    <a:lnTo>
                      <a:pt x="285" y="1102"/>
                    </a:lnTo>
                    <a:cubicBezTo>
                      <a:pt x="79" y="1102"/>
                      <a:pt x="118" y="955"/>
                      <a:pt x="118" y="492"/>
                    </a:cubicBezTo>
                    <a:cubicBezTo>
                      <a:pt x="118" y="177"/>
                      <a:pt x="128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8" name="Google Shape;2448;p14"/>
              <p:cNvSpPr/>
              <p:nvPr/>
            </p:nvSpPr>
            <p:spPr>
              <a:xfrm>
                <a:off x="975606" y="4223777"/>
                <a:ext cx="94060" cy="273283"/>
              </a:xfrm>
              <a:custGeom>
                <a:avLst/>
                <a:gdLst/>
                <a:ahLst/>
                <a:cxnLst/>
                <a:rect l="l" t="t" r="r" b="b"/>
                <a:pathLst>
                  <a:path w="444" h="1290" extrusionOk="0">
                    <a:moveTo>
                      <a:pt x="109" y="0"/>
                    </a:moveTo>
                    <a:lnTo>
                      <a:pt x="109" y="0"/>
                    </a:lnTo>
                    <a:cubicBezTo>
                      <a:pt x="30" y="20"/>
                      <a:pt x="1" y="128"/>
                      <a:pt x="1" y="453"/>
                    </a:cubicBezTo>
                    <a:cubicBezTo>
                      <a:pt x="1" y="1122"/>
                      <a:pt x="89" y="1279"/>
                      <a:pt x="443" y="1290"/>
                    </a:cubicBezTo>
                    <a:lnTo>
                      <a:pt x="443" y="1231"/>
                    </a:lnTo>
                    <a:lnTo>
                      <a:pt x="237" y="1181"/>
                    </a:lnTo>
                    <a:cubicBezTo>
                      <a:pt x="60" y="1142"/>
                      <a:pt x="109" y="768"/>
                      <a:pt x="80" y="354"/>
                    </a:cubicBezTo>
                    <a:cubicBezTo>
                      <a:pt x="60" y="118"/>
                      <a:pt x="89" y="30"/>
                      <a:pt x="10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49" name="Google Shape;2449;p14"/>
              <p:cNvSpPr/>
              <p:nvPr/>
            </p:nvSpPr>
            <p:spPr>
              <a:xfrm>
                <a:off x="984080" y="4223777"/>
                <a:ext cx="85586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404" h="1231" extrusionOk="0">
                    <a:moveTo>
                      <a:pt x="59" y="0"/>
                    </a:moveTo>
                    <a:cubicBezTo>
                      <a:pt x="40" y="10"/>
                      <a:pt x="29" y="50"/>
                      <a:pt x="20" y="69"/>
                    </a:cubicBezTo>
                    <a:cubicBezTo>
                      <a:pt x="0" y="158"/>
                      <a:pt x="10" y="256"/>
                      <a:pt x="20" y="354"/>
                    </a:cubicBezTo>
                    <a:cubicBezTo>
                      <a:pt x="49" y="768"/>
                      <a:pt x="0" y="1142"/>
                      <a:pt x="177" y="1181"/>
                    </a:cubicBezTo>
                    <a:lnTo>
                      <a:pt x="403" y="1231"/>
                    </a:lnTo>
                    <a:lnTo>
                      <a:pt x="403" y="1152"/>
                    </a:lnTo>
                    <a:cubicBezTo>
                      <a:pt x="335" y="1152"/>
                      <a:pt x="226" y="1132"/>
                      <a:pt x="187" y="1093"/>
                    </a:cubicBezTo>
                    <a:cubicBezTo>
                      <a:pt x="128" y="1034"/>
                      <a:pt x="147" y="256"/>
                      <a:pt x="147" y="148"/>
                    </a:cubicBezTo>
                    <a:cubicBezTo>
                      <a:pt x="147" y="109"/>
                      <a:pt x="147" y="79"/>
                      <a:pt x="128" y="50"/>
                    </a:cubicBezTo>
                    <a:cubicBezTo>
                      <a:pt x="128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0" name="Google Shape;2450;p14"/>
              <p:cNvSpPr/>
              <p:nvPr/>
            </p:nvSpPr>
            <p:spPr>
              <a:xfrm>
                <a:off x="992342" y="4223777"/>
                <a:ext cx="77324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5" h="122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0" y="69"/>
                    </a:cubicBezTo>
                    <a:cubicBezTo>
                      <a:pt x="1" y="158"/>
                      <a:pt x="10" y="256"/>
                      <a:pt x="20" y="354"/>
                    </a:cubicBezTo>
                    <a:cubicBezTo>
                      <a:pt x="49" y="768"/>
                      <a:pt x="1" y="1142"/>
                      <a:pt x="178" y="1181"/>
                    </a:cubicBezTo>
                    <a:lnTo>
                      <a:pt x="364" y="1220"/>
                    </a:lnTo>
                    <a:lnTo>
                      <a:pt x="364" y="1152"/>
                    </a:lnTo>
                    <a:cubicBezTo>
                      <a:pt x="296" y="114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8" y="79"/>
                      <a:pt x="128" y="50"/>
                    </a:cubicBezTo>
                    <a:cubicBezTo>
                      <a:pt x="119" y="30"/>
                      <a:pt x="108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1" name="Google Shape;2451;p14"/>
              <p:cNvSpPr/>
              <p:nvPr/>
            </p:nvSpPr>
            <p:spPr>
              <a:xfrm>
                <a:off x="988105" y="4223777"/>
                <a:ext cx="81561" cy="260784"/>
              </a:xfrm>
              <a:custGeom>
                <a:avLst/>
                <a:gdLst/>
                <a:ahLst/>
                <a:cxnLst/>
                <a:rect l="l" t="t" r="r" b="b"/>
                <a:pathLst>
                  <a:path w="385" h="1231" extrusionOk="0">
                    <a:moveTo>
                      <a:pt x="60" y="0"/>
                    </a:moveTo>
                    <a:cubicBezTo>
                      <a:pt x="40" y="10"/>
                      <a:pt x="30" y="50"/>
                      <a:pt x="21" y="69"/>
                    </a:cubicBezTo>
                    <a:cubicBezTo>
                      <a:pt x="1" y="158"/>
                      <a:pt x="10" y="256"/>
                      <a:pt x="21" y="354"/>
                    </a:cubicBezTo>
                    <a:cubicBezTo>
                      <a:pt x="50" y="768"/>
                      <a:pt x="1" y="1142"/>
                      <a:pt x="178" y="1181"/>
                    </a:cubicBezTo>
                    <a:lnTo>
                      <a:pt x="384" y="1231"/>
                    </a:lnTo>
                    <a:lnTo>
                      <a:pt x="384" y="1152"/>
                    </a:lnTo>
                    <a:cubicBezTo>
                      <a:pt x="316" y="1152"/>
                      <a:pt x="217" y="1132"/>
                      <a:pt x="178" y="1093"/>
                    </a:cubicBezTo>
                    <a:cubicBezTo>
                      <a:pt x="128" y="1034"/>
                      <a:pt x="148" y="256"/>
                      <a:pt x="148" y="148"/>
                    </a:cubicBezTo>
                    <a:cubicBezTo>
                      <a:pt x="148" y="109"/>
                      <a:pt x="139" y="79"/>
                      <a:pt x="128" y="50"/>
                    </a:cubicBezTo>
                    <a:cubicBezTo>
                      <a:pt x="119" y="30"/>
                      <a:pt x="109" y="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2" name="Google Shape;2452;p14"/>
              <p:cNvSpPr/>
              <p:nvPr/>
            </p:nvSpPr>
            <p:spPr>
              <a:xfrm>
                <a:off x="988105" y="4221658"/>
                <a:ext cx="83892" cy="26247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1239" extrusionOk="0">
                    <a:moveTo>
                      <a:pt x="158" y="985"/>
                    </a:moveTo>
                    <a:cubicBezTo>
                      <a:pt x="158" y="1014"/>
                      <a:pt x="158" y="1034"/>
                      <a:pt x="168" y="1064"/>
                    </a:cubicBezTo>
                    <a:cubicBezTo>
                      <a:pt x="168" y="1034"/>
                      <a:pt x="158" y="1014"/>
                      <a:pt x="158" y="985"/>
                    </a:cubicBezTo>
                    <a:close/>
                    <a:moveTo>
                      <a:pt x="168" y="1064"/>
                    </a:moveTo>
                    <a:cubicBezTo>
                      <a:pt x="168" y="1083"/>
                      <a:pt x="178" y="1093"/>
                      <a:pt x="178" y="1103"/>
                    </a:cubicBezTo>
                    <a:cubicBezTo>
                      <a:pt x="188" y="1112"/>
                      <a:pt x="207" y="1123"/>
                      <a:pt x="217" y="1132"/>
                    </a:cubicBezTo>
                    <a:cubicBezTo>
                      <a:pt x="246" y="1142"/>
                      <a:pt x="276" y="1142"/>
                      <a:pt x="296" y="1152"/>
                    </a:cubicBezTo>
                    <a:lnTo>
                      <a:pt x="296" y="1152"/>
                    </a:lnTo>
                    <a:cubicBezTo>
                      <a:pt x="276" y="1142"/>
                      <a:pt x="246" y="1142"/>
                      <a:pt x="217" y="1123"/>
                    </a:cubicBezTo>
                    <a:cubicBezTo>
                      <a:pt x="207" y="1123"/>
                      <a:pt x="198" y="1112"/>
                      <a:pt x="188" y="1103"/>
                    </a:cubicBezTo>
                    <a:cubicBezTo>
                      <a:pt x="178" y="1093"/>
                      <a:pt x="178" y="1083"/>
                      <a:pt x="168" y="1064"/>
                    </a:cubicBezTo>
                    <a:close/>
                    <a:moveTo>
                      <a:pt x="296" y="1152"/>
                    </a:moveTo>
                    <a:cubicBezTo>
                      <a:pt x="325" y="1162"/>
                      <a:pt x="355" y="1162"/>
                      <a:pt x="384" y="1162"/>
                    </a:cubicBezTo>
                    <a:cubicBezTo>
                      <a:pt x="355" y="1162"/>
                      <a:pt x="325" y="1152"/>
                      <a:pt x="296" y="1152"/>
                    </a:cubicBezTo>
                    <a:close/>
                    <a:moveTo>
                      <a:pt x="80" y="1"/>
                    </a:moveTo>
                    <a:cubicBezTo>
                      <a:pt x="69" y="1"/>
                      <a:pt x="60" y="1"/>
                      <a:pt x="50" y="10"/>
                    </a:cubicBezTo>
                    <a:cubicBezTo>
                      <a:pt x="40" y="10"/>
                      <a:pt x="40" y="20"/>
                      <a:pt x="40" y="20"/>
                    </a:cubicBezTo>
                    <a:cubicBezTo>
                      <a:pt x="30" y="30"/>
                      <a:pt x="30" y="40"/>
                      <a:pt x="30" y="40"/>
                    </a:cubicBezTo>
                    <a:cubicBezTo>
                      <a:pt x="21" y="60"/>
                      <a:pt x="21" y="69"/>
                      <a:pt x="21" y="89"/>
                    </a:cubicBezTo>
                    <a:cubicBezTo>
                      <a:pt x="10" y="119"/>
                      <a:pt x="10" y="148"/>
                      <a:pt x="10" y="178"/>
                    </a:cubicBezTo>
                    <a:cubicBezTo>
                      <a:pt x="1" y="227"/>
                      <a:pt x="10" y="286"/>
                      <a:pt x="10" y="345"/>
                    </a:cubicBezTo>
                    <a:cubicBezTo>
                      <a:pt x="21" y="463"/>
                      <a:pt x="21" y="571"/>
                      <a:pt x="30" y="690"/>
                    </a:cubicBezTo>
                    <a:lnTo>
                      <a:pt x="30" y="856"/>
                    </a:lnTo>
                    <a:cubicBezTo>
                      <a:pt x="40" y="916"/>
                      <a:pt x="40" y="975"/>
                      <a:pt x="50" y="1034"/>
                    </a:cubicBezTo>
                    <a:cubicBezTo>
                      <a:pt x="60" y="1053"/>
                      <a:pt x="69" y="1083"/>
                      <a:pt x="80" y="1112"/>
                    </a:cubicBezTo>
                    <a:cubicBezTo>
                      <a:pt x="89" y="1142"/>
                      <a:pt x="109" y="1162"/>
                      <a:pt x="139" y="1182"/>
                    </a:cubicBezTo>
                    <a:cubicBezTo>
                      <a:pt x="139" y="1182"/>
                      <a:pt x="148" y="1191"/>
                      <a:pt x="158" y="1191"/>
                    </a:cubicBezTo>
                    <a:cubicBezTo>
                      <a:pt x="158" y="1191"/>
                      <a:pt x="168" y="1191"/>
                      <a:pt x="178" y="1201"/>
                    </a:cubicBezTo>
                    <a:lnTo>
                      <a:pt x="217" y="1201"/>
                    </a:lnTo>
                    <a:lnTo>
                      <a:pt x="306" y="1221"/>
                    </a:lnTo>
                    <a:cubicBezTo>
                      <a:pt x="351" y="1233"/>
                      <a:pt x="378" y="1239"/>
                      <a:pt x="385" y="1239"/>
                    </a:cubicBezTo>
                    <a:cubicBezTo>
                      <a:pt x="395" y="1239"/>
                      <a:pt x="369" y="1228"/>
                      <a:pt x="306" y="1211"/>
                    </a:cubicBezTo>
                    <a:lnTo>
                      <a:pt x="217" y="1191"/>
                    </a:lnTo>
                    <a:lnTo>
                      <a:pt x="178" y="1182"/>
                    </a:lnTo>
                    <a:lnTo>
                      <a:pt x="158" y="1182"/>
                    </a:lnTo>
                    <a:cubicBezTo>
                      <a:pt x="158" y="1171"/>
                      <a:pt x="148" y="1171"/>
                      <a:pt x="139" y="1171"/>
                    </a:cubicBezTo>
                    <a:cubicBezTo>
                      <a:pt x="119" y="1152"/>
                      <a:pt x="99" y="1132"/>
                      <a:pt x="89" y="1103"/>
                    </a:cubicBezTo>
                    <a:cubicBezTo>
                      <a:pt x="80" y="1083"/>
                      <a:pt x="69" y="1053"/>
                      <a:pt x="69" y="1024"/>
                    </a:cubicBezTo>
                    <a:cubicBezTo>
                      <a:pt x="50" y="975"/>
                      <a:pt x="50" y="916"/>
                      <a:pt x="50" y="856"/>
                    </a:cubicBezTo>
                    <a:cubicBezTo>
                      <a:pt x="40" y="797"/>
                      <a:pt x="40" y="749"/>
                      <a:pt x="40" y="690"/>
                    </a:cubicBezTo>
                    <a:cubicBezTo>
                      <a:pt x="40" y="571"/>
                      <a:pt x="30" y="453"/>
                      <a:pt x="21" y="345"/>
                    </a:cubicBezTo>
                    <a:cubicBezTo>
                      <a:pt x="21" y="286"/>
                      <a:pt x="10" y="227"/>
                      <a:pt x="21" y="178"/>
                    </a:cubicBezTo>
                    <a:cubicBezTo>
                      <a:pt x="21" y="148"/>
                      <a:pt x="21" y="119"/>
                      <a:pt x="30" y="89"/>
                    </a:cubicBezTo>
                    <a:cubicBezTo>
                      <a:pt x="30" y="79"/>
                      <a:pt x="30" y="60"/>
                      <a:pt x="40" y="50"/>
                    </a:cubicBezTo>
                    <a:cubicBezTo>
                      <a:pt x="40" y="30"/>
                      <a:pt x="50" y="20"/>
                      <a:pt x="60" y="10"/>
                    </a:cubicBezTo>
                    <a:lnTo>
                      <a:pt x="99" y="10"/>
                    </a:lnTo>
                    <a:cubicBezTo>
                      <a:pt x="99" y="10"/>
                      <a:pt x="109" y="20"/>
                      <a:pt x="109" y="30"/>
                    </a:cubicBezTo>
                    <a:lnTo>
                      <a:pt x="119" y="40"/>
                    </a:lnTo>
                    <a:cubicBezTo>
                      <a:pt x="128" y="69"/>
                      <a:pt x="139" y="99"/>
                      <a:pt x="139" y="128"/>
                    </a:cubicBezTo>
                    <a:lnTo>
                      <a:pt x="139" y="207"/>
                    </a:lnTo>
                    <a:lnTo>
                      <a:pt x="139" y="296"/>
                    </a:lnTo>
                    <a:lnTo>
                      <a:pt x="139" y="640"/>
                    </a:lnTo>
                    <a:cubicBezTo>
                      <a:pt x="139" y="758"/>
                      <a:pt x="148" y="867"/>
                      <a:pt x="158" y="985"/>
                    </a:cubicBezTo>
                    <a:cubicBezTo>
                      <a:pt x="148" y="867"/>
                      <a:pt x="148" y="758"/>
                      <a:pt x="148" y="640"/>
                    </a:cubicBezTo>
                    <a:lnTo>
                      <a:pt x="148" y="296"/>
                    </a:lnTo>
                    <a:lnTo>
                      <a:pt x="148" y="207"/>
                    </a:lnTo>
                    <a:lnTo>
                      <a:pt x="148" y="128"/>
                    </a:lnTo>
                    <a:cubicBezTo>
                      <a:pt x="148" y="99"/>
                      <a:pt x="139" y="69"/>
                      <a:pt x="128" y="40"/>
                    </a:cubicBezTo>
                    <a:cubicBezTo>
                      <a:pt x="128" y="30"/>
                      <a:pt x="119" y="30"/>
                      <a:pt x="119" y="20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3" name="Google Shape;2453;p14"/>
              <p:cNvSpPr/>
              <p:nvPr/>
            </p:nvSpPr>
            <p:spPr>
              <a:xfrm>
                <a:off x="1127713" y="4438590"/>
                <a:ext cx="60800" cy="244048"/>
              </a:xfrm>
              <a:custGeom>
                <a:avLst/>
                <a:gdLst/>
                <a:ahLst/>
                <a:cxnLst/>
                <a:rect l="l" t="t" r="r" b="b"/>
                <a:pathLst>
                  <a:path w="287" h="1152" extrusionOk="0">
                    <a:moveTo>
                      <a:pt x="287" y="0"/>
                    </a:moveTo>
                    <a:cubicBezTo>
                      <a:pt x="169" y="0"/>
                      <a:pt x="178" y="177"/>
                      <a:pt x="178" y="492"/>
                    </a:cubicBezTo>
                    <a:cubicBezTo>
                      <a:pt x="178" y="954"/>
                      <a:pt x="217" y="1092"/>
                      <a:pt x="1" y="1102"/>
                    </a:cubicBezTo>
                    <a:lnTo>
                      <a:pt x="1" y="1151"/>
                    </a:lnTo>
                    <a:cubicBezTo>
                      <a:pt x="70" y="1151"/>
                      <a:pt x="169" y="1132"/>
                      <a:pt x="208" y="1092"/>
                    </a:cubicBezTo>
                    <a:cubicBezTo>
                      <a:pt x="267" y="1033"/>
                      <a:pt x="247" y="256"/>
                      <a:pt x="247" y="138"/>
                    </a:cubicBezTo>
                    <a:cubicBezTo>
                      <a:pt x="247" y="59"/>
                      <a:pt x="276" y="10"/>
                      <a:pt x="287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4" name="Google Shape;2454;p14"/>
              <p:cNvSpPr/>
              <p:nvPr/>
            </p:nvSpPr>
            <p:spPr>
              <a:xfrm>
                <a:off x="1127713" y="4438590"/>
                <a:ext cx="94272" cy="2730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89" extrusionOk="0">
                    <a:moveTo>
                      <a:pt x="335" y="0"/>
                    </a:moveTo>
                    <a:lnTo>
                      <a:pt x="335" y="0"/>
                    </a:lnTo>
                    <a:cubicBezTo>
                      <a:pt x="365" y="29"/>
                      <a:pt x="385" y="118"/>
                      <a:pt x="365" y="344"/>
                    </a:cubicBezTo>
                    <a:cubicBezTo>
                      <a:pt x="335" y="768"/>
                      <a:pt x="385" y="1142"/>
                      <a:pt x="217" y="1181"/>
                    </a:cubicBezTo>
                    <a:lnTo>
                      <a:pt x="1" y="1220"/>
                    </a:lnTo>
                    <a:lnTo>
                      <a:pt x="1" y="1289"/>
                    </a:lnTo>
                    <a:cubicBezTo>
                      <a:pt x="355" y="1280"/>
                      <a:pt x="444" y="1122"/>
                      <a:pt x="444" y="453"/>
                    </a:cubicBezTo>
                    <a:cubicBezTo>
                      <a:pt x="444" y="128"/>
                      <a:pt x="424" y="2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5" name="Google Shape;2455;p14"/>
              <p:cNvSpPr/>
              <p:nvPr/>
            </p:nvSpPr>
            <p:spPr>
              <a:xfrm>
                <a:off x="1127713" y="4438590"/>
                <a:ext cx="87917" cy="260572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230" extrusionOk="0">
                    <a:moveTo>
                      <a:pt x="316" y="0"/>
                    </a:moveTo>
                    <a:cubicBezTo>
                      <a:pt x="296" y="0"/>
                      <a:pt x="287" y="29"/>
                      <a:pt x="276" y="40"/>
                    </a:cubicBezTo>
                    <a:cubicBezTo>
                      <a:pt x="267" y="79"/>
                      <a:pt x="257" y="108"/>
                      <a:pt x="257" y="138"/>
                    </a:cubicBezTo>
                    <a:cubicBezTo>
                      <a:pt x="257" y="256"/>
                      <a:pt x="276" y="1033"/>
                      <a:pt x="217" y="1092"/>
                    </a:cubicBezTo>
                    <a:cubicBezTo>
                      <a:pt x="178" y="1132"/>
                      <a:pt x="80" y="1151"/>
                      <a:pt x="1" y="1151"/>
                    </a:cubicBezTo>
                    <a:lnTo>
                      <a:pt x="1" y="1230"/>
                    </a:lnTo>
                    <a:lnTo>
                      <a:pt x="228" y="1181"/>
                    </a:lnTo>
                    <a:cubicBezTo>
                      <a:pt x="414" y="1142"/>
                      <a:pt x="355" y="768"/>
                      <a:pt x="395" y="344"/>
                    </a:cubicBezTo>
                    <a:cubicBezTo>
                      <a:pt x="395" y="256"/>
                      <a:pt x="405" y="158"/>
                      <a:pt x="385" y="69"/>
                    </a:cubicBezTo>
                    <a:cubicBezTo>
                      <a:pt x="385" y="49"/>
                      <a:pt x="375" y="10"/>
                      <a:pt x="35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6" name="Google Shape;2456;p14"/>
              <p:cNvSpPr/>
              <p:nvPr/>
            </p:nvSpPr>
            <p:spPr>
              <a:xfrm>
                <a:off x="1127713" y="4438590"/>
                <a:ext cx="77536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21" extrusionOk="0">
                    <a:moveTo>
                      <a:pt x="276" y="0"/>
                    </a:moveTo>
                    <a:cubicBezTo>
                      <a:pt x="257" y="0"/>
                      <a:pt x="247" y="29"/>
                      <a:pt x="237" y="40"/>
                    </a:cubicBezTo>
                    <a:cubicBezTo>
                      <a:pt x="228" y="79"/>
                      <a:pt x="228" y="108"/>
                      <a:pt x="228" y="138"/>
                    </a:cubicBezTo>
                    <a:cubicBezTo>
                      <a:pt x="228" y="256"/>
                      <a:pt x="247" y="1033"/>
                      <a:pt x="188" y="1092"/>
                    </a:cubicBezTo>
                    <a:cubicBezTo>
                      <a:pt x="158" y="1132"/>
                      <a:pt x="70" y="1142"/>
                      <a:pt x="1" y="1151"/>
                    </a:cubicBezTo>
                    <a:lnTo>
                      <a:pt x="1" y="1220"/>
                    </a:lnTo>
                    <a:lnTo>
                      <a:pt x="198" y="1181"/>
                    </a:lnTo>
                    <a:cubicBezTo>
                      <a:pt x="365" y="1142"/>
                      <a:pt x="316" y="768"/>
                      <a:pt x="346" y="344"/>
                    </a:cubicBezTo>
                    <a:cubicBezTo>
                      <a:pt x="355" y="256"/>
                      <a:pt x="365" y="158"/>
                      <a:pt x="346" y="69"/>
                    </a:cubicBezTo>
                    <a:cubicBezTo>
                      <a:pt x="346" y="49"/>
                      <a:pt x="335" y="10"/>
                      <a:pt x="316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7" name="Google Shape;2457;p14"/>
              <p:cNvSpPr/>
              <p:nvPr/>
            </p:nvSpPr>
            <p:spPr>
              <a:xfrm>
                <a:off x="1127713" y="4438590"/>
                <a:ext cx="81773" cy="258666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221" extrusionOk="0">
                    <a:moveTo>
                      <a:pt x="296" y="0"/>
                    </a:moveTo>
                    <a:cubicBezTo>
                      <a:pt x="276" y="0"/>
                      <a:pt x="267" y="29"/>
                      <a:pt x="257" y="40"/>
                    </a:cubicBezTo>
                    <a:cubicBezTo>
                      <a:pt x="247" y="79"/>
                      <a:pt x="247" y="108"/>
                      <a:pt x="247" y="138"/>
                    </a:cubicBezTo>
                    <a:cubicBezTo>
                      <a:pt x="247" y="256"/>
                      <a:pt x="267" y="1033"/>
                      <a:pt x="208" y="1092"/>
                    </a:cubicBezTo>
                    <a:cubicBezTo>
                      <a:pt x="169" y="1132"/>
                      <a:pt x="70" y="1151"/>
                      <a:pt x="1" y="1151"/>
                    </a:cubicBezTo>
                    <a:lnTo>
                      <a:pt x="1" y="1220"/>
                    </a:lnTo>
                    <a:lnTo>
                      <a:pt x="217" y="1181"/>
                    </a:lnTo>
                    <a:cubicBezTo>
                      <a:pt x="385" y="1142"/>
                      <a:pt x="335" y="768"/>
                      <a:pt x="365" y="344"/>
                    </a:cubicBezTo>
                    <a:cubicBezTo>
                      <a:pt x="375" y="256"/>
                      <a:pt x="385" y="158"/>
                      <a:pt x="365" y="69"/>
                    </a:cubicBezTo>
                    <a:cubicBezTo>
                      <a:pt x="365" y="49"/>
                      <a:pt x="355" y="10"/>
                      <a:pt x="335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8" name="Google Shape;2458;p14"/>
              <p:cNvSpPr/>
              <p:nvPr/>
            </p:nvSpPr>
            <p:spPr>
              <a:xfrm>
                <a:off x="1126018" y="4436260"/>
                <a:ext cx="83468" cy="262691"/>
              </a:xfrm>
              <a:custGeom>
                <a:avLst/>
                <a:gdLst/>
                <a:ahLst/>
                <a:cxnLst/>
                <a:rect l="l" t="t" r="r" b="b"/>
                <a:pathLst>
                  <a:path w="394" h="1240" extrusionOk="0">
                    <a:moveTo>
                      <a:pt x="295" y="1"/>
                    </a:moveTo>
                    <a:cubicBezTo>
                      <a:pt x="295" y="11"/>
                      <a:pt x="284" y="11"/>
                      <a:pt x="284" y="21"/>
                    </a:cubicBezTo>
                    <a:cubicBezTo>
                      <a:pt x="275" y="31"/>
                      <a:pt x="275" y="31"/>
                      <a:pt x="275" y="40"/>
                    </a:cubicBezTo>
                    <a:cubicBezTo>
                      <a:pt x="255" y="70"/>
                      <a:pt x="255" y="99"/>
                      <a:pt x="255" y="129"/>
                    </a:cubicBezTo>
                    <a:cubicBezTo>
                      <a:pt x="265" y="99"/>
                      <a:pt x="265" y="70"/>
                      <a:pt x="284" y="40"/>
                    </a:cubicBezTo>
                    <a:lnTo>
                      <a:pt x="284" y="31"/>
                    </a:lnTo>
                    <a:cubicBezTo>
                      <a:pt x="295" y="21"/>
                      <a:pt x="295" y="11"/>
                      <a:pt x="304" y="11"/>
                    </a:cubicBezTo>
                    <a:lnTo>
                      <a:pt x="343" y="11"/>
                    </a:lnTo>
                    <a:cubicBezTo>
                      <a:pt x="334" y="1"/>
                      <a:pt x="324" y="1"/>
                      <a:pt x="324" y="1"/>
                    </a:cubicBezTo>
                    <a:close/>
                    <a:moveTo>
                      <a:pt x="255" y="129"/>
                    </a:moveTo>
                    <a:cubicBezTo>
                      <a:pt x="245" y="149"/>
                      <a:pt x="255" y="178"/>
                      <a:pt x="255" y="208"/>
                    </a:cubicBezTo>
                    <a:lnTo>
                      <a:pt x="255" y="129"/>
                    </a:lnTo>
                    <a:close/>
                    <a:moveTo>
                      <a:pt x="255" y="208"/>
                    </a:moveTo>
                    <a:lnTo>
                      <a:pt x="255" y="296"/>
                    </a:lnTo>
                    <a:lnTo>
                      <a:pt x="255" y="641"/>
                    </a:lnTo>
                    <a:cubicBezTo>
                      <a:pt x="255" y="749"/>
                      <a:pt x="255" y="867"/>
                      <a:pt x="245" y="985"/>
                    </a:cubicBezTo>
                    <a:cubicBezTo>
                      <a:pt x="255" y="867"/>
                      <a:pt x="255" y="749"/>
                      <a:pt x="265" y="641"/>
                    </a:cubicBezTo>
                    <a:lnTo>
                      <a:pt x="265" y="296"/>
                    </a:lnTo>
                    <a:lnTo>
                      <a:pt x="255" y="208"/>
                    </a:lnTo>
                    <a:close/>
                    <a:moveTo>
                      <a:pt x="245" y="985"/>
                    </a:moveTo>
                    <a:cubicBezTo>
                      <a:pt x="245" y="1005"/>
                      <a:pt x="236" y="1034"/>
                      <a:pt x="236" y="1063"/>
                    </a:cubicBezTo>
                    <a:lnTo>
                      <a:pt x="236" y="1063"/>
                    </a:lnTo>
                    <a:cubicBezTo>
                      <a:pt x="236" y="1034"/>
                      <a:pt x="245" y="1015"/>
                      <a:pt x="245" y="985"/>
                    </a:cubicBezTo>
                    <a:close/>
                    <a:moveTo>
                      <a:pt x="216" y="1103"/>
                    </a:moveTo>
                    <a:lnTo>
                      <a:pt x="216" y="1103"/>
                    </a:lnTo>
                    <a:cubicBezTo>
                      <a:pt x="206" y="1113"/>
                      <a:pt x="196" y="1123"/>
                      <a:pt x="177" y="1133"/>
                    </a:cubicBezTo>
                    <a:cubicBezTo>
                      <a:pt x="196" y="1123"/>
                      <a:pt x="206" y="1123"/>
                      <a:pt x="216" y="1103"/>
                    </a:cubicBezTo>
                    <a:close/>
                    <a:moveTo>
                      <a:pt x="97" y="1153"/>
                    </a:moveTo>
                    <a:lnTo>
                      <a:pt x="97" y="1153"/>
                    </a:lnTo>
                    <a:cubicBezTo>
                      <a:pt x="68" y="1162"/>
                      <a:pt x="39" y="1162"/>
                      <a:pt x="9" y="1162"/>
                    </a:cubicBezTo>
                    <a:cubicBezTo>
                      <a:pt x="9" y="1172"/>
                      <a:pt x="9" y="1172"/>
                      <a:pt x="19" y="1172"/>
                    </a:cubicBezTo>
                    <a:cubicBezTo>
                      <a:pt x="39" y="1162"/>
                      <a:pt x="68" y="1162"/>
                      <a:pt x="97" y="1153"/>
                    </a:cubicBezTo>
                    <a:close/>
                    <a:moveTo>
                      <a:pt x="343" y="11"/>
                    </a:moveTo>
                    <a:cubicBezTo>
                      <a:pt x="354" y="21"/>
                      <a:pt x="354" y="31"/>
                      <a:pt x="363" y="51"/>
                    </a:cubicBezTo>
                    <a:cubicBezTo>
                      <a:pt x="363" y="60"/>
                      <a:pt x="363" y="70"/>
                      <a:pt x="373" y="90"/>
                    </a:cubicBezTo>
                    <a:cubicBezTo>
                      <a:pt x="373" y="119"/>
                      <a:pt x="373" y="149"/>
                      <a:pt x="383" y="169"/>
                    </a:cubicBezTo>
                    <a:cubicBezTo>
                      <a:pt x="383" y="228"/>
                      <a:pt x="373" y="287"/>
                      <a:pt x="373" y="346"/>
                    </a:cubicBezTo>
                    <a:cubicBezTo>
                      <a:pt x="363" y="454"/>
                      <a:pt x="363" y="572"/>
                      <a:pt x="354" y="690"/>
                    </a:cubicBezTo>
                    <a:lnTo>
                      <a:pt x="354" y="858"/>
                    </a:lnTo>
                    <a:cubicBezTo>
                      <a:pt x="343" y="917"/>
                      <a:pt x="343" y="976"/>
                      <a:pt x="334" y="1024"/>
                    </a:cubicBezTo>
                    <a:cubicBezTo>
                      <a:pt x="324" y="1054"/>
                      <a:pt x="314" y="1083"/>
                      <a:pt x="304" y="1103"/>
                    </a:cubicBezTo>
                    <a:cubicBezTo>
                      <a:pt x="295" y="1133"/>
                      <a:pt x="275" y="1153"/>
                      <a:pt x="255" y="1172"/>
                    </a:cubicBezTo>
                    <a:cubicBezTo>
                      <a:pt x="245" y="1172"/>
                      <a:pt x="245" y="1172"/>
                      <a:pt x="236" y="1182"/>
                    </a:cubicBezTo>
                    <a:lnTo>
                      <a:pt x="216" y="1182"/>
                    </a:lnTo>
                    <a:lnTo>
                      <a:pt x="177" y="1192"/>
                    </a:lnTo>
                    <a:lnTo>
                      <a:pt x="98" y="1212"/>
                    </a:lnTo>
                    <a:cubicBezTo>
                      <a:pt x="29" y="1229"/>
                      <a:pt x="0" y="1239"/>
                      <a:pt x="12" y="1239"/>
                    </a:cubicBezTo>
                    <a:cubicBezTo>
                      <a:pt x="20" y="1239"/>
                      <a:pt x="48" y="1234"/>
                      <a:pt x="98" y="1221"/>
                    </a:cubicBezTo>
                    <a:lnTo>
                      <a:pt x="177" y="1202"/>
                    </a:lnTo>
                    <a:lnTo>
                      <a:pt x="225" y="1192"/>
                    </a:lnTo>
                    <a:lnTo>
                      <a:pt x="245" y="1192"/>
                    </a:lnTo>
                    <a:cubicBezTo>
                      <a:pt x="245" y="1182"/>
                      <a:pt x="255" y="1182"/>
                      <a:pt x="265" y="1182"/>
                    </a:cubicBezTo>
                    <a:cubicBezTo>
                      <a:pt x="284" y="1162"/>
                      <a:pt x="304" y="1143"/>
                      <a:pt x="314" y="1113"/>
                    </a:cubicBezTo>
                    <a:cubicBezTo>
                      <a:pt x="334" y="1083"/>
                      <a:pt x="334" y="1054"/>
                      <a:pt x="343" y="1024"/>
                    </a:cubicBezTo>
                    <a:cubicBezTo>
                      <a:pt x="354" y="976"/>
                      <a:pt x="363" y="917"/>
                      <a:pt x="363" y="858"/>
                    </a:cubicBezTo>
                    <a:cubicBezTo>
                      <a:pt x="363" y="798"/>
                      <a:pt x="363" y="739"/>
                      <a:pt x="373" y="690"/>
                    </a:cubicBezTo>
                    <a:cubicBezTo>
                      <a:pt x="373" y="572"/>
                      <a:pt x="373" y="454"/>
                      <a:pt x="383" y="346"/>
                    </a:cubicBezTo>
                    <a:cubicBezTo>
                      <a:pt x="393" y="287"/>
                      <a:pt x="393" y="228"/>
                      <a:pt x="393" y="169"/>
                    </a:cubicBezTo>
                    <a:cubicBezTo>
                      <a:pt x="383" y="139"/>
                      <a:pt x="383" y="119"/>
                      <a:pt x="383" y="90"/>
                    </a:cubicBezTo>
                    <a:cubicBezTo>
                      <a:pt x="373" y="70"/>
                      <a:pt x="373" y="60"/>
                      <a:pt x="373" y="40"/>
                    </a:cubicBezTo>
                    <a:cubicBezTo>
                      <a:pt x="363" y="40"/>
                      <a:pt x="363" y="31"/>
                      <a:pt x="363" y="21"/>
                    </a:cubicBezTo>
                    <a:cubicBezTo>
                      <a:pt x="354" y="21"/>
                      <a:pt x="354" y="11"/>
                      <a:pt x="343" y="1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59" name="Google Shape;2459;p14"/>
              <p:cNvSpPr/>
              <p:nvPr/>
            </p:nvSpPr>
            <p:spPr>
              <a:xfrm>
                <a:off x="1056956" y="4184161"/>
                <a:ext cx="77324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2835" extrusionOk="0">
                    <a:moveTo>
                      <a:pt x="188" y="1"/>
                    </a:moveTo>
                    <a:cubicBezTo>
                      <a:pt x="0" y="1"/>
                      <a:pt x="20" y="237"/>
                      <a:pt x="20" y="522"/>
                    </a:cubicBezTo>
                    <a:lnTo>
                      <a:pt x="20" y="2835"/>
                    </a:lnTo>
                    <a:lnTo>
                      <a:pt x="355" y="2835"/>
                    </a:lnTo>
                    <a:lnTo>
                      <a:pt x="355" y="522"/>
                    </a:lnTo>
                    <a:cubicBezTo>
                      <a:pt x="355" y="237"/>
                      <a:pt x="365" y="1"/>
                      <a:pt x="1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0" name="Google Shape;2460;p14"/>
              <p:cNvSpPr/>
              <p:nvPr/>
            </p:nvSpPr>
            <p:spPr>
              <a:xfrm>
                <a:off x="1069455" y="4184161"/>
                <a:ext cx="54445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2835" extrusionOk="0">
                    <a:moveTo>
                      <a:pt x="129" y="1"/>
                    </a:moveTo>
                    <a:cubicBezTo>
                      <a:pt x="0" y="1"/>
                      <a:pt x="11" y="355"/>
                      <a:pt x="20" y="748"/>
                    </a:cubicBezTo>
                    <a:cubicBezTo>
                      <a:pt x="20" y="1103"/>
                      <a:pt x="50" y="2835"/>
                      <a:pt x="50" y="2835"/>
                    </a:cubicBezTo>
                    <a:lnTo>
                      <a:pt x="207" y="2835"/>
                    </a:lnTo>
                    <a:cubicBezTo>
                      <a:pt x="207" y="2835"/>
                      <a:pt x="227" y="1103"/>
                      <a:pt x="237" y="748"/>
                    </a:cubicBezTo>
                    <a:cubicBezTo>
                      <a:pt x="237" y="355"/>
                      <a:pt x="256" y="1"/>
                      <a:pt x="12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1" name="Google Shape;2461;p14"/>
              <p:cNvSpPr/>
              <p:nvPr/>
            </p:nvSpPr>
            <p:spPr>
              <a:xfrm>
                <a:off x="1077717" y="4184161"/>
                <a:ext cx="35802" cy="600588"/>
              </a:xfrm>
              <a:custGeom>
                <a:avLst/>
                <a:gdLst/>
                <a:ahLst/>
                <a:cxnLst/>
                <a:rect l="l" t="t" r="r" b="b"/>
                <a:pathLst>
                  <a:path w="169" h="2835" extrusionOk="0">
                    <a:moveTo>
                      <a:pt x="90" y="1"/>
                    </a:moveTo>
                    <a:cubicBezTo>
                      <a:pt x="1" y="1"/>
                      <a:pt x="11" y="237"/>
                      <a:pt x="11" y="522"/>
                    </a:cubicBezTo>
                    <a:lnTo>
                      <a:pt x="11" y="2835"/>
                    </a:lnTo>
                    <a:lnTo>
                      <a:pt x="168" y="2835"/>
                    </a:lnTo>
                    <a:lnTo>
                      <a:pt x="168" y="522"/>
                    </a:lnTo>
                    <a:cubicBezTo>
                      <a:pt x="168" y="237"/>
                      <a:pt x="168" y="1"/>
                      <a:pt x="9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2" name="Google Shape;2462;p14"/>
              <p:cNvSpPr/>
              <p:nvPr/>
            </p:nvSpPr>
            <p:spPr>
              <a:xfrm>
                <a:off x="1094453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14" y="0"/>
                    </a:moveTo>
                    <a:cubicBezTo>
                      <a:pt x="5" y="0"/>
                      <a:pt x="0" y="5"/>
                      <a:pt x="0" y="5"/>
                    </a:cubicBezTo>
                    <a:cubicBezTo>
                      <a:pt x="0" y="5"/>
                      <a:pt x="11" y="5"/>
                      <a:pt x="20" y="14"/>
                    </a:cubicBezTo>
                    <a:cubicBezTo>
                      <a:pt x="30" y="14"/>
                      <a:pt x="30" y="24"/>
                      <a:pt x="40" y="24"/>
                    </a:cubicBezTo>
                    <a:cubicBezTo>
                      <a:pt x="50" y="34"/>
                      <a:pt x="50" y="44"/>
                      <a:pt x="59" y="64"/>
                    </a:cubicBezTo>
                    <a:cubicBezTo>
                      <a:pt x="59" y="93"/>
                      <a:pt x="70" y="112"/>
                      <a:pt x="70" y="142"/>
                    </a:cubicBezTo>
                    <a:cubicBezTo>
                      <a:pt x="79" y="171"/>
                      <a:pt x="79" y="201"/>
                      <a:pt x="79" y="231"/>
                    </a:cubicBezTo>
                    <a:lnTo>
                      <a:pt x="79" y="408"/>
                    </a:lnTo>
                    <a:lnTo>
                      <a:pt x="79" y="752"/>
                    </a:lnTo>
                    <a:lnTo>
                      <a:pt x="79" y="1451"/>
                    </a:lnTo>
                    <a:cubicBezTo>
                      <a:pt x="89" y="1914"/>
                      <a:pt x="89" y="2376"/>
                      <a:pt x="89" y="2829"/>
                    </a:cubicBezTo>
                    <a:lnTo>
                      <a:pt x="89" y="1441"/>
                    </a:lnTo>
                    <a:lnTo>
                      <a:pt x="89" y="752"/>
                    </a:lnTo>
                    <a:lnTo>
                      <a:pt x="89" y="408"/>
                    </a:lnTo>
                    <a:lnTo>
                      <a:pt x="89" y="231"/>
                    </a:lnTo>
                    <a:cubicBezTo>
                      <a:pt x="89" y="201"/>
                      <a:pt x="89" y="171"/>
                      <a:pt x="79" y="142"/>
                    </a:cubicBezTo>
                    <a:cubicBezTo>
                      <a:pt x="79" y="112"/>
                      <a:pt x="79" y="83"/>
                      <a:pt x="70" y="53"/>
                    </a:cubicBezTo>
                    <a:cubicBezTo>
                      <a:pt x="59" y="44"/>
                      <a:pt x="59" y="34"/>
                      <a:pt x="50" y="24"/>
                    </a:cubicBezTo>
                    <a:lnTo>
                      <a:pt x="30" y="5"/>
                    </a:lnTo>
                    <a:cubicBezTo>
                      <a:pt x="24" y="1"/>
                      <a:pt x="18" y="0"/>
                      <a:pt x="1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3" name="Google Shape;2463;p14"/>
              <p:cNvSpPr/>
              <p:nvPr/>
            </p:nvSpPr>
            <p:spPr>
              <a:xfrm>
                <a:off x="1077717" y="4183314"/>
                <a:ext cx="19066" cy="599317"/>
              </a:xfrm>
              <a:custGeom>
                <a:avLst/>
                <a:gdLst/>
                <a:ahLst/>
                <a:cxnLst/>
                <a:rect l="l" t="t" r="r" b="b"/>
                <a:pathLst>
                  <a:path w="90" h="2829" extrusionOk="0">
                    <a:moveTo>
                      <a:pt x="84" y="0"/>
                    </a:moveTo>
                    <a:cubicBezTo>
                      <a:pt x="81" y="0"/>
                      <a:pt x="77" y="1"/>
                      <a:pt x="70" y="5"/>
                    </a:cubicBezTo>
                    <a:cubicBezTo>
                      <a:pt x="60" y="5"/>
                      <a:pt x="50" y="14"/>
                      <a:pt x="50" y="24"/>
                    </a:cubicBezTo>
                    <a:cubicBezTo>
                      <a:pt x="40" y="34"/>
                      <a:pt x="31" y="44"/>
                      <a:pt x="31" y="53"/>
                    </a:cubicBezTo>
                    <a:cubicBezTo>
                      <a:pt x="20" y="83"/>
                      <a:pt x="11" y="112"/>
                      <a:pt x="11" y="142"/>
                    </a:cubicBezTo>
                    <a:cubicBezTo>
                      <a:pt x="11" y="171"/>
                      <a:pt x="11" y="201"/>
                      <a:pt x="1" y="231"/>
                    </a:cubicBezTo>
                    <a:lnTo>
                      <a:pt x="1" y="408"/>
                    </a:lnTo>
                    <a:lnTo>
                      <a:pt x="1" y="752"/>
                    </a:lnTo>
                    <a:lnTo>
                      <a:pt x="1" y="1451"/>
                    </a:lnTo>
                    <a:cubicBezTo>
                      <a:pt x="11" y="1914"/>
                      <a:pt x="11" y="2376"/>
                      <a:pt x="11" y="2829"/>
                    </a:cubicBezTo>
                    <a:lnTo>
                      <a:pt x="11" y="1441"/>
                    </a:lnTo>
                    <a:lnTo>
                      <a:pt x="11" y="752"/>
                    </a:lnTo>
                    <a:lnTo>
                      <a:pt x="11" y="408"/>
                    </a:lnTo>
                    <a:cubicBezTo>
                      <a:pt x="11" y="349"/>
                      <a:pt x="11" y="290"/>
                      <a:pt x="20" y="231"/>
                    </a:cubicBezTo>
                    <a:lnTo>
                      <a:pt x="20" y="142"/>
                    </a:lnTo>
                    <a:cubicBezTo>
                      <a:pt x="31" y="112"/>
                      <a:pt x="31" y="93"/>
                      <a:pt x="40" y="64"/>
                    </a:cubicBezTo>
                    <a:cubicBezTo>
                      <a:pt x="40" y="44"/>
                      <a:pt x="50" y="34"/>
                      <a:pt x="60" y="24"/>
                    </a:cubicBezTo>
                    <a:lnTo>
                      <a:pt x="70" y="14"/>
                    </a:lnTo>
                    <a:lnTo>
                      <a:pt x="90" y="5"/>
                    </a:lnTo>
                    <a:cubicBezTo>
                      <a:pt x="90" y="5"/>
                      <a:pt x="90" y="0"/>
                      <a:pt x="84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4" name="Google Shape;2464;p14"/>
              <p:cNvSpPr/>
              <p:nvPr/>
            </p:nvSpPr>
            <p:spPr>
              <a:xfrm>
                <a:off x="1050812" y="4592815"/>
                <a:ext cx="18854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89" h="30" extrusionOk="0">
                    <a:moveTo>
                      <a:pt x="0" y="0"/>
                    </a:moveTo>
                    <a:lnTo>
                      <a:pt x="88" y="30"/>
                    </a:lnTo>
                    <a:lnTo>
                      <a:pt x="88" y="10"/>
                    </a:lnTo>
                    <a:cubicBezTo>
                      <a:pt x="59" y="1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5" name="Google Shape;2465;p14"/>
              <p:cNvSpPr/>
              <p:nvPr/>
            </p:nvSpPr>
            <p:spPr>
              <a:xfrm>
                <a:off x="1125806" y="4655310"/>
                <a:ext cx="16948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80" h="89" extrusionOk="0">
                    <a:moveTo>
                      <a:pt x="79" y="1"/>
                    </a:moveTo>
                    <a:lnTo>
                      <a:pt x="79" y="1"/>
                    </a:lnTo>
                    <a:cubicBezTo>
                      <a:pt x="49" y="20"/>
                      <a:pt x="30" y="49"/>
                      <a:pt x="0" y="79"/>
                    </a:cubicBezTo>
                    <a:cubicBezTo>
                      <a:pt x="0" y="79"/>
                      <a:pt x="0" y="89"/>
                      <a:pt x="10" y="89"/>
                    </a:cubicBezTo>
                    <a:cubicBezTo>
                      <a:pt x="40" y="60"/>
                      <a:pt x="59" y="30"/>
                      <a:pt x="7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6" name="Google Shape;2466;p14"/>
              <p:cNvSpPr/>
              <p:nvPr/>
            </p:nvSpPr>
            <p:spPr>
              <a:xfrm>
                <a:off x="1121569" y="4617813"/>
                <a:ext cx="21185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9" extrusionOk="0">
                    <a:moveTo>
                      <a:pt x="99" y="1"/>
                    </a:moveTo>
                    <a:lnTo>
                      <a:pt x="99" y="1"/>
                    </a:lnTo>
                    <a:cubicBezTo>
                      <a:pt x="60" y="20"/>
                      <a:pt x="30" y="49"/>
                      <a:pt x="1" y="79"/>
                    </a:cubicBezTo>
                    <a:cubicBezTo>
                      <a:pt x="1" y="89"/>
                      <a:pt x="1" y="89"/>
                      <a:pt x="10" y="89"/>
                    </a:cubicBezTo>
                    <a:lnTo>
                      <a:pt x="9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7" name="Google Shape;2467;p14"/>
              <p:cNvSpPr/>
              <p:nvPr/>
            </p:nvSpPr>
            <p:spPr>
              <a:xfrm>
                <a:off x="1215418" y="4544726"/>
                <a:ext cx="23091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109" h="90" extrusionOk="0">
                    <a:moveTo>
                      <a:pt x="109" y="1"/>
                    </a:moveTo>
                    <a:lnTo>
                      <a:pt x="109" y="1"/>
                    </a:lnTo>
                    <a:cubicBezTo>
                      <a:pt x="69" y="31"/>
                      <a:pt x="40" y="50"/>
                      <a:pt x="0" y="70"/>
                    </a:cubicBezTo>
                    <a:cubicBezTo>
                      <a:pt x="0" y="79"/>
                      <a:pt x="0" y="90"/>
                      <a:pt x="10" y="90"/>
                    </a:cubicBezTo>
                    <a:cubicBezTo>
                      <a:pt x="50" y="60"/>
                      <a:pt x="79" y="31"/>
                      <a:pt x="10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8" name="Google Shape;2468;p14"/>
              <p:cNvSpPr/>
              <p:nvPr/>
            </p:nvSpPr>
            <p:spPr>
              <a:xfrm>
                <a:off x="1219443" y="4511466"/>
                <a:ext cx="12711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60" h="50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40" y="10"/>
                      <a:pt x="21" y="30"/>
                      <a:pt x="1" y="40"/>
                    </a:cubicBezTo>
                    <a:cubicBezTo>
                      <a:pt x="1" y="50"/>
                      <a:pt x="1" y="50"/>
                      <a:pt x="11" y="50"/>
                    </a:cubicBezTo>
                    <a:cubicBezTo>
                      <a:pt x="31" y="40"/>
                      <a:pt x="40" y="20"/>
                      <a:pt x="6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69" name="Google Shape;2469;p14"/>
              <p:cNvSpPr/>
              <p:nvPr/>
            </p:nvSpPr>
            <p:spPr>
              <a:xfrm>
                <a:off x="1217536" y="4473969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30" y="10"/>
                      <a:pt x="10" y="39"/>
                      <a:pt x="10" y="59"/>
                    </a:cubicBezTo>
                    <a:cubicBezTo>
                      <a:pt x="0" y="69"/>
                      <a:pt x="20" y="69"/>
                      <a:pt x="20" y="69"/>
                    </a:cubicBezTo>
                    <a:cubicBezTo>
                      <a:pt x="3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0" name="Google Shape;2470;p14"/>
              <p:cNvSpPr/>
              <p:nvPr/>
            </p:nvSpPr>
            <p:spPr>
              <a:xfrm>
                <a:off x="1209274" y="4434353"/>
                <a:ext cx="847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40" h="60" extrusionOk="0">
                    <a:moveTo>
                      <a:pt x="39" y="0"/>
                    </a:moveTo>
                    <a:lnTo>
                      <a:pt x="39" y="0"/>
                    </a:lnTo>
                    <a:cubicBezTo>
                      <a:pt x="20" y="10"/>
                      <a:pt x="10" y="30"/>
                      <a:pt x="0" y="49"/>
                    </a:cubicBezTo>
                    <a:lnTo>
                      <a:pt x="10" y="6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1" name="Google Shape;2471;p14"/>
              <p:cNvSpPr/>
              <p:nvPr/>
            </p:nvSpPr>
            <p:spPr>
              <a:xfrm>
                <a:off x="1167540" y="4430116"/>
                <a:ext cx="12711" cy="25210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40"/>
                      <a:pt x="20" y="80"/>
                      <a:pt x="49" y="119"/>
                    </a:cubicBezTo>
                    <a:lnTo>
                      <a:pt x="59" y="109"/>
                    </a:lnTo>
                    <a:cubicBezTo>
                      <a:pt x="40" y="69"/>
                      <a:pt x="20" y="4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2" name="Google Shape;2472;p14"/>
              <p:cNvSpPr/>
              <p:nvPr/>
            </p:nvSpPr>
            <p:spPr>
              <a:xfrm>
                <a:off x="1125806" y="4394738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59" y="0"/>
                    </a:moveTo>
                    <a:lnTo>
                      <a:pt x="59" y="0"/>
                    </a:lnTo>
                    <a:cubicBezTo>
                      <a:pt x="40" y="10"/>
                      <a:pt x="1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20" y="39"/>
                      <a:pt x="40" y="2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3" name="Google Shape;2473;p14"/>
              <p:cNvSpPr/>
              <p:nvPr/>
            </p:nvSpPr>
            <p:spPr>
              <a:xfrm>
                <a:off x="1132585" y="4336268"/>
                <a:ext cx="20337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96" h="94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67" y="31"/>
                      <a:pt x="37" y="50"/>
                      <a:pt x="8" y="79"/>
                    </a:cubicBezTo>
                    <a:cubicBezTo>
                      <a:pt x="1" y="87"/>
                      <a:pt x="4" y="93"/>
                      <a:pt x="6" y="93"/>
                    </a:cubicBezTo>
                    <a:cubicBezTo>
                      <a:pt x="7" y="93"/>
                      <a:pt x="8" y="92"/>
                      <a:pt x="8" y="90"/>
                    </a:cubicBezTo>
                    <a:cubicBezTo>
                      <a:pt x="47" y="70"/>
                      <a:pt x="67" y="31"/>
                      <a:pt x="96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4" name="Google Shape;2474;p14"/>
              <p:cNvSpPr/>
              <p:nvPr/>
            </p:nvSpPr>
            <p:spPr>
              <a:xfrm>
                <a:off x="1056956" y="431338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30"/>
                      <a:pt x="40" y="50"/>
                      <a:pt x="59" y="69"/>
                    </a:cubicBezTo>
                    <a:lnTo>
                      <a:pt x="70" y="60"/>
                    </a:lnTo>
                    <a:cubicBezTo>
                      <a:pt x="50" y="40"/>
                      <a:pt x="3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5" name="Google Shape;2475;p14"/>
              <p:cNvSpPr/>
              <p:nvPr/>
            </p:nvSpPr>
            <p:spPr>
              <a:xfrm>
                <a:off x="1090216" y="4350885"/>
                <a:ext cx="6567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31" h="50" extrusionOk="0">
                    <a:moveTo>
                      <a:pt x="1" y="1"/>
                    </a:moveTo>
                    <a:cubicBezTo>
                      <a:pt x="1" y="21"/>
                      <a:pt x="11" y="30"/>
                      <a:pt x="20" y="50"/>
                    </a:cubicBezTo>
                    <a:lnTo>
                      <a:pt x="31" y="40"/>
                    </a:lnTo>
                    <a:cubicBezTo>
                      <a:pt x="31" y="30"/>
                      <a:pt x="1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6" name="Google Shape;2476;p14"/>
              <p:cNvSpPr/>
              <p:nvPr/>
            </p:nvSpPr>
            <p:spPr>
              <a:xfrm>
                <a:off x="1081954" y="4407237"/>
                <a:ext cx="10592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50" h="31" extrusionOk="0">
                    <a:moveTo>
                      <a:pt x="0" y="0"/>
                    </a:moveTo>
                    <a:cubicBezTo>
                      <a:pt x="11" y="10"/>
                      <a:pt x="20" y="30"/>
                      <a:pt x="40" y="30"/>
                    </a:cubicBezTo>
                    <a:cubicBezTo>
                      <a:pt x="40" y="30"/>
                      <a:pt x="50" y="20"/>
                      <a:pt x="40" y="20"/>
                    </a:cubicBezTo>
                    <a:cubicBezTo>
                      <a:pt x="30" y="10"/>
                      <a:pt x="11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7" name="Google Shape;2477;p14"/>
              <p:cNvSpPr/>
              <p:nvPr/>
            </p:nvSpPr>
            <p:spPr>
              <a:xfrm>
                <a:off x="1059074" y="4442615"/>
                <a:ext cx="14829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70" h="60" extrusionOk="0">
                    <a:moveTo>
                      <a:pt x="1" y="1"/>
                    </a:moveTo>
                    <a:cubicBezTo>
                      <a:pt x="20" y="21"/>
                      <a:pt x="40" y="40"/>
                      <a:pt x="49" y="60"/>
                    </a:cubicBezTo>
                    <a:cubicBezTo>
                      <a:pt x="60" y="60"/>
                      <a:pt x="69" y="50"/>
                      <a:pt x="60" y="50"/>
                    </a:cubicBezTo>
                    <a:cubicBezTo>
                      <a:pt x="49" y="3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8" name="Google Shape;2478;p14"/>
              <p:cNvSpPr/>
              <p:nvPr/>
            </p:nvSpPr>
            <p:spPr>
              <a:xfrm>
                <a:off x="1123688" y="4494730"/>
                <a:ext cx="1906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90" h="51" extrusionOk="0">
                    <a:moveTo>
                      <a:pt x="89" y="0"/>
                    </a:moveTo>
                    <a:cubicBezTo>
                      <a:pt x="59" y="0"/>
                      <a:pt x="30" y="20"/>
                      <a:pt x="10" y="40"/>
                    </a:cubicBezTo>
                    <a:cubicBezTo>
                      <a:pt x="0" y="40"/>
                      <a:pt x="10" y="50"/>
                      <a:pt x="10" y="50"/>
                    </a:cubicBezTo>
                    <a:cubicBezTo>
                      <a:pt x="40" y="30"/>
                      <a:pt x="59" y="11"/>
                      <a:pt x="8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79" name="Google Shape;2479;p14"/>
              <p:cNvSpPr/>
              <p:nvPr/>
            </p:nvSpPr>
            <p:spPr>
              <a:xfrm>
                <a:off x="1048482" y="4540489"/>
                <a:ext cx="15041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1" h="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1" y="11"/>
                      <a:pt x="40" y="31"/>
                      <a:pt x="60" y="51"/>
                    </a:cubicBezTo>
                    <a:cubicBezTo>
                      <a:pt x="70" y="51"/>
                      <a:pt x="70" y="40"/>
                      <a:pt x="70" y="40"/>
                    </a:cubicBezTo>
                    <a:cubicBezTo>
                      <a:pt x="51" y="21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0" name="Google Shape;2480;p14"/>
              <p:cNvSpPr/>
              <p:nvPr/>
            </p:nvSpPr>
            <p:spPr>
              <a:xfrm>
                <a:off x="1056956" y="4672046"/>
                <a:ext cx="8474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40" h="21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11" y="10"/>
                      <a:pt x="20" y="20"/>
                      <a:pt x="40" y="20"/>
                    </a:cubicBezTo>
                    <a:lnTo>
                      <a:pt x="40" y="10"/>
                    </a:lnTo>
                    <a:cubicBezTo>
                      <a:pt x="35" y="5"/>
                      <a:pt x="28" y="5"/>
                      <a:pt x="20" y="5"/>
                    </a:cubicBezTo>
                    <a:cubicBezTo>
                      <a:pt x="13" y="5"/>
                      <a:pt x="5" y="5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1" name="Google Shape;2481;p14"/>
              <p:cNvSpPr/>
              <p:nvPr/>
            </p:nvSpPr>
            <p:spPr>
              <a:xfrm>
                <a:off x="1046575" y="4722042"/>
                <a:ext cx="20973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99" h="50" extrusionOk="0">
                    <a:moveTo>
                      <a:pt x="0" y="1"/>
                    </a:moveTo>
                    <a:cubicBezTo>
                      <a:pt x="30" y="10"/>
                      <a:pt x="60" y="30"/>
                      <a:pt x="89" y="49"/>
                    </a:cubicBezTo>
                    <a:cubicBezTo>
                      <a:pt x="99" y="49"/>
                      <a:pt x="99" y="40"/>
                      <a:pt x="99" y="40"/>
                    </a:cubicBezTo>
                    <a:cubicBezTo>
                      <a:pt x="69" y="10"/>
                      <a:pt x="40" y="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2" name="Google Shape;2482;p14"/>
              <p:cNvSpPr/>
              <p:nvPr/>
            </p:nvSpPr>
            <p:spPr>
              <a:xfrm>
                <a:off x="1130043" y="4747040"/>
                <a:ext cx="31353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0" extrusionOk="0">
                    <a:moveTo>
                      <a:pt x="147" y="1"/>
                    </a:moveTo>
                    <a:lnTo>
                      <a:pt x="0" y="60"/>
                    </a:lnTo>
                    <a:cubicBezTo>
                      <a:pt x="0" y="60"/>
                      <a:pt x="0" y="69"/>
                      <a:pt x="10" y="69"/>
                    </a:cubicBezTo>
                    <a:cubicBezTo>
                      <a:pt x="59" y="49"/>
                      <a:pt x="99" y="20"/>
                      <a:pt x="147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3" name="Google Shape;2483;p14"/>
              <p:cNvSpPr/>
              <p:nvPr/>
            </p:nvSpPr>
            <p:spPr>
              <a:xfrm>
                <a:off x="1125806" y="4724160"/>
                <a:ext cx="20973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99" h="60" extrusionOk="0">
                    <a:moveTo>
                      <a:pt x="99" y="0"/>
                    </a:moveTo>
                    <a:cubicBezTo>
                      <a:pt x="69" y="10"/>
                      <a:pt x="30" y="30"/>
                      <a:pt x="0" y="50"/>
                    </a:cubicBezTo>
                    <a:cubicBezTo>
                      <a:pt x="0" y="50"/>
                      <a:pt x="0" y="59"/>
                      <a:pt x="10" y="59"/>
                    </a:cubicBezTo>
                    <a:cubicBezTo>
                      <a:pt x="40" y="39"/>
                      <a:pt x="69" y="10"/>
                      <a:pt x="9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4" name="Google Shape;2484;p14"/>
              <p:cNvSpPr/>
              <p:nvPr/>
            </p:nvSpPr>
            <p:spPr>
              <a:xfrm>
                <a:off x="1205037" y="4644929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79" y="0"/>
                    </a:moveTo>
                    <a:cubicBezTo>
                      <a:pt x="59" y="10"/>
                      <a:pt x="30" y="20"/>
                      <a:pt x="10" y="30"/>
                    </a:cubicBezTo>
                    <a:cubicBezTo>
                      <a:pt x="0" y="39"/>
                      <a:pt x="10" y="50"/>
                      <a:pt x="10" y="50"/>
                    </a:cubicBezTo>
                    <a:cubicBezTo>
                      <a:pt x="40" y="39"/>
                      <a:pt x="59" y="20"/>
                      <a:pt x="79" y="10"/>
                    </a:cubicBez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5" name="Google Shape;2485;p14"/>
              <p:cNvSpPr/>
              <p:nvPr/>
            </p:nvSpPr>
            <p:spPr>
              <a:xfrm>
                <a:off x="1165422" y="4588578"/>
                <a:ext cx="8474" cy="7415"/>
              </a:xfrm>
              <a:custGeom>
                <a:avLst/>
                <a:gdLst/>
                <a:ahLst/>
                <a:cxnLst/>
                <a:rect l="l" t="t" r="r" b="b"/>
                <a:pathLst>
                  <a:path w="40" h="35" extrusionOk="0">
                    <a:moveTo>
                      <a:pt x="0" y="1"/>
                    </a:moveTo>
                    <a:cubicBezTo>
                      <a:pt x="10" y="20"/>
                      <a:pt x="20" y="30"/>
                      <a:pt x="30" y="30"/>
                    </a:cubicBezTo>
                    <a:cubicBezTo>
                      <a:pt x="30" y="33"/>
                      <a:pt x="31" y="34"/>
                      <a:pt x="32" y="34"/>
                    </a:cubicBezTo>
                    <a:cubicBezTo>
                      <a:pt x="35" y="34"/>
                      <a:pt x="39" y="30"/>
                      <a:pt x="39" y="30"/>
                    </a:cubicBez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6" name="Google Shape;2486;p14"/>
              <p:cNvSpPr/>
              <p:nvPr/>
            </p:nvSpPr>
            <p:spPr>
              <a:xfrm>
                <a:off x="1123688" y="4290509"/>
                <a:ext cx="12711" cy="932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59" y="0"/>
                    </a:moveTo>
                    <a:cubicBezTo>
                      <a:pt x="30" y="0"/>
                      <a:pt x="10" y="20"/>
                      <a:pt x="0" y="39"/>
                    </a:cubicBezTo>
                    <a:cubicBezTo>
                      <a:pt x="0" y="39"/>
                      <a:pt x="5" y="44"/>
                      <a:pt x="8" y="44"/>
                    </a:cubicBezTo>
                    <a:cubicBezTo>
                      <a:pt x="9" y="44"/>
                      <a:pt x="10" y="43"/>
                      <a:pt x="10" y="39"/>
                    </a:cubicBezTo>
                    <a:cubicBezTo>
                      <a:pt x="20" y="30"/>
                      <a:pt x="40" y="10"/>
                      <a:pt x="59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7" name="Google Shape;2487;p14"/>
              <p:cNvSpPr/>
              <p:nvPr/>
            </p:nvSpPr>
            <p:spPr>
              <a:xfrm>
                <a:off x="1073692" y="4269536"/>
                <a:ext cx="12711" cy="8686"/>
              </a:xfrm>
              <a:custGeom>
                <a:avLst/>
                <a:gdLst/>
                <a:ahLst/>
                <a:cxnLst/>
                <a:rect l="l" t="t" r="r" b="b"/>
                <a:pathLst>
                  <a:path w="60" h="4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20" y="20"/>
                      <a:pt x="30" y="31"/>
                      <a:pt x="50" y="40"/>
                    </a:cubicBezTo>
                    <a:cubicBezTo>
                      <a:pt x="50" y="40"/>
                      <a:pt x="59" y="31"/>
                      <a:pt x="50" y="31"/>
                    </a:cubicBezTo>
                    <a:cubicBezTo>
                      <a:pt x="39" y="20"/>
                      <a:pt x="2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8" name="Google Shape;2488;p14"/>
              <p:cNvSpPr/>
              <p:nvPr/>
            </p:nvSpPr>
            <p:spPr>
              <a:xfrm>
                <a:off x="1069455" y="4211278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0" y="0"/>
                    </a:moveTo>
                    <a:cubicBezTo>
                      <a:pt x="20" y="30"/>
                      <a:pt x="40" y="50"/>
                      <a:pt x="59" y="69"/>
                    </a:cubicBezTo>
                    <a:lnTo>
                      <a:pt x="70" y="59"/>
                    </a:ln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89" name="Google Shape;2489;p14"/>
              <p:cNvSpPr/>
              <p:nvPr/>
            </p:nvSpPr>
            <p:spPr>
              <a:xfrm>
                <a:off x="1044457" y="4232039"/>
                <a:ext cx="2309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109" h="8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30"/>
                      <a:pt x="70" y="60"/>
                      <a:pt x="99" y="79"/>
                    </a:cubicBezTo>
                    <a:cubicBezTo>
                      <a:pt x="109" y="79"/>
                      <a:pt x="109" y="70"/>
                      <a:pt x="109" y="70"/>
                    </a:cubicBezTo>
                    <a:cubicBezTo>
                      <a:pt x="79" y="40"/>
                      <a:pt x="40" y="20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0" name="Google Shape;2490;p14"/>
              <p:cNvSpPr/>
              <p:nvPr/>
            </p:nvSpPr>
            <p:spPr>
              <a:xfrm>
                <a:off x="1127713" y="4225895"/>
                <a:ext cx="23303" cy="18854"/>
              </a:xfrm>
              <a:custGeom>
                <a:avLst/>
                <a:gdLst/>
                <a:ahLst/>
                <a:cxnLst/>
                <a:rect l="l" t="t" r="r" b="b"/>
                <a:pathLst>
                  <a:path w="110" h="89" extrusionOk="0">
                    <a:moveTo>
                      <a:pt x="110" y="0"/>
                    </a:moveTo>
                    <a:cubicBezTo>
                      <a:pt x="70" y="30"/>
                      <a:pt x="40" y="49"/>
                      <a:pt x="1" y="79"/>
                    </a:cubicBezTo>
                    <a:lnTo>
                      <a:pt x="11" y="89"/>
                    </a:lnTo>
                    <a:cubicBezTo>
                      <a:pt x="50" y="59"/>
                      <a:pt x="80" y="30"/>
                      <a:pt x="110" y="10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1" name="Google Shape;2491;p14"/>
              <p:cNvSpPr/>
              <p:nvPr/>
            </p:nvSpPr>
            <p:spPr>
              <a:xfrm>
                <a:off x="1119451" y="4188398"/>
                <a:ext cx="8474" cy="16736"/>
              </a:xfrm>
              <a:custGeom>
                <a:avLst/>
                <a:gdLst/>
                <a:ahLst/>
                <a:cxnLst/>
                <a:rect l="l" t="t" r="r" b="b"/>
                <a:pathLst>
                  <a:path w="40" h="79" extrusionOk="0">
                    <a:moveTo>
                      <a:pt x="30" y="0"/>
                    </a:moveTo>
                    <a:cubicBezTo>
                      <a:pt x="20" y="20"/>
                      <a:pt x="11" y="49"/>
                      <a:pt x="1" y="69"/>
                    </a:cubicBezTo>
                    <a:lnTo>
                      <a:pt x="11" y="79"/>
                    </a:lnTo>
                    <a:cubicBezTo>
                      <a:pt x="20" y="49"/>
                      <a:pt x="30" y="2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2" name="Google Shape;2492;p14"/>
              <p:cNvSpPr/>
              <p:nvPr/>
            </p:nvSpPr>
            <p:spPr>
              <a:xfrm>
                <a:off x="1094453" y="4544726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lnTo>
                      <a:pt x="50" y="1"/>
                    </a:lnTo>
                    <a:cubicBezTo>
                      <a:pt x="30" y="11"/>
                      <a:pt x="11" y="31"/>
                      <a:pt x="11" y="50"/>
                    </a:cubicBezTo>
                    <a:cubicBezTo>
                      <a:pt x="0" y="60"/>
                      <a:pt x="11" y="60"/>
                      <a:pt x="20" y="60"/>
                    </a:cubicBezTo>
                    <a:cubicBezTo>
                      <a:pt x="30" y="40"/>
                      <a:pt x="30" y="20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3" name="Google Shape;2493;p14"/>
              <p:cNvSpPr/>
              <p:nvPr/>
            </p:nvSpPr>
            <p:spPr>
              <a:xfrm>
                <a:off x="1079835" y="4490493"/>
                <a:ext cx="16312" cy="15889"/>
              </a:xfrm>
              <a:custGeom>
                <a:avLst/>
                <a:gdLst/>
                <a:ahLst/>
                <a:cxnLst/>
                <a:rect l="l" t="t" r="r" b="b"/>
                <a:pathLst>
                  <a:path w="77" h="75" extrusionOk="0">
                    <a:moveTo>
                      <a:pt x="1" y="1"/>
                    </a:moveTo>
                    <a:cubicBezTo>
                      <a:pt x="21" y="31"/>
                      <a:pt x="40" y="50"/>
                      <a:pt x="69" y="70"/>
                    </a:cubicBezTo>
                    <a:cubicBezTo>
                      <a:pt x="50" y="40"/>
                      <a:pt x="30" y="20"/>
                      <a:pt x="1" y="1"/>
                    </a:cubicBezTo>
                    <a:close/>
                    <a:moveTo>
                      <a:pt x="69" y="70"/>
                    </a:moveTo>
                    <a:cubicBezTo>
                      <a:pt x="69" y="73"/>
                      <a:pt x="71" y="74"/>
                      <a:pt x="72" y="74"/>
                    </a:cubicBezTo>
                    <a:cubicBezTo>
                      <a:pt x="74" y="74"/>
                      <a:pt x="76" y="70"/>
                      <a:pt x="69" y="7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4" name="Google Shape;2494;p14"/>
              <p:cNvSpPr/>
              <p:nvPr/>
            </p:nvSpPr>
            <p:spPr>
              <a:xfrm>
                <a:off x="1094453" y="4452996"/>
                <a:ext cx="12711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60" h="70" extrusionOk="0">
                    <a:moveTo>
                      <a:pt x="59" y="1"/>
                    </a:moveTo>
                    <a:lnTo>
                      <a:pt x="0" y="60"/>
                    </a:lnTo>
                    <a:cubicBezTo>
                      <a:pt x="0" y="70"/>
                      <a:pt x="11" y="70"/>
                      <a:pt x="11" y="70"/>
                    </a:cubicBezTo>
                    <a:cubicBezTo>
                      <a:pt x="30" y="50"/>
                      <a:pt x="50" y="31"/>
                      <a:pt x="59" y="11"/>
                    </a:cubicBezTo>
                    <a:lnTo>
                      <a:pt x="5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5" name="Google Shape;2495;p14"/>
              <p:cNvSpPr/>
              <p:nvPr/>
            </p:nvSpPr>
            <p:spPr>
              <a:xfrm>
                <a:off x="1092334" y="4288390"/>
                <a:ext cx="12923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61" h="54" extrusionOk="0">
                    <a:moveTo>
                      <a:pt x="50" y="1"/>
                    </a:moveTo>
                    <a:lnTo>
                      <a:pt x="1" y="49"/>
                    </a:lnTo>
                    <a:cubicBezTo>
                      <a:pt x="1" y="49"/>
                      <a:pt x="5" y="54"/>
                      <a:pt x="8" y="54"/>
                    </a:cubicBezTo>
                    <a:cubicBezTo>
                      <a:pt x="9" y="54"/>
                      <a:pt x="10" y="53"/>
                      <a:pt x="10" y="49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6" name="Google Shape;2496;p14"/>
              <p:cNvSpPr/>
              <p:nvPr/>
            </p:nvSpPr>
            <p:spPr>
              <a:xfrm>
                <a:off x="1131950" y="4557225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60" y="1"/>
                    </a:moveTo>
                    <a:lnTo>
                      <a:pt x="60" y="1"/>
                    </a:lnTo>
                    <a:cubicBezTo>
                      <a:pt x="40" y="20"/>
                      <a:pt x="20" y="31"/>
                      <a:pt x="1" y="50"/>
                    </a:cubicBezTo>
                    <a:cubicBezTo>
                      <a:pt x="1" y="50"/>
                      <a:pt x="1" y="60"/>
                      <a:pt x="11" y="60"/>
                    </a:cubicBezTo>
                    <a:cubicBezTo>
                      <a:pt x="30" y="40"/>
                      <a:pt x="40" y="20"/>
                      <a:pt x="6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7" name="Google Shape;2497;p14"/>
              <p:cNvSpPr/>
              <p:nvPr/>
            </p:nvSpPr>
            <p:spPr>
              <a:xfrm>
                <a:off x="1084072" y="4619720"/>
                <a:ext cx="12711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60" h="45" extrusionOk="0">
                    <a:moveTo>
                      <a:pt x="1" y="1"/>
                    </a:moveTo>
                    <a:cubicBezTo>
                      <a:pt x="10" y="11"/>
                      <a:pt x="30" y="31"/>
                      <a:pt x="49" y="40"/>
                    </a:cubicBezTo>
                    <a:cubicBezTo>
                      <a:pt x="49" y="44"/>
                      <a:pt x="51" y="45"/>
                      <a:pt x="52" y="45"/>
                    </a:cubicBezTo>
                    <a:cubicBezTo>
                      <a:pt x="55" y="45"/>
                      <a:pt x="60" y="40"/>
                      <a:pt x="60" y="40"/>
                    </a:cubicBezTo>
                    <a:cubicBezTo>
                      <a:pt x="40" y="21"/>
                      <a:pt x="20" y="1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8" name="Google Shape;2498;p14"/>
              <p:cNvSpPr/>
              <p:nvPr/>
            </p:nvSpPr>
            <p:spPr>
              <a:xfrm>
                <a:off x="1096571" y="4665691"/>
                <a:ext cx="8686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41" h="51" extrusionOk="0">
                    <a:moveTo>
                      <a:pt x="40" y="0"/>
                    </a:moveTo>
                    <a:cubicBezTo>
                      <a:pt x="20" y="0"/>
                      <a:pt x="1" y="20"/>
                      <a:pt x="1" y="40"/>
                    </a:cubicBezTo>
                    <a:cubicBezTo>
                      <a:pt x="1" y="50"/>
                      <a:pt x="10" y="50"/>
                      <a:pt x="10" y="50"/>
                    </a:cubicBezTo>
                    <a:cubicBezTo>
                      <a:pt x="20" y="40"/>
                      <a:pt x="20" y="30"/>
                      <a:pt x="20" y="20"/>
                    </a:cubicBezTo>
                    <a:cubicBezTo>
                      <a:pt x="30" y="11"/>
                      <a:pt x="30" y="0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499" name="Google Shape;2499;p14"/>
              <p:cNvSpPr/>
              <p:nvPr/>
            </p:nvSpPr>
            <p:spPr>
              <a:xfrm>
                <a:off x="1081954" y="4736659"/>
                <a:ext cx="14829" cy="15677"/>
              </a:xfrm>
              <a:custGeom>
                <a:avLst/>
                <a:gdLst/>
                <a:ahLst/>
                <a:cxnLst/>
                <a:rect l="l" t="t" r="r" b="b"/>
                <a:pathLst>
                  <a:path w="70" h="74" extrusionOk="0">
                    <a:moveTo>
                      <a:pt x="0" y="0"/>
                    </a:moveTo>
                    <a:lnTo>
                      <a:pt x="0" y="10"/>
                    </a:lnTo>
                    <a:lnTo>
                      <a:pt x="59" y="69"/>
                    </a:lnTo>
                    <a:cubicBezTo>
                      <a:pt x="59" y="72"/>
                      <a:pt x="61" y="74"/>
                      <a:pt x="62" y="74"/>
                    </a:cubicBezTo>
                    <a:cubicBezTo>
                      <a:pt x="65" y="74"/>
                      <a:pt x="70" y="69"/>
                      <a:pt x="70" y="69"/>
                    </a:cubicBezTo>
                    <a:cubicBezTo>
                      <a:pt x="50" y="39"/>
                      <a:pt x="20" y="2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0" name="Google Shape;2500;p14"/>
              <p:cNvSpPr/>
              <p:nvPr/>
            </p:nvSpPr>
            <p:spPr>
              <a:xfrm>
                <a:off x="1048482" y="4759539"/>
                <a:ext cx="16948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0" h="60" extrusionOk="0">
                    <a:moveTo>
                      <a:pt x="1" y="1"/>
                    </a:moveTo>
                    <a:cubicBezTo>
                      <a:pt x="21" y="20"/>
                      <a:pt x="40" y="40"/>
                      <a:pt x="70" y="60"/>
                    </a:cubicBezTo>
                    <a:lnTo>
                      <a:pt x="80" y="50"/>
                    </a:lnTo>
                    <a:cubicBezTo>
                      <a:pt x="51" y="30"/>
                      <a:pt x="21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1" name="Google Shape;2501;p14"/>
              <p:cNvSpPr/>
              <p:nvPr/>
            </p:nvSpPr>
            <p:spPr>
              <a:xfrm>
                <a:off x="1184064" y="4505322"/>
                <a:ext cx="8686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41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0" y="20"/>
                      <a:pt x="21" y="29"/>
                      <a:pt x="30" y="49"/>
                    </a:cubicBezTo>
                    <a:lnTo>
                      <a:pt x="40" y="39"/>
                    </a:lnTo>
                    <a:cubicBezTo>
                      <a:pt x="30" y="29"/>
                      <a:pt x="10" y="2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2" name="Google Shape;2502;p14"/>
              <p:cNvSpPr/>
              <p:nvPr/>
            </p:nvSpPr>
            <p:spPr>
              <a:xfrm>
                <a:off x="1192538" y="4463588"/>
                <a:ext cx="8474" cy="17795"/>
              </a:xfrm>
              <a:custGeom>
                <a:avLst/>
                <a:gdLst/>
                <a:ahLst/>
                <a:cxnLst/>
                <a:rect l="l" t="t" r="r" b="b"/>
                <a:pathLst>
                  <a:path w="40" h="84" extrusionOk="0">
                    <a:moveTo>
                      <a:pt x="40" y="0"/>
                    </a:moveTo>
                    <a:cubicBezTo>
                      <a:pt x="29" y="20"/>
                      <a:pt x="10" y="49"/>
                      <a:pt x="0" y="79"/>
                    </a:cubicBezTo>
                    <a:cubicBezTo>
                      <a:pt x="0" y="79"/>
                      <a:pt x="5" y="83"/>
                      <a:pt x="7" y="83"/>
                    </a:cubicBezTo>
                    <a:cubicBezTo>
                      <a:pt x="9" y="83"/>
                      <a:pt x="10" y="82"/>
                      <a:pt x="10" y="79"/>
                    </a:cubicBezTo>
                    <a:cubicBezTo>
                      <a:pt x="20" y="59"/>
                      <a:pt x="29" y="29"/>
                      <a:pt x="4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3" name="Google Shape;2503;p14"/>
              <p:cNvSpPr/>
              <p:nvPr/>
            </p:nvSpPr>
            <p:spPr>
              <a:xfrm>
                <a:off x="1161185" y="4486468"/>
                <a:ext cx="14829" cy="11440"/>
              </a:xfrm>
              <a:custGeom>
                <a:avLst/>
                <a:gdLst/>
                <a:ahLst/>
                <a:cxnLst/>
                <a:rect l="l" t="t" r="r" b="b"/>
                <a:pathLst>
                  <a:path w="70" h="5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9"/>
                      <a:pt x="59" y="50"/>
                    </a:cubicBezTo>
                    <a:cubicBezTo>
                      <a:pt x="62" y="52"/>
                      <a:pt x="64" y="54"/>
                      <a:pt x="66" y="54"/>
                    </a:cubicBezTo>
                    <a:cubicBezTo>
                      <a:pt x="70" y="54"/>
                      <a:pt x="70" y="47"/>
                      <a:pt x="70" y="39"/>
                    </a:cubicBezTo>
                    <a:cubicBezTo>
                      <a:pt x="50" y="20"/>
                      <a:pt x="2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4" name="Google Shape;2504;p14"/>
              <p:cNvSpPr/>
              <p:nvPr/>
            </p:nvSpPr>
            <p:spPr>
              <a:xfrm>
                <a:off x="1159066" y="4534345"/>
                <a:ext cx="10592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" y="10"/>
                      <a:pt x="30" y="30"/>
                      <a:pt x="40" y="50"/>
                    </a:cubicBezTo>
                    <a:lnTo>
                      <a:pt x="50" y="40"/>
                    </a:lnTo>
                    <a:cubicBezTo>
                      <a:pt x="40" y="21"/>
                      <a:pt x="21" y="1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5" name="Google Shape;2505;p14"/>
              <p:cNvSpPr/>
              <p:nvPr/>
            </p:nvSpPr>
            <p:spPr>
              <a:xfrm>
                <a:off x="1190420" y="4594722"/>
                <a:ext cx="4237" cy="6567"/>
              </a:xfrm>
              <a:custGeom>
                <a:avLst/>
                <a:gdLst/>
                <a:ahLst/>
                <a:cxnLst/>
                <a:rect l="l" t="t" r="r" b="b"/>
                <a:pathLst>
                  <a:path w="20" h="31" extrusionOk="0">
                    <a:moveTo>
                      <a:pt x="20" y="1"/>
                    </a:moveTo>
                    <a:cubicBezTo>
                      <a:pt x="10" y="1"/>
                      <a:pt x="0" y="11"/>
                      <a:pt x="0" y="21"/>
                    </a:cubicBezTo>
                    <a:lnTo>
                      <a:pt x="0" y="31"/>
                    </a:lnTo>
                    <a:cubicBezTo>
                      <a:pt x="10" y="21"/>
                      <a:pt x="10" y="11"/>
                      <a:pt x="2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6" name="Google Shape;2506;p14"/>
              <p:cNvSpPr/>
              <p:nvPr/>
            </p:nvSpPr>
            <p:spPr>
              <a:xfrm>
                <a:off x="1209274" y="4598959"/>
                <a:ext cx="1885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89" h="60" extrusionOk="0">
                    <a:moveTo>
                      <a:pt x="88" y="1"/>
                    </a:moveTo>
                    <a:cubicBezTo>
                      <a:pt x="59" y="11"/>
                      <a:pt x="29" y="20"/>
                      <a:pt x="0" y="50"/>
                    </a:cubicBezTo>
                    <a:cubicBezTo>
                      <a:pt x="0" y="50"/>
                      <a:pt x="0" y="60"/>
                      <a:pt x="10" y="60"/>
                    </a:cubicBezTo>
                    <a:cubicBezTo>
                      <a:pt x="29" y="40"/>
                      <a:pt x="59" y="11"/>
                      <a:pt x="88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7" name="Google Shape;2507;p14"/>
              <p:cNvSpPr/>
              <p:nvPr/>
            </p:nvSpPr>
            <p:spPr>
              <a:xfrm>
                <a:off x="1171565" y="4644929"/>
                <a:ext cx="12711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0" h="60" extrusionOk="0">
                    <a:moveTo>
                      <a:pt x="1" y="0"/>
                    </a:moveTo>
                    <a:cubicBezTo>
                      <a:pt x="21" y="20"/>
                      <a:pt x="30" y="39"/>
                      <a:pt x="50" y="59"/>
                    </a:cubicBezTo>
                    <a:lnTo>
                      <a:pt x="60" y="50"/>
                    </a:lnTo>
                    <a:cubicBezTo>
                      <a:pt x="40" y="3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8" name="Google Shape;2508;p14"/>
              <p:cNvSpPr/>
              <p:nvPr/>
            </p:nvSpPr>
            <p:spPr>
              <a:xfrm>
                <a:off x="1159066" y="4622050"/>
                <a:ext cx="12711" cy="10381"/>
              </a:xfrm>
              <a:custGeom>
                <a:avLst/>
                <a:gdLst/>
                <a:ahLst/>
                <a:cxnLst/>
                <a:rect l="l" t="t" r="r" b="b"/>
                <a:pathLst>
                  <a:path w="60" h="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20"/>
                      <a:pt x="30" y="40"/>
                      <a:pt x="50" y="49"/>
                    </a:cubicBezTo>
                    <a:lnTo>
                      <a:pt x="60" y="40"/>
                    </a:lnTo>
                    <a:cubicBezTo>
                      <a:pt x="40" y="20"/>
                      <a:pt x="21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09" name="Google Shape;2509;p14"/>
              <p:cNvSpPr/>
              <p:nvPr/>
            </p:nvSpPr>
            <p:spPr>
              <a:xfrm>
                <a:off x="1142542" y="4657428"/>
                <a:ext cx="16736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9" h="7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" y="20"/>
                      <a:pt x="49" y="39"/>
                      <a:pt x="59" y="69"/>
                    </a:cubicBezTo>
                    <a:cubicBezTo>
                      <a:pt x="69" y="69"/>
                      <a:pt x="79" y="59"/>
                      <a:pt x="69" y="59"/>
                    </a:cubicBezTo>
                    <a:cubicBezTo>
                      <a:pt x="59" y="30"/>
                      <a:pt x="29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0" name="Google Shape;2510;p14"/>
              <p:cNvSpPr/>
              <p:nvPr/>
            </p:nvSpPr>
            <p:spPr>
              <a:xfrm>
                <a:off x="1171565" y="4678190"/>
                <a:ext cx="14829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70" h="21" extrusionOk="0">
                    <a:moveTo>
                      <a:pt x="69" y="1"/>
                    </a:moveTo>
                    <a:cubicBezTo>
                      <a:pt x="50" y="1"/>
                      <a:pt x="21" y="1"/>
                      <a:pt x="1" y="11"/>
                    </a:cubicBezTo>
                    <a:lnTo>
                      <a:pt x="10" y="20"/>
                    </a:lnTo>
                    <a:cubicBezTo>
                      <a:pt x="30" y="11"/>
                      <a:pt x="50" y="1"/>
                      <a:pt x="6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1" name="Google Shape;2511;p14"/>
              <p:cNvSpPr/>
              <p:nvPr/>
            </p:nvSpPr>
            <p:spPr>
              <a:xfrm>
                <a:off x="1023484" y="4401093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1" y="9"/>
                      <a:pt x="11" y="29"/>
                      <a:pt x="1" y="49"/>
                    </a:cubicBezTo>
                    <a:cubicBezTo>
                      <a:pt x="1" y="49"/>
                      <a:pt x="1" y="59"/>
                      <a:pt x="11" y="59"/>
                    </a:cubicBezTo>
                    <a:cubicBezTo>
                      <a:pt x="21" y="39"/>
                      <a:pt x="40" y="2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2" name="Google Shape;2512;p14"/>
              <p:cNvSpPr/>
              <p:nvPr/>
            </p:nvSpPr>
            <p:spPr>
              <a:xfrm>
                <a:off x="1027721" y="4350885"/>
                <a:ext cx="10804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51" h="60" extrusionOk="0">
                    <a:moveTo>
                      <a:pt x="50" y="1"/>
                    </a:moveTo>
                    <a:cubicBezTo>
                      <a:pt x="30" y="21"/>
                      <a:pt x="20" y="40"/>
                      <a:pt x="1" y="50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50"/>
                      <a:pt x="40" y="21"/>
                      <a:pt x="5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3" name="Google Shape;2513;p14"/>
              <p:cNvSpPr/>
              <p:nvPr/>
            </p:nvSpPr>
            <p:spPr>
              <a:xfrm>
                <a:off x="992342" y="4325887"/>
                <a:ext cx="14829" cy="14829"/>
              </a:xfrm>
              <a:custGeom>
                <a:avLst/>
                <a:gdLst/>
                <a:ahLst/>
                <a:cxnLst/>
                <a:rect l="l" t="t" r="r" b="b"/>
                <a:pathLst>
                  <a:path w="70" h="70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" y="30"/>
                      <a:pt x="40" y="50"/>
                      <a:pt x="60" y="69"/>
                    </a:cubicBezTo>
                    <a:cubicBezTo>
                      <a:pt x="69" y="69"/>
                      <a:pt x="69" y="60"/>
                      <a:pt x="69" y="60"/>
                    </a:cubicBezTo>
                    <a:cubicBezTo>
                      <a:pt x="49" y="40"/>
                      <a:pt x="20" y="20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4" name="Google Shape;2514;p14"/>
              <p:cNvSpPr/>
              <p:nvPr/>
            </p:nvSpPr>
            <p:spPr>
              <a:xfrm>
                <a:off x="1013315" y="4298771"/>
                <a:ext cx="14617" cy="12711"/>
              </a:xfrm>
              <a:custGeom>
                <a:avLst/>
                <a:gdLst/>
                <a:ahLst/>
                <a:cxnLst/>
                <a:rect l="l" t="t" r="r" b="b"/>
                <a:pathLst>
                  <a:path w="69" h="60" extrusionOk="0">
                    <a:moveTo>
                      <a:pt x="69" y="0"/>
                    </a:moveTo>
                    <a:lnTo>
                      <a:pt x="69" y="0"/>
                    </a:lnTo>
                    <a:cubicBezTo>
                      <a:pt x="39" y="11"/>
                      <a:pt x="20" y="30"/>
                      <a:pt x="0" y="50"/>
                    </a:cubicBezTo>
                    <a:cubicBezTo>
                      <a:pt x="0" y="59"/>
                      <a:pt x="0" y="59"/>
                      <a:pt x="9" y="59"/>
                    </a:cubicBez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5" name="Google Shape;2515;p14"/>
              <p:cNvSpPr/>
              <p:nvPr/>
            </p:nvSpPr>
            <p:spPr>
              <a:xfrm>
                <a:off x="994461" y="4271654"/>
                <a:ext cx="10592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50" h="6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" y="21"/>
                      <a:pt x="20" y="40"/>
                      <a:pt x="39" y="60"/>
                    </a:cubicBezTo>
                    <a:cubicBezTo>
                      <a:pt x="39" y="63"/>
                      <a:pt x="41" y="64"/>
                      <a:pt x="42" y="64"/>
                    </a:cubicBezTo>
                    <a:cubicBezTo>
                      <a:pt x="45" y="64"/>
                      <a:pt x="50" y="60"/>
                      <a:pt x="50" y="60"/>
                    </a:cubicBezTo>
                    <a:cubicBezTo>
                      <a:pt x="39" y="30"/>
                      <a:pt x="20" y="2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6" name="Google Shape;2516;p14"/>
              <p:cNvSpPr/>
              <p:nvPr/>
            </p:nvSpPr>
            <p:spPr>
              <a:xfrm>
                <a:off x="1009078" y="4252800"/>
                <a:ext cx="14617" cy="1377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69" y="1"/>
                    </a:moveTo>
                    <a:cubicBezTo>
                      <a:pt x="49" y="11"/>
                      <a:pt x="20" y="31"/>
                      <a:pt x="0" y="60"/>
                    </a:cubicBezTo>
                    <a:cubicBezTo>
                      <a:pt x="0" y="60"/>
                      <a:pt x="5" y="65"/>
                      <a:pt x="7" y="65"/>
                    </a:cubicBezTo>
                    <a:cubicBezTo>
                      <a:pt x="9" y="65"/>
                      <a:pt x="10" y="63"/>
                      <a:pt x="10" y="60"/>
                    </a:cubicBezTo>
                    <a:lnTo>
                      <a:pt x="69" y="1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7" name="Google Shape;2517;p14"/>
              <p:cNvSpPr/>
              <p:nvPr/>
            </p:nvSpPr>
            <p:spPr>
              <a:xfrm>
                <a:off x="992342" y="4227802"/>
                <a:ext cx="14829" cy="15041"/>
              </a:xfrm>
              <a:custGeom>
                <a:avLst/>
                <a:gdLst/>
                <a:ahLst/>
                <a:cxnLst/>
                <a:rect l="l" t="t" r="r" b="b"/>
                <a:pathLst>
                  <a:path w="70" h="71" extrusionOk="0">
                    <a:moveTo>
                      <a:pt x="1" y="1"/>
                    </a:moveTo>
                    <a:cubicBezTo>
                      <a:pt x="20" y="21"/>
                      <a:pt x="40" y="50"/>
                      <a:pt x="60" y="70"/>
                    </a:cubicBezTo>
                    <a:lnTo>
                      <a:pt x="69" y="60"/>
                    </a:lnTo>
                    <a:cubicBezTo>
                      <a:pt x="49" y="40"/>
                      <a:pt x="20" y="21"/>
                      <a:pt x="1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8" name="Google Shape;2518;p14"/>
              <p:cNvSpPr/>
              <p:nvPr/>
            </p:nvSpPr>
            <p:spPr>
              <a:xfrm>
                <a:off x="965226" y="4250893"/>
                <a:ext cx="16948" cy="10592"/>
              </a:xfrm>
              <a:custGeom>
                <a:avLst/>
                <a:gdLst/>
                <a:ahLst/>
                <a:cxnLst/>
                <a:rect l="l" t="t" r="r" b="b"/>
                <a:pathLst>
                  <a:path w="80" h="5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50" y="40"/>
                      <a:pt x="70" y="49"/>
                    </a:cubicBezTo>
                    <a:lnTo>
                      <a:pt x="79" y="40"/>
                    </a:lnTo>
                    <a:cubicBezTo>
                      <a:pt x="50" y="20"/>
                      <a:pt x="30" y="1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9" name="Google Shape;2519;p14"/>
              <p:cNvSpPr/>
              <p:nvPr/>
            </p:nvSpPr>
            <p:spPr>
              <a:xfrm>
                <a:off x="965226" y="4298771"/>
                <a:ext cx="14829" cy="10804"/>
              </a:xfrm>
              <a:custGeom>
                <a:avLst/>
                <a:gdLst/>
                <a:ahLst/>
                <a:cxnLst/>
                <a:rect l="l" t="t" r="r" b="b"/>
                <a:pathLst>
                  <a:path w="70" h="5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0" y="20"/>
                      <a:pt x="40" y="30"/>
                      <a:pt x="59" y="50"/>
                    </a:cubicBezTo>
                    <a:cubicBezTo>
                      <a:pt x="70" y="50"/>
                      <a:pt x="70" y="40"/>
                      <a:pt x="70" y="40"/>
                    </a:cubicBezTo>
                    <a:cubicBezTo>
                      <a:pt x="50" y="20"/>
                      <a:pt x="20" y="11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0" name="Google Shape;2520;p14"/>
              <p:cNvSpPr/>
              <p:nvPr/>
            </p:nvSpPr>
            <p:spPr>
              <a:xfrm>
                <a:off x="965226" y="4336268"/>
                <a:ext cx="20973" cy="9533"/>
              </a:xfrm>
              <a:custGeom>
                <a:avLst/>
                <a:gdLst/>
                <a:ahLst/>
                <a:cxnLst/>
                <a:rect l="l" t="t" r="r" b="b"/>
                <a:pathLst>
                  <a:path w="99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0" y="11"/>
                      <a:pt x="59" y="30"/>
                      <a:pt x="89" y="40"/>
                    </a:cubicBezTo>
                    <a:cubicBezTo>
                      <a:pt x="89" y="43"/>
                      <a:pt x="90" y="44"/>
                      <a:pt x="91" y="44"/>
                    </a:cubicBezTo>
                    <a:cubicBezTo>
                      <a:pt x="94" y="44"/>
                      <a:pt x="99" y="37"/>
                      <a:pt x="99" y="30"/>
                    </a:cubicBezTo>
                    <a:cubicBezTo>
                      <a:pt x="70" y="11"/>
                      <a:pt x="40" y="11"/>
                      <a:pt x="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1" name="Google Shape;2521;p14"/>
              <p:cNvSpPr/>
              <p:nvPr/>
            </p:nvSpPr>
            <p:spPr>
              <a:xfrm>
                <a:off x="963107" y="4371858"/>
                <a:ext cx="2118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100" h="40" extrusionOk="0">
                    <a:moveTo>
                      <a:pt x="1" y="0"/>
                    </a:moveTo>
                    <a:cubicBezTo>
                      <a:pt x="30" y="10"/>
                      <a:pt x="60" y="29"/>
                      <a:pt x="89" y="40"/>
                    </a:cubicBezTo>
                    <a:cubicBezTo>
                      <a:pt x="89" y="40"/>
                      <a:pt x="99" y="29"/>
                      <a:pt x="89" y="29"/>
                    </a:cubicBezTo>
                    <a:cubicBezTo>
                      <a:pt x="60" y="10"/>
                      <a:pt x="3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2" name="Google Shape;2522;p14"/>
              <p:cNvSpPr/>
              <p:nvPr/>
            </p:nvSpPr>
            <p:spPr>
              <a:xfrm>
                <a:off x="971581" y="4411262"/>
                <a:ext cx="14617" cy="4449"/>
              </a:xfrm>
              <a:custGeom>
                <a:avLst/>
                <a:gdLst/>
                <a:ahLst/>
                <a:cxnLst/>
                <a:rect l="l" t="t" r="r" b="b"/>
                <a:pathLst>
                  <a:path w="69" h="21" extrusionOk="0">
                    <a:moveTo>
                      <a:pt x="0" y="1"/>
                    </a:moveTo>
                    <a:lnTo>
                      <a:pt x="0" y="11"/>
                    </a:lnTo>
                    <a:cubicBezTo>
                      <a:pt x="20" y="11"/>
                      <a:pt x="40" y="21"/>
                      <a:pt x="59" y="21"/>
                    </a:cubicBezTo>
                    <a:cubicBezTo>
                      <a:pt x="69" y="21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3" name="Google Shape;2523;p14"/>
              <p:cNvSpPr/>
              <p:nvPr/>
            </p:nvSpPr>
            <p:spPr>
              <a:xfrm>
                <a:off x="979843" y="4444734"/>
                <a:ext cx="18854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89" h="40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" y="11"/>
                      <a:pt x="60" y="30"/>
                      <a:pt x="79" y="40"/>
                    </a:cubicBezTo>
                    <a:cubicBezTo>
                      <a:pt x="89" y="40"/>
                      <a:pt x="89" y="30"/>
                      <a:pt x="89" y="20"/>
                    </a:cubicBezTo>
                    <a:cubicBezTo>
                      <a:pt x="60" y="11"/>
                      <a:pt x="30" y="11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4" name="Google Shape;2524;p14"/>
              <p:cNvSpPr/>
              <p:nvPr/>
            </p:nvSpPr>
            <p:spPr>
              <a:xfrm>
                <a:off x="994461" y="4476087"/>
                <a:ext cx="23091" cy="635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30" extrusionOk="0">
                    <a:moveTo>
                      <a:pt x="0" y="0"/>
                    </a:moveTo>
                    <a:lnTo>
                      <a:pt x="0" y="10"/>
                    </a:lnTo>
                    <a:cubicBezTo>
                      <a:pt x="39" y="10"/>
                      <a:pt x="69" y="20"/>
                      <a:pt x="109" y="29"/>
                    </a:cubicBezTo>
                    <a:lnTo>
                      <a:pt x="109" y="20"/>
                    </a:lnTo>
                    <a:cubicBezTo>
                      <a:pt x="79" y="0"/>
                      <a:pt x="39" y="0"/>
                      <a:pt x="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5" name="Google Shape;2525;p14"/>
              <p:cNvSpPr/>
              <p:nvPr/>
            </p:nvSpPr>
            <p:spPr>
              <a:xfrm>
                <a:off x="1038313" y="4430116"/>
                <a:ext cx="12711" cy="21185"/>
              </a:xfrm>
              <a:custGeom>
                <a:avLst/>
                <a:gdLst/>
                <a:ahLst/>
                <a:cxnLst/>
                <a:rect l="l" t="t" r="r" b="b"/>
                <a:pathLst>
                  <a:path w="60" h="100" extrusionOk="0">
                    <a:moveTo>
                      <a:pt x="59" y="1"/>
                    </a:moveTo>
                    <a:lnTo>
                      <a:pt x="59" y="1"/>
                    </a:lnTo>
                    <a:cubicBezTo>
                      <a:pt x="59" y="1"/>
                      <a:pt x="58" y="2"/>
                      <a:pt x="58" y="2"/>
                    </a:cubicBezTo>
                    <a:lnTo>
                      <a:pt x="58" y="2"/>
                    </a:lnTo>
                    <a:lnTo>
                      <a:pt x="59" y="1"/>
                    </a:lnTo>
                    <a:close/>
                    <a:moveTo>
                      <a:pt x="58" y="2"/>
                    </a:moveTo>
                    <a:lnTo>
                      <a:pt x="0" y="89"/>
                    </a:lnTo>
                    <a:lnTo>
                      <a:pt x="10" y="99"/>
                    </a:lnTo>
                    <a:cubicBezTo>
                      <a:pt x="29" y="61"/>
                      <a:pt x="39" y="31"/>
                      <a:pt x="58" y="2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6" name="Google Shape;2526;p14"/>
              <p:cNvSpPr/>
              <p:nvPr/>
            </p:nvSpPr>
            <p:spPr>
              <a:xfrm>
                <a:off x="1019459" y="4213396"/>
                <a:ext cx="10592" cy="19914"/>
              </a:xfrm>
              <a:custGeom>
                <a:avLst/>
                <a:gdLst/>
                <a:ahLst/>
                <a:cxnLst/>
                <a:rect l="l" t="t" r="r" b="b"/>
                <a:pathLst>
                  <a:path w="50" h="94" extrusionOk="0">
                    <a:moveTo>
                      <a:pt x="50" y="0"/>
                    </a:moveTo>
                    <a:lnTo>
                      <a:pt x="50" y="0"/>
                    </a:lnTo>
                    <a:cubicBezTo>
                      <a:pt x="30" y="30"/>
                      <a:pt x="10" y="59"/>
                      <a:pt x="0" y="89"/>
                    </a:cubicBezTo>
                    <a:cubicBezTo>
                      <a:pt x="0" y="89"/>
                      <a:pt x="5" y="93"/>
                      <a:pt x="8" y="93"/>
                    </a:cubicBezTo>
                    <a:cubicBezTo>
                      <a:pt x="9" y="93"/>
                      <a:pt x="10" y="92"/>
                      <a:pt x="10" y="89"/>
                    </a:cubicBezTo>
                    <a:cubicBezTo>
                      <a:pt x="20" y="59"/>
                      <a:pt x="30" y="30"/>
                      <a:pt x="50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7" name="Google Shape;2527;p14"/>
              <p:cNvSpPr/>
              <p:nvPr/>
            </p:nvSpPr>
            <p:spPr>
              <a:xfrm>
                <a:off x="1027721" y="4265299"/>
                <a:ext cx="14829" cy="12923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" extrusionOk="0">
                    <a:moveTo>
                      <a:pt x="70" y="1"/>
                    </a:moveTo>
                    <a:cubicBezTo>
                      <a:pt x="40" y="1"/>
                      <a:pt x="20" y="31"/>
                      <a:pt x="1" y="51"/>
                    </a:cubicBezTo>
                    <a:cubicBezTo>
                      <a:pt x="1" y="60"/>
                      <a:pt x="11" y="60"/>
                      <a:pt x="11" y="60"/>
                    </a:cubicBezTo>
                    <a:cubicBezTo>
                      <a:pt x="30" y="40"/>
                      <a:pt x="40" y="11"/>
                      <a:pt x="70" y="1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8" name="Google Shape;2528;p14"/>
              <p:cNvSpPr/>
              <p:nvPr/>
            </p:nvSpPr>
            <p:spPr>
              <a:xfrm>
                <a:off x="1027721" y="4311270"/>
                <a:ext cx="14829" cy="19066"/>
              </a:xfrm>
              <a:custGeom>
                <a:avLst/>
                <a:gdLst/>
                <a:ahLst/>
                <a:cxnLst/>
                <a:rect l="l" t="t" r="r" b="b"/>
                <a:pathLst>
                  <a:path w="70" h="90" extrusionOk="0">
                    <a:moveTo>
                      <a:pt x="70" y="0"/>
                    </a:moveTo>
                    <a:lnTo>
                      <a:pt x="70" y="0"/>
                    </a:lnTo>
                    <a:cubicBezTo>
                      <a:pt x="50" y="20"/>
                      <a:pt x="20" y="50"/>
                      <a:pt x="1" y="79"/>
                    </a:cubicBezTo>
                    <a:cubicBezTo>
                      <a:pt x="1" y="89"/>
                      <a:pt x="11" y="89"/>
                      <a:pt x="11" y="89"/>
                    </a:cubicBez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29" name="Google Shape;2529;p14"/>
              <p:cNvSpPr/>
              <p:nvPr/>
            </p:nvSpPr>
            <p:spPr>
              <a:xfrm>
                <a:off x="1071573" y="4188398"/>
                <a:ext cx="6355" cy="84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40" extrusionOk="0">
                    <a:moveTo>
                      <a:pt x="1" y="0"/>
                    </a:moveTo>
                    <a:cubicBezTo>
                      <a:pt x="10" y="10"/>
                      <a:pt x="10" y="29"/>
                      <a:pt x="20" y="40"/>
                    </a:cubicBezTo>
                    <a:lnTo>
                      <a:pt x="30" y="29"/>
                    </a:lnTo>
                    <a:cubicBezTo>
                      <a:pt x="30" y="20"/>
                      <a:pt x="10" y="10"/>
                      <a:pt x="1" y="0"/>
                    </a:cubicBezTo>
                    <a:close/>
                  </a:path>
                </a:pathLst>
              </a:custGeom>
              <a:solidFill>
                <a:srgbClr val="6D76B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2530" name="Google Shape;2530;p14"/>
            <p:cNvSpPr/>
            <p:nvPr/>
          </p:nvSpPr>
          <p:spPr>
            <a:xfrm>
              <a:off x="49" y="4565487"/>
              <a:ext cx="9143974" cy="640415"/>
            </a:xfrm>
            <a:custGeom>
              <a:avLst/>
              <a:gdLst/>
              <a:ahLst/>
              <a:cxnLst/>
              <a:rect l="l" t="t" r="r" b="b"/>
              <a:pathLst>
                <a:path w="43163" h="3023" extrusionOk="0">
                  <a:moveTo>
                    <a:pt x="21994" y="1"/>
                  </a:moveTo>
                  <a:cubicBezTo>
                    <a:pt x="21978" y="1"/>
                    <a:pt x="21962" y="1"/>
                    <a:pt x="21946" y="1"/>
                  </a:cubicBezTo>
                  <a:cubicBezTo>
                    <a:pt x="19908" y="11"/>
                    <a:pt x="18856" y="1015"/>
                    <a:pt x="16946" y="1310"/>
                  </a:cubicBezTo>
                  <a:cubicBezTo>
                    <a:pt x="16547" y="1369"/>
                    <a:pt x="16131" y="1394"/>
                    <a:pt x="15710" y="1394"/>
                  </a:cubicBezTo>
                  <a:cubicBezTo>
                    <a:pt x="14719" y="1394"/>
                    <a:pt x="13698" y="1254"/>
                    <a:pt x="12794" y="1074"/>
                  </a:cubicBezTo>
                  <a:cubicBezTo>
                    <a:pt x="11495" y="828"/>
                    <a:pt x="10235" y="513"/>
                    <a:pt x="8808" y="454"/>
                  </a:cubicBezTo>
                  <a:cubicBezTo>
                    <a:pt x="8609" y="444"/>
                    <a:pt x="8411" y="440"/>
                    <a:pt x="8215" y="440"/>
                  </a:cubicBezTo>
                  <a:cubicBezTo>
                    <a:pt x="6398" y="440"/>
                    <a:pt x="4680" y="828"/>
                    <a:pt x="3090" y="1192"/>
                  </a:cubicBezTo>
                  <a:cubicBezTo>
                    <a:pt x="2057" y="1438"/>
                    <a:pt x="1033" y="1674"/>
                    <a:pt x="0" y="1920"/>
                  </a:cubicBezTo>
                  <a:lnTo>
                    <a:pt x="0" y="3023"/>
                  </a:lnTo>
                  <a:lnTo>
                    <a:pt x="43163" y="3023"/>
                  </a:lnTo>
                  <a:lnTo>
                    <a:pt x="43163" y="1497"/>
                  </a:lnTo>
                  <a:cubicBezTo>
                    <a:pt x="43005" y="1438"/>
                    <a:pt x="42838" y="1399"/>
                    <a:pt x="42660" y="1359"/>
                  </a:cubicBezTo>
                  <a:cubicBezTo>
                    <a:pt x="42139" y="1265"/>
                    <a:pt x="41572" y="1237"/>
                    <a:pt x="40994" y="1237"/>
                  </a:cubicBezTo>
                  <a:cubicBezTo>
                    <a:pt x="40546" y="1237"/>
                    <a:pt x="40092" y="1254"/>
                    <a:pt x="39649" y="1271"/>
                  </a:cubicBezTo>
                  <a:cubicBezTo>
                    <a:pt x="39205" y="1293"/>
                    <a:pt x="38748" y="1312"/>
                    <a:pt x="38296" y="1312"/>
                  </a:cubicBezTo>
                  <a:cubicBezTo>
                    <a:pt x="37726" y="1312"/>
                    <a:pt x="37164" y="1281"/>
                    <a:pt x="36648" y="1182"/>
                  </a:cubicBezTo>
                  <a:cubicBezTo>
                    <a:pt x="35280" y="926"/>
                    <a:pt x="34473" y="228"/>
                    <a:pt x="32957" y="198"/>
                  </a:cubicBezTo>
                  <a:cubicBezTo>
                    <a:pt x="32921" y="197"/>
                    <a:pt x="32885" y="197"/>
                    <a:pt x="32849" y="197"/>
                  </a:cubicBezTo>
                  <a:cubicBezTo>
                    <a:pt x="31057" y="197"/>
                    <a:pt x="30019" y="1145"/>
                    <a:pt x="28214" y="1241"/>
                  </a:cubicBezTo>
                  <a:cubicBezTo>
                    <a:pt x="28107" y="1247"/>
                    <a:pt x="28000" y="1250"/>
                    <a:pt x="27895" y="1250"/>
                  </a:cubicBezTo>
                  <a:cubicBezTo>
                    <a:pt x="26830" y="1250"/>
                    <a:pt x="25860" y="947"/>
                    <a:pt x="25045" y="661"/>
                  </a:cubicBezTo>
                  <a:cubicBezTo>
                    <a:pt x="24171" y="340"/>
                    <a:pt x="23183" y="1"/>
                    <a:pt x="21994" y="1"/>
                  </a:cubicBezTo>
                  <a:close/>
                </a:path>
              </a:pathLst>
            </a:custGeom>
            <a:solidFill>
              <a:srgbClr val="6D7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8643720" y="2833210"/>
              <a:ext cx="37709" cy="2249609"/>
            </a:xfrm>
            <a:custGeom>
              <a:avLst/>
              <a:gdLst/>
              <a:ahLst/>
              <a:cxnLst/>
              <a:rect l="l" t="t" r="r" b="b"/>
              <a:pathLst>
                <a:path w="178" h="10619" extrusionOk="0">
                  <a:moveTo>
                    <a:pt x="0" y="1"/>
                  </a:moveTo>
                  <a:lnTo>
                    <a:pt x="0" y="10619"/>
                  </a:lnTo>
                  <a:lnTo>
                    <a:pt x="177" y="10619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8278919" y="2927058"/>
              <a:ext cx="767312" cy="256547"/>
            </a:xfrm>
            <a:custGeom>
              <a:avLst/>
              <a:gdLst/>
              <a:ahLst/>
              <a:cxnLst/>
              <a:rect l="l" t="t" r="r" b="b"/>
              <a:pathLst>
                <a:path w="3622" h="1211" extrusionOk="0">
                  <a:moveTo>
                    <a:pt x="0" y="0"/>
                  </a:moveTo>
                  <a:lnTo>
                    <a:pt x="0" y="1211"/>
                  </a:lnTo>
                  <a:lnTo>
                    <a:pt x="3149" y="1211"/>
                  </a:lnTo>
                  <a:lnTo>
                    <a:pt x="3622" y="591"/>
                  </a:lnTo>
                  <a:lnTo>
                    <a:pt x="31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8274682" y="3179368"/>
              <a:ext cx="775786" cy="406535"/>
            </a:xfrm>
            <a:custGeom>
              <a:avLst/>
              <a:gdLst/>
              <a:ahLst/>
              <a:cxnLst/>
              <a:rect l="l" t="t" r="r" b="b"/>
              <a:pathLst>
                <a:path w="3662" h="1919" extrusionOk="0">
                  <a:moveTo>
                    <a:pt x="591" y="0"/>
                  </a:moveTo>
                  <a:lnTo>
                    <a:pt x="1" y="462"/>
                  </a:lnTo>
                  <a:lnTo>
                    <a:pt x="305" y="1171"/>
                  </a:lnTo>
                  <a:lnTo>
                    <a:pt x="3376" y="1919"/>
                  </a:lnTo>
                  <a:lnTo>
                    <a:pt x="3661" y="738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5011725" y="4573961"/>
              <a:ext cx="803961" cy="508858"/>
            </a:xfrm>
            <a:custGeom>
              <a:avLst/>
              <a:gdLst/>
              <a:ahLst/>
              <a:cxnLst/>
              <a:rect l="l" t="t" r="r" b="b"/>
              <a:pathLst>
                <a:path w="3795" h="2402" extrusionOk="0">
                  <a:moveTo>
                    <a:pt x="1516" y="424"/>
                  </a:moveTo>
                  <a:cubicBezTo>
                    <a:pt x="1546" y="512"/>
                    <a:pt x="1575" y="601"/>
                    <a:pt x="1615" y="689"/>
                  </a:cubicBezTo>
                  <a:cubicBezTo>
                    <a:pt x="1615" y="729"/>
                    <a:pt x="1624" y="768"/>
                    <a:pt x="1624" y="798"/>
                  </a:cubicBezTo>
                  <a:cubicBezTo>
                    <a:pt x="1585" y="670"/>
                    <a:pt x="1546" y="542"/>
                    <a:pt x="1516" y="424"/>
                  </a:cubicBezTo>
                  <a:close/>
                  <a:moveTo>
                    <a:pt x="1054" y="837"/>
                  </a:moveTo>
                  <a:lnTo>
                    <a:pt x="1054" y="837"/>
                  </a:lnTo>
                  <a:cubicBezTo>
                    <a:pt x="1064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3" y="916"/>
                  </a:cubicBezTo>
                  <a:cubicBezTo>
                    <a:pt x="1123" y="936"/>
                    <a:pt x="1123" y="945"/>
                    <a:pt x="1123" y="965"/>
                  </a:cubicBezTo>
                  <a:cubicBezTo>
                    <a:pt x="1103" y="916"/>
                    <a:pt x="1073" y="877"/>
                    <a:pt x="1054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72" y="1260"/>
                    <a:pt x="1762" y="1240"/>
                    <a:pt x="1753" y="1211"/>
                  </a:cubicBezTo>
                  <a:cubicBezTo>
                    <a:pt x="1753" y="1201"/>
                    <a:pt x="1742" y="1192"/>
                    <a:pt x="1742" y="1172"/>
                  </a:cubicBezTo>
                  <a:cubicBezTo>
                    <a:pt x="1742" y="1152"/>
                    <a:pt x="1742" y="1133"/>
                    <a:pt x="1733" y="1103"/>
                  </a:cubicBezTo>
                  <a:cubicBezTo>
                    <a:pt x="1742" y="1093"/>
                    <a:pt x="1742" y="1093"/>
                    <a:pt x="1742" y="1083"/>
                  </a:cubicBezTo>
                  <a:close/>
                  <a:moveTo>
                    <a:pt x="1290" y="995"/>
                  </a:moveTo>
                  <a:lnTo>
                    <a:pt x="1290" y="995"/>
                  </a:lnTo>
                  <a:cubicBezTo>
                    <a:pt x="1290" y="1004"/>
                    <a:pt x="1300" y="1024"/>
                    <a:pt x="1309" y="1034"/>
                  </a:cubicBezTo>
                  <a:cubicBezTo>
                    <a:pt x="1358" y="1139"/>
                    <a:pt x="1415" y="1235"/>
                    <a:pt x="1463" y="1341"/>
                  </a:cubicBezTo>
                  <a:lnTo>
                    <a:pt x="1463" y="1341"/>
                  </a:lnTo>
                  <a:cubicBezTo>
                    <a:pt x="1462" y="1340"/>
                    <a:pt x="1460" y="1339"/>
                    <a:pt x="1457" y="1339"/>
                  </a:cubicBezTo>
                  <a:cubicBezTo>
                    <a:pt x="1408" y="1260"/>
                    <a:pt x="1349" y="1192"/>
                    <a:pt x="1300" y="1113"/>
                  </a:cubicBezTo>
                  <a:cubicBezTo>
                    <a:pt x="1290" y="1074"/>
                    <a:pt x="1290" y="1034"/>
                    <a:pt x="1290" y="995"/>
                  </a:cubicBezTo>
                  <a:close/>
                  <a:moveTo>
                    <a:pt x="2205" y="119"/>
                  </a:moveTo>
                  <a:cubicBezTo>
                    <a:pt x="2156" y="433"/>
                    <a:pt x="2107" y="739"/>
                    <a:pt x="2057" y="1054"/>
                  </a:cubicBezTo>
                  <a:cubicBezTo>
                    <a:pt x="2048" y="1122"/>
                    <a:pt x="2038" y="1192"/>
                    <a:pt x="2018" y="1260"/>
                  </a:cubicBezTo>
                  <a:cubicBezTo>
                    <a:pt x="2008" y="1290"/>
                    <a:pt x="1998" y="1319"/>
                    <a:pt x="1989" y="1359"/>
                  </a:cubicBezTo>
                  <a:cubicBezTo>
                    <a:pt x="2028" y="1004"/>
                    <a:pt x="207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lnTo>
                    <a:pt x="3071" y="857"/>
                  </a:lnTo>
                  <a:cubicBezTo>
                    <a:pt x="2923" y="1034"/>
                    <a:pt x="2766" y="1211"/>
                    <a:pt x="2608" y="1388"/>
                  </a:cubicBezTo>
                  <a:lnTo>
                    <a:pt x="2875" y="1004"/>
                  </a:lnTo>
                  <a:cubicBezTo>
                    <a:pt x="2943" y="955"/>
                    <a:pt x="3002" y="906"/>
                    <a:pt x="3071" y="857"/>
                  </a:cubicBezTo>
                  <a:close/>
                  <a:moveTo>
                    <a:pt x="2520" y="1251"/>
                  </a:moveTo>
                  <a:cubicBezTo>
                    <a:pt x="2451" y="1349"/>
                    <a:pt x="2382" y="1447"/>
                    <a:pt x="2313" y="1536"/>
                  </a:cubicBezTo>
                  <a:cubicBezTo>
                    <a:pt x="2304" y="1546"/>
                    <a:pt x="2304" y="1546"/>
                    <a:pt x="2293" y="1546"/>
                  </a:cubicBezTo>
                  <a:cubicBezTo>
                    <a:pt x="2333" y="1477"/>
                    <a:pt x="237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20" y="1231"/>
                  </a:moveTo>
                  <a:lnTo>
                    <a:pt x="3120" y="1231"/>
                  </a:lnTo>
                  <a:cubicBezTo>
                    <a:pt x="2963" y="1339"/>
                    <a:pt x="2815" y="1437"/>
                    <a:pt x="2667" y="1546"/>
                  </a:cubicBezTo>
                  <a:lnTo>
                    <a:pt x="2697" y="1516"/>
                  </a:lnTo>
                  <a:cubicBezTo>
                    <a:pt x="2766" y="1447"/>
                    <a:pt x="2845" y="1378"/>
                    <a:pt x="2923" y="1310"/>
                  </a:cubicBezTo>
                  <a:cubicBezTo>
                    <a:pt x="2993" y="1290"/>
                    <a:pt x="3052" y="1260"/>
                    <a:pt x="312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5" y="1310"/>
                    <a:pt x="1073" y="1388"/>
                    <a:pt x="1172" y="1467"/>
                  </a:cubicBezTo>
                  <a:cubicBezTo>
                    <a:pt x="1182" y="1507"/>
                    <a:pt x="1182" y="1536"/>
                    <a:pt x="1191" y="1566"/>
                  </a:cubicBezTo>
                  <a:cubicBezTo>
                    <a:pt x="1113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284" y="1428"/>
                  </a:moveTo>
                  <a:cubicBezTo>
                    <a:pt x="2254" y="1477"/>
                    <a:pt x="2225" y="1536"/>
                    <a:pt x="2195" y="1595"/>
                  </a:cubicBezTo>
                  <a:lnTo>
                    <a:pt x="2186" y="1595"/>
                  </a:lnTo>
                  <a:lnTo>
                    <a:pt x="2195" y="1585"/>
                  </a:lnTo>
                  <a:cubicBezTo>
                    <a:pt x="2215" y="1536"/>
                    <a:pt x="2245" y="1487"/>
                    <a:pt x="2264" y="1437"/>
                  </a:cubicBezTo>
                  <a:cubicBezTo>
                    <a:pt x="2274" y="1437"/>
                    <a:pt x="2274" y="1428"/>
                    <a:pt x="2284" y="1428"/>
                  </a:cubicBezTo>
                  <a:close/>
                  <a:moveTo>
                    <a:pt x="1683" y="1231"/>
                  </a:moveTo>
                  <a:cubicBezTo>
                    <a:pt x="1694" y="1349"/>
                    <a:pt x="1713" y="1457"/>
                    <a:pt x="1733" y="1566"/>
                  </a:cubicBezTo>
                  <a:cubicBezTo>
                    <a:pt x="1733" y="1585"/>
                    <a:pt x="1742" y="1605"/>
                    <a:pt x="1742" y="1614"/>
                  </a:cubicBezTo>
                  <a:lnTo>
                    <a:pt x="1654" y="1290"/>
                  </a:lnTo>
                  <a:cubicBezTo>
                    <a:pt x="1654" y="1290"/>
                    <a:pt x="1664" y="1290"/>
                    <a:pt x="1664" y="1280"/>
                  </a:cubicBezTo>
                  <a:cubicBezTo>
                    <a:pt x="1664" y="1270"/>
                    <a:pt x="1674" y="1251"/>
                    <a:pt x="1683" y="1231"/>
                  </a:cubicBez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79" y="1280"/>
                    <a:pt x="1447" y="1369"/>
                    <a:pt x="1516" y="1467"/>
                  </a:cubicBezTo>
                  <a:cubicBezTo>
                    <a:pt x="1497" y="1516"/>
                    <a:pt x="1477" y="1575"/>
                    <a:pt x="1457" y="1625"/>
                  </a:cubicBezTo>
                  <a:cubicBezTo>
                    <a:pt x="1427" y="1585"/>
                    <a:pt x="1408" y="1536"/>
                    <a:pt x="1379" y="1496"/>
                  </a:cubicBezTo>
                  <a:cubicBezTo>
                    <a:pt x="1368" y="1487"/>
                    <a:pt x="1368" y="1467"/>
                    <a:pt x="1359" y="1447"/>
                  </a:cubicBezTo>
                  <a:cubicBezTo>
                    <a:pt x="1349" y="1428"/>
                    <a:pt x="1339" y="1408"/>
                    <a:pt x="1329" y="1378"/>
                  </a:cubicBezTo>
                  <a:cubicBezTo>
                    <a:pt x="1320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7" y="1555"/>
                    <a:pt x="2107" y="1595"/>
                    <a:pt x="2097" y="1634"/>
                  </a:cubicBezTo>
                  <a:lnTo>
                    <a:pt x="2008" y="1664"/>
                  </a:lnTo>
                  <a:cubicBezTo>
                    <a:pt x="2008" y="1654"/>
                    <a:pt x="2008" y="1644"/>
                    <a:pt x="1998" y="1634"/>
                  </a:cubicBezTo>
                  <a:cubicBezTo>
                    <a:pt x="2048" y="1595"/>
                    <a:pt x="2097" y="1555"/>
                    <a:pt x="2146" y="1526"/>
                  </a:cubicBezTo>
                  <a:close/>
                  <a:moveTo>
                    <a:pt x="1635" y="1349"/>
                  </a:moveTo>
                  <a:lnTo>
                    <a:pt x="1723" y="1703"/>
                  </a:lnTo>
                  <a:cubicBezTo>
                    <a:pt x="1703" y="1664"/>
                    <a:pt x="1694" y="1625"/>
                    <a:pt x="1674" y="1595"/>
                  </a:cubicBezTo>
                  <a:lnTo>
                    <a:pt x="1595" y="1447"/>
                  </a:lnTo>
                  <a:cubicBezTo>
                    <a:pt x="1605" y="1418"/>
                    <a:pt x="1624" y="1378"/>
                    <a:pt x="1635" y="1349"/>
                  </a:cubicBezTo>
                  <a:close/>
                  <a:moveTo>
                    <a:pt x="2068" y="1673"/>
                  </a:moveTo>
                  <a:lnTo>
                    <a:pt x="2068" y="1673"/>
                  </a:lnTo>
                  <a:cubicBezTo>
                    <a:pt x="2057" y="1693"/>
                    <a:pt x="2048" y="1723"/>
                    <a:pt x="2038" y="1743"/>
                  </a:cubicBezTo>
                  <a:cubicBezTo>
                    <a:pt x="2028" y="1723"/>
                    <a:pt x="2028" y="1713"/>
                    <a:pt x="2018" y="1693"/>
                  </a:cubicBezTo>
                  <a:cubicBezTo>
                    <a:pt x="2038" y="1684"/>
                    <a:pt x="2057" y="1684"/>
                    <a:pt x="2068" y="1673"/>
                  </a:cubicBezTo>
                  <a:close/>
                  <a:moveTo>
                    <a:pt x="1005" y="1457"/>
                  </a:moveTo>
                  <a:lnTo>
                    <a:pt x="1005" y="1457"/>
                  </a:lnTo>
                  <a:cubicBezTo>
                    <a:pt x="1044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2" y="1684"/>
                    <a:pt x="1211" y="1743"/>
                    <a:pt x="1221" y="1802"/>
                  </a:cubicBezTo>
                  <a:cubicBezTo>
                    <a:pt x="1202" y="1782"/>
                    <a:pt x="1172" y="1762"/>
                    <a:pt x="1152" y="1732"/>
                  </a:cubicBezTo>
                  <a:cubicBezTo>
                    <a:pt x="1103" y="1644"/>
                    <a:pt x="1054" y="1555"/>
                    <a:pt x="1005" y="1457"/>
                  </a:cubicBezTo>
                  <a:close/>
                  <a:moveTo>
                    <a:pt x="1565" y="1536"/>
                  </a:moveTo>
                  <a:cubicBezTo>
                    <a:pt x="1565" y="1546"/>
                    <a:pt x="1565" y="1546"/>
                    <a:pt x="1575" y="1555"/>
                  </a:cubicBezTo>
                  <a:lnTo>
                    <a:pt x="1703" y="1792"/>
                  </a:lnTo>
                  <a:cubicBezTo>
                    <a:pt x="1674" y="1802"/>
                    <a:pt x="1654" y="1811"/>
                    <a:pt x="1635" y="1821"/>
                  </a:cubicBezTo>
                  <a:cubicBezTo>
                    <a:pt x="1595" y="1782"/>
                    <a:pt x="1556" y="1752"/>
                    <a:pt x="1516" y="1713"/>
                  </a:cubicBezTo>
                  <a:lnTo>
                    <a:pt x="1506" y="1703"/>
                  </a:lnTo>
                  <a:cubicBezTo>
                    <a:pt x="1526" y="1644"/>
                    <a:pt x="1546" y="1595"/>
                    <a:pt x="1565" y="1536"/>
                  </a:cubicBezTo>
                  <a:close/>
                  <a:moveTo>
                    <a:pt x="1379" y="1792"/>
                  </a:moveTo>
                  <a:cubicBezTo>
                    <a:pt x="1388" y="1792"/>
                    <a:pt x="1388" y="1802"/>
                    <a:pt x="1388" y="1811"/>
                  </a:cubicBezTo>
                  <a:lnTo>
                    <a:pt x="1388" y="1831"/>
                  </a:lnTo>
                  <a:cubicBezTo>
                    <a:pt x="1379" y="1811"/>
                    <a:pt x="1379" y="1802"/>
                    <a:pt x="1379" y="1792"/>
                  </a:cubicBezTo>
                  <a:close/>
                  <a:moveTo>
                    <a:pt x="1565" y="1802"/>
                  </a:moveTo>
                  <a:cubicBezTo>
                    <a:pt x="1576" y="1811"/>
                    <a:pt x="1595" y="1821"/>
                    <a:pt x="1605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85" y="1831"/>
                    <a:pt x="1576" y="1811"/>
                    <a:pt x="1565" y="1802"/>
                  </a:cubicBezTo>
                  <a:close/>
                  <a:moveTo>
                    <a:pt x="1979" y="1782"/>
                  </a:moveTo>
                  <a:cubicBezTo>
                    <a:pt x="1979" y="1802"/>
                    <a:pt x="1989" y="1811"/>
                    <a:pt x="1989" y="1831"/>
                  </a:cubicBezTo>
                  <a:cubicBezTo>
                    <a:pt x="1979" y="1841"/>
                    <a:pt x="1979" y="1861"/>
                    <a:pt x="1969" y="1870"/>
                  </a:cubicBezTo>
                  <a:lnTo>
                    <a:pt x="1969" y="1851"/>
                  </a:lnTo>
                  <a:cubicBezTo>
                    <a:pt x="1969" y="1831"/>
                    <a:pt x="1969" y="1802"/>
                    <a:pt x="1979" y="1782"/>
                  </a:cubicBezTo>
                  <a:close/>
                  <a:moveTo>
                    <a:pt x="1635" y="1861"/>
                  </a:moveTo>
                  <a:cubicBezTo>
                    <a:pt x="1635" y="1870"/>
                    <a:pt x="1624" y="1880"/>
                    <a:pt x="1615" y="1880"/>
                  </a:cubicBezTo>
                  <a:lnTo>
                    <a:pt x="1605" y="1870"/>
                  </a:lnTo>
                  <a:cubicBezTo>
                    <a:pt x="1615" y="1861"/>
                    <a:pt x="1624" y="1861"/>
                    <a:pt x="1624" y="1861"/>
                  </a:cubicBezTo>
                  <a:close/>
                  <a:moveTo>
                    <a:pt x="1202" y="1831"/>
                  </a:moveTo>
                  <a:lnTo>
                    <a:pt x="1231" y="1861"/>
                  </a:lnTo>
                  <a:lnTo>
                    <a:pt x="1231" y="1890"/>
                  </a:lnTo>
                  <a:lnTo>
                    <a:pt x="1202" y="1831"/>
                  </a:lnTo>
                  <a:close/>
                  <a:moveTo>
                    <a:pt x="1438" y="1890"/>
                  </a:moveTo>
                  <a:lnTo>
                    <a:pt x="1447" y="1900"/>
                  </a:lnTo>
                  <a:lnTo>
                    <a:pt x="1438" y="1900"/>
                  </a:lnTo>
                  <a:lnTo>
                    <a:pt x="1438" y="1890"/>
                  </a:lnTo>
                  <a:close/>
                  <a:moveTo>
                    <a:pt x="1723" y="1841"/>
                  </a:moveTo>
                  <a:cubicBezTo>
                    <a:pt x="1733" y="1870"/>
                    <a:pt x="1753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94" y="1870"/>
                  </a:cubicBezTo>
                  <a:lnTo>
                    <a:pt x="1723" y="1841"/>
                  </a:lnTo>
                  <a:close/>
                  <a:moveTo>
                    <a:pt x="1457" y="1929"/>
                  </a:moveTo>
                  <a:cubicBezTo>
                    <a:pt x="1467" y="1940"/>
                    <a:pt x="1477" y="1959"/>
                    <a:pt x="1487" y="1979"/>
                  </a:cubicBezTo>
                  <a:cubicBezTo>
                    <a:pt x="1467" y="1988"/>
                    <a:pt x="1457" y="2008"/>
                    <a:pt x="1438" y="2018"/>
                  </a:cubicBezTo>
                  <a:cubicBezTo>
                    <a:pt x="1427" y="2008"/>
                    <a:pt x="1418" y="1999"/>
                    <a:pt x="1408" y="1999"/>
                  </a:cubicBezTo>
                  <a:lnTo>
                    <a:pt x="1408" y="1979"/>
                  </a:lnTo>
                  <a:cubicBezTo>
                    <a:pt x="1408" y="1969"/>
                    <a:pt x="1418" y="1959"/>
                    <a:pt x="1418" y="1940"/>
                  </a:cubicBezTo>
                  <a:cubicBezTo>
                    <a:pt x="1438" y="1940"/>
                    <a:pt x="1447" y="1929"/>
                    <a:pt x="1457" y="1929"/>
                  </a:cubicBezTo>
                  <a:close/>
                  <a:moveTo>
                    <a:pt x="1664" y="1890"/>
                  </a:moveTo>
                  <a:cubicBezTo>
                    <a:pt x="1674" y="1900"/>
                    <a:pt x="1694" y="1910"/>
                    <a:pt x="1703" y="1920"/>
                  </a:cubicBezTo>
                  <a:cubicBezTo>
                    <a:pt x="1723" y="1940"/>
                    <a:pt x="1742" y="1949"/>
                    <a:pt x="1753" y="1969"/>
                  </a:cubicBezTo>
                  <a:lnTo>
                    <a:pt x="1742" y="2047"/>
                  </a:lnTo>
                  <a:cubicBezTo>
                    <a:pt x="1723" y="2018"/>
                    <a:pt x="1694" y="1999"/>
                    <a:pt x="1664" y="1979"/>
                  </a:cubicBezTo>
                  <a:cubicBezTo>
                    <a:pt x="1654" y="1949"/>
                    <a:pt x="1644" y="1929"/>
                    <a:pt x="1635" y="1910"/>
                  </a:cubicBezTo>
                  <a:cubicBezTo>
                    <a:pt x="1644" y="1900"/>
                    <a:pt x="1654" y="1890"/>
                    <a:pt x="1664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cubicBezTo>
                    <a:pt x="1742" y="2097"/>
                    <a:pt x="1733" y="2097"/>
                    <a:pt x="1733" y="2097"/>
                  </a:cubicBezTo>
                  <a:cubicBezTo>
                    <a:pt x="1723" y="2087"/>
                    <a:pt x="1723" y="2067"/>
                    <a:pt x="1713" y="2058"/>
                  </a:cubicBezTo>
                  <a:close/>
                  <a:moveTo>
                    <a:pt x="1427" y="2058"/>
                  </a:moveTo>
                  <a:lnTo>
                    <a:pt x="1467" y="2097"/>
                  </a:lnTo>
                  <a:lnTo>
                    <a:pt x="1487" y="2117"/>
                  </a:lnTo>
                  <a:lnTo>
                    <a:pt x="1427" y="2087"/>
                  </a:lnTo>
                  <a:cubicBezTo>
                    <a:pt x="1427" y="2087"/>
                    <a:pt x="1427" y="2077"/>
                    <a:pt x="1418" y="2067"/>
                  </a:cubicBezTo>
                  <a:cubicBezTo>
                    <a:pt x="1427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cubicBezTo>
                    <a:pt x="1516" y="2028"/>
                    <a:pt x="1526" y="2047"/>
                    <a:pt x="1546" y="2067"/>
                  </a:cubicBezTo>
                  <a:lnTo>
                    <a:pt x="1575" y="2156"/>
                  </a:lnTo>
                  <a:lnTo>
                    <a:pt x="1575" y="2156"/>
                  </a:lnTo>
                  <a:lnTo>
                    <a:pt x="1565" y="2146"/>
                  </a:lnTo>
                  <a:cubicBezTo>
                    <a:pt x="1526" y="2117"/>
                    <a:pt x="1497" y="2077"/>
                    <a:pt x="1457" y="2038"/>
                  </a:cubicBezTo>
                  <a:cubicBezTo>
                    <a:pt x="1477" y="2028"/>
                    <a:pt x="1487" y="2018"/>
                    <a:pt x="1506" y="2008"/>
                  </a:cubicBezTo>
                  <a:close/>
                  <a:moveTo>
                    <a:pt x="2864" y="1920"/>
                  </a:moveTo>
                  <a:cubicBezTo>
                    <a:pt x="2786" y="1949"/>
                    <a:pt x="2697" y="1988"/>
                    <a:pt x="2608" y="2028"/>
                  </a:cubicBezTo>
                  <a:cubicBezTo>
                    <a:pt x="2490" y="2077"/>
                    <a:pt x="2382" y="2126"/>
                    <a:pt x="2264" y="2176"/>
                  </a:cubicBezTo>
                  <a:cubicBezTo>
                    <a:pt x="2402" y="2106"/>
                    <a:pt x="2549" y="2028"/>
                    <a:pt x="268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6" y="2289"/>
                  </a:moveTo>
                  <a:lnTo>
                    <a:pt x="1467" y="2313"/>
                  </a:lnTo>
                  <a:lnTo>
                    <a:pt x="1457" y="2303"/>
                  </a:lnTo>
                  <a:cubicBezTo>
                    <a:pt x="1482" y="2303"/>
                    <a:pt x="1499" y="2297"/>
                    <a:pt x="1516" y="2289"/>
                  </a:cubicBezTo>
                  <a:close/>
                  <a:moveTo>
                    <a:pt x="2087" y="2284"/>
                  </a:moveTo>
                  <a:cubicBezTo>
                    <a:pt x="2087" y="2303"/>
                    <a:pt x="2077" y="2313"/>
                    <a:pt x="2068" y="2333"/>
                  </a:cubicBezTo>
                  <a:cubicBezTo>
                    <a:pt x="2057" y="2323"/>
                    <a:pt x="2057" y="2313"/>
                    <a:pt x="2048" y="2303"/>
                  </a:cubicBez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57" y="1999"/>
                    <a:pt x="926" y="2038"/>
                    <a:pt x="1005" y="2067"/>
                  </a:cubicBezTo>
                  <a:cubicBezTo>
                    <a:pt x="1103" y="2156"/>
                    <a:pt x="1191" y="2254"/>
                    <a:pt x="1290" y="2343"/>
                  </a:cubicBezTo>
                  <a:cubicBezTo>
                    <a:pt x="1280" y="2343"/>
                    <a:pt x="1270" y="2353"/>
                    <a:pt x="1270" y="2353"/>
                  </a:cubicBezTo>
                  <a:cubicBezTo>
                    <a:pt x="1261" y="2353"/>
                    <a:pt x="1250" y="2343"/>
                    <a:pt x="1241" y="2343"/>
                  </a:cubicBezTo>
                  <a:cubicBezTo>
                    <a:pt x="1132" y="2264"/>
                    <a:pt x="1024" y="2176"/>
                    <a:pt x="916" y="2087"/>
                  </a:cubicBezTo>
                  <a:cubicBezTo>
                    <a:pt x="867" y="2047"/>
                    <a:pt x="828" y="2008"/>
                    <a:pt x="778" y="1969"/>
                  </a:cubicBezTo>
                  <a:close/>
                  <a:moveTo>
                    <a:pt x="2363" y="2323"/>
                  </a:moveTo>
                  <a:lnTo>
                    <a:pt x="2363" y="2323"/>
                  </a:lnTo>
                  <a:cubicBezTo>
                    <a:pt x="2343" y="2333"/>
                    <a:pt x="2313" y="2343"/>
                    <a:pt x="2284" y="2353"/>
                  </a:cubicBezTo>
                  <a:cubicBezTo>
                    <a:pt x="2274" y="2362"/>
                    <a:pt x="2254" y="2362"/>
                    <a:pt x="2245" y="2362"/>
                  </a:cubicBezTo>
                  <a:cubicBezTo>
                    <a:pt x="2284" y="2353"/>
                    <a:pt x="2323" y="2333"/>
                    <a:pt x="2363" y="2323"/>
                  </a:cubicBezTo>
                  <a:close/>
                  <a:moveTo>
                    <a:pt x="2127" y="2303"/>
                  </a:moveTo>
                  <a:cubicBezTo>
                    <a:pt x="2127" y="2303"/>
                    <a:pt x="213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7" y="2362"/>
                    <a:pt x="2116" y="2373"/>
                  </a:cubicBezTo>
                  <a:lnTo>
                    <a:pt x="2097" y="2353"/>
                  </a:lnTo>
                  <a:cubicBezTo>
                    <a:pt x="2107" y="2333"/>
                    <a:pt x="2116" y="2313"/>
                    <a:pt x="2127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2" y="0"/>
                    <a:pt x="1772" y="11"/>
                  </a:cubicBezTo>
                  <a:lnTo>
                    <a:pt x="1772" y="837"/>
                  </a:lnTo>
                  <a:cubicBezTo>
                    <a:pt x="1772" y="857"/>
                    <a:pt x="1762" y="866"/>
                    <a:pt x="1753" y="886"/>
                  </a:cubicBezTo>
                  <a:cubicBezTo>
                    <a:pt x="1733" y="818"/>
                    <a:pt x="1703" y="748"/>
                    <a:pt x="1683" y="680"/>
                  </a:cubicBezTo>
                  <a:cubicBezTo>
                    <a:pt x="1664" y="552"/>
                    <a:pt x="1654" y="424"/>
                    <a:pt x="1644" y="296"/>
                  </a:cubicBezTo>
                  <a:cubicBezTo>
                    <a:pt x="1635" y="208"/>
                    <a:pt x="1624" y="119"/>
                    <a:pt x="1615" y="20"/>
                  </a:cubicBezTo>
                  <a:cubicBezTo>
                    <a:pt x="1595" y="20"/>
                    <a:pt x="1575" y="30"/>
                    <a:pt x="1546" y="30"/>
                  </a:cubicBezTo>
                  <a:cubicBezTo>
                    <a:pt x="1555" y="144"/>
                    <a:pt x="1565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57" y="50"/>
                  </a:cubicBezTo>
                  <a:cubicBezTo>
                    <a:pt x="1418" y="59"/>
                    <a:pt x="1379" y="70"/>
                    <a:pt x="1349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65" y="837"/>
                    <a:pt x="1605" y="985"/>
                    <a:pt x="1654" y="1122"/>
                  </a:cubicBezTo>
                  <a:lnTo>
                    <a:pt x="1624" y="1181"/>
                  </a:lnTo>
                  <a:cubicBezTo>
                    <a:pt x="1565" y="945"/>
                    <a:pt x="1497" y="709"/>
                    <a:pt x="1427" y="483"/>
                  </a:cubicBezTo>
                  <a:cubicBezTo>
                    <a:pt x="1388" y="345"/>
                    <a:pt x="1349" y="217"/>
                    <a:pt x="1309" y="89"/>
                  </a:cubicBezTo>
                  <a:cubicBezTo>
                    <a:pt x="1300" y="89"/>
                    <a:pt x="1290" y="99"/>
                    <a:pt x="1280" y="99"/>
                  </a:cubicBezTo>
                  <a:cubicBezTo>
                    <a:pt x="1368" y="404"/>
                    <a:pt x="1457" y="709"/>
                    <a:pt x="1546" y="1024"/>
                  </a:cubicBezTo>
                  <a:cubicBezTo>
                    <a:pt x="1565" y="1093"/>
                    <a:pt x="1585" y="1162"/>
                    <a:pt x="1605" y="1240"/>
                  </a:cubicBezTo>
                  <a:cubicBezTo>
                    <a:pt x="1585" y="1280"/>
                    <a:pt x="1575" y="1319"/>
                    <a:pt x="1556" y="1369"/>
                  </a:cubicBezTo>
                  <a:cubicBezTo>
                    <a:pt x="1457" y="1181"/>
                    <a:pt x="1368" y="995"/>
                    <a:pt x="1270" y="818"/>
                  </a:cubicBezTo>
                  <a:cubicBezTo>
                    <a:pt x="1250" y="581"/>
                    <a:pt x="1231" y="345"/>
                    <a:pt x="1221" y="119"/>
                  </a:cubicBezTo>
                  <a:cubicBezTo>
                    <a:pt x="1172" y="138"/>
                    <a:pt x="1123" y="158"/>
                    <a:pt x="1064" y="178"/>
                  </a:cubicBezTo>
                  <a:cubicBezTo>
                    <a:pt x="1073" y="267"/>
                    <a:pt x="1073" y="355"/>
                    <a:pt x="1083" y="453"/>
                  </a:cubicBezTo>
                  <a:cubicBezTo>
                    <a:pt x="1044" y="374"/>
                    <a:pt x="1005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34" y="503"/>
                    <a:pt x="1093" y="621"/>
                  </a:cubicBezTo>
                  <a:cubicBezTo>
                    <a:pt x="1103" y="700"/>
                    <a:pt x="1103" y="778"/>
                    <a:pt x="1113" y="857"/>
                  </a:cubicBezTo>
                  <a:cubicBezTo>
                    <a:pt x="1054" y="768"/>
                    <a:pt x="994" y="689"/>
                    <a:pt x="935" y="601"/>
                  </a:cubicBezTo>
                  <a:cubicBezTo>
                    <a:pt x="887" y="512"/>
                    <a:pt x="828" y="424"/>
                    <a:pt x="778" y="335"/>
                  </a:cubicBezTo>
                  <a:cubicBezTo>
                    <a:pt x="758" y="355"/>
                    <a:pt x="739" y="365"/>
                    <a:pt x="719" y="374"/>
                  </a:cubicBezTo>
                  <a:cubicBezTo>
                    <a:pt x="847" y="581"/>
                    <a:pt x="955" y="798"/>
                    <a:pt x="1064" y="1004"/>
                  </a:cubicBezTo>
                  <a:cubicBezTo>
                    <a:pt x="1083" y="1044"/>
                    <a:pt x="1103" y="1074"/>
                    <a:pt x="1123" y="1113"/>
                  </a:cubicBezTo>
                  <a:cubicBezTo>
                    <a:pt x="965" y="886"/>
                    <a:pt x="798" y="670"/>
                    <a:pt x="621" y="453"/>
                  </a:cubicBezTo>
                  <a:lnTo>
                    <a:pt x="513" y="562"/>
                  </a:lnTo>
                  <a:cubicBezTo>
                    <a:pt x="729" y="827"/>
                    <a:pt x="935" y="1103"/>
                    <a:pt x="1123" y="1378"/>
                  </a:cubicBezTo>
                  <a:cubicBezTo>
                    <a:pt x="1024" y="1299"/>
                    <a:pt x="935" y="1231"/>
                    <a:pt x="837" y="1152"/>
                  </a:cubicBezTo>
                  <a:cubicBezTo>
                    <a:pt x="798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93" y="581"/>
                    <a:pt x="473" y="601"/>
                    <a:pt x="454" y="611"/>
                  </a:cubicBezTo>
                  <a:cubicBezTo>
                    <a:pt x="542" y="759"/>
                    <a:pt x="621" y="896"/>
                    <a:pt x="699" y="1034"/>
                  </a:cubicBezTo>
                  <a:lnTo>
                    <a:pt x="463" y="857"/>
                  </a:lnTo>
                  <a:cubicBezTo>
                    <a:pt x="424" y="818"/>
                    <a:pt x="384" y="788"/>
                    <a:pt x="336" y="759"/>
                  </a:cubicBezTo>
                  <a:cubicBezTo>
                    <a:pt x="336" y="768"/>
                    <a:pt x="325" y="778"/>
                    <a:pt x="316" y="788"/>
                  </a:cubicBezTo>
                  <a:cubicBezTo>
                    <a:pt x="463" y="896"/>
                    <a:pt x="601" y="1004"/>
                    <a:pt x="739" y="1113"/>
                  </a:cubicBezTo>
                  <a:cubicBezTo>
                    <a:pt x="769" y="1172"/>
                    <a:pt x="798" y="1221"/>
                    <a:pt x="828" y="1280"/>
                  </a:cubicBezTo>
                  <a:cubicBezTo>
                    <a:pt x="808" y="1260"/>
                    <a:pt x="778" y="1240"/>
                    <a:pt x="758" y="1221"/>
                  </a:cubicBezTo>
                  <a:cubicBezTo>
                    <a:pt x="601" y="1093"/>
                    <a:pt x="443" y="965"/>
                    <a:pt x="276" y="847"/>
                  </a:cubicBezTo>
                  <a:cubicBezTo>
                    <a:pt x="276" y="847"/>
                    <a:pt x="266" y="857"/>
                    <a:pt x="266" y="866"/>
                  </a:cubicBezTo>
                  <a:cubicBezTo>
                    <a:pt x="463" y="1024"/>
                    <a:pt x="670" y="1192"/>
                    <a:pt x="867" y="1349"/>
                  </a:cubicBezTo>
                  <a:cubicBezTo>
                    <a:pt x="876" y="1359"/>
                    <a:pt x="876" y="1359"/>
                    <a:pt x="876" y="1369"/>
                  </a:cubicBezTo>
                  <a:lnTo>
                    <a:pt x="994" y="1575"/>
                  </a:lnTo>
                  <a:cubicBezTo>
                    <a:pt x="867" y="1447"/>
                    <a:pt x="739" y="1329"/>
                    <a:pt x="601" y="1201"/>
                  </a:cubicBezTo>
                  <a:cubicBezTo>
                    <a:pt x="493" y="1093"/>
                    <a:pt x="375" y="985"/>
                    <a:pt x="257" y="866"/>
                  </a:cubicBezTo>
                  <a:cubicBezTo>
                    <a:pt x="257" y="877"/>
                    <a:pt x="247" y="886"/>
                    <a:pt x="247" y="896"/>
                  </a:cubicBezTo>
                  <a:cubicBezTo>
                    <a:pt x="443" y="1093"/>
                    <a:pt x="650" y="1290"/>
                    <a:pt x="857" y="1487"/>
                  </a:cubicBezTo>
                  <a:lnTo>
                    <a:pt x="1044" y="1673"/>
                  </a:lnTo>
                  <a:cubicBezTo>
                    <a:pt x="1093" y="1782"/>
                    <a:pt x="1152" y="1890"/>
                    <a:pt x="1211" y="1999"/>
                  </a:cubicBezTo>
                  <a:cubicBezTo>
                    <a:pt x="1172" y="1988"/>
                    <a:pt x="1142" y="1979"/>
                    <a:pt x="1113" y="1959"/>
                  </a:cubicBezTo>
                  <a:cubicBezTo>
                    <a:pt x="798" y="1644"/>
                    <a:pt x="483" y="1329"/>
                    <a:pt x="178" y="1014"/>
                  </a:cubicBezTo>
                  <a:cubicBezTo>
                    <a:pt x="158" y="1063"/>
                    <a:pt x="128" y="1113"/>
                    <a:pt x="119" y="1162"/>
                  </a:cubicBezTo>
                  <a:cubicBezTo>
                    <a:pt x="325" y="1378"/>
                    <a:pt x="542" y="1595"/>
                    <a:pt x="758" y="1811"/>
                  </a:cubicBezTo>
                  <a:cubicBezTo>
                    <a:pt x="660" y="1772"/>
                    <a:pt x="561" y="1732"/>
                    <a:pt x="473" y="1693"/>
                  </a:cubicBezTo>
                  <a:cubicBezTo>
                    <a:pt x="345" y="1585"/>
                    <a:pt x="217" y="1467"/>
                    <a:pt x="99" y="1349"/>
                  </a:cubicBezTo>
                  <a:cubicBezTo>
                    <a:pt x="89" y="1339"/>
                    <a:pt x="80" y="1319"/>
                    <a:pt x="60" y="1310"/>
                  </a:cubicBezTo>
                  <a:cubicBezTo>
                    <a:pt x="60" y="1319"/>
                    <a:pt x="60" y="1339"/>
                    <a:pt x="50" y="1349"/>
                  </a:cubicBezTo>
                  <a:cubicBezTo>
                    <a:pt x="158" y="1457"/>
                    <a:pt x="276" y="1555"/>
                    <a:pt x="384" y="1664"/>
                  </a:cubicBezTo>
                  <a:cubicBezTo>
                    <a:pt x="266" y="1614"/>
                    <a:pt x="139" y="1566"/>
                    <a:pt x="21" y="1507"/>
                  </a:cubicBezTo>
                  <a:cubicBezTo>
                    <a:pt x="10" y="1555"/>
                    <a:pt x="10" y="1605"/>
                    <a:pt x="1" y="1654"/>
                  </a:cubicBezTo>
                  <a:cubicBezTo>
                    <a:pt x="227" y="1743"/>
                    <a:pt x="454" y="1841"/>
                    <a:pt x="680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4" y="2284"/>
                  </a:lnTo>
                  <a:cubicBezTo>
                    <a:pt x="994" y="2274"/>
                    <a:pt x="955" y="2254"/>
                    <a:pt x="906" y="2244"/>
                  </a:cubicBezTo>
                  <a:cubicBezTo>
                    <a:pt x="601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21" y="1988"/>
                  </a:cubicBezTo>
                  <a:cubicBezTo>
                    <a:pt x="325" y="2136"/>
                    <a:pt x="631" y="2274"/>
                    <a:pt x="946" y="2402"/>
                  </a:cubicBezTo>
                  <a:lnTo>
                    <a:pt x="2697" y="2402"/>
                  </a:lnTo>
                  <a:cubicBezTo>
                    <a:pt x="2825" y="2392"/>
                    <a:pt x="2943" y="2382"/>
                    <a:pt x="3061" y="2373"/>
                  </a:cubicBezTo>
                  <a:cubicBezTo>
                    <a:pt x="3219" y="2362"/>
                    <a:pt x="3367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7" y="2302"/>
                    <a:pt x="3524" y="2303"/>
                  </a:cubicBezTo>
                  <a:cubicBezTo>
                    <a:pt x="3209" y="2333"/>
                    <a:pt x="2884" y="2362"/>
                    <a:pt x="2569" y="2392"/>
                  </a:cubicBezTo>
                  <a:cubicBezTo>
                    <a:pt x="2608" y="2373"/>
                    <a:pt x="2648" y="2353"/>
                    <a:pt x="2687" y="2343"/>
                  </a:cubicBezTo>
                  <a:cubicBezTo>
                    <a:pt x="2835" y="2323"/>
                    <a:pt x="2982" y="2313"/>
                    <a:pt x="3130" y="2294"/>
                  </a:cubicBezTo>
                  <a:cubicBezTo>
                    <a:pt x="3317" y="2274"/>
                    <a:pt x="3514" y="2254"/>
                    <a:pt x="3711" y="2235"/>
                  </a:cubicBezTo>
                  <a:cubicBezTo>
                    <a:pt x="3711" y="2225"/>
                    <a:pt x="3711" y="2215"/>
                    <a:pt x="3721" y="2205"/>
                  </a:cubicBezTo>
                  <a:lnTo>
                    <a:pt x="3721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70" y="2136"/>
                    <a:pt x="3356" y="2058"/>
                  </a:cubicBezTo>
                  <a:cubicBezTo>
                    <a:pt x="3494" y="2028"/>
                    <a:pt x="3632" y="1988"/>
                    <a:pt x="3770" y="1959"/>
                  </a:cubicBezTo>
                  <a:lnTo>
                    <a:pt x="3770" y="1929"/>
                  </a:lnTo>
                  <a:cubicBezTo>
                    <a:pt x="3681" y="1949"/>
                    <a:pt x="3603" y="1969"/>
                    <a:pt x="3514" y="1988"/>
                  </a:cubicBezTo>
                  <a:cubicBezTo>
                    <a:pt x="3583" y="1959"/>
                    <a:pt x="3652" y="1929"/>
                    <a:pt x="3711" y="1900"/>
                  </a:cubicBezTo>
                  <a:cubicBezTo>
                    <a:pt x="3794" y="1867"/>
                    <a:pt x="3743" y="1783"/>
                    <a:pt x="3671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19" y="2225"/>
                  </a:cubicBezTo>
                  <a:cubicBezTo>
                    <a:pt x="2481" y="2264"/>
                    <a:pt x="2353" y="2303"/>
                    <a:pt x="2215" y="2343"/>
                  </a:cubicBezTo>
                  <a:cubicBezTo>
                    <a:pt x="2205" y="2303"/>
                    <a:pt x="2195" y="2274"/>
                    <a:pt x="2186" y="2244"/>
                  </a:cubicBezTo>
                  <a:cubicBezTo>
                    <a:pt x="2471" y="2126"/>
                    <a:pt x="2746" y="1999"/>
                    <a:pt x="3022" y="1880"/>
                  </a:cubicBezTo>
                  <a:lnTo>
                    <a:pt x="3288" y="1821"/>
                  </a:lnTo>
                  <a:cubicBezTo>
                    <a:pt x="3445" y="1782"/>
                    <a:pt x="3612" y="1732"/>
                    <a:pt x="3780" y="1693"/>
                  </a:cubicBezTo>
                  <a:lnTo>
                    <a:pt x="3780" y="1664"/>
                  </a:lnTo>
                  <a:cubicBezTo>
                    <a:pt x="3573" y="1713"/>
                    <a:pt x="3367" y="1762"/>
                    <a:pt x="3170" y="1811"/>
                  </a:cubicBezTo>
                  <a:cubicBezTo>
                    <a:pt x="3347" y="1732"/>
                    <a:pt x="3533" y="1644"/>
                    <a:pt x="3721" y="1566"/>
                  </a:cubicBezTo>
                  <a:cubicBezTo>
                    <a:pt x="3738" y="1557"/>
                    <a:pt x="3725" y="1534"/>
                    <a:pt x="3709" y="1534"/>
                  </a:cubicBezTo>
                  <a:cubicBezTo>
                    <a:pt x="3707" y="1534"/>
                    <a:pt x="3704" y="1534"/>
                    <a:pt x="3701" y="1536"/>
                  </a:cubicBezTo>
                  <a:cubicBezTo>
                    <a:pt x="3474" y="1644"/>
                    <a:pt x="3238" y="1752"/>
                    <a:pt x="3012" y="1851"/>
                  </a:cubicBezTo>
                  <a:cubicBezTo>
                    <a:pt x="2934" y="1870"/>
                    <a:pt x="2864" y="1890"/>
                    <a:pt x="2786" y="1900"/>
                  </a:cubicBezTo>
                  <a:cubicBezTo>
                    <a:pt x="3111" y="1732"/>
                    <a:pt x="3426" y="1575"/>
                    <a:pt x="3741" y="1408"/>
                  </a:cubicBezTo>
                  <a:cubicBezTo>
                    <a:pt x="3730" y="1359"/>
                    <a:pt x="3721" y="1310"/>
                    <a:pt x="3701" y="1270"/>
                  </a:cubicBezTo>
                  <a:cubicBezTo>
                    <a:pt x="3219" y="1526"/>
                    <a:pt x="2737" y="1772"/>
                    <a:pt x="2254" y="2028"/>
                  </a:cubicBezTo>
                  <a:cubicBezTo>
                    <a:pt x="2254" y="2018"/>
                    <a:pt x="2264" y="1999"/>
                    <a:pt x="2274" y="1988"/>
                  </a:cubicBezTo>
                  <a:cubicBezTo>
                    <a:pt x="2422" y="1890"/>
                    <a:pt x="2560" y="1792"/>
                    <a:pt x="2707" y="1693"/>
                  </a:cubicBezTo>
                  <a:cubicBezTo>
                    <a:pt x="2855" y="1605"/>
                    <a:pt x="3002" y="1526"/>
                    <a:pt x="3140" y="1447"/>
                  </a:cubicBezTo>
                  <a:cubicBezTo>
                    <a:pt x="3317" y="1349"/>
                    <a:pt x="3485" y="1251"/>
                    <a:pt x="3662" y="1152"/>
                  </a:cubicBezTo>
                  <a:cubicBezTo>
                    <a:pt x="3652" y="1142"/>
                    <a:pt x="3652" y="1133"/>
                    <a:pt x="3652" y="1122"/>
                  </a:cubicBezTo>
                  <a:cubicBezTo>
                    <a:pt x="3426" y="1251"/>
                    <a:pt x="3189" y="1378"/>
                    <a:pt x="2963" y="1516"/>
                  </a:cubicBezTo>
                  <a:lnTo>
                    <a:pt x="3612" y="1044"/>
                  </a:lnTo>
                  <a:lnTo>
                    <a:pt x="3553" y="926"/>
                  </a:lnTo>
                  <a:cubicBezTo>
                    <a:pt x="3445" y="995"/>
                    <a:pt x="3337" y="1074"/>
                    <a:pt x="3238" y="1152"/>
                  </a:cubicBezTo>
                  <a:cubicBezTo>
                    <a:pt x="3150" y="1181"/>
                    <a:pt x="3071" y="1221"/>
                    <a:pt x="2993" y="1251"/>
                  </a:cubicBezTo>
                  <a:cubicBezTo>
                    <a:pt x="3032" y="1211"/>
                    <a:pt x="3081" y="1172"/>
                    <a:pt x="3130" y="1122"/>
                  </a:cubicBezTo>
                  <a:cubicBezTo>
                    <a:pt x="3238" y="1014"/>
                    <a:pt x="3356" y="906"/>
                    <a:pt x="3465" y="788"/>
                  </a:cubicBezTo>
                  <a:cubicBezTo>
                    <a:pt x="3455" y="778"/>
                    <a:pt x="3445" y="768"/>
                    <a:pt x="3445" y="759"/>
                  </a:cubicBezTo>
                  <a:cubicBezTo>
                    <a:pt x="3268" y="945"/>
                    <a:pt x="3091" y="1122"/>
                    <a:pt x="2904" y="1290"/>
                  </a:cubicBezTo>
                  <a:cubicBezTo>
                    <a:pt x="2894" y="1290"/>
                    <a:pt x="2894" y="1290"/>
                    <a:pt x="2884" y="1299"/>
                  </a:cubicBezTo>
                  <a:cubicBezTo>
                    <a:pt x="3061" y="1103"/>
                    <a:pt x="3229" y="906"/>
                    <a:pt x="3396" y="700"/>
                  </a:cubicBezTo>
                  <a:cubicBezTo>
                    <a:pt x="3367" y="670"/>
                    <a:pt x="3337" y="630"/>
                    <a:pt x="3297" y="591"/>
                  </a:cubicBezTo>
                  <a:cubicBezTo>
                    <a:pt x="3248" y="650"/>
                    <a:pt x="3209" y="700"/>
                    <a:pt x="3159" y="759"/>
                  </a:cubicBezTo>
                  <a:cubicBezTo>
                    <a:pt x="3071" y="818"/>
                    <a:pt x="2993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81" y="394"/>
                    <a:pt x="3022" y="355"/>
                  </a:cubicBezTo>
                  <a:cubicBezTo>
                    <a:pt x="2934" y="542"/>
                    <a:pt x="2835" y="719"/>
                    <a:pt x="2737" y="906"/>
                  </a:cubicBezTo>
                  <a:cubicBezTo>
                    <a:pt x="2786" y="788"/>
                    <a:pt x="2835" y="670"/>
                    <a:pt x="2875" y="552"/>
                  </a:cubicBezTo>
                  <a:lnTo>
                    <a:pt x="2963" y="315"/>
                  </a:lnTo>
                  <a:cubicBezTo>
                    <a:pt x="2953" y="306"/>
                    <a:pt x="2943" y="306"/>
                    <a:pt x="2934" y="296"/>
                  </a:cubicBezTo>
                  <a:cubicBezTo>
                    <a:pt x="2845" y="552"/>
                    <a:pt x="2746" y="807"/>
                    <a:pt x="2638" y="1054"/>
                  </a:cubicBezTo>
                  <a:cubicBezTo>
                    <a:pt x="2628" y="1074"/>
                    <a:pt x="2628" y="1093"/>
                    <a:pt x="2619" y="1103"/>
                  </a:cubicBezTo>
                  <a:cubicBezTo>
                    <a:pt x="2608" y="1133"/>
                    <a:pt x="2589" y="1152"/>
                    <a:pt x="2579" y="1172"/>
                  </a:cubicBezTo>
                  <a:cubicBezTo>
                    <a:pt x="2530" y="1211"/>
                    <a:pt x="2481" y="1240"/>
                    <a:pt x="2431" y="1270"/>
                  </a:cubicBezTo>
                  <a:cubicBezTo>
                    <a:pt x="2540" y="1063"/>
                    <a:pt x="2648" y="847"/>
                    <a:pt x="2746" y="621"/>
                  </a:cubicBezTo>
                  <a:cubicBezTo>
                    <a:pt x="2796" y="512"/>
                    <a:pt x="2845" y="394"/>
                    <a:pt x="2894" y="276"/>
                  </a:cubicBezTo>
                  <a:cubicBezTo>
                    <a:pt x="2875" y="256"/>
                    <a:pt x="2855" y="247"/>
                    <a:pt x="2835" y="237"/>
                  </a:cubicBezTo>
                  <a:cubicBezTo>
                    <a:pt x="2726" y="503"/>
                    <a:pt x="2608" y="768"/>
                    <a:pt x="2481" y="1024"/>
                  </a:cubicBezTo>
                  <a:cubicBezTo>
                    <a:pt x="2422" y="1142"/>
                    <a:pt x="2372" y="1251"/>
                    <a:pt x="2313" y="1359"/>
                  </a:cubicBezTo>
                  <a:lnTo>
                    <a:pt x="2293" y="1378"/>
                  </a:lnTo>
                  <a:cubicBezTo>
                    <a:pt x="2431" y="1074"/>
                    <a:pt x="2549" y="768"/>
                    <a:pt x="2667" y="463"/>
                  </a:cubicBezTo>
                  <a:cubicBezTo>
                    <a:pt x="2697" y="374"/>
                    <a:pt x="2726" y="286"/>
                    <a:pt x="2776" y="208"/>
                  </a:cubicBezTo>
                  <a:lnTo>
                    <a:pt x="2717" y="178"/>
                  </a:lnTo>
                  <a:cubicBezTo>
                    <a:pt x="2678" y="237"/>
                    <a:pt x="2648" y="296"/>
                    <a:pt x="2628" y="365"/>
                  </a:cubicBezTo>
                  <a:cubicBezTo>
                    <a:pt x="2589" y="453"/>
                    <a:pt x="2560" y="542"/>
                    <a:pt x="2530" y="630"/>
                  </a:cubicBezTo>
                  <a:cubicBezTo>
                    <a:pt x="2490" y="719"/>
                    <a:pt x="2461" y="818"/>
                    <a:pt x="2422" y="916"/>
                  </a:cubicBezTo>
                  <a:cubicBezTo>
                    <a:pt x="2343" y="1093"/>
                    <a:pt x="2264" y="1280"/>
                    <a:pt x="2175" y="1467"/>
                  </a:cubicBezTo>
                  <a:cubicBezTo>
                    <a:pt x="2116" y="1507"/>
                    <a:pt x="2057" y="1546"/>
                    <a:pt x="2008" y="1585"/>
                  </a:cubicBezTo>
                  <a:cubicBezTo>
                    <a:pt x="2008" y="1555"/>
                    <a:pt x="2018" y="1516"/>
                    <a:pt x="2028" y="1477"/>
                  </a:cubicBezTo>
                  <a:cubicBezTo>
                    <a:pt x="2127" y="1162"/>
                    <a:pt x="2234" y="857"/>
                    <a:pt x="2363" y="542"/>
                  </a:cubicBezTo>
                  <a:cubicBezTo>
                    <a:pt x="2422" y="404"/>
                    <a:pt x="2481" y="256"/>
                    <a:pt x="2540" y="109"/>
                  </a:cubicBezTo>
                  <a:cubicBezTo>
                    <a:pt x="2510" y="99"/>
                    <a:pt x="2490" y="99"/>
                    <a:pt x="2471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4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34" y="30"/>
                    <a:pt x="2205" y="30"/>
                    <a:pt x="2186" y="20"/>
                  </a:cubicBezTo>
                  <a:cubicBezTo>
                    <a:pt x="2166" y="50"/>
                    <a:pt x="2156" y="79"/>
                    <a:pt x="2136" y="99"/>
                  </a:cubicBezTo>
                  <a:cubicBezTo>
                    <a:pt x="2146" y="70"/>
                    <a:pt x="2146" y="50"/>
                    <a:pt x="2146" y="20"/>
                  </a:cubicBezTo>
                  <a:cubicBezTo>
                    <a:pt x="2097" y="11"/>
                    <a:pt x="2048" y="11"/>
                    <a:pt x="1989" y="11"/>
                  </a:cubicBezTo>
                  <a:lnTo>
                    <a:pt x="1930" y="512"/>
                  </a:lnTo>
                  <a:cubicBezTo>
                    <a:pt x="1920" y="522"/>
                    <a:pt x="1920" y="542"/>
                    <a:pt x="1910" y="552"/>
                  </a:cubicBezTo>
                  <a:lnTo>
                    <a:pt x="1910" y="414"/>
                  </a:lnTo>
                  <a:cubicBezTo>
                    <a:pt x="1920" y="276"/>
                    <a:pt x="1920" y="138"/>
                    <a:pt x="1920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5034604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1" y="1"/>
                  </a:moveTo>
                  <a:cubicBezTo>
                    <a:pt x="1" y="11"/>
                    <a:pt x="11" y="20"/>
                    <a:pt x="11" y="31"/>
                  </a:cubicBezTo>
                  <a:lnTo>
                    <a:pt x="188" y="60"/>
                  </a:lnTo>
                  <a:lnTo>
                    <a:pt x="346" y="60"/>
                  </a:lnTo>
                  <a:cubicBezTo>
                    <a:pt x="306" y="60"/>
                    <a:pt x="267" y="50"/>
                    <a:pt x="228" y="40"/>
                  </a:cubicBezTo>
                  <a:cubicBezTo>
                    <a:pt x="149" y="31"/>
                    <a:pt x="80" y="11"/>
                    <a:pt x="1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75043" y="4573961"/>
              <a:ext cx="802055" cy="508858"/>
            </a:xfrm>
            <a:custGeom>
              <a:avLst/>
              <a:gdLst/>
              <a:ahLst/>
              <a:cxnLst/>
              <a:rect l="l" t="t" r="r" b="b"/>
              <a:pathLst>
                <a:path w="3786" h="2402" extrusionOk="0">
                  <a:moveTo>
                    <a:pt x="1506" y="424"/>
                  </a:moveTo>
                  <a:cubicBezTo>
                    <a:pt x="1545" y="512"/>
                    <a:pt x="1575" y="601"/>
                    <a:pt x="1604" y="689"/>
                  </a:cubicBezTo>
                  <a:cubicBezTo>
                    <a:pt x="1614" y="728"/>
                    <a:pt x="1615" y="766"/>
                    <a:pt x="1623" y="796"/>
                  </a:cubicBezTo>
                  <a:lnTo>
                    <a:pt x="1623" y="796"/>
                  </a:lnTo>
                  <a:cubicBezTo>
                    <a:pt x="1584" y="668"/>
                    <a:pt x="1545" y="541"/>
                    <a:pt x="1506" y="424"/>
                  </a:cubicBezTo>
                  <a:close/>
                  <a:moveTo>
                    <a:pt x="1053" y="837"/>
                  </a:moveTo>
                  <a:cubicBezTo>
                    <a:pt x="1063" y="847"/>
                    <a:pt x="1073" y="857"/>
                    <a:pt x="1083" y="877"/>
                  </a:cubicBezTo>
                  <a:cubicBezTo>
                    <a:pt x="1093" y="886"/>
                    <a:pt x="1103" y="906"/>
                    <a:pt x="1112" y="916"/>
                  </a:cubicBezTo>
                  <a:cubicBezTo>
                    <a:pt x="1112" y="936"/>
                    <a:pt x="1112" y="945"/>
                    <a:pt x="1122" y="965"/>
                  </a:cubicBezTo>
                  <a:cubicBezTo>
                    <a:pt x="1093" y="916"/>
                    <a:pt x="1073" y="877"/>
                    <a:pt x="1053" y="837"/>
                  </a:cubicBezTo>
                  <a:close/>
                  <a:moveTo>
                    <a:pt x="1742" y="1083"/>
                  </a:moveTo>
                  <a:lnTo>
                    <a:pt x="1772" y="1172"/>
                  </a:lnTo>
                  <a:lnTo>
                    <a:pt x="1772" y="1290"/>
                  </a:lnTo>
                  <a:cubicBezTo>
                    <a:pt x="1762" y="1260"/>
                    <a:pt x="1752" y="1240"/>
                    <a:pt x="1742" y="1211"/>
                  </a:cubicBezTo>
                  <a:lnTo>
                    <a:pt x="1742" y="1172"/>
                  </a:lnTo>
                  <a:cubicBezTo>
                    <a:pt x="1742" y="1152"/>
                    <a:pt x="1733" y="1133"/>
                    <a:pt x="1733" y="1103"/>
                  </a:cubicBezTo>
                  <a:cubicBezTo>
                    <a:pt x="1733" y="1093"/>
                    <a:pt x="1742" y="1093"/>
                    <a:pt x="1742" y="1083"/>
                  </a:cubicBezTo>
                  <a:close/>
                  <a:moveTo>
                    <a:pt x="1280" y="995"/>
                  </a:moveTo>
                  <a:cubicBezTo>
                    <a:pt x="1289" y="1004"/>
                    <a:pt x="1300" y="1024"/>
                    <a:pt x="1300" y="1034"/>
                  </a:cubicBezTo>
                  <a:cubicBezTo>
                    <a:pt x="1359" y="1142"/>
                    <a:pt x="1407" y="1240"/>
                    <a:pt x="1466" y="1349"/>
                  </a:cubicBezTo>
                  <a:lnTo>
                    <a:pt x="1457" y="1339"/>
                  </a:lnTo>
                  <a:cubicBezTo>
                    <a:pt x="1398" y="1260"/>
                    <a:pt x="1348" y="1192"/>
                    <a:pt x="1289" y="1113"/>
                  </a:cubicBezTo>
                  <a:cubicBezTo>
                    <a:pt x="1289" y="1074"/>
                    <a:pt x="1289" y="1034"/>
                    <a:pt x="1280" y="995"/>
                  </a:cubicBezTo>
                  <a:close/>
                  <a:moveTo>
                    <a:pt x="2205" y="119"/>
                  </a:moveTo>
                  <a:lnTo>
                    <a:pt x="2205" y="119"/>
                  </a:lnTo>
                  <a:cubicBezTo>
                    <a:pt x="2155" y="433"/>
                    <a:pt x="2107" y="739"/>
                    <a:pt x="2057" y="1054"/>
                  </a:cubicBezTo>
                  <a:cubicBezTo>
                    <a:pt x="2037" y="1122"/>
                    <a:pt x="2028" y="1192"/>
                    <a:pt x="2018" y="1260"/>
                  </a:cubicBezTo>
                  <a:cubicBezTo>
                    <a:pt x="2008" y="1290"/>
                    <a:pt x="1998" y="1319"/>
                    <a:pt x="1988" y="1359"/>
                  </a:cubicBezTo>
                  <a:cubicBezTo>
                    <a:pt x="2028" y="1004"/>
                    <a:pt x="2067" y="641"/>
                    <a:pt x="2116" y="286"/>
                  </a:cubicBezTo>
                  <a:cubicBezTo>
                    <a:pt x="2146" y="237"/>
                    <a:pt x="2175" y="178"/>
                    <a:pt x="2205" y="119"/>
                  </a:cubicBezTo>
                  <a:close/>
                  <a:moveTo>
                    <a:pt x="3071" y="857"/>
                  </a:moveTo>
                  <a:cubicBezTo>
                    <a:pt x="2914" y="1034"/>
                    <a:pt x="2766" y="1211"/>
                    <a:pt x="2599" y="1388"/>
                  </a:cubicBezTo>
                  <a:cubicBezTo>
                    <a:pt x="2697" y="1260"/>
                    <a:pt x="2785" y="1133"/>
                    <a:pt x="2864" y="1004"/>
                  </a:cubicBezTo>
                  <a:lnTo>
                    <a:pt x="3071" y="857"/>
                  </a:lnTo>
                  <a:close/>
                  <a:moveTo>
                    <a:pt x="2520" y="1251"/>
                  </a:moveTo>
                  <a:lnTo>
                    <a:pt x="2520" y="1251"/>
                  </a:lnTo>
                  <a:cubicBezTo>
                    <a:pt x="2451" y="1349"/>
                    <a:pt x="2382" y="1447"/>
                    <a:pt x="2313" y="1536"/>
                  </a:cubicBezTo>
                  <a:cubicBezTo>
                    <a:pt x="2303" y="1546"/>
                    <a:pt x="2293" y="1546"/>
                    <a:pt x="2293" y="1546"/>
                  </a:cubicBezTo>
                  <a:cubicBezTo>
                    <a:pt x="2323" y="1477"/>
                    <a:pt x="2362" y="1408"/>
                    <a:pt x="2402" y="1339"/>
                  </a:cubicBezTo>
                  <a:lnTo>
                    <a:pt x="2520" y="1251"/>
                  </a:lnTo>
                  <a:close/>
                  <a:moveTo>
                    <a:pt x="3110" y="1231"/>
                  </a:moveTo>
                  <a:lnTo>
                    <a:pt x="3110" y="1231"/>
                  </a:lnTo>
                  <a:cubicBezTo>
                    <a:pt x="2962" y="1339"/>
                    <a:pt x="2815" y="1437"/>
                    <a:pt x="2667" y="1546"/>
                  </a:cubicBezTo>
                  <a:cubicBezTo>
                    <a:pt x="2677" y="1536"/>
                    <a:pt x="2677" y="1526"/>
                    <a:pt x="2687" y="1516"/>
                  </a:cubicBezTo>
                  <a:lnTo>
                    <a:pt x="2923" y="1310"/>
                  </a:lnTo>
                  <a:cubicBezTo>
                    <a:pt x="2982" y="1290"/>
                    <a:pt x="3051" y="1260"/>
                    <a:pt x="3110" y="1231"/>
                  </a:cubicBezTo>
                  <a:close/>
                  <a:moveTo>
                    <a:pt x="876" y="1221"/>
                  </a:moveTo>
                  <a:lnTo>
                    <a:pt x="876" y="1221"/>
                  </a:lnTo>
                  <a:cubicBezTo>
                    <a:pt x="974" y="1310"/>
                    <a:pt x="1073" y="1388"/>
                    <a:pt x="1171" y="1467"/>
                  </a:cubicBezTo>
                  <a:cubicBezTo>
                    <a:pt x="1182" y="1507"/>
                    <a:pt x="1182" y="1536"/>
                    <a:pt x="1182" y="1566"/>
                  </a:cubicBezTo>
                  <a:cubicBezTo>
                    <a:pt x="1112" y="1507"/>
                    <a:pt x="1044" y="1447"/>
                    <a:pt x="965" y="1388"/>
                  </a:cubicBezTo>
                  <a:cubicBezTo>
                    <a:pt x="935" y="1329"/>
                    <a:pt x="906" y="1280"/>
                    <a:pt x="876" y="1221"/>
                  </a:cubicBezTo>
                  <a:close/>
                  <a:moveTo>
                    <a:pt x="256" y="866"/>
                  </a:moveTo>
                  <a:lnTo>
                    <a:pt x="256" y="866"/>
                  </a:lnTo>
                  <a:cubicBezTo>
                    <a:pt x="463" y="1024"/>
                    <a:pt x="670" y="1192"/>
                    <a:pt x="867" y="1349"/>
                  </a:cubicBezTo>
                  <a:cubicBezTo>
                    <a:pt x="867" y="1359"/>
                    <a:pt x="876" y="1359"/>
                    <a:pt x="876" y="1369"/>
                  </a:cubicBezTo>
                  <a:cubicBezTo>
                    <a:pt x="915" y="1437"/>
                    <a:pt x="945" y="1507"/>
                    <a:pt x="985" y="1575"/>
                  </a:cubicBezTo>
                  <a:cubicBezTo>
                    <a:pt x="856" y="1447"/>
                    <a:pt x="729" y="1329"/>
                    <a:pt x="600" y="1201"/>
                  </a:cubicBezTo>
                  <a:cubicBezTo>
                    <a:pt x="493" y="1093"/>
                    <a:pt x="375" y="985"/>
                    <a:pt x="256" y="866"/>
                  </a:cubicBezTo>
                  <a:close/>
                  <a:moveTo>
                    <a:pt x="1683" y="1231"/>
                  </a:moveTo>
                  <a:cubicBezTo>
                    <a:pt x="1693" y="1349"/>
                    <a:pt x="1713" y="1457"/>
                    <a:pt x="1733" y="1566"/>
                  </a:cubicBezTo>
                  <a:cubicBezTo>
                    <a:pt x="1733" y="1570"/>
                    <a:pt x="1733" y="1575"/>
                    <a:pt x="1733" y="1580"/>
                  </a:cubicBezTo>
                  <a:lnTo>
                    <a:pt x="1733" y="1580"/>
                  </a:lnTo>
                  <a:lnTo>
                    <a:pt x="1654" y="1290"/>
                  </a:lnTo>
                  <a:lnTo>
                    <a:pt x="1654" y="1280"/>
                  </a:lnTo>
                  <a:cubicBezTo>
                    <a:pt x="1663" y="1270"/>
                    <a:pt x="1674" y="1251"/>
                    <a:pt x="1683" y="1231"/>
                  </a:cubicBezTo>
                  <a:close/>
                  <a:moveTo>
                    <a:pt x="2273" y="1428"/>
                  </a:moveTo>
                  <a:cubicBezTo>
                    <a:pt x="2244" y="1477"/>
                    <a:pt x="2214" y="1536"/>
                    <a:pt x="2195" y="1595"/>
                  </a:cubicBezTo>
                  <a:lnTo>
                    <a:pt x="2185" y="1595"/>
                  </a:lnTo>
                  <a:cubicBezTo>
                    <a:pt x="2185" y="1585"/>
                    <a:pt x="2195" y="1585"/>
                    <a:pt x="2195" y="1585"/>
                  </a:cubicBezTo>
                  <a:cubicBezTo>
                    <a:pt x="2214" y="1536"/>
                    <a:pt x="2234" y="1487"/>
                    <a:pt x="2264" y="1437"/>
                  </a:cubicBezTo>
                  <a:lnTo>
                    <a:pt x="2273" y="1428"/>
                  </a:lnTo>
                  <a:close/>
                  <a:moveTo>
                    <a:pt x="1300" y="1181"/>
                  </a:moveTo>
                  <a:lnTo>
                    <a:pt x="1300" y="1181"/>
                  </a:lnTo>
                  <a:cubicBezTo>
                    <a:pt x="1368" y="1280"/>
                    <a:pt x="1437" y="1369"/>
                    <a:pt x="1506" y="1467"/>
                  </a:cubicBezTo>
                  <a:cubicBezTo>
                    <a:pt x="1486" y="1516"/>
                    <a:pt x="1477" y="1575"/>
                    <a:pt x="1457" y="1625"/>
                  </a:cubicBezTo>
                  <a:cubicBezTo>
                    <a:pt x="1427" y="1585"/>
                    <a:pt x="1398" y="1536"/>
                    <a:pt x="1378" y="1496"/>
                  </a:cubicBezTo>
                  <a:cubicBezTo>
                    <a:pt x="1368" y="1487"/>
                    <a:pt x="1359" y="1467"/>
                    <a:pt x="1359" y="1447"/>
                  </a:cubicBezTo>
                  <a:cubicBezTo>
                    <a:pt x="1348" y="1428"/>
                    <a:pt x="1329" y="1408"/>
                    <a:pt x="1319" y="1378"/>
                  </a:cubicBezTo>
                  <a:cubicBezTo>
                    <a:pt x="1319" y="1319"/>
                    <a:pt x="1309" y="1251"/>
                    <a:pt x="1300" y="1181"/>
                  </a:cubicBezTo>
                  <a:close/>
                  <a:moveTo>
                    <a:pt x="2146" y="1526"/>
                  </a:moveTo>
                  <a:cubicBezTo>
                    <a:pt x="2126" y="1555"/>
                    <a:pt x="2107" y="1595"/>
                    <a:pt x="2087" y="1634"/>
                  </a:cubicBezTo>
                  <a:cubicBezTo>
                    <a:pt x="2067" y="1644"/>
                    <a:pt x="2037" y="1654"/>
                    <a:pt x="2008" y="1664"/>
                  </a:cubicBezTo>
                  <a:cubicBezTo>
                    <a:pt x="2008" y="1654"/>
                    <a:pt x="1998" y="1644"/>
                    <a:pt x="1998" y="1634"/>
                  </a:cubicBezTo>
                  <a:cubicBezTo>
                    <a:pt x="2048" y="1595"/>
                    <a:pt x="2096" y="1555"/>
                    <a:pt x="2146" y="1526"/>
                  </a:cubicBezTo>
                  <a:close/>
                  <a:moveTo>
                    <a:pt x="1634" y="1349"/>
                  </a:moveTo>
                  <a:lnTo>
                    <a:pt x="1722" y="1703"/>
                  </a:lnTo>
                  <a:cubicBezTo>
                    <a:pt x="1703" y="1664"/>
                    <a:pt x="1683" y="1625"/>
                    <a:pt x="1663" y="1595"/>
                  </a:cubicBezTo>
                  <a:lnTo>
                    <a:pt x="1595" y="1447"/>
                  </a:lnTo>
                  <a:cubicBezTo>
                    <a:pt x="1604" y="1418"/>
                    <a:pt x="1615" y="1378"/>
                    <a:pt x="1634" y="1349"/>
                  </a:cubicBezTo>
                  <a:close/>
                  <a:moveTo>
                    <a:pt x="2067" y="1673"/>
                  </a:moveTo>
                  <a:lnTo>
                    <a:pt x="2067" y="1673"/>
                  </a:lnTo>
                  <a:cubicBezTo>
                    <a:pt x="2057" y="1693"/>
                    <a:pt x="2048" y="1723"/>
                    <a:pt x="2037" y="1743"/>
                  </a:cubicBezTo>
                  <a:cubicBezTo>
                    <a:pt x="2028" y="1723"/>
                    <a:pt x="2018" y="1713"/>
                    <a:pt x="2018" y="1693"/>
                  </a:cubicBezTo>
                  <a:cubicBezTo>
                    <a:pt x="2037" y="1684"/>
                    <a:pt x="2048" y="1684"/>
                    <a:pt x="2067" y="1673"/>
                  </a:cubicBezTo>
                  <a:close/>
                  <a:moveTo>
                    <a:pt x="1004" y="1457"/>
                  </a:moveTo>
                  <a:cubicBezTo>
                    <a:pt x="1033" y="1487"/>
                    <a:pt x="1073" y="1516"/>
                    <a:pt x="1103" y="1546"/>
                  </a:cubicBezTo>
                  <a:cubicBezTo>
                    <a:pt x="1132" y="1566"/>
                    <a:pt x="1162" y="1595"/>
                    <a:pt x="1191" y="1614"/>
                  </a:cubicBezTo>
                  <a:cubicBezTo>
                    <a:pt x="1201" y="1684"/>
                    <a:pt x="1211" y="1743"/>
                    <a:pt x="1221" y="1802"/>
                  </a:cubicBezTo>
                  <a:cubicBezTo>
                    <a:pt x="1191" y="1782"/>
                    <a:pt x="1171" y="1762"/>
                    <a:pt x="1142" y="1732"/>
                  </a:cubicBezTo>
                  <a:cubicBezTo>
                    <a:pt x="1103" y="1644"/>
                    <a:pt x="1053" y="1555"/>
                    <a:pt x="1004" y="1457"/>
                  </a:cubicBezTo>
                  <a:close/>
                  <a:moveTo>
                    <a:pt x="1555" y="1536"/>
                  </a:moveTo>
                  <a:cubicBezTo>
                    <a:pt x="1565" y="1546"/>
                    <a:pt x="1565" y="1546"/>
                    <a:pt x="1565" y="1555"/>
                  </a:cubicBezTo>
                  <a:lnTo>
                    <a:pt x="1693" y="1792"/>
                  </a:lnTo>
                  <a:lnTo>
                    <a:pt x="1634" y="1821"/>
                  </a:lnTo>
                  <a:cubicBezTo>
                    <a:pt x="1595" y="1782"/>
                    <a:pt x="1555" y="1752"/>
                    <a:pt x="1506" y="1713"/>
                  </a:cubicBezTo>
                  <a:cubicBezTo>
                    <a:pt x="1506" y="1703"/>
                    <a:pt x="1506" y="1703"/>
                    <a:pt x="1496" y="1703"/>
                  </a:cubicBezTo>
                  <a:cubicBezTo>
                    <a:pt x="1516" y="1644"/>
                    <a:pt x="1536" y="1595"/>
                    <a:pt x="1555" y="1536"/>
                  </a:cubicBezTo>
                  <a:close/>
                  <a:moveTo>
                    <a:pt x="1378" y="1792"/>
                  </a:moveTo>
                  <a:cubicBezTo>
                    <a:pt x="1378" y="1792"/>
                    <a:pt x="1388" y="1802"/>
                    <a:pt x="1388" y="1811"/>
                  </a:cubicBezTo>
                  <a:cubicBezTo>
                    <a:pt x="1388" y="1811"/>
                    <a:pt x="1388" y="1821"/>
                    <a:pt x="1378" y="1831"/>
                  </a:cubicBezTo>
                  <a:lnTo>
                    <a:pt x="1378" y="1792"/>
                  </a:lnTo>
                  <a:close/>
                  <a:moveTo>
                    <a:pt x="1565" y="1802"/>
                  </a:moveTo>
                  <a:cubicBezTo>
                    <a:pt x="1575" y="1811"/>
                    <a:pt x="1585" y="1821"/>
                    <a:pt x="1604" y="1831"/>
                  </a:cubicBezTo>
                  <a:cubicBezTo>
                    <a:pt x="1595" y="1841"/>
                    <a:pt x="1595" y="1841"/>
                    <a:pt x="1585" y="1841"/>
                  </a:cubicBezTo>
                  <a:cubicBezTo>
                    <a:pt x="1575" y="1831"/>
                    <a:pt x="1565" y="1811"/>
                    <a:pt x="1565" y="1802"/>
                  </a:cubicBezTo>
                  <a:close/>
                  <a:moveTo>
                    <a:pt x="1969" y="1782"/>
                  </a:moveTo>
                  <a:cubicBezTo>
                    <a:pt x="1978" y="1802"/>
                    <a:pt x="1978" y="1811"/>
                    <a:pt x="1988" y="1831"/>
                  </a:cubicBezTo>
                  <a:cubicBezTo>
                    <a:pt x="1978" y="1841"/>
                    <a:pt x="1978" y="1861"/>
                    <a:pt x="1969" y="1870"/>
                  </a:cubicBezTo>
                  <a:cubicBezTo>
                    <a:pt x="1969" y="1861"/>
                    <a:pt x="1959" y="1851"/>
                    <a:pt x="1959" y="1851"/>
                  </a:cubicBezTo>
                  <a:cubicBezTo>
                    <a:pt x="1969" y="1831"/>
                    <a:pt x="1969" y="1802"/>
                    <a:pt x="1969" y="1782"/>
                  </a:cubicBezTo>
                  <a:close/>
                  <a:moveTo>
                    <a:pt x="1634" y="1861"/>
                  </a:moveTo>
                  <a:lnTo>
                    <a:pt x="1615" y="1880"/>
                  </a:lnTo>
                  <a:cubicBezTo>
                    <a:pt x="1604" y="1880"/>
                    <a:pt x="1604" y="1870"/>
                    <a:pt x="1604" y="1870"/>
                  </a:cubicBezTo>
                  <a:cubicBezTo>
                    <a:pt x="1604" y="1861"/>
                    <a:pt x="1615" y="1861"/>
                    <a:pt x="1624" y="1861"/>
                  </a:cubicBezTo>
                  <a:close/>
                  <a:moveTo>
                    <a:pt x="1191" y="1831"/>
                  </a:moveTo>
                  <a:lnTo>
                    <a:pt x="1221" y="1861"/>
                  </a:lnTo>
                  <a:cubicBezTo>
                    <a:pt x="1228" y="1868"/>
                    <a:pt x="1230" y="1877"/>
                    <a:pt x="1230" y="1890"/>
                  </a:cubicBezTo>
                  <a:lnTo>
                    <a:pt x="1230" y="1890"/>
                  </a:lnTo>
                  <a:cubicBezTo>
                    <a:pt x="1221" y="1870"/>
                    <a:pt x="1201" y="1851"/>
                    <a:pt x="1191" y="1831"/>
                  </a:cubicBezTo>
                  <a:close/>
                  <a:moveTo>
                    <a:pt x="1437" y="1890"/>
                  </a:moveTo>
                  <a:cubicBezTo>
                    <a:pt x="1437" y="1890"/>
                    <a:pt x="1437" y="1900"/>
                    <a:pt x="1447" y="1900"/>
                  </a:cubicBezTo>
                  <a:lnTo>
                    <a:pt x="1427" y="1900"/>
                  </a:lnTo>
                  <a:lnTo>
                    <a:pt x="1437" y="1890"/>
                  </a:lnTo>
                  <a:close/>
                  <a:moveTo>
                    <a:pt x="1722" y="1841"/>
                  </a:moveTo>
                  <a:cubicBezTo>
                    <a:pt x="1733" y="1870"/>
                    <a:pt x="1742" y="1890"/>
                    <a:pt x="1762" y="1920"/>
                  </a:cubicBezTo>
                  <a:lnTo>
                    <a:pt x="1762" y="1929"/>
                  </a:lnTo>
                  <a:cubicBezTo>
                    <a:pt x="1733" y="1910"/>
                    <a:pt x="1713" y="1890"/>
                    <a:pt x="1683" y="1870"/>
                  </a:cubicBezTo>
                  <a:cubicBezTo>
                    <a:pt x="1693" y="1861"/>
                    <a:pt x="1703" y="1851"/>
                    <a:pt x="1722" y="1841"/>
                  </a:cubicBezTo>
                  <a:close/>
                  <a:moveTo>
                    <a:pt x="1457" y="1929"/>
                  </a:moveTo>
                  <a:cubicBezTo>
                    <a:pt x="1466" y="1940"/>
                    <a:pt x="1477" y="1959"/>
                    <a:pt x="1486" y="1979"/>
                  </a:cubicBezTo>
                  <a:cubicBezTo>
                    <a:pt x="1466" y="1988"/>
                    <a:pt x="1447" y="2008"/>
                    <a:pt x="1427" y="2018"/>
                  </a:cubicBezTo>
                  <a:cubicBezTo>
                    <a:pt x="1427" y="2008"/>
                    <a:pt x="1418" y="1999"/>
                    <a:pt x="1407" y="1999"/>
                  </a:cubicBezTo>
                  <a:lnTo>
                    <a:pt x="1407" y="1979"/>
                  </a:lnTo>
                  <a:cubicBezTo>
                    <a:pt x="1407" y="1969"/>
                    <a:pt x="1418" y="1959"/>
                    <a:pt x="1418" y="1940"/>
                  </a:cubicBezTo>
                  <a:cubicBezTo>
                    <a:pt x="1427" y="1940"/>
                    <a:pt x="1447" y="1929"/>
                    <a:pt x="1457" y="1929"/>
                  </a:cubicBezTo>
                  <a:close/>
                  <a:moveTo>
                    <a:pt x="1663" y="1890"/>
                  </a:moveTo>
                  <a:cubicBezTo>
                    <a:pt x="1674" y="1900"/>
                    <a:pt x="1683" y="1910"/>
                    <a:pt x="1703" y="1920"/>
                  </a:cubicBezTo>
                  <a:cubicBezTo>
                    <a:pt x="1713" y="1940"/>
                    <a:pt x="1733" y="1949"/>
                    <a:pt x="1752" y="1969"/>
                  </a:cubicBezTo>
                  <a:lnTo>
                    <a:pt x="1742" y="2047"/>
                  </a:lnTo>
                  <a:cubicBezTo>
                    <a:pt x="1713" y="2018"/>
                    <a:pt x="1693" y="1999"/>
                    <a:pt x="1663" y="1979"/>
                  </a:cubicBezTo>
                  <a:cubicBezTo>
                    <a:pt x="1654" y="1949"/>
                    <a:pt x="1634" y="1929"/>
                    <a:pt x="1624" y="1910"/>
                  </a:cubicBezTo>
                  <a:cubicBezTo>
                    <a:pt x="1634" y="1900"/>
                    <a:pt x="1644" y="1890"/>
                    <a:pt x="1663" y="1890"/>
                  </a:cubicBezTo>
                  <a:close/>
                  <a:moveTo>
                    <a:pt x="1713" y="2058"/>
                  </a:moveTo>
                  <a:lnTo>
                    <a:pt x="1742" y="2087"/>
                  </a:lnTo>
                  <a:lnTo>
                    <a:pt x="1733" y="2097"/>
                  </a:lnTo>
                  <a:cubicBezTo>
                    <a:pt x="1722" y="2087"/>
                    <a:pt x="1713" y="2067"/>
                    <a:pt x="1713" y="2058"/>
                  </a:cubicBezTo>
                  <a:close/>
                  <a:moveTo>
                    <a:pt x="1427" y="2058"/>
                  </a:moveTo>
                  <a:cubicBezTo>
                    <a:pt x="1437" y="2077"/>
                    <a:pt x="1457" y="2087"/>
                    <a:pt x="1466" y="2097"/>
                  </a:cubicBezTo>
                  <a:cubicBezTo>
                    <a:pt x="1466" y="2106"/>
                    <a:pt x="1477" y="2106"/>
                    <a:pt x="1486" y="2117"/>
                  </a:cubicBezTo>
                  <a:cubicBezTo>
                    <a:pt x="1466" y="2106"/>
                    <a:pt x="1447" y="2097"/>
                    <a:pt x="1418" y="2087"/>
                  </a:cubicBezTo>
                  <a:lnTo>
                    <a:pt x="1418" y="2067"/>
                  </a:lnTo>
                  <a:cubicBezTo>
                    <a:pt x="1418" y="2067"/>
                    <a:pt x="1427" y="2067"/>
                    <a:pt x="1427" y="2058"/>
                  </a:cubicBezTo>
                  <a:close/>
                  <a:moveTo>
                    <a:pt x="1506" y="2008"/>
                  </a:moveTo>
                  <a:lnTo>
                    <a:pt x="1536" y="2067"/>
                  </a:lnTo>
                  <a:cubicBezTo>
                    <a:pt x="1545" y="2097"/>
                    <a:pt x="1565" y="2126"/>
                    <a:pt x="1575" y="2156"/>
                  </a:cubicBezTo>
                  <a:cubicBezTo>
                    <a:pt x="1565" y="2156"/>
                    <a:pt x="1565" y="2146"/>
                    <a:pt x="1555" y="2146"/>
                  </a:cubicBezTo>
                  <a:cubicBezTo>
                    <a:pt x="1526" y="2117"/>
                    <a:pt x="1486" y="2077"/>
                    <a:pt x="1457" y="2038"/>
                  </a:cubicBezTo>
                  <a:cubicBezTo>
                    <a:pt x="1466" y="2028"/>
                    <a:pt x="1486" y="2018"/>
                    <a:pt x="1506" y="2008"/>
                  </a:cubicBezTo>
                  <a:close/>
                  <a:moveTo>
                    <a:pt x="2864" y="1920"/>
                  </a:moveTo>
                  <a:lnTo>
                    <a:pt x="2864" y="1920"/>
                  </a:lnTo>
                  <a:cubicBezTo>
                    <a:pt x="2776" y="1949"/>
                    <a:pt x="2697" y="1988"/>
                    <a:pt x="2608" y="2028"/>
                  </a:cubicBezTo>
                  <a:cubicBezTo>
                    <a:pt x="2490" y="2077"/>
                    <a:pt x="2372" y="2126"/>
                    <a:pt x="2264" y="2176"/>
                  </a:cubicBezTo>
                  <a:cubicBezTo>
                    <a:pt x="2402" y="2106"/>
                    <a:pt x="2540" y="2028"/>
                    <a:pt x="2677" y="1959"/>
                  </a:cubicBezTo>
                  <a:cubicBezTo>
                    <a:pt x="2746" y="1940"/>
                    <a:pt x="2805" y="1929"/>
                    <a:pt x="2864" y="1920"/>
                  </a:cubicBezTo>
                  <a:close/>
                  <a:moveTo>
                    <a:pt x="1515" y="2289"/>
                  </a:moveTo>
                  <a:lnTo>
                    <a:pt x="1466" y="2313"/>
                  </a:lnTo>
                  <a:lnTo>
                    <a:pt x="1457" y="2313"/>
                  </a:lnTo>
                  <a:lnTo>
                    <a:pt x="1457" y="2303"/>
                  </a:lnTo>
                  <a:cubicBezTo>
                    <a:pt x="1481" y="2303"/>
                    <a:pt x="1499" y="2297"/>
                    <a:pt x="1515" y="2289"/>
                  </a:cubicBezTo>
                  <a:close/>
                  <a:moveTo>
                    <a:pt x="2087" y="2284"/>
                  </a:moveTo>
                  <a:lnTo>
                    <a:pt x="2087" y="2284"/>
                  </a:lnTo>
                  <a:cubicBezTo>
                    <a:pt x="2077" y="2303"/>
                    <a:pt x="2077" y="2313"/>
                    <a:pt x="2067" y="2333"/>
                  </a:cubicBezTo>
                  <a:lnTo>
                    <a:pt x="2037" y="2303"/>
                  </a:lnTo>
                  <a:cubicBezTo>
                    <a:pt x="2057" y="2303"/>
                    <a:pt x="2077" y="2294"/>
                    <a:pt x="2087" y="2284"/>
                  </a:cubicBezTo>
                  <a:close/>
                  <a:moveTo>
                    <a:pt x="778" y="1969"/>
                  </a:moveTo>
                  <a:lnTo>
                    <a:pt x="778" y="1969"/>
                  </a:lnTo>
                  <a:cubicBezTo>
                    <a:pt x="847" y="1999"/>
                    <a:pt x="926" y="2038"/>
                    <a:pt x="1004" y="2067"/>
                  </a:cubicBezTo>
                  <a:lnTo>
                    <a:pt x="1280" y="2343"/>
                  </a:lnTo>
                  <a:cubicBezTo>
                    <a:pt x="1280" y="2343"/>
                    <a:pt x="1270" y="2353"/>
                    <a:pt x="1260" y="2353"/>
                  </a:cubicBezTo>
                  <a:cubicBezTo>
                    <a:pt x="1250" y="2353"/>
                    <a:pt x="1241" y="2343"/>
                    <a:pt x="1241" y="2343"/>
                  </a:cubicBezTo>
                  <a:cubicBezTo>
                    <a:pt x="1122" y="2264"/>
                    <a:pt x="1014" y="2176"/>
                    <a:pt x="915" y="2087"/>
                  </a:cubicBezTo>
                  <a:cubicBezTo>
                    <a:pt x="867" y="2047"/>
                    <a:pt x="817" y="2008"/>
                    <a:pt x="778" y="1969"/>
                  </a:cubicBezTo>
                  <a:close/>
                  <a:moveTo>
                    <a:pt x="2362" y="2323"/>
                  </a:moveTo>
                  <a:lnTo>
                    <a:pt x="2362" y="2323"/>
                  </a:lnTo>
                  <a:cubicBezTo>
                    <a:pt x="2333" y="2333"/>
                    <a:pt x="2313" y="2343"/>
                    <a:pt x="2284" y="2353"/>
                  </a:cubicBezTo>
                  <a:cubicBezTo>
                    <a:pt x="2273" y="2362"/>
                    <a:pt x="2254" y="2362"/>
                    <a:pt x="2234" y="2362"/>
                  </a:cubicBezTo>
                  <a:cubicBezTo>
                    <a:pt x="2284" y="2353"/>
                    <a:pt x="2323" y="2333"/>
                    <a:pt x="2362" y="2323"/>
                  </a:cubicBezTo>
                  <a:close/>
                  <a:moveTo>
                    <a:pt x="2116" y="2303"/>
                  </a:moveTo>
                  <a:cubicBezTo>
                    <a:pt x="2126" y="2303"/>
                    <a:pt x="2126" y="2303"/>
                    <a:pt x="2136" y="2313"/>
                  </a:cubicBezTo>
                  <a:cubicBezTo>
                    <a:pt x="2136" y="2323"/>
                    <a:pt x="2146" y="2343"/>
                    <a:pt x="2146" y="2362"/>
                  </a:cubicBezTo>
                  <a:cubicBezTo>
                    <a:pt x="2136" y="2362"/>
                    <a:pt x="2126" y="2362"/>
                    <a:pt x="2116" y="2373"/>
                  </a:cubicBezTo>
                  <a:cubicBezTo>
                    <a:pt x="2107" y="2362"/>
                    <a:pt x="2096" y="2362"/>
                    <a:pt x="2096" y="2353"/>
                  </a:cubicBezTo>
                  <a:cubicBezTo>
                    <a:pt x="2107" y="2333"/>
                    <a:pt x="2116" y="2313"/>
                    <a:pt x="2116" y="2303"/>
                  </a:cubicBezTo>
                  <a:close/>
                  <a:moveTo>
                    <a:pt x="1890" y="0"/>
                  </a:moveTo>
                  <a:cubicBezTo>
                    <a:pt x="1851" y="0"/>
                    <a:pt x="1811" y="0"/>
                    <a:pt x="1772" y="11"/>
                  </a:cubicBezTo>
                  <a:lnTo>
                    <a:pt x="1772" y="837"/>
                  </a:lnTo>
                  <a:cubicBezTo>
                    <a:pt x="1762" y="857"/>
                    <a:pt x="1762" y="866"/>
                    <a:pt x="1752" y="886"/>
                  </a:cubicBezTo>
                  <a:cubicBezTo>
                    <a:pt x="1722" y="818"/>
                    <a:pt x="1703" y="748"/>
                    <a:pt x="1674" y="680"/>
                  </a:cubicBezTo>
                  <a:cubicBezTo>
                    <a:pt x="1663" y="552"/>
                    <a:pt x="1654" y="424"/>
                    <a:pt x="1634" y="296"/>
                  </a:cubicBezTo>
                  <a:cubicBezTo>
                    <a:pt x="1634" y="208"/>
                    <a:pt x="1624" y="119"/>
                    <a:pt x="1615" y="20"/>
                  </a:cubicBezTo>
                  <a:cubicBezTo>
                    <a:pt x="1595" y="20"/>
                    <a:pt x="1565" y="30"/>
                    <a:pt x="1545" y="30"/>
                  </a:cubicBezTo>
                  <a:cubicBezTo>
                    <a:pt x="1555" y="144"/>
                    <a:pt x="1564" y="267"/>
                    <a:pt x="1574" y="381"/>
                  </a:cubicBezTo>
                  <a:lnTo>
                    <a:pt x="1574" y="381"/>
                  </a:lnTo>
                  <a:cubicBezTo>
                    <a:pt x="1535" y="265"/>
                    <a:pt x="1496" y="157"/>
                    <a:pt x="1447" y="50"/>
                  </a:cubicBezTo>
                  <a:cubicBezTo>
                    <a:pt x="1418" y="59"/>
                    <a:pt x="1378" y="70"/>
                    <a:pt x="1348" y="79"/>
                  </a:cubicBezTo>
                  <a:cubicBezTo>
                    <a:pt x="1398" y="286"/>
                    <a:pt x="1457" y="493"/>
                    <a:pt x="1516" y="700"/>
                  </a:cubicBezTo>
                  <a:cubicBezTo>
                    <a:pt x="1555" y="837"/>
                    <a:pt x="1604" y="985"/>
                    <a:pt x="1644" y="1122"/>
                  </a:cubicBezTo>
                  <a:cubicBezTo>
                    <a:pt x="1644" y="1142"/>
                    <a:pt x="1634" y="1162"/>
                    <a:pt x="1624" y="1181"/>
                  </a:cubicBezTo>
                  <a:cubicBezTo>
                    <a:pt x="1555" y="945"/>
                    <a:pt x="1496" y="709"/>
                    <a:pt x="1427" y="483"/>
                  </a:cubicBezTo>
                  <a:cubicBezTo>
                    <a:pt x="1388" y="345"/>
                    <a:pt x="1348" y="217"/>
                    <a:pt x="1309" y="89"/>
                  </a:cubicBezTo>
                  <a:cubicBezTo>
                    <a:pt x="1300" y="89"/>
                    <a:pt x="1289" y="99"/>
                    <a:pt x="1270" y="99"/>
                  </a:cubicBezTo>
                  <a:cubicBezTo>
                    <a:pt x="1368" y="404"/>
                    <a:pt x="1457" y="709"/>
                    <a:pt x="1545" y="1024"/>
                  </a:cubicBezTo>
                  <a:cubicBezTo>
                    <a:pt x="1565" y="1093"/>
                    <a:pt x="1585" y="1162"/>
                    <a:pt x="1604" y="1240"/>
                  </a:cubicBezTo>
                  <a:cubicBezTo>
                    <a:pt x="1585" y="1280"/>
                    <a:pt x="1565" y="1319"/>
                    <a:pt x="1555" y="1369"/>
                  </a:cubicBezTo>
                  <a:cubicBezTo>
                    <a:pt x="1457" y="1181"/>
                    <a:pt x="1359" y="995"/>
                    <a:pt x="1270" y="818"/>
                  </a:cubicBezTo>
                  <a:cubicBezTo>
                    <a:pt x="1250" y="581"/>
                    <a:pt x="1230" y="345"/>
                    <a:pt x="1221" y="119"/>
                  </a:cubicBezTo>
                  <a:cubicBezTo>
                    <a:pt x="1171" y="138"/>
                    <a:pt x="1112" y="158"/>
                    <a:pt x="1063" y="178"/>
                  </a:cubicBezTo>
                  <a:cubicBezTo>
                    <a:pt x="1063" y="267"/>
                    <a:pt x="1073" y="355"/>
                    <a:pt x="1083" y="453"/>
                  </a:cubicBezTo>
                  <a:cubicBezTo>
                    <a:pt x="1044" y="374"/>
                    <a:pt x="1004" y="306"/>
                    <a:pt x="965" y="227"/>
                  </a:cubicBezTo>
                  <a:lnTo>
                    <a:pt x="906" y="256"/>
                  </a:lnTo>
                  <a:cubicBezTo>
                    <a:pt x="965" y="385"/>
                    <a:pt x="1024" y="503"/>
                    <a:pt x="1093" y="621"/>
                  </a:cubicBezTo>
                  <a:cubicBezTo>
                    <a:pt x="1093" y="700"/>
                    <a:pt x="1103" y="778"/>
                    <a:pt x="1112" y="857"/>
                  </a:cubicBezTo>
                  <a:cubicBezTo>
                    <a:pt x="1044" y="768"/>
                    <a:pt x="985" y="689"/>
                    <a:pt x="926" y="601"/>
                  </a:cubicBezTo>
                  <a:lnTo>
                    <a:pt x="778" y="335"/>
                  </a:lnTo>
                  <a:cubicBezTo>
                    <a:pt x="758" y="355"/>
                    <a:pt x="738" y="365"/>
                    <a:pt x="719" y="374"/>
                  </a:cubicBezTo>
                  <a:cubicBezTo>
                    <a:pt x="837" y="581"/>
                    <a:pt x="955" y="798"/>
                    <a:pt x="1063" y="1004"/>
                  </a:cubicBezTo>
                  <a:cubicBezTo>
                    <a:pt x="1083" y="1044"/>
                    <a:pt x="1103" y="1074"/>
                    <a:pt x="1112" y="1113"/>
                  </a:cubicBezTo>
                  <a:cubicBezTo>
                    <a:pt x="955" y="886"/>
                    <a:pt x="797" y="670"/>
                    <a:pt x="620" y="453"/>
                  </a:cubicBezTo>
                  <a:cubicBezTo>
                    <a:pt x="581" y="493"/>
                    <a:pt x="541" y="522"/>
                    <a:pt x="512" y="562"/>
                  </a:cubicBezTo>
                  <a:cubicBezTo>
                    <a:pt x="729" y="827"/>
                    <a:pt x="926" y="1103"/>
                    <a:pt x="1112" y="1378"/>
                  </a:cubicBezTo>
                  <a:cubicBezTo>
                    <a:pt x="1024" y="1299"/>
                    <a:pt x="926" y="1231"/>
                    <a:pt x="837" y="1152"/>
                  </a:cubicBezTo>
                  <a:cubicBezTo>
                    <a:pt x="797" y="1074"/>
                    <a:pt x="749" y="995"/>
                    <a:pt x="709" y="916"/>
                  </a:cubicBezTo>
                  <a:lnTo>
                    <a:pt x="502" y="562"/>
                  </a:lnTo>
                  <a:cubicBezTo>
                    <a:pt x="482" y="581"/>
                    <a:pt x="473" y="601"/>
                    <a:pt x="453" y="611"/>
                  </a:cubicBezTo>
                  <a:cubicBezTo>
                    <a:pt x="532" y="759"/>
                    <a:pt x="620" y="896"/>
                    <a:pt x="699" y="1034"/>
                  </a:cubicBezTo>
                  <a:lnTo>
                    <a:pt x="463" y="857"/>
                  </a:lnTo>
                  <a:cubicBezTo>
                    <a:pt x="423" y="818"/>
                    <a:pt x="375" y="788"/>
                    <a:pt x="335" y="759"/>
                  </a:cubicBezTo>
                  <a:cubicBezTo>
                    <a:pt x="325" y="768"/>
                    <a:pt x="325" y="778"/>
                    <a:pt x="316" y="788"/>
                  </a:cubicBezTo>
                  <a:cubicBezTo>
                    <a:pt x="453" y="896"/>
                    <a:pt x="600" y="1004"/>
                    <a:pt x="738" y="1113"/>
                  </a:cubicBezTo>
                  <a:cubicBezTo>
                    <a:pt x="768" y="1172"/>
                    <a:pt x="797" y="1221"/>
                    <a:pt x="827" y="1280"/>
                  </a:cubicBezTo>
                  <a:cubicBezTo>
                    <a:pt x="797" y="1260"/>
                    <a:pt x="778" y="1240"/>
                    <a:pt x="749" y="1221"/>
                  </a:cubicBezTo>
                  <a:cubicBezTo>
                    <a:pt x="591" y="1093"/>
                    <a:pt x="434" y="965"/>
                    <a:pt x="276" y="847"/>
                  </a:cubicBezTo>
                  <a:cubicBezTo>
                    <a:pt x="266" y="847"/>
                    <a:pt x="266" y="857"/>
                    <a:pt x="256" y="866"/>
                  </a:cubicBezTo>
                  <a:cubicBezTo>
                    <a:pt x="246" y="877"/>
                    <a:pt x="246" y="886"/>
                    <a:pt x="237" y="896"/>
                  </a:cubicBezTo>
                  <a:cubicBezTo>
                    <a:pt x="443" y="1093"/>
                    <a:pt x="650" y="1290"/>
                    <a:pt x="847" y="1487"/>
                  </a:cubicBezTo>
                  <a:cubicBezTo>
                    <a:pt x="915" y="1546"/>
                    <a:pt x="974" y="1605"/>
                    <a:pt x="1033" y="1673"/>
                  </a:cubicBezTo>
                  <a:lnTo>
                    <a:pt x="1211" y="1999"/>
                  </a:lnTo>
                  <a:cubicBezTo>
                    <a:pt x="1171" y="1988"/>
                    <a:pt x="1142" y="1979"/>
                    <a:pt x="1103" y="1959"/>
                  </a:cubicBezTo>
                  <a:cubicBezTo>
                    <a:pt x="788" y="1644"/>
                    <a:pt x="482" y="1329"/>
                    <a:pt x="178" y="1014"/>
                  </a:cubicBezTo>
                  <a:cubicBezTo>
                    <a:pt x="148" y="1063"/>
                    <a:pt x="128" y="1113"/>
                    <a:pt x="108" y="1162"/>
                  </a:cubicBezTo>
                  <a:lnTo>
                    <a:pt x="758" y="1811"/>
                  </a:lnTo>
                  <a:lnTo>
                    <a:pt x="463" y="1693"/>
                  </a:lnTo>
                  <a:cubicBezTo>
                    <a:pt x="335" y="1585"/>
                    <a:pt x="217" y="1467"/>
                    <a:pt x="99" y="1349"/>
                  </a:cubicBezTo>
                  <a:cubicBezTo>
                    <a:pt x="79" y="1339"/>
                    <a:pt x="69" y="1319"/>
                    <a:pt x="60" y="1310"/>
                  </a:cubicBezTo>
                  <a:cubicBezTo>
                    <a:pt x="60" y="1319"/>
                    <a:pt x="49" y="1339"/>
                    <a:pt x="49" y="1349"/>
                  </a:cubicBezTo>
                  <a:cubicBezTo>
                    <a:pt x="158" y="1457"/>
                    <a:pt x="266" y="1555"/>
                    <a:pt x="384" y="1664"/>
                  </a:cubicBezTo>
                  <a:cubicBezTo>
                    <a:pt x="256" y="1614"/>
                    <a:pt x="138" y="1566"/>
                    <a:pt x="20" y="1507"/>
                  </a:cubicBezTo>
                  <a:cubicBezTo>
                    <a:pt x="10" y="1555"/>
                    <a:pt x="1" y="1605"/>
                    <a:pt x="1" y="1654"/>
                  </a:cubicBezTo>
                  <a:cubicBezTo>
                    <a:pt x="227" y="1743"/>
                    <a:pt x="453" y="1841"/>
                    <a:pt x="679" y="1929"/>
                  </a:cubicBezTo>
                  <a:cubicBezTo>
                    <a:pt x="837" y="2067"/>
                    <a:pt x="994" y="2195"/>
                    <a:pt x="1152" y="2313"/>
                  </a:cubicBezTo>
                  <a:lnTo>
                    <a:pt x="1033" y="2284"/>
                  </a:lnTo>
                  <a:cubicBezTo>
                    <a:pt x="994" y="2274"/>
                    <a:pt x="945" y="2254"/>
                    <a:pt x="906" y="2244"/>
                  </a:cubicBezTo>
                  <a:cubicBezTo>
                    <a:pt x="600" y="2117"/>
                    <a:pt x="296" y="1979"/>
                    <a:pt x="1" y="1831"/>
                  </a:cubicBezTo>
                  <a:lnTo>
                    <a:pt x="1" y="1831"/>
                  </a:lnTo>
                  <a:cubicBezTo>
                    <a:pt x="1" y="1890"/>
                    <a:pt x="10" y="1940"/>
                    <a:pt x="10" y="1988"/>
                  </a:cubicBezTo>
                  <a:cubicBezTo>
                    <a:pt x="316" y="2136"/>
                    <a:pt x="630" y="2274"/>
                    <a:pt x="945" y="2402"/>
                  </a:cubicBezTo>
                  <a:lnTo>
                    <a:pt x="2697" y="2402"/>
                  </a:lnTo>
                  <a:cubicBezTo>
                    <a:pt x="2815" y="2392"/>
                    <a:pt x="2943" y="2382"/>
                    <a:pt x="3061" y="2373"/>
                  </a:cubicBezTo>
                  <a:cubicBezTo>
                    <a:pt x="3218" y="2362"/>
                    <a:pt x="3366" y="2343"/>
                    <a:pt x="3524" y="2333"/>
                  </a:cubicBezTo>
                  <a:cubicBezTo>
                    <a:pt x="3541" y="2324"/>
                    <a:pt x="3543" y="2301"/>
                    <a:pt x="3531" y="2301"/>
                  </a:cubicBezTo>
                  <a:cubicBezTo>
                    <a:pt x="3529" y="2301"/>
                    <a:pt x="3526" y="2302"/>
                    <a:pt x="3524" y="2303"/>
                  </a:cubicBezTo>
                  <a:cubicBezTo>
                    <a:pt x="3199" y="2333"/>
                    <a:pt x="2884" y="2362"/>
                    <a:pt x="2569" y="2392"/>
                  </a:cubicBezTo>
                  <a:cubicBezTo>
                    <a:pt x="2608" y="2373"/>
                    <a:pt x="2647" y="2353"/>
                    <a:pt x="2677" y="2343"/>
                  </a:cubicBezTo>
                  <a:cubicBezTo>
                    <a:pt x="2825" y="2323"/>
                    <a:pt x="2973" y="2313"/>
                    <a:pt x="3120" y="2294"/>
                  </a:cubicBezTo>
                  <a:cubicBezTo>
                    <a:pt x="3317" y="2274"/>
                    <a:pt x="3513" y="2254"/>
                    <a:pt x="3701" y="2235"/>
                  </a:cubicBezTo>
                  <a:cubicBezTo>
                    <a:pt x="3710" y="2225"/>
                    <a:pt x="3710" y="2215"/>
                    <a:pt x="3710" y="2205"/>
                  </a:cubicBezTo>
                  <a:lnTo>
                    <a:pt x="3710" y="2205"/>
                  </a:lnTo>
                  <a:cubicBezTo>
                    <a:pt x="3406" y="2235"/>
                    <a:pt x="3091" y="2264"/>
                    <a:pt x="2776" y="2303"/>
                  </a:cubicBezTo>
                  <a:cubicBezTo>
                    <a:pt x="2973" y="2225"/>
                    <a:pt x="3159" y="2136"/>
                    <a:pt x="3356" y="2058"/>
                  </a:cubicBezTo>
                  <a:cubicBezTo>
                    <a:pt x="3494" y="2028"/>
                    <a:pt x="3622" y="1988"/>
                    <a:pt x="3760" y="1959"/>
                  </a:cubicBezTo>
                  <a:cubicBezTo>
                    <a:pt x="3760" y="1949"/>
                    <a:pt x="3769" y="1940"/>
                    <a:pt x="3769" y="1929"/>
                  </a:cubicBezTo>
                  <a:lnTo>
                    <a:pt x="3769" y="1929"/>
                  </a:lnTo>
                  <a:cubicBezTo>
                    <a:pt x="3681" y="1949"/>
                    <a:pt x="3602" y="1969"/>
                    <a:pt x="3513" y="1988"/>
                  </a:cubicBezTo>
                  <a:cubicBezTo>
                    <a:pt x="3583" y="1959"/>
                    <a:pt x="3651" y="1929"/>
                    <a:pt x="3710" y="1900"/>
                  </a:cubicBezTo>
                  <a:cubicBezTo>
                    <a:pt x="3786" y="1867"/>
                    <a:pt x="3740" y="1783"/>
                    <a:pt x="3670" y="1783"/>
                  </a:cubicBezTo>
                  <a:cubicBezTo>
                    <a:pt x="3658" y="1783"/>
                    <a:pt x="3645" y="1786"/>
                    <a:pt x="3632" y="1792"/>
                  </a:cubicBezTo>
                  <a:cubicBezTo>
                    <a:pt x="3297" y="1940"/>
                    <a:pt x="2953" y="2087"/>
                    <a:pt x="2608" y="2225"/>
                  </a:cubicBezTo>
                  <a:cubicBezTo>
                    <a:pt x="2481" y="2264"/>
                    <a:pt x="2343" y="2303"/>
                    <a:pt x="2214" y="2343"/>
                  </a:cubicBezTo>
                  <a:cubicBezTo>
                    <a:pt x="2205" y="2303"/>
                    <a:pt x="2195" y="2274"/>
                    <a:pt x="2185" y="2244"/>
                  </a:cubicBezTo>
                  <a:cubicBezTo>
                    <a:pt x="2470" y="2126"/>
                    <a:pt x="2746" y="1999"/>
                    <a:pt x="3021" y="1880"/>
                  </a:cubicBezTo>
                  <a:cubicBezTo>
                    <a:pt x="3110" y="1861"/>
                    <a:pt x="3199" y="1841"/>
                    <a:pt x="3277" y="1821"/>
                  </a:cubicBezTo>
                  <a:cubicBezTo>
                    <a:pt x="3445" y="1782"/>
                    <a:pt x="3612" y="1732"/>
                    <a:pt x="3769" y="1693"/>
                  </a:cubicBezTo>
                  <a:lnTo>
                    <a:pt x="3769" y="1664"/>
                  </a:lnTo>
                  <a:cubicBezTo>
                    <a:pt x="3572" y="1713"/>
                    <a:pt x="3366" y="1762"/>
                    <a:pt x="3159" y="1811"/>
                  </a:cubicBezTo>
                  <a:cubicBezTo>
                    <a:pt x="3347" y="1732"/>
                    <a:pt x="3533" y="1644"/>
                    <a:pt x="3710" y="1566"/>
                  </a:cubicBezTo>
                  <a:cubicBezTo>
                    <a:pt x="3727" y="1557"/>
                    <a:pt x="3715" y="1534"/>
                    <a:pt x="3699" y="1534"/>
                  </a:cubicBezTo>
                  <a:cubicBezTo>
                    <a:pt x="3696" y="1534"/>
                    <a:pt x="3693" y="1534"/>
                    <a:pt x="3691" y="1536"/>
                  </a:cubicBezTo>
                  <a:cubicBezTo>
                    <a:pt x="3465" y="1644"/>
                    <a:pt x="3238" y="1752"/>
                    <a:pt x="3002" y="1851"/>
                  </a:cubicBezTo>
                  <a:cubicBezTo>
                    <a:pt x="2933" y="1870"/>
                    <a:pt x="2864" y="1890"/>
                    <a:pt x="2785" y="1900"/>
                  </a:cubicBezTo>
                  <a:cubicBezTo>
                    <a:pt x="3100" y="1732"/>
                    <a:pt x="3415" y="1575"/>
                    <a:pt x="3740" y="1408"/>
                  </a:cubicBezTo>
                  <a:cubicBezTo>
                    <a:pt x="3730" y="1359"/>
                    <a:pt x="3710" y="1310"/>
                    <a:pt x="3701" y="1270"/>
                  </a:cubicBezTo>
                  <a:cubicBezTo>
                    <a:pt x="3218" y="1526"/>
                    <a:pt x="2736" y="1772"/>
                    <a:pt x="2244" y="2028"/>
                  </a:cubicBezTo>
                  <a:cubicBezTo>
                    <a:pt x="2254" y="2018"/>
                    <a:pt x="2264" y="1999"/>
                    <a:pt x="2264" y="1988"/>
                  </a:cubicBezTo>
                  <a:lnTo>
                    <a:pt x="2706" y="1693"/>
                  </a:lnTo>
                  <a:cubicBezTo>
                    <a:pt x="2854" y="1605"/>
                    <a:pt x="2992" y="1526"/>
                    <a:pt x="3139" y="1447"/>
                  </a:cubicBezTo>
                  <a:cubicBezTo>
                    <a:pt x="3317" y="1349"/>
                    <a:pt x="3484" y="1251"/>
                    <a:pt x="3651" y="1152"/>
                  </a:cubicBezTo>
                  <a:cubicBezTo>
                    <a:pt x="3651" y="1142"/>
                    <a:pt x="3651" y="1133"/>
                    <a:pt x="3642" y="1122"/>
                  </a:cubicBezTo>
                  <a:cubicBezTo>
                    <a:pt x="3415" y="1251"/>
                    <a:pt x="3189" y="1378"/>
                    <a:pt x="2962" y="1516"/>
                  </a:cubicBezTo>
                  <a:lnTo>
                    <a:pt x="3612" y="1044"/>
                  </a:lnTo>
                  <a:cubicBezTo>
                    <a:pt x="3592" y="1004"/>
                    <a:pt x="3572" y="965"/>
                    <a:pt x="3543" y="926"/>
                  </a:cubicBezTo>
                  <a:cubicBezTo>
                    <a:pt x="3445" y="995"/>
                    <a:pt x="3336" y="1074"/>
                    <a:pt x="3228" y="1152"/>
                  </a:cubicBezTo>
                  <a:cubicBezTo>
                    <a:pt x="3150" y="1181"/>
                    <a:pt x="3071" y="1221"/>
                    <a:pt x="2982" y="1251"/>
                  </a:cubicBezTo>
                  <a:cubicBezTo>
                    <a:pt x="3032" y="1211"/>
                    <a:pt x="3080" y="1172"/>
                    <a:pt x="3120" y="1122"/>
                  </a:cubicBezTo>
                  <a:cubicBezTo>
                    <a:pt x="3238" y="1014"/>
                    <a:pt x="3347" y="906"/>
                    <a:pt x="3454" y="788"/>
                  </a:cubicBezTo>
                  <a:cubicBezTo>
                    <a:pt x="3454" y="778"/>
                    <a:pt x="3445" y="768"/>
                    <a:pt x="3435" y="759"/>
                  </a:cubicBezTo>
                  <a:cubicBezTo>
                    <a:pt x="3268" y="945"/>
                    <a:pt x="3091" y="1122"/>
                    <a:pt x="2894" y="1290"/>
                  </a:cubicBezTo>
                  <a:lnTo>
                    <a:pt x="2884" y="1299"/>
                  </a:lnTo>
                  <a:cubicBezTo>
                    <a:pt x="3061" y="1103"/>
                    <a:pt x="3228" y="906"/>
                    <a:pt x="3395" y="700"/>
                  </a:cubicBezTo>
                  <a:cubicBezTo>
                    <a:pt x="3366" y="670"/>
                    <a:pt x="3327" y="630"/>
                    <a:pt x="3297" y="591"/>
                  </a:cubicBezTo>
                  <a:cubicBezTo>
                    <a:pt x="3248" y="650"/>
                    <a:pt x="3199" y="700"/>
                    <a:pt x="3150" y="759"/>
                  </a:cubicBezTo>
                  <a:cubicBezTo>
                    <a:pt x="3071" y="818"/>
                    <a:pt x="2992" y="877"/>
                    <a:pt x="2914" y="926"/>
                  </a:cubicBezTo>
                  <a:cubicBezTo>
                    <a:pt x="3002" y="778"/>
                    <a:pt x="3091" y="630"/>
                    <a:pt x="3179" y="473"/>
                  </a:cubicBezTo>
                  <a:cubicBezTo>
                    <a:pt x="3130" y="433"/>
                    <a:pt x="3071" y="394"/>
                    <a:pt x="3021" y="355"/>
                  </a:cubicBezTo>
                  <a:cubicBezTo>
                    <a:pt x="2923" y="542"/>
                    <a:pt x="2835" y="719"/>
                    <a:pt x="2736" y="906"/>
                  </a:cubicBezTo>
                  <a:cubicBezTo>
                    <a:pt x="2785" y="788"/>
                    <a:pt x="2825" y="670"/>
                    <a:pt x="2874" y="552"/>
                  </a:cubicBezTo>
                  <a:lnTo>
                    <a:pt x="2962" y="315"/>
                  </a:lnTo>
                  <a:cubicBezTo>
                    <a:pt x="2953" y="306"/>
                    <a:pt x="2943" y="306"/>
                    <a:pt x="2933" y="296"/>
                  </a:cubicBezTo>
                  <a:cubicBezTo>
                    <a:pt x="2835" y="552"/>
                    <a:pt x="2736" y="807"/>
                    <a:pt x="2638" y="1054"/>
                  </a:cubicBezTo>
                  <a:cubicBezTo>
                    <a:pt x="2628" y="1074"/>
                    <a:pt x="2618" y="1093"/>
                    <a:pt x="2618" y="1103"/>
                  </a:cubicBezTo>
                  <a:cubicBezTo>
                    <a:pt x="2599" y="1133"/>
                    <a:pt x="2588" y="1152"/>
                    <a:pt x="2569" y="1172"/>
                  </a:cubicBezTo>
                  <a:cubicBezTo>
                    <a:pt x="2520" y="1211"/>
                    <a:pt x="2481" y="1240"/>
                    <a:pt x="2431" y="1270"/>
                  </a:cubicBezTo>
                  <a:cubicBezTo>
                    <a:pt x="2540" y="1063"/>
                    <a:pt x="2638" y="847"/>
                    <a:pt x="2736" y="621"/>
                  </a:cubicBezTo>
                  <a:cubicBezTo>
                    <a:pt x="2795" y="512"/>
                    <a:pt x="2844" y="394"/>
                    <a:pt x="2894" y="276"/>
                  </a:cubicBezTo>
                  <a:cubicBezTo>
                    <a:pt x="2874" y="256"/>
                    <a:pt x="2854" y="247"/>
                    <a:pt x="2835" y="237"/>
                  </a:cubicBezTo>
                  <a:cubicBezTo>
                    <a:pt x="2717" y="503"/>
                    <a:pt x="2599" y="768"/>
                    <a:pt x="2481" y="1024"/>
                  </a:cubicBezTo>
                  <a:cubicBezTo>
                    <a:pt x="2421" y="1142"/>
                    <a:pt x="2362" y="1251"/>
                    <a:pt x="2313" y="1359"/>
                  </a:cubicBezTo>
                  <a:cubicBezTo>
                    <a:pt x="2307" y="1365"/>
                    <a:pt x="2300" y="1367"/>
                    <a:pt x="2296" y="1371"/>
                  </a:cubicBezTo>
                  <a:lnTo>
                    <a:pt x="2296" y="1371"/>
                  </a:lnTo>
                  <a:cubicBezTo>
                    <a:pt x="2433" y="1069"/>
                    <a:pt x="2550" y="766"/>
                    <a:pt x="2658" y="463"/>
                  </a:cubicBezTo>
                  <a:cubicBezTo>
                    <a:pt x="2697" y="374"/>
                    <a:pt x="2726" y="286"/>
                    <a:pt x="2776" y="208"/>
                  </a:cubicBezTo>
                  <a:cubicBezTo>
                    <a:pt x="2746" y="197"/>
                    <a:pt x="2726" y="188"/>
                    <a:pt x="2706" y="178"/>
                  </a:cubicBezTo>
                  <a:cubicBezTo>
                    <a:pt x="2677" y="237"/>
                    <a:pt x="2647" y="296"/>
                    <a:pt x="2618" y="365"/>
                  </a:cubicBezTo>
                  <a:lnTo>
                    <a:pt x="2529" y="630"/>
                  </a:lnTo>
                  <a:cubicBezTo>
                    <a:pt x="2490" y="719"/>
                    <a:pt x="2451" y="818"/>
                    <a:pt x="2421" y="916"/>
                  </a:cubicBezTo>
                  <a:cubicBezTo>
                    <a:pt x="2343" y="1093"/>
                    <a:pt x="2264" y="1280"/>
                    <a:pt x="2175" y="1467"/>
                  </a:cubicBezTo>
                  <a:lnTo>
                    <a:pt x="1998" y="1585"/>
                  </a:lnTo>
                  <a:cubicBezTo>
                    <a:pt x="2008" y="1555"/>
                    <a:pt x="2018" y="1516"/>
                    <a:pt x="2018" y="1477"/>
                  </a:cubicBezTo>
                  <a:cubicBezTo>
                    <a:pt x="2126" y="1162"/>
                    <a:pt x="2234" y="857"/>
                    <a:pt x="2352" y="542"/>
                  </a:cubicBezTo>
                  <a:cubicBezTo>
                    <a:pt x="2411" y="404"/>
                    <a:pt x="2470" y="256"/>
                    <a:pt x="2529" y="109"/>
                  </a:cubicBezTo>
                  <a:cubicBezTo>
                    <a:pt x="2510" y="99"/>
                    <a:pt x="2490" y="99"/>
                    <a:pt x="2470" y="89"/>
                  </a:cubicBezTo>
                  <a:cubicBezTo>
                    <a:pt x="2343" y="385"/>
                    <a:pt x="2225" y="689"/>
                    <a:pt x="2116" y="985"/>
                  </a:cubicBezTo>
                  <a:lnTo>
                    <a:pt x="2087" y="1074"/>
                  </a:lnTo>
                  <a:cubicBezTo>
                    <a:pt x="2116" y="906"/>
                    <a:pt x="2136" y="748"/>
                    <a:pt x="2166" y="581"/>
                  </a:cubicBezTo>
                  <a:cubicBezTo>
                    <a:pt x="2195" y="404"/>
                    <a:pt x="2225" y="217"/>
                    <a:pt x="2254" y="40"/>
                  </a:cubicBezTo>
                  <a:cubicBezTo>
                    <a:pt x="2225" y="30"/>
                    <a:pt x="2205" y="30"/>
                    <a:pt x="2175" y="20"/>
                  </a:cubicBezTo>
                  <a:cubicBezTo>
                    <a:pt x="2166" y="50"/>
                    <a:pt x="2146" y="79"/>
                    <a:pt x="2136" y="99"/>
                  </a:cubicBezTo>
                  <a:cubicBezTo>
                    <a:pt x="2136" y="70"/>
                    <a:pt x="2146" y="50"/>
                    <a:pt x="2146" y="20"/>
                  </a:cubicBezTo>
                  <a:cubicBezTo>
                    <a:pt x="2096" y="11"/>
                    <a:pt x="2037" y="11"/>
                    <a:pt x="1988" y="11"/>
                  </a:cubicBezTo>
                  <a:lnTo>
                    <a:pt x="1929" y="512"/>
                  </a:lnTo>
                  <a:cubicBezTo>
                    <a:pt x="1919" y="522"/>
                    <a:pt x="1910" y="542"/>
                    <a:pt x="1910" y="552"/>
                  </a:cubicBezTo>
                  <a:lnTo>
                    <a:pt x="1910" y="414"/>
                  </a:lnTo>
                  <a:cubicBezTo>
                    <a:pt x="1910" y="276"/>
                    <a:pt x="1919" y="138"/>
                    <a:pt x="1919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97922" y="5070107"/>
              <a:ext cx="73299" cy="12711"/>
            </a:xfrm>
            <a:custGeom>
              <a:avLst/>
              <a:gdLst/>
              <a:ahLst/>
              <a:cxnLst/>
              <a:rect l="l" t="t" r="r" b="b"/>
              <a:pathLst>
                <a:path w="346" h="60" extrusionOk="0">
                  <a:moveTo>
                    <a:pt x="0" y="1"/>
                  </a:moveTo>
                  <a:cubicBezTo>
                    <a:pt x="0" y="11"/>
                    <a:pt x="0" y="20"/>
                    <a:pt x="11" y="31"/>
                  </a:cubicBezTo>
                  <a:lnTo>
                    <a:pt x="188" y="60"/>
                  </a:lnTo>
                  <a:lnTo>
                    <a:pt x="345" y="60"/>
                  </a:lnTo>
                  <a:cubicBezTo>
                    <a:pt x="306" y="60"/>
                    <a:pt x="267" y="50"/>
                    <a:pt x="227" y="40"/>
                  </a:cubicBezTo>
                  <a:cubicBezTo>
                    <a:pt x="148" y="31"/>
                    <a:pt x="70" y="11"/>
                    <a:pt x="0" y="1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49" y="5082606"/>
              <a:ext cx="9143974" cy="123295"/>
            </a:xfrm>
            <a:custGeom>
              <a:avLst/>
              <a:gdLst/>
              <a:ahLst/>
              <a:cxnLst/>
              <a:rect l="l" t="t" r="r" b="b"/>
              <a:pathLst>
                <a:path w="43163" h="582" extrusionOk="0">
                  <a:moveTo>
                    <a:pt x="0" y="1"/>
                  </a:moveTo>
                  <a:lnTo>
                    <a:pt x="0" y="582"/>
                  </a:lnTo>
                  <a:lnTo>
                    <a:pt x="43163" y="582"/>
                  </a:lnTo>
                  <a:lnTo>
                    <a:pt x="43163" y="1"/>
                  </a:ln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6218832" y="4559343"/>
              <a:ext cx="823875" cy="523475"/>
            </a:xfrm>
            <a:custGeom>
              <a:avLst/>
              <a:gdLst/>
              <a:ahLst/>
              <a:cxnLst/>
              <a:rect l="l" t="t" r="r" b="b"/>
              <a:pathLst>
                <a:path w="3889" h="2471" extrusionOk="0">
                  <a:moveTo>
                    <a:pt x="1999" y="1"/>
                  </a:moveTo>
                  <a:cubicBezTo>
                    <a:pt x="1890" y="1"/>
                    <a:pt x="1782" y="60"/>
                    <a:pt x="1713" y="148"/>
                  </a:cubicBezTo>
                  <a:cubicBezTo>
                    <a:pt x="1634" y="247"/>
                    <a:pt x="1605" y="375"/>
                    <a:pt x="1585" y="493"/>
                  </a:cubicBezTo>
                  <a:cubicBezTo>
                    <a:pt x="1546" y="749"/>
                    <a:pt x="1536" y="1005"/>
                    <a:pt x="1566" y="1250"/>
                  </a:cubicBezTo>
                  <a:cubicBezTo>
                    <a:pt x="1477" y="1005"/>
                    <a:pt x="1319" y="778"/>
                    <a:pt x="1133" y="601"/>
                  </a:cubicBezTo>
                  <a:cubicBezTo>
                    <a:pt x="1054" y="532"/>
                    <a:pt x="965" y="463"/>
                    <a:pt x="866" y="434"/>
                  </a:cubicBezTo>
                  <a:cubicBezTo>
                    <a:pt x="832" y="422"/>
                    <a:pt x="797" y="417"/>
                    <a:pt x="763" y="417"/>
                  </a:cubicBezTo>
                  <a:cubicBezTo>
                    <a:pt x="711" y="417"/>
                    <a:pt x="662" y="430"/>
                    <a:pt x="621" y="454"/>
                  </a:cubicBezTo>
                  <a:cubicBezTo>
                    <a:pt x="601" y="463"/>
                    <a:pt x="581" y="473"/>
                    <a:pt x="571" y="483"/>
                  </a:cubicBezTo>
                  <a:lnTo>
                    <a:pt x="562" y="483"/>
                  </a:lnTo>
                  <a:cubicBezTo>
                    <a:pt x="453" y="591"/>
                    <a:pt x="463" y="769"/>
                    <a:pt x="503" y="926"/>
                  </a:cubicBezTo>
                  <a:cubicBezTo>
                    <a:pt x="571" y="1270"/>
                    <a:pt x="739" y="1595"/>
                    <a:pt x="945" y="1880"/>
                  </a:cubicBezTo>
                  <a:cubicBezTo>
                    <a:pt x="798" y="1683"/>
                    <a:pt x="611" y="1526"/>
                    <a:pt x="404" y="1398"/>
                  </a:cubicBezTo>
                  <a:cubicBezTo>
                    <a:pt x="341" y="1363"/>
                    <a:pt x="269" y="1329"/>
                    <a:pt x="197" y="1329"/>
                  </a:cubicBezTo>
                  <a:cubicBezTo>
                    <a:pt x="167" y="1329"/>
                    <a:pt x="138" y="1335"/>
                    <a:pt x="109" y="1349"/>
                  </a:cubicBezTo>
                  <a:cubicBezTo>
                    <a:pt x="89" y="1359"/>
                    <a:pt x="70" y="1379"/>
                    <a:pt x="50" y="1398"/>
                  </a:cubicBezTo>
                  <a:cubicBezTo>
                    <a:pt x="40" y="1408"/>
                    <a:pt x="30" y="1428"/>
                    <a:pt x="20" y="1447"/>
                  </a:cubicBezTo>
                  <a:cubicBezTo>
                    <a:pt x="11" y="1477"/>
                    <a:pt x="11" y="1506"/>
                    <a:pt x="0" y="1536"/>
                  </a:cubicBezTo>
                  <a:cubicBezTo>
                    <a:pt x="0" y="1605"/>
                    <a:pt x="20" y="1683"/>
                    <a:pt x="50" y="1753"/>
                  </a:cubicBezTo>
                  <a:cubicBezTo>
                    <a:pt x="148" y="2028"/>
                    <a:pt x="326" y="2284"/>
                    <a:pt x="562" y="2471"/>
                  </a:cubicBezTo>
                  <a:lnTo>
                    <a:pt x="3298" y="2471"/>
                  </a:lnTo>
                  <a:cubicBezTo>
                    <a:pt x="3435" y="2382"/>
                    <a:pt x="3563" y="2284"/>
                    <a:pt x="3672" y="2175"/>
                  </a:cubicBezTo>
                  <a:cubicBezTo>
                    <a:pt x="3750" y="2087"/>
                    <a:pt x="3829" y="1998"/>
                    <a:pt x="3858" y="1890"/>
                  </a:cubicBezTo>
                  <a:cubicBezTo>
                    <a:pt x="3888" y="1782"/>
                    <a:pt x="3858" y="1644"/>
                    <a:pt x="3760" y="1585"/>
                  </a:cubicBezTo>
                  <a:cubicBezTo>
                    <a:pt x="3740" y="1576"/>
                    <a:pt x="3720" y="1565"/>
                    <a:pt x="3701" y="1565"/>
                  </a:cubicBezTo>
                  <a:cubicBezTo>
                    <a:pt x="3683" y="1561"/>
                    <a:pt x="3666" y="1559"/>
                    <a:pt x="3649" y="1559"/>
                  </a:cubicBezTo>
                  <a:cubicBezTo>
                    <a:pt x="3546" y="1559"/>
                    <a:pt x="3441" y="1626"/>
                    <a:pt x="3357" y="1694"/>
                  </a:cubicBezTo>
                  <a:cubicBezTo>
                    <a:pt x="3287" y="1742"/>
                    <a:pt x="3228" y="1801"/>
                    <a:pt x="3179" y="1861"/>
                  </a:cubicBezTo>
                  <a:cubicBezTo>
                    <a:pt x="3346" y="1546"/>
                    <a:pt x="3396" y="1162"/>
                    <a:pt x="3307" y="817"/>
                  </a:cubicBezTo>
                  <a:cubicBezTo>
                    <a:pt x="3278" y="710"/>
                    <a:pt x="3228" y="601"/>
                    <a:pt x="3150" y="552"/>
                  </a:cubicBezTo>
                  <a:cubicBezTo>
                    <a:pt x="3130" y="542"/>
                    <a:pt x="3120" y="532"/>
                    <a:pt x="3101" y="522"/>
                  </a:cubicBezTo>
                  <a:lnTo>
                    <a:pt x="3091" y="522"/>
                  </a:lnTo>
                  <a:cubicBezTo>
                    <a:pt x="3068" y="514"/>
                    <a:pt x="3045" y="510"/>
                    <a:pt x="3022" y="510"/>
                  </a:cubicBezTo>
                  <a:cubicBezTo>
                    <a:pt x="2963" y="510"/>
                    <a:pt x="2904" y="533"/>
                    <a:pt x="2854" y="562"/>
                  </a:cubicBezTo>
                  <a:cubicBezTo>
                    <a:pt x="2786" y="611"/>
                    <a:pt x="2736" y="680"/>
                    <a:pt x="2687" y="749"/>
                  </a:cubicBezTo>
                  <a:cubicBezTo>
                    <a:pt x="2559" y="946"/>
                    <a:pt x="2451" y="1143"/>
                    <a:pt x="2392" y="1359"/>
                  </a:cubicBezTo>
                  <a:cubicBezTo>
                    <a:pt x="2421" y="1034"/>
                    <a:pt x="2402" y="719"/>
                    <a:pt x="2323" y="404"/>
                  </a:cubicBezTo>
                  <a:cubicBezTo>
                    <a:pt x="2284" y="247"/>
                    <a:pt x="2205" y="60"/>
                    <a:pt x="2047" y="10"/>
                  </a:cubicBezTo>
                  <a:lnTo>
                    <a:pt x="2038" y="10"/>
                  </a:lnTo>
                  <a:cubicBezTo>
                    <a:pt x="2018" y="1"/>
                    <a:pt x="2008" y="1"/>
                    <a:pt x="1999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6223069" y="4855506"/>
              <a:ext cx="194052" cy="227312"/>
            </a:xfrm>
            <a:custGeom>
              <a:avLst/>
              <a:gdLst/>
              <a:ahLst/>
              <a:cxnLst/>
              <a:rect l="l" t="t" r="r" b="b"/>
              <a:pathLst>
                <a:path w="91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91" y="718"/>
                    <a:pt x="846" y="1073"/>
                  </a:cubicBezTo>
                  <a:lnTo>
                    <a:pt x="916" y="1073"/>
                  </a:lnTo>
                  <a:cubicBezTo>
                    <a:pt x="689" y="758"/>
                    <a:pt x="443" y="443"/>
                    <a:pt x="177" y="158"/>
                  </a:cubicBezTo>
                  <a:cubicBezTo>
                    <a:pt x="12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6339797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10" y="20"/>
                    <a:pt x="0" y="30"/>
                  </a:cubicBezTo>
                  <a:cubicBezTo>
                    <a:pt x="384" y="640"/>
                    <a:pt x="709" y="1280"/>
                    <a:pt x="965" y="1949"/>
                  </a:cubicBezTo>
                  <a:cubicBezTo>
                    <a:pt x="975" y="1978"/>
                    <a:pt x="984" y="1998"/>
                    <a:pt x="995" y="2018"/>
                  </a:cubicBezTo>
                  <a:lnTo>
                    <a:pt x="1054" y="2018"/>
                  </a:lnTo>
                  <a:cubicBezTo>
                    <a:pt x="837" y="1447"/>
                    <a:pt x="571" y="876"/>
                    <a:pt x="256" y="345"/>
                  </a:cubicBezTo>
                  <a:cubicBezTo>
                    <a:pt x="188" y="227"/>
                    <a:pt x="118" y="10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6621342" y="4559343"/>
              <a:ext cx="31353" cy="523475"/>
            </a:xfrm>
            <a:custGeom>
              <a:avLst/>
              <a:gdLst/>
              <a:ahLst/>
              <a:cxnLst/>
              <a:rect l="l" t="t" r="r" b="b"/>
              <a:pathLst>
                <a:path w="148" h="2471" extrusionOk="0">
                  <a:moveTo>
                    <a:pt x="99" y="1"/>
                  </a:moveTo>
                  <a:cubicBezTo>
                    <a:pt x="88" y="699"/>
                    <a:pt x="69" y="1388"/>
                    <a:pt x="20" y="2077"/>
                  </a:cubicBezTo>
                  <a:cubicBezTo>
                    <a:pt x="10" y="2215"/>
                    <a:pt x="10" y="2343"/>
                    <a:pt x="0" y="2471"/>
                  </a:cubicBezTo>
                  <a:lnTo>
                    <a:pt x="49" y="2471"/>
                  </a:lnTo>
                  <a:cubicBezTo>
                    <a:pt x="108" y="1703"/>
                    <a:pt x="138" y="926"/>
                    <a:pt x="147" y="148"/>
                  </a:cubicBezTo>
                  <a:lnTo>
                    <a:pt x="147" y="10"/>
                  </a:lnTo>
                  <a:lnTo>
                    <a:pt x="138" y="10"/>
                  </a:lnTo>
                  <a:cubicBezTo>
                    <a:pt x="118" y="1"/>
                    <a:pt x="108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6729596" y="4669927"/>
              <a:ext cx="156555" cy="412891"/>
            </a:xfrm>
            <a:custGeom>
              <a:avLst/>
              <a:gdLst/>
              <a:ahLst/>
              <a:cxnLst/>
              <a:rect l="l" t="t" r="r" b="b"/>
              <a:pathLst>
                <a:path w="739" h="1949" extrusionOk="0">
                  <a:moveTo>
                    <a:pt x="690" y="0"/>
                  </a:moveTo>
                  <a:cubicBezTo>
                    <a:pt x="650" y="99"/>
                    <a:pt x="611" y="207"/>
                    <a:pt x="572" y="306"/>
                  </a:cubicBezTo>
                  <a:cubicBezTo>
                    <a:pt x="404" y="758"/>
                    <a:pt x="247" y="1220"/>
                    <a:pt x="89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48" y="1673"/>
                    <a:pt x="247" y="1388"/>
                    <a:pt x="345" y="1102"/>
                  </a:cubicBezTo>
                  <a:cubicBezTo>
                    <a:pt x="424" y="876"/>
                    <a:pt x="513" y="640"/>
                    <a:pt x="591" y="413"/>
                  </a:cubicBezTo>
                  <a:lnTo>
                    <a:pt x="739" y="30"/>
                  </a:lnTo>
                  <a:cubicBezTo>
                    <a:pt x="71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6860942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0" y="0"/>
                  </a:moveTo>
                  <a:cubicBezTo>
                    <a:pt x="571" y="118"/>
                    <a:pt x="483" y="247"/>
                    <a:pt x="385" y="374"/>
                  </a:cubicBezTo>
                  <a:lnTo>
                    <a:pt x="0" y="906"/>
                  </a:lnTo>
                  <a:lnTo>
                    <a:pt x="70" y="906"/>
                  </a:lnTo>
                  <a:cubicBezTo>
                    <a:pt x="79" y="896"/>
                    <a:pt x="89" y="886"/>
                    <a:pt x="89" y="877"/>
                  </a:cubicBezTo>
                  <a:cubicBezTo>
                    <a:pt x="286" y="610"/>
                    <a:pt x="473" y="345"/>
                    <a:pt x="670" y="89"/>
                  </a:cubicBezTo>
                  <a:cubicBezTo>
                    <a:pt x="689" y="70"/>
                    <a:pt x="709" y="40"/>
                    <a:pt x="729" y="20"/>
                  </a:cubicBezTo>
                  <a:cubicBezTo>
                    <a:pt x="709" y="11"/>
                    <a:pt x="689" y="0"/>
                    <a:pt x="67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1930615" y="4559343"/>
              <a:ext cx="825782" cy="523475"/>
            </a:xfrm>
            <a:custGeom>
              <a:avLst/>
              <a:gdLst/>
              <a:ahLst/>
              <a:cxnLst/>
              <a:rect l="l" t="t" r="r" b="b"/>
              <a:pathLst>
                <a:path w="3898" h="2471" extrusionOk="0">
                  <a:moveTo>
                    <a:pt x="1997" y="1"/>
                  </a:moveTo>
                  <a:cubicBezTo>
                    <a:pt x="1889" y="1"/>
                    <a:pt x="1781" y="60"/>
                    <a:pt x="1712" y="148"/>
                  </a:cubicBezTo>
                  <a:cubicBezTo>
                    <a:pt x="1643" y="247"/>
                    <a:pt x="1614" y="375"/>
                    <a:pt x="1594" y="493"/>
                  </a:cubicBezTo>
                  <a:cubicBezTo>
                    <a:pt x="1545" y="749"/>
                    <a:pt x="1545" y="1005"/>
                    <a:pt x="1575" y="1250"/>
                  </a:cubicBezTo>
                  <a:cubicBezTo>
                    <a:pt x="1476" y="1005"/>
                    <a:pt x="1328" y="778"/>
                    <a:pt x="1131" y="601"/>
                  </a:cubicBezTo>
                  <a:cubicBezTo>
                    <a:pt x="1053" y="532"/>
                    <a:pt x="964" y="463"/>
                    <a:pt x="866" y="434"/>
                  </a:cubicBezTo>
                  <a:cubicBezTo>
                    <a:pt x="835" y="422"/>
                    <a:pt x="801" y="417"/>
                    <a:pt x="767" y="417"/>
                  </a:cubicBezTo>
                  <a:cubicBezTo>
                    <a:pt x="714" y="417"/>
                    <a:pt x="662" y="430"/>
                    <a:pt x="620" y="454"/>
                  </a:cubicBezTo>
                  <a:cubicBezTo>
                    <a:pt x="600" y="463"/>
                    <a:pt x="590" y="473"/>
                    <a:pt x="571" y="483"/>
                  </a:cubicBezTo>
                  <a:cubicBezTo>
                    <a:pt x="453" y="591"/>
                    <a:pt x="462" y="769"/>
                    <a:pt x="502" y="926"/>
                  </a:cubicBezTo>
                  <a:cubicBezTo>
                    <a:pt x="580" y="1270"/>
                    <a:pt x="738" y="1595"/>
                    <a:pt x="945" y="1880"/>
                  </a:cubicBezTo>
                  <a:cubicBezTo>
                    <a:pt x="797" y="1683"/>
                    <a:pt x="620" y="1526"/>
                    <a:pt x="413" y="1398"/>
                  </a:cubicBezTo>
                  <a:cubicBezTo>
                    <a:pt x="344" y="1363"/>
                    <a:pt x="269" y="1329"/>
                    <a:pt x="200" y="1329"/>
                  </a:cubicBezTo>
                  <a:cubicBezTo>
                    <a:pt x="171" y="1329"/>
                    <a:pt x="144" y="1335"/>
                    <a:pt x="118" y="1349"/>
                  </a:cubicBezTo>
                  <a:cubicBezTo>
                    <a:pt x="88" y="1359"/>
                    <a:pt x="69" y="1379"/>
                    <a:pt x="59" y="1398"/>
                  </a:cubicBezTo>
                  <a:cubicBezTo>
                    <a:pt x="49" y="1408"/>
                    <a:pt x="39" y="1428"/>
                    <a:pt x="29" y="1447"/>
                  </a:cubicBezTo>
                  <a:cubicBezTo>
                    <a:pt x="20" y="1477"/>
                    <a:pt x="9" y="1506"/>
                    <a:pt x="9" y="1536"/>
                  </a:cubicBezTo>
                  <a:cubicBezTo>
                    <a:pt x="0" y="1605"/>
                    <a:pt x="20" y="1683"/>
                    <a:pt x="49" y="1753"/>
                  </a:cubicBezTo>
                  <a:cubicBezTo>
                    <a:pt x="147" y="2028"/>
                    <a:pt x="335" y="2284"/>
                    <a:pt x="561" y="2471"/>
                  </a:cubicBezTo>
                  <a:lnTo>
                    <a:pt x="3296" y="2471"/>
                  </a:lnTo>
                  <a:cubicBezTo>
                    <a:pt x="3434" y="2382"/>
                    <a:pt x="3562" y="2284"/>
                    <a:pt x="3670" y="2175"/>
                  </a:cubicBezTo>
                  <a:cubicBezTo>
                    <a:pt x="3759" y="2087"/>
                    <a:pt x="3838" y="1998"/>
                    <a:pt x="3867" y="1890"/>
                  </a:cubicBezTo>
                  <a:cubicBezTo>
                    <a:pt x="3897" y="1782"/>
                    <a:pt x="3858" y="1644"/>
                    <a:pt x="3759" y="1585"/>
                  </a:cubicBezTo>
                  <a:cubicBezTo>
                    <a:pt x="3740" y="1576"/>
                    <a:pt x="3729" y="1565"/>
                    <a:pt x="3710" y="1565"/>
                  </a:cubicBezTo>
                  <a:cubicBezTo>
                    <a:pt x="3692" y="1561"/>
                    <a:pt x="3675" y="1559"/>
                    <a:pt x="3657" y="1559"/>
                  </a:cubicBezTo>
                  <a:cubicBezTo>
                    <a:pt x="3552" y="1559"/>
                    <a:pt x="3439" y="1626"/>
                    <a:pt x="3355" y="1694"/>
                  </a:cubicBezTo>
                  <a:cubicBezTo>
                    <a:pt x="3296" y="1742"/>
                    <a:pt x="3237" y="1801"/>
                    <a:pt x="3178" y="1861"/>
                  </a:cubicBezTo>
                  <a:cubicBezTo>
                    <a:pt x="3346" y="1546"/>
                    <a:pt x="3395" y="1162"/>
                    <a:pt x="3307" y="817"/>
                  </a:cubicBezTo>
                  <a:cubicBezTo>
                    <a:pt x="3287" y="710"/>
                    <a:pt x="3237" y="601"/>
                    <a:pt x="3149" y="552"/>
                  </a:cubicBezTo>
                  <a:cubicBezTo>
                    <a:pt x="3139" y="542"/>
                    <a:pt x="3119" y="532"/>
                    <a:pt x="3100" y="522"/>
                  </a:cubicBezTo>
                  <a:lnTo>
                    <a:pt x="3090" y="522"/>
                  </a:lnTo>
                  <a:cubicBezTo>
                    <a:pt x="3068" y="514"/>
                    <a:pt x="3045" y="510"/>
                    <a:pt x="3021" y="510"/>
                  </a:cubicBezTo>
                  <a:cubicBezTo>
                    <a:pt x="2963" y="510"/>
                    <a:pt x="2903" y="533"/>
                    <a:pt x="2854" y="562"/>
                  </a:cubicBezTo>
                  <a:cubicBezTo>
                    <a:pt x="2795" y="611"/>
                    <a:pt x="2736" y="680"/>
                    <a:pt x="2696" y="749"/>
                  </a:cubicBezTo>
                  <a:cubicBezTo>
                    <a:pt x="2559" y="946"/>
                    <a:pt x="2450" y="1143"/>
                    <a:pt x="2391" y="1359"/>
                  </a:cubicBezTo>
                  <a:cubicBezTo>
                    <a:pt x="2421" y="1034"/>
                    <a:pt x="2401" y="719"/>
                    <a:pt x="2322" y="404"/>
                  </a:cubicBezTo>
                  <a:cubicBezTo>
                    <a:pt x="2283" y="247"/>
                    <a:pt x="2214" y="60"/>
                    <a:pt x="2056" y="10"/>
                  </a:cubicBezTo>
                  <a:lnTo>
                    <a:pt x="2037" y="10"/>
                  </a:lnTo>
                  <a:cubicBezTo>
                    <a:pt x="2027" y="1"/>
                    <a:pt x="2008" y="1"/>
                    <a:pt x="19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1936758" y="4855506"/>
              <a:ext cx="191934" cy="227312"/>
            </a:xfrm>
            <a:custGeom>
              <a:avLst/>
              <a:gdLst/>
              <a:ahLst/>
              <a:cxnLst/>
              <a:rect l="l" t="t" r="r" b="b"/>
              <a:pathLst>
                <a:path w="906" h="1073" extrusionOk="0">
                  <a:moveTo>
                    <a:pt x="30" y="0"/>
                  </a:moveTo>
                  <a:cubicBezTo>
                    <a:pt x="20" y="10"/>
                    <a:pt x="10" y="30"/>
                    <a:pt x="0" y="49"/>
                  </a:cubicBezTo>
                  <a:cubicBezTo>
                    <a:pt x="306" y="374"/>
                    <a:pt x="581" y="718"/>
                    <a:pt x="837" y="1073"/>
                  </a:cubicBezTo>
                  <a:lnTo>
                    <a:pt x="906" y="1073"/>
                  </a:lnTo>
                  <a:cubicBezTo>
                    <a:pt x="680" y="758"/>
                    <a:pt x="433" y="443"/>
                    <a:pt x="168" y="158"/>
                  </a:cubicBezTo>
                  <a:cubicBezTo>
                    <a:pt x="118" y="99"/>
                    <a:pt x="79" y="49"/>
                    <a:pt x="3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2051368" y="4655310"/>
              <a:ext cx="223287" cy="427508"/>
            </a:xfrm>
            <a:custGeom>
              <a:avLst/>
              <a:gdLst/>
              <a:ahLst/>
              <a:cxnLst/>
              <a:rect l="l" t="t" r="r" b="b"/>
              <a:pathLst>
                <a:path w="1054" h="2018" extrusionOk="0">
                  <a:moveTo>
                    <a:pt x="50" y="1"/>
                  </a:moveTo>
                  <a:cubicBezTo>
                    <a:pt x="30" y="10"/>
                    <a:pt x="20" y="20"/>
                    <a:pt x="1" y="30"/>
                  </a:cubicBezTo>
                  <a:cubicBezTo>
                    <a:pt x="394" y="640"/>
                    <a:pt x="719" y="1280"/>
                    <a:pt x="975" y="1959"/>
                  </a:cubicBezTo>
                  <a:cubicBezTo>
                    <a:pt x="975" y="1978"/>
                    <a:pt x="985" y="1998"/>
                    <a:pt x="994" y="2018"/>
                  </a:cubicBezTo>
                  <a:lnTo>
                    <a:pt x="1053" y="2018"/>
                  </a:lnTo>
                  <a:cubicBezTo>
                    <a:pt x="837" y="1447"/>
                    <a:pt x="572" y="876"/>
                    <a:pt x="266" y="345"/>
                  </a:cubicBezTo>
                  <a:cubicBezTo>
                    <a:pt x="198" y="227"/>
                    <a:pt x="119" y="119"/>
                    <a:pt x="50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2332701" y="4559343"/>
              <a:ext cx="33684" cy="523475"/>
            </a:xfrm>
            <a:custGeom>
              <a:avLst/>
              <a:gdLst/>
              <a:ahLst/>
              <a:cxnLst/>
              <a:rect l="l" t="t" r="r" b="b"/>
              <a:pathLst>
                <a:path w="159" h="2471" extrusionOk="0">
                  <a:moveTo>
                    <a:pt x="99" y="1"/>
                  </a:moveTo>
                  <a:cubicBezTo>
                    <a:pt x="90" y="699"/>
                    <a:pt x="70" y="1388"/>
                    <a:pt x="31" y="2077"/>
                  </a:cubicBezTo>
                  <a:cubicBezTo>
                    <a:pt x="21" y="2215"/>
                    <a:pt x="11" y="2343"/>
                    <a:pt x="1" y="2471"/>
                  </a:cubicBezTo>
                  <a:lnTo>
                    <a:pt x="60" y="2471"/>
                  </a:lnTo>
                  <a:cubicBezTo>
                    <a:pt x="110" y="1703"/>
                    <a:pt x="149" y="926"/>
                    <a:pt x="149" y="148"/>
                  </a:cubicBezTo>
                  <a:cubicBezTo>
                    <a:pt x="149" y="109"/>
                    <a:pt x="158" y="60"/>
                    <a:pt x="158" y="10"/>
                  </a:cubicBezTo>
                  <a:lnTo>
                    <a:pt x="139" y="10"/>
                  </a:lnTo>
                  <a:cubicBezTo>
                    <a:pt x="129" y="1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2441167" y="4669927"/>
              <a:ext cx="156767" cy="412891"/>
            </a:xfrm>
            <a:custGeom>
              <a:avLst/>
              <a:gdLst/>
              <a:ahLst/>
              <a:cxnLst/>
              <a:rect l="l" t="t" r="r" b="b"/>
              <a:pathLst>
                <a:path w="740" h="1949" extrusionOk="0">
                  <a:moveTo>
                    <a:pt x="690" y="0"/>
                  </a:moveTo>
                  <a:cubicBezTo>
                    <a:pt x="650" y="99"/>
                    <a:pt x="611" y="207"/>
                    <a:pt x="582" y="306"/>
                  </a:cubicBezTo>
                  <a:cubicBezTo>
                    <a:pt x="405" y="758"/>
                    <a:pt x="247" y="1220"/>
                    <a:pt x="90" y="1683"/>
                  </a:cubicBezTo>
                  <a:lnTo>
                    <a:pt x="1" y="1949"/>
                  </a:lnTo>
                  <a:lnTo>
                    <a:pt x="60" y="1949"/>
                  </a:lnTo>
                  <a:cubicBezTo>
                    <a:pt x="158" y="1673"/>
                    <a:pt x="247" y="1388"/>
                    <a:pt x="345" y="1102"/>
                  </a:cubicBezTo>
                  <a:cubicBezTo>
                    <a:pt x="434" y="876"/>
                    <a:pt x="512" y="650"/>
                    <a:pt x="591" y="413"/>
                  </a:cubicBezTo>
                  <a:lnTo>
                    <a:pt x="739" y="30"/>
                  </a:lnTo>
                  <a:cubicBezTo>
                    <a:pt x="729" y="20"/>
                    <a:pt x="709" y="10"/>
                    <a:pt x="690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2572725" y="4890884"/>
              <a:ext cx="154437" cy="191934"/>
            </a:xfrm>
            <a:custGeom>
              <a:avLst/>
              <a:gdLst/>
              <a:ahLst/>
              <a:cxnLst/>
              <a:rect l="l" t="t" r="r" b="b"/>
              <a:pathLst>
                <a:path w="729" h="906" extrusionOk="0">
                  <a:moveTo>
                    <a:pt x="679" y="0"/>
                  </a:moveTo>
                  <a:cubicBezTo>
                    <a:pt x="580" y="118"/>
                    <a:pt x="482" y="247"/>
                    <a:pt x="394" y="374"/>
                  </a:cubicBezTo>
                  <a:cubicBezTo>
                    <a:pt x="265" y="551"/>
                    <a:pt x="128" y="729"/>
                    <a:pt x="0" y="906"/>
                  </a:cubicBezTo>
                  <a:lnTo>
                    <a:pt x="69" y="906"/>
                  </a:lnTo>
                  <a:lnTo>
                    <a:pt x="98" y="877"/>
                  </a:lnTo>
                  <a:cubicBezTo>
                    <a:pt x="285" y="610"/>
                    <a:pt x="472" y="345"/>
                    <a:pt x="679" y="89"/>
                  </a:cubicBezTo>
                  <a:cubicBezTo>
                    <a:pt x="698" y="70"/>
                    <a:pt x="709" y="40"/>
                    <a:pt x="728" y="20"/>
                  </a:cubicBezTo>
                  <a:cubicBezTo>
                    <a:pt x="709" y="11"/>
                    <a:pt x="698" y="0"/>
                    <a:pt x="679" y="0"/>
                  </a:cubicBez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49" y="5030704"/>
              <a:ext cx="9143974" cy="52114"/>
            </a:xfrm>
            <a:custGeom>
              <a:avLst/>
              <a:gdLst/>
              <a:ahLst/>
              <a:cxnLst/>
              <a:rect l="l" t="t" r="r" b="b"/>
              <a:pathLst>
                <a:path w="43163" h="246" extrusionOk="0">
                  <a:moveTo>
                    <a:pt x="0" y="0"/>
                  </a:moveTo>
                  <a:lnTo>
                    <a:pt x="0" y="246"/>
                  </a:lnTo>
                  <a:lnTo>
                    <a:pt x="43163" y="246"/>
                  </a:lnTo>
                  <a:lnTo>
                    <a:pt x="43163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166973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630000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4" name="Google Shape;2554;p14"/>
            <p:cNvSpPr/>
            <p:nvPr/>
          </p:nvSpPr>
          <p:spPr>
            <a:xfrm flipH="1">
              <a:off x="8304976" y="779356"/>
              <a:ext cx="697197" cy="238378"/>
            </a:xfrm>
            <a:custGeom>
              <a:avLst/>
              <a:gdLst/>
              <a:ahLst/>
              <a:cxnLst/>
              <a:rect l="l" t="t" r="r" b="b"/>
              <a:pathLst>
                <a:path w="4548" h="1555" extrusionOk="0">
                  <a:moveTo>
                    <a:pt x="2323" y="1"/>
                  </a:moveTo>
                  <a:cubicBezTo>
                    <a:pt x="1980" y="1"/>
                    <a:pt x="1703" y="281"/>
                    <a:pt x="1703" y="629"/>
                  </a:cubicBezTo>
                  <a:cubicBezTo>
                    <a:pt x="1427" y="658"/>
                    <a:pt x="1191" y="816"/>
                    <a:pt x="1064" y="1032"/>
                  </a:cubicBezTo>
                  <a:cubicBezTo>
                    <a:pt x="946" y="925"/>
                    <a:pt x="798" y="855"/>
                    <a:pt x="620" y="855"/>
                  </a:cubicBezTo>
                  <a:cubicBezTo>
                    <a:pt x="276" y="855"/>
                    <a:pt x="1" y="1131"/>
                    <a:pt x="1" y="1476"/>
                  </a:cubicBezTo>
                  <a:cubicBezTo>
                    <a:pt x="1" y="1505"/>
                    <a:pt x="1" y="1535"/>
                    <a:pt x="10" y="1554"/>
                  </a:cubicBezTo>
                  <a:lnTo>
                    <a:pt x="4547" y="1554"/>
                  </a:lnTo>
                  <a:lnTo>
                    <a:pt x="4547" y="1485"/>
                  </a:lnTo>
                  <a:cubicBezTo>
                    <a:pt x="4547" y="1141"/>
                    <a:pt x="4272" y="866"/>
                    <a:pt x="3927" y="866"/>
                  </a:cubicBezTo>
                  <a:cubicBezTo>
                    <a:pt x="3710" y="866"/>
                    <a:pt x="3524" y="973"/>
                    <a:pt x="3415" y="1141"/>
                  </a:cubicBezTo>
                  <a:cubicBezTo>
                    <a:pt x="3307" y="973"/>
                    <a:pt x="3120" y="855"/>
                    <a:pt x="2903" y="855"/>
                  </a:cubicBezTo>
                  <a:cubicBezTo>
                    <a:pt x="2982" y="658"/>
                    <a:pt x="2963" y="403"/>
                    <a:pt x="2766" y="157"/>
                  </a:cubicBezTo>
                  <a:cubicBezTo>
                    <a:pt x="2617" y="48"/>
                    <a:pt x="2464" y="1"/>
                    <a:pt x="2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555" name="Google Shape;2555;p14"/>
            <p:cNvSpPr/>
            <p:nvPr/>
          </p:nvSpPr>
          <p:spPr>
            <a:xfrm flipH="1">
              <a:off x="7499023" y="288402"/>
              <a:ext cx="1040123" cy="356324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  <p:sp>
        <p:nvSpPr>
          <p:cNvPr id="2556" name="Google Shape;2556;p14"/>
          <p:cNvSpPr txBox="1">
            <a:spLocks noGrp="1"/>
          </p:cNvSpPr>
          <p:nvPr>
            <p:ph type="subTitle" idx="3"/>
          </p:nvPr>
        </p:nvSpPr>
        <p:spPr>
          <a:xfrm>
            <a:off x="3710000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557" name="Google Shape;2557;p14"/>
          <p:cNvSpPr txBox="1">
            <a:spLocks noGrp="1"/>
          </p:cNvSpPr>
          <p:nvPr>
            <p:ph type="subTitle" idx="4"/>
          </p:nvPr>
        </p:nvSpPr>
        <p:spPr>
          <a:xfrm>
            <a:off x="3531200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58" name="Google Shape;2558;p14"/>
          <p:cNvSpPr txBox="1">
            <a:spLocks noGrp="1"/>
          </p:cNvSpPr>
          <p:nvPr>
            <p:ph type="subTitle" idx="5"/>
          </p:nvPr>
        </p:nvSpPr>
        <p:spPr>
          <a:xfrm>
            <a:off x="6201375" y="2611400"/>
            <a:ext cx="17241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Anton"/>
              <a:buNone/>
              <a:defRPr sz="22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559" name="Google Shape;2559;p14"/>
          <p:cNvSpPr txBox="1">
            <a:spLocks noGrp="1"/>
          </p:cNvSpPr>
          <p:nvPr>
            <p:ph type="subTitle" idx="6"/>
          </p:nvPr>
        </p:nvSpPr>
        <p:spPr>
          <a:xfrm>
            <a:off x="6022575" y="3079600"/>
            <a:ext cx="2081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○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■"/>
              <a:defRPr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8" r:id="rId7"/>
    <p:sldLayoutId id="2147483659" r:id="rId8"/>
    <p:sldLayoutId id="2147483660" r:id="rId9"/>
    <p:sldLayoutId id="2147483661" r:id="rId10"/>
    <p:sldLayoutId id="2147483666" r:id="rId11"/>
    <p:sldLayoutId id="214748366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" name="Google Shape;3790;p24"/>
          <p:cNvSpPr txBox="1">
            <a:spLocks noGrp="1"/>
          </p:cNvSpPr>
          <p:nvPr>
            <p:ph type="ctrTitle"/>
          </p:nvPr>
        </p:nvSpPr>
        <p:spPr>
          <a:xfrm>
            <a:off x="4519908" y="741147"/>
            <a:ext cx="3536367" cy="22251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Washington County Crash Data</a:t>
            </a:r>
            <a:endParaRPr sz="4400" dirty="0"/>
          </a:p>
        </p:txBody>
      </p:sp>
      <p:sp>
        <p:nvSpPr>
          <p:cNvPr id="3791" name="Google Shape;3791;p24"/>
          <p:cNvSpPr/>
          <p:nvPr/>
        </p:nvSpPr>
        <p:spPr>
          <a:xfrm>
            <a:off x="7949748" y="447781"/>
            <a:ext cx="697197" cy="238378"/>
          </a:xfrm>
          <a:custGeom>
            <a:avLst/>
            <a:gdLst/>
            <a:ahLst/>
            <a:cxnLst/>
            <a:rect l="l" t="t" r="r" b="b"/>
            <a:pathLst>
              <a:path w="4548" h="1555" extrusionOk="0">
                <a:moveTo>
                  <a:pt x="2323" y="1"/>
                </a:moveTo>
                <a:cubicBezTo>
                  <a:pt x="1980" y="1"/>
                  <a:pt x="1703" y="281"/>
                  <a:pt x="1703" y="629"/>
                </a:cubicBezTo>
                <a:cubicBezTo>
                  <a:pt x="1427" y="658"/>
                  <a:pt x="1191" y="816"/>
                  <a:pt x="1064" y="1032"/>
                </a:cubicBezTo>
                <a:cubicBezTo>
                  <a:pt x="946" y="925"/>
                  <a:pt x="798" y="855"/>
                  <a:pt x="620" y="855"/>
                </a:cubicBezTo>
                <a:cubicBezTo>
                  <a:pt x="276" y="855"/>
                  <a:pt x="1" y="1131"/>
                  <a:pt x="1" y="1476"/>
                </a:cubicBezTo>
                <a:cubicBezTo>
                  <a:pt x="1" y="1505"/>
                  <a:pt x="1" y="1535"/>
                  <a:pt x="10" y="1554"/>
                </a:cubicBezTo>
                <a:lnTo>
                  <a:pt x="4547" y="1554"/>
                </a:lnTo>
                <a:lnTo>
                  <a:pt x="4547" y="1485"/>
                </a:lnTo>
                <a:cubicBezTo>
                  <a:pt x="4547" y="1141"/>
                  <a:pt x="4272" y="866"/>
                  <a:pt x="3927" y="866"/>
                </a:cubicBezTo>
                <a:cubicBezTo>
                  <a:pt x="3710" y="866"/>
                  <a:pt x="3524" y="973"/>
                  <a:pt x="3415" y="1141"/>
                </a:cubicBezTo>
                <a:cubicBezTo>
                  <a:pt x="3307" y="973"/>
                  <a:pt x="3120" y="855"/>
                  <a:pt x="2903" y="855"/>
                </a:cubicBezTo>
                <a:cubicBezTo>
                  <a:pt x="2982" y="658"/>
                  <a:pt x="2963" y="403"/>
                  <a:pt x="2766" y="157"/>
                </a:cubicBezTo>
                <a:cubicBezTo>
                  <a:pt x="2617" y="48"/>
                  <a:pt x="2464" y="1"/>
                  <a:pt x="2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24"/>
          <p:cNvSpPr/>
          <p:nvPr/>
        </p:nvSpPr>
        <p:spPr>
          <a:xfrm>
            <a:off x="2969221" y="17879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3" name="Google Shape;3793;p24"/>
          <p:cNvGrpSpPr/>
          <p:nvPr/>
        </p:nvGrpSpPr>
        <p:grpSpPr>
          <a:xfrm>
            <a:off x="-6036650" y="495300"/>
            <a:ext cx="10321971" cy="5233522"/>
            <a:chOff x="-6036650" y="495300"/>
            <a:chExt cx="10321971" cy="5233522"/>
          </a:xfrm>
        </p:grpSpPr>
        <p:sp>
          <p:nvSpPr>
            <p:cNvPr id="3794" name="Google Shape;3794;p24"/>
            <p:cNvSpPr/>
            <p:nvPr/>
          </p:nvSpPr>
          <p:spPr>
            <a:xfrm>
              <a:off x="443330" y="1460569"/>
              <a:ext cx="673061" cy="230582"/>
            </a:xfrm>
            <a:custGeom>
              <a:avLst/>
              <a:gdLst/>
              <a:ahLst/>
              <a:cxnLst/>
              <a:rect l="l" t="t" r="r" b="b"/>
              <a:pathLst>
                <a:path w="5295" h="1814" extrusionOk="0">
                  <a:moveTo>
                    <a:pt x="2589" y="0"/>
                  </a:moveTo>
                  <a:cubicBezTo>
                    <a:pt x="2425" y="0"/>
                    <a:pt x="2248" y="55"/>
                    <a:pt x="2076" y="180"/>
                  </a:cubicBezTo>
                  <a:cubicBezTo>
                    <a:pt x="1840" y="466"/>
                    <a:pt x="1821" y="761"/>
                    <a:pt x="1919" y="998"/>
                  </a:cubicBezTo>
                  <a:cubicBezTo>
                    <a:pt x="1663" y="998"/>
                    <a:pt x="1447" y="1125"/>
                    <a:pt x="1319" y="1322"/>
                  </a:cubicBezTo>
                  <a:cubicBezTo>
                    <a:pt x="1191" y="1135"/>
                    <a:pt x="974" y="1007"/>
                    <a:pt x="718" y="1007"/>
                  </a:cubicBezTo>
                  <a:cubicBezTo>
                    <a:pt x="325" y="1007"/>
                    <a:pt x="0" y="1332"/>
                    <a:pt x="0" y="1726"/>
                  </a:cubicBezTo>
                  <a:lnTo>
                    <a:pt x="0" y="1814"/>
                  </a:lnTo>
                  <a:lnTo>
                    <a:pt x="5295" y="1814"/>
                  </a:lnTo>
                  <a:lnTo>
                    <a:pt x="5295" y="1716"/>
                  </a:lnTo>
                  <a:cubicBezTo>
                    <a:pt x="5295" y="1312"/>
                    <a:pt x="4970" y="987"/>
                    <a:pt x="4576" y="987"/>
                  </a:cubicBezTo>
                  <a:cubicBezTo>
                    <a:pt x="4370" y="987"/>
                    <a:pt x="4193" y="1076"/>
                    <a:pt x="4064" y="1204"/>
                  </a:cubicBezTo>
                  <a:cubicBezTo>
                    <a:pt x="3907" y="948"/>
                    <a:pt x="3631" y="761"/>
                    <a:pt x="3316" y="731"/>
                  </a:cubicBezTo>
                  <a:lnTo>
                    <a:pt x="3316" y="722"/>
                  </a:lnTo>
                  <a:cubicBezTo>
                    <a:pt x="3316" y="324"/>
                    <a:pt x="2990" y="0"/>
                    <a:pt x="25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4"/>
            <p:cNvSpPr/>
            <p:nvPr/>
          </p:nvSpPr>
          <p:spPr>
            <a:xfrm>
              <a:off x="-1754256" y="1833346"/>
              <a:ext cx="811527" cy="277546"/>
            </a:xfrm>
            <a:custGeom>
              <a:avLst/>
              <a:gdLst/>
              <a:ahLst/>
              <a:cxnLst/>
              <a:rect l="l" t="t" r="r" b="b"/>
              <a:pathLst>
                <a:path w="4459" h="1525" extrusionOk="0">
                  <a:moveTo>
                    <a:pt x="2180" y="0"/>
                  </a:moveTo>
                  <a:cubicBezTo>
                    <a:pt x="2040" y="0"/>
                    <a:pt x="1889" y="47"/>
                    <a:pt x="1742" y="157"/>
                  </a:cubicBezTo>
                  <a:cubicBezTo>
                    <a:pt x="1555" y="393"/>
                    <a:pt x="1536" y="639"/>
                    <a:pt x="1614" y="836"/>
                  </a:cubicBezTo>
                  <a:cubicBezTo>
                    <a:pt x="1407" y="845"/>
                    <a:pt x="1221" y="954"/>
                    <a:pt x="1112" y="1121"/>
                  </a:cubicBezTo>
                  <a:cubicBezTo>
                    <a:pt x="1004" y="954"/>
                    <a:pt x="817" y="856"/>
                    <a:pt x="611" y="856"/>
                  </a:cubicBezTo>
                  <a:cubicBezTo>
                    <a:pt x="266" y="856"/>
                    <a:pt x="1" y="1121"/>
                    <a:pt x="1" y="1466"/>
                  </a:cubicBezTo>
                  <a:lnTo>
                    <a:pt x="1" y="1525"/>
                  </a:lnTo>
                  <a:lnTo>
                    <a:pt x="4458" y="1525"/>
                  </a:lnTo>
                  <a:lnTo>
                    <a:pt x="4458" y="1446"/>
                  </a:lnTo>
                  <a:cubicBezTo>
                    <a:pt x="4458" y="1112"/>
                    <a:pt x="4193" y="836"/>
                    <a:pt x="3848" y="836"/>
                  </a:cubicBezTo>
                  <a:cubicBezTo>
                    <a:pt x="3681" y="836"/>
                    <a:pt x="3533" y="905"/>
                    <a:pt x="3425" y="1013"/>
                  </a:cubicBezTo>
                  <a:cubicBezTo>
                    <a:pt x="3287" y="797"/>
                    <a:pt x="3061" y="649"/>
                    <a:pt x="2795" y="620"/>
                  </a:cubicBezTo>
                  <a:lnTo>
                    <a:pt x="2795" y="609"/>
                  </a:lnTo>
                  <a:cubicBezTo>
                    <a:pt x="2795" y="275"/>
                    <a:pt x="2520" y="0"/>
                    <a:pt x="2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4"/>
            <p:cNvSpPr/>
            <p:nvPr/>
          </p:nvSpPr>
          <p:spPr>
            <a:xfrm>
              <a:off x="1987059" y="2850348"/>
              <a:ext cx="539441" cy="1478002"/>
            </a:xfrm>
            <a:custGeom>
              <a:avLst/>
              <a:gdLst/>
              <a:ahLst/>
              <a:cxnLst/>
              <a:rect l="l" t="t" r="r" b="b"/>
              <a:pathLst>
                <a:path w="2964" h="8121" extrusionOk="0">
                  <a:moveTo>
                    <a:pt x="1" y="1"/>
                  </a:moveTo>
                  <a:lnTo>
                    <a:pt x="1" y="8120"/>
                  </a:lnTo>
                  <a:lnTo>
                    <a:pt x="2963" y="8120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4"/>
            <p:cNvSpPr/>
            <p:nvPr/>
          </p:nvSpPr>
          <p:spPr>
            <a:xfrm>
              <a:off x="3031359" y="2374061"/>
              <a:ext cx="575112" cy="1954289"/>
            </a:xfrm>
            <a:custGeom>
              <a:avLst/>
              <a:gdLst/>
              <a:ahLst/>
              <a:cxnLst/>
              <a:rect l="l" t="t" r="r" b="b"/>
              <a:pathLst>
                <a:path w="3160" h="10738" extrusionOk="0">
                  <a:moveTo>
                    <a:pt x="1" y="0"/>
                  </a:moveTo>
                  <a:lnTo>
                    <a:pt x="1" y="10737"/>
                  </a:lnTo>
                  <a:lnTo>
                    <a:pt x="3159" y="10737"/>
                  </a:lnTo>
                  <a:lnTo>
                    <a:pt x="315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4"/>
            <p:cNvSpPr/>
            <p:nvPr/>
          </p:nvSpPr>
          <p:spPr>
            <a:xfrm>
              <a:off x="3477252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4"/>
            <p:cNvSpPr/>
            <p:nvPr/>
          </p:nvSpPr>
          <p:spPr>
            <a:xfrm>
              <a:off x="3384070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4"/>
            <p:cNvSpPr/>
            <p:nvPr/>
          </p:nvSpPr>
          <p:spPr>
            <a:xfrm>
              <a:off x="3291069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4"/>
            <p:cNvSpPr/>
            <p:nvPr/>
          </p:nvSpPr>
          <p:spPr>
            <a:xfrm>
              <a:off x="3197887" y="2547869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4"/>
            <p:cNvSpPr/>
            <p:nvPr/>
          </p:nvSpPr>
          <p:spPr>
            <a:xfrm>
              <a:off x="3104704" y="2547869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4"/>
            <p:cNvSpPr/>
            <p:nvPr/>
          </p:nvSpPr>
          <p:spPr>
            <a:xfrm>
              <a:off x="3477252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4"/>
            <p:cNvSpPr/>
            <p:nvPr/>
          </p:nvSpPr>
          <p:spPr>
            <a:xfrm>
              <a:off x="3384070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4"/>
            <p:cNvSpPr/>
            <p:nvPr/>
          </p:nvSpPr>
          <p:spPr>
            <a:xfrm>
              <a:off x="3291069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4"/>
            <p:cNvSpPr/>
            <p:nvPr/>
          </p:nvSpPr>
          <p:spPr>
            <a:xfrm>
              <a:off x="3197887" y="2737692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4"/>
            <p:cNvSpPr/>
            <p:nvPr/>
          </p:nvSpPr>
          <p:spPr>
            <a:xfrm>
              <a:off x="3104704" y="2737692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6"/>
                  </a:lnTo>
                  <a:lnTo>
                    <a:pt x="306" y="83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4"/>
            <p:cNvSpPr/>
            <p:nvPr/>
          </p:nvSpPr>
          <p:spPr>
            <a:xfrm>
              <a:off x="3477252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4"/>
            <p:cNvSpPr/>
            <p:nvPr/>
          </p:nvSpPr>
          <p:spPr>
            <a:xfrm>
              <a:off x="3384070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4"/>
            <p:cNvSpPr/>
            <p:nvPr/>
          </p:nvSpPr>
          <p:spPr>
            <a:xfrm>
              <a:off x="3291069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4"/>
            <p:cNvSpPr/>
            <p:nvPr/>
          </p:nvSpPr>
          <p:spPr>
            <a:xfrm>
              <a:off x="3197887" y="2925695"/>
              <a:ext cx="55691" cy="152514"/>
            </a:xfrm>
            <a:custGeom>
              <a:avLst/>
              <a:gdLst/>
              <a:ahLst/>
              <a:cxnLst/>
              <a:rect l="l" t="t" r="r" b="b"/>
              <a:pathLst>
                <a:path w="306" h="838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4"/>
            <p:cNvSpPr/>
            <p:nvPr/>
          </p:nvSpPr>
          <p:spPr>
            <a:xfrm>
              <a:off x="3104704" y="2925695"/>
              <a:ext cx="55873" cy="152514"/>
            </a:xfrm>
            <a:custGeom>
              <a:avLst/>
              <a:gdLst/>
              <a:ahLst/>
              <a:cxnLst/>
              <a:rect l="l" t="t" r="r" b="b"/>
              <a:pathLst>
                <a:path w="307" h="838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4"/>
            <p:cNvSpPr/>
            <p:nvPr/>
          </p:nvSpPr>
          <p:spPr>
            <a:xfrm>
              <a:off x="3477252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4"/>
            <p:cNvSpPr/>
            <p:nvPr/>
          </p:nvSpPr>
          <p:spPr>
            <a:xfrm>
              <a:off x="3384070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4"/>
            <p:cNvSpPr/>
            <p:nvPr/>
          </p:nvSpPr>
          <p:spPr>
            <a:xfrm>
              <a:off x="3291069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4"/>
            <p:cNvSpPr/>
            <p:nvPr/>
          </p:nvSpPr>
          <p:spPr>
            <a:xfrm>
              <a:off x="3197887" y="311369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4"/>
            <p:cNvSpPr/>
            <p:nvPr/>
          </p:nvSpPr>
          <p:spPr>
            <a:xfrm>
              <a:off x="3104704" y="311369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4"/>
            <p:cNvSpPr/>
            <p:nvPr/>
          </p:nvSpPr>
          <p:spPr>
            <a:xfrm>
              <a:off x="3477252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4"/>
            <p:cNvSpPr/>
            <p:nvPr/>
          </p:nvSpPr>
          <p:spPr>
            <a:xfrm>
              <a:off x="3384070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4"/>
            <p:cNvSpPr/>
            <p:nvPr/>
          </p:nvSpPr>
          <p:spPr>
            <a:xfrm>
              <a:off x="3291069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4"/>
            <p:cNvSpPr/>
            <p:nvPr/>
          </p:nvSpPr>
          <p:spPr>
            <a:xfrm>
              <a:off x="3197887" y="3314442"/>
              <a:ext cx="55691" cy="154152"/>
            </a:xfrm>
            <a:custGeom>
              <a:avLst/>
              <a:gdLst/>
              <a:ahLst/>
              <a:cxnLst/>
              <a:rect l="l" t="t" r="r" b="b"/>
              <a:pathLst>
                <a:path w="306" h="847" extrusionOk="0">
                  <a:moveTo>
                    <a:pt x="0" y="0"/>
                  </a:moveTo>
                  <a:lnTo>
                    <a:pt x="0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4"/>
            <p:cNvSpPr/>
            <p:nvPr/>
          </p:nvSpPr>
          <p:spPr>
            <a:xfrm>
              <a:off x="3104704" y="3314442"/>
              <a:ext cx="55873" cy="154152"/>
            </a:xfrm>
            <a:custGeom>
              <a:avLst/>
              <a:gdLst/>
              <a:ahLst/>
              <a:cxnLst/>
              <a:rect l="l" t="t" r="r" b="b"/>
              <a:pathLst>
                <a:path w="307" h="847" extrusionOk="0">
                  <a:moveTo>
                    <a:pt x="1" y="0"/>
                  </a:moveTo>
                  <a:lnTo>
                    <a:pt x="1" y="846"/>
                  </a:lnTo>
                  <a:lnTo>
                    <a:pt x="306" y="84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4"/>
            <p:cNvSpPr/>
            <p:nvPr/>
          </p:nvSpPr>
          <p:spPr>
            <a:xfrm>
              <a:off x="3477252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4"/>
            <p:cNvSpPr/>
            <p:nvPr/>
          </p:nvSpPr>
          <p:spPr>
            <a:xfrm>
              <a:off x="3384070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4"/>
            <p:cNvSpPr/>
            <p:nvPr/>
          </p:nvSpPr>
          <p:spPr>
            <a:xfrm>
              <a:off x="3291069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4"/>
            <p:cNvSpPr/>
            <p:nvPr/>
          </p:nvSpPr>
          <p:spPr>
            <a:xfrm>
              <a:off x="3197887" y="3502264"/>
              <a:ext cx="55691" cy="154334"/>
            </a:xfrm>
            <a:custGeom>
              <a:avLst/>
              <a:gdLst/>
              <a:ahLst/>
              <a:cxnLst/>
              <a:rect l="l" t="t" r="r" b="b"/>
              <a:pathLst>
                <a:path w="306" h="848" extrusionOk="0">
                  <a:moveTo>
                    <a:pt x="0" y="1"/>
                  </a:moveTo>
                  <a:lnTo>
                    <a:pt x="0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4"/>
            <p:cNvSpPr/>
            <p:nvPr/>
          </p:nvSpPr>
          <p:spPr>
            <a:xfrm>
              <a:off x="3104704" y="3502264"/>
              <a:ext cx="55873" cy="154334"/>
            </a:xfrm>
            <a:custGeom>
              <a:avLst/>
              <a:gdLst/>
              <a:ahLst/>
              <a:cxnLst/>
              <a:rect l="l" t="t" r="r" b="b"/>
              <a:pathLst>
                <a:path w="307" h="848" extrusionOk="0">
                  <a:moveTo>
                    <a:pt x="1" y="1"/>
                  </a:moveTo>
                  <a:lnTo>
                    <a:pt x="1" y="847"/>
                  </a:lnTo>
                  <a:lnTo>
                    <a:pt x="306" y="84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4"/>
            <p:cNvSpPr/>
            <p:nvPr/>
          </p:nvSpPr>
          <p:spPr>
            <a:xfrm>
              <a:off x="3477252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4"/>
            <p:cNvSpPr/>
            <p:nvPr/>
          </p:nvSpPr>
          <p:spPr>
            <a:xfrm>
              <a:off x="3384070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4"/>
            <p:cNvSpPr/>
            <p:nvPr/>
          </p:nvSpPr>
          <p:spPr>
            <a:xfrm>
              <a:off x="3291069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4"/>
            <p:cNvSpPr/>
            <p:nvPr/>
          </p:nvSpPr>
          <p:spPr>
            <a:xfrm>
              <a:off x="3197887" y="3692269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0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4"/>
            <p:cNvSpPr/>
            <p:nvPr/>
          </p:nvSpPr>
          <p:spPr>
            <a:xfrm>
              <a:off x="3104704" y="3692269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0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4"/>
            <p:cNvSpPr/>
            <p:nvPr/>
          </p:nvSpPr>
          <p:spPr>
            <a:xfrm>
              <a:off x="3477252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4"/>
            <p:cNvSpPr/>
            <p:nvPr/>
          </p:nvSpPr>
          <p:spPr>
            <a:xfrm>
              <a:off x="3384070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4"/>
            <p:cNvSpPr/>
            <p:nvPr/>
          </p:nvSpPr>
          <p:spPr>
            <a:xfrm>
              <a:off x="3291069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4"/>
            <p:cNvSpPr/>
            <p:nvPr/>
          </p:nvSpPr>
          <p:spPr>
            <a:xfrm>
              <a:off x="3197887" y="3880273"/>
              <a:ext cx="55691" cy="152332"/>
            </a:xfrm>
            <a:custGeom>
              <a:avLst/>
              <a:gdLst/>
              <a:ahLst/>
              <a:cxnLst/>
              <a:rect l="l" t="t" r="r" b="b"/>
              <a:pathLst>
                <a:path w="306" h="837" extrusionOk="0">
                  <a:moveTo>
                    <a:pt x="0" y="1"/>
                  </a:moveTo>
                  <a:lnTo>
                    <a:pt x="0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4"/>
            <p:cNvSpPr/>
            <p:nvPr/>
          </p:nvSpPr>
          <p:spPr>
            <a:xfrm>
              <a:off x="3104704" y="3880273"/>
              <a:ext cx="55873" cy="152332"/>
            </a:xfrm>
            <a:custGeom>
              <a:avLst/>
              <a:gdLst/>
              <a:ahLst/>
              <a:cxnLst/>
              <a:rect l="l" t="t" r="r" b="b"/>
              <a:pathLst>
                <a:path w="307" h="837" extrusionOk="0">
                  <a:moveTo>
                    <a:pt x="1" y="1"/>
                  </a:moveTo>
                  <a:lnTo>
                    <a:pt x="1" y="837"/>
                  </a:lnTo>
                  <a:lnTo>
                    <a:pt x="306" y="837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4"/>
            <p:cNvSpPr/>
            <p:nvPr/>
          </p:nvSpPr>
          <p:spPr>
            <a:xfrm>
              <a:off x="1000271" y="2621214"/>
              <a:ext cx="996072" cy="1707137"/>
            </a:xfrm>
            <a:custGeom>
              <a:avLst/>
              <a:gdLst/>
              <a:ahLst/>
              <a:cxnLst/>
              <a:rect l="l" t="t" r="r" b="b"/>
              <a:pathLst>
                <a:path w="5473" h="9380" extrusionOk="0">
                  <a:moveTo>
                    <a:pt x="1" y="0"/>
                  </a:moveTo>
                  <a:lnTo>
                    <a:pt x="1" y="9379"/>
                  </a:lnTo>
                  <a:lnTo>
                    <a:pt x="5472" y="9379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4"/>
            <p:cNvSpPr/>
            <p:nvPr/>
          </p:nvSpPr>
          <p:spPr>
            <a:xfrm>
              <a:off x="1895879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4"/>
            <p:cNvSpPr/>
            <p:nvPr/>
          </p:nvSpPr>
          <p:spPr>
            <a:xfrm>
              <a:off x="1802696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4"/>
            <p:cNvSpPr/>
            <p:nvPr/>
          </p:nvSpPr>
          <p:spPr>
            <a:xfrm>
              <a:off x="1709514" y="2805759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4"/>
            <p:cNvSpPr/>
            <p:nvPr/>
          </p:nvSpPr>
          <p:spPr>
            <a:xfrm>
              <a:off x="1616513" y="2805759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4"/>
            <p:cNvSpPr/>
            <p:nvPr/>
          </p:nvSpPr>
          <p:spPr>
            <a:xfrm>
              <a:off x="1521511" y="2805759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4"/>
            <p:cNvSpPr/>
            <p:nvPr/>
          </p:nvSpPr>
          <p:spPr>
            <a:xfrm>
              <a:off x="1895879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4"/>
            <p:cNvSpPr/>
            <p:nvPr/>
          </p:nvSpPr>
          <p:spPr>
            <a:xfrm>
              <a:off x="1802696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4"/>
            <p:cNvSpPr/>
            <p:nvPr/>
          </p:nvSpPr>
          <p:spPr>
            <a:xfrm>
              <a:off x="1709514" y="2916778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4"/>
            <p:cNvSpPr/>
            <p:nvPr/>
          </p:nvSpPr>
          <p:spPr>
            <a:xfrm>
              <a:off x="1616513" y="2916778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4"/>
            <p:cNvSpPr/>
            <p:nvPr/>
          </p:nvSpPr>
          <p:spPr>
            <a:xfrm>
              <a:off x="1521511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4"/>
            <p:cNvSpPr/>
            <p:nvPr/>
          </p:nvSpPr>
          <p:spPr>
            <a:xfrm>
              <a:off x="1895879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4"/>
            <p:cNvSpPr/>
            <p:nvPr/>
          </p:nvSpPr>
          <p:spPr>
            <a:xfrm>
              <a:off x="1802696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4"/>
            <p:cNvSpPr/>
            <p:nvPr/>
          </p:nvSpPr>
          <p:spPr>
            <a:xfrm>
              <a:off x="1709514" y="3029434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4"/>
            <p:cNvSpPr/>
            <p:nvPr/>
          </p:nvSpPr>
          <p:spPr>
            <a:xfrm>
              <a:off x="1616513" y="3029434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4"/>
            <p:cNvSpPr/>
            <p:nvPr/>
          </p:nvSpPr>
          <p:spPr>
            <a:xfrm>
              <a:off x="1521511" y="3029434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4"/>
            <p:cNvSpPr/>
            <p:nvPr/>
          </p:nvSpPr>
          <p:spPr>
            <a:xfrm>
              <a:off x="1895879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4"/>
            <p:cNvSpPr/>
            <p:nvPr/>
          </p:nvSpPr>
          <p:spPr>
            <a:xfrm>
              <a:off x="1802696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4"/>
            <p:cNvSpPr/>
            <p:nvPr/>
          </p:nvSpPr>
          <p:spPr>
            <a:xfrm>
              <a:off x="1709514" y="3140635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4"/>
            <p:cNvSpPr/>
            <p:nvPr/>
          </p:nvSpPr>
          <p:spPr>
            <a:xfrm>
              <a:off x="1616513" y="3140635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4"/>
            <p:cNvSpPr/>
            <p:nvPr/>
          </p:nvSpPr>
          <p:spPr>
            <a:xfrm>
              <a:off x="1521511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4"/>
            <p:cNvSpPr/>
            <p:nvPr/>
          </p:nvSpPr>
          <p:spPr>
            <a:xfrm>
              <a:off x="1423050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4"/>
            <p:cNvSpPr/>
            <p:nvPr/>
          </p:nvSpPr>
          <p:spPr>
            <a:xfrm>
              <a:off x="1329868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4"/>
            <p:cNvSpPr/>
            <p:nvPr/>
          </p:nvSpPr>
          <p:spPr>
            <a:xfrm>
              <a:off x="1236685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0"/>
                  </a:moveTo>
                  <a:lnTo>
                    <a:pt x="1" y="492"/>
                  </a:lnTo>
                  <a:lnTo>
                    <a:pt x="306" y="49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4"/>
            <p:cNvSpPr/>
            <p:nvPr/>
          </p:nvSpPr>
          <p:spPr>
            <a:xfrm>
              <a:off x="1143685" y="2805759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4"/>
            <p:cNvSpPr/>
            <p:nvPr/>
          </p:nvSpPr>
          <p:spPr>
            <a:xfrm>
              <a:off x="1050502" y="2805759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0"/>
                  </a:moveTo>
                  <a:lnTo>
                    <a:pt x="0" y="492"/>
                  </a:lnTo>
                  <a:lnTo>
                    <a:pt x="305" y="49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4"/>
            <p:cNvSpPr/>
            <p:nvPr/>
          </p:nvSpPr>
          <p:spPr>
            <a:xfrm>
              <a:off x="1423050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4"/>
            <p:cNvSpPr/>
            <p:nvPr/>
          </p:nvSpPr>
          <p:spPr>
            <a:xfrm>
              <a:off x="1329868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4"/>
            <p:cNvSpPr/>
            <p:nvPr/>
          </p:nvSpPr>
          <p:spPr>
            <a:xfrm>
              <a:off x="1236685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4"/>
            <p:cNvSpPr/>
            <p:nvPr/>
          </p:nvSpPr>
          <p:spPr>
            <a:xfrm>
              <a:off x="1143685" y="2916778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4"/>
            <p:cNvSpPr/>
            <p:nvPr/>
          </p:nvSpPr>
          <p:spPr>
            <a:xfrm>
              <a:off x="1050502" y="2916778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4"/>
            <p:cNvSpPr/>
            <p:nvPr/>
          </p:nvSpPr>
          <p:spPr>
            <a:xfrm>
              <a:off x="1423050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4"/>
            <p:cNvSpPr/>
            <p:nvPr/>
          </p:nvSpPr>
          <p:spPr>
            <a:xfrm>
              <a:off x="1329868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4"/>
            <p:cNvSpPr/>
            <p:nvPr/>
          </p:nvSpPr>
          <p:spPr>
            <a:xfrm>
              <a:off x="1236685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24"/>
            <p:cNvSpPr/>
            <p:nvPr/>
          </p:nvSpPr>
          <p:spPr>
            <a:xfrm>
              <a:off x="1143685" y="3029434"/>
              <a:ext cx="55509" cy="89725"/>
            </a:xfrm>
            <a:custGeom>
              <a:avLst/>
              <a:gdLst/>
              <a:ahLst/>
              <a:cxnLst/>
              <a:rect l="l" t="t" r="r" b="b"/>
              <a:pathLst>
                <a:path w="305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24"/>
            <p:cNvSpPr/>
            <p:nvPr/>
          </p:nvSpPr>
          <p:spPr>
            <a:xfrm>
              <a:off x="1050502" y="3029434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5" y="49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4"/>
            <p:cNvSpPr/>
            <p:nvPr/>
          </p:nvSpPr>
          <p:spPr>
            <a:xfrm>
              <a:off x="1423050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4"/>
            <p:cNvSpPr/>
            <p:nvPr/>
          </p:nvSpPr>
          <p:spPr>
            <a:xfrm>
              <a:off x="1329868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4"/>
            <p:cNvSpPr/>
            <p:nvPr/>
          </p:nvSpPr>
          <p:spPr>
            <a:xfrm>
              <a:off x="1236685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4"/>
            <p:cNvSpPr/>
            <p:nvPr/>
          </p:nvSpPr>
          <p:spPr>
            <a:xfrm>
              <a:off x="1143685" y="3140635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4"/>
            <p:cNvSpPr/>
            <p:nvPr/>
          </p:nvSpPr>
          <p:spPr>
            <a:xfrm>
              <a:off x="1050502" y="3140635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4"/>
            <p:cNvSpPr/>
            <p:nvPr/>
          </p:nvSpPr>
          <p:spPr>
            <a:xfrm>
              <a:off x="1892239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4"/>
            <p:cNvSpPr/>
            <p:nvPr/>
          </p:nvSpPr>
          <p:spPr>
            <a:xfrm>
              <a:off x="1799056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4"/>
            <p:cNvSpPr/>
            <p:nvPr/>
          </p:nvSpPr>
          <p:spPr>
            <a:xfrm>
              <a:off x="1706056" y="3280227"/>
              <a:ext cx="55509" cy="91545"/>
            </a:xfrm>
            <a:custGeom>
              <a:avLst/>
              <a:gdLst/>
              <a:ahLst/>
              <a:cxnLst/>
              <a:rect l="l" t="t" r="r" b="b"/>
              <a:pathLst>
                <a:path w="305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4"/>
            <p:cNvSpPr/>
            <p:nvPr/>
          </p:nvSpPr>
          <p:spPr>
            <a:xfrm>
              <a:off x="1612873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4"/>
            <p:cNvSpPr/>
            <p:nvPr/>
          </p:nvSpPr>
          <p:spPr>
            <a:xfrm>
              <a:off x="1519691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4"/>
            <p:cNvSpPr/>
            <p:nvPr/>
          </p:nvSpPr>
          <p:spPr>
            <a:xfrm>
              <a:off x="1892239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4"/>
            <p:cNvSpPr/>
            <p:nvPr/>
          </p:nvSpPr>
          <p:spPr>
            <a:xfrm>
              <a:off x="1799056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4"/>
            <p:cNvSpPr/>
            <p:nvPr/>
          </p:nvSpPr>
          <p:spPr>
            <a:xfrm>
              <a:off x="1706056" y="3391245"/>
              <a:ext cx="55509" cy="91727"/>
            </a:xfrm>
            <a:custGeom>
              <a:avLst/>
              <a:gdLst/>
              <a:ahLst/>
              <a:cxnLst/>
              <a:rect l="l" t="t" r="r" b="b"/>
              <a:pathLst>
                <a:path w="30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4"/>
            <p:cNvSpPr/>
            <p:nvPr/>
          </p:nvSpPr>
          <p:spPr>
            <a:xfrm>
              <a:off x="1612873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4"/>
            <p:cNvSpPr/>
            <p:nvPr/>
          </p:nvSpPr>
          <p:spPr>
            <a:xfrm>
              <a:off x="1519691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5" y="503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4"/>
            <p:cNvSpPr/>
            <p:nvPr/>
          </p:nvSpPr>
          <p:spPr>
            <a:xfrm>
              <a:off x="1892239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4"/>
            <p:cNvSpPr/>
            <p:nvPr/>
          </p:nvSpPr>
          <p:spPr>
            <a:xfrm>
              <a:off x="1799056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4"/>
            <p:cNvSpPr/>
            <p:nvPr/>
          </p:nvSpPr>
          <p:spPr>
            <a:xfrm>
              <a:off x="1706056" y="3504266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4"/>
            <p:cNvSpPr/>
            <p:nvPr/>
          </p:nvSpPr>
          <p:spPr>
            <a:xfrm>
              <a:off x="1612873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4"/>
            <p:cNvSpPr/>
            <p:nvPr/>
          </p:nvSpPr>
          <p:spPr>
            <a:xfrm>
              <a:off x="1519691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4"/>
            <p:cNvSpPr/>
            <p:nvPr/>
          </p:nvSpPr>
          <p:spPr>
            <a:xfrm>
              <a:off x="1892239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4"/>
            <p:cNvSpPr/>
            <p:nvPr/>
          </p:nvSpPr>
          <p:spPr>
            <a:xfrm>
              <a:off x="1799056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4"/>
            <p:cNvSpPr/>
            <p:nvPr/>
          </p:nvSpPr>
          <p:spPr>
            <a:xfrm>
              <a:off x="1706056" y="3615284"/>
              <a:ext cx="55509" cy="91363"/>
            </a:xfrm>
            <a:custGeom>
              <a:avLst/>
              <a:gdLst/>
              <a:ahLst/>
              <a:cxnLst/>
              <a:rect l="l" t="t" r="r" b="b"/>
              <a:pathLst>
                <a:path w="305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24"/>
            <p:cNvSpPr/>
            <p:nvPr/>
          </p:nvSpPr>
          <p:spPr>
            <a:xfrm>
              <a:off x="1612873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24"/>
            <p:cNvSpPr/>
            <p:nvPr/>
          </p:nvSpPr>
          <p:spPr>
            <a:xfrm>
              <a:off x="1519691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5" y="502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4"/>
            <p:cNvSpPr/>
            <p:nvPr/>
          </p:nvSpPr>
          <p:spPr>
            <a:xfrm>
              <a:off x="1421230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4"/>
            <p:cNvSpPr/>
            <p:nvPr/>
          </p:nvSpPr>
          <p:spPr>
            <a:xfrm>
              <a:off x="1328048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4"/>
            <p:cNvSpPr/>
            <p:nvPr/>
          </p:nvSpPr>
          <p:spPr>
            <a:xfrm>
              <a:off x="1234865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4"/>
            <p:cNvSpPr/>
            <p:nvPr/>
          </p:nvSpPr>
          <p:spPr>
            <a:xfrm>
              <a:off x="1141683" y="3280227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24"/>
            <p:cNvSpPr/>
            <p:nvPr/>
          </p:nvSpPr>
          <p:spPr>
            <a:xfrm>
              <a:off x="1048682" y="3280227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24"/>
            <p:cNvSpPr/>
            <p:nvPr/>
          </p:nvSpPr>
          <p:spPr>
            <a:xfrm>
              <a:off x="1421230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4"/>
            <p:cNvSpPr/>
            <p:nvPr/>
          </p:nvSpPr>
          <p:spPr>
            <a:xfrm>
              <a:off x="1328048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4"/>
            <p:cNvSpPr/>
            <p:nvPr/>
          </p:nvSpPr>
          <p:spPr>
            <a:xfrm>
              <a:off x="1234865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4"/>
            <p:cNvSpPr/>
            <p:nvPr/>
          </p:nvSpPr>
          <p:spPr>
            <a:xfrm>
              <a:off x="1141683" y="3391245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4"/>
            <p:cNvSpPr/>
            <p:nvPr/>
          </p:nvSpPr>
          <p:spPr>
            <a:xfrm>
              <a:off x="1048682" y="3391245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4"/>
            <p:cNvSpPr/>
            <p:nvPr/>
          </p:nvSpPr>
          <p:spPr>
            <a:xfrm>
              <a:off x="1421230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4"/>
            <p:cNvSpPr/>
            <p:nvPr/>
          </p:nvSpPr>
          <p:spPr>
            <a:xfrm>
              <a:off x="1328048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4"/>
            <p:cNvSpPr/>
            <p:nvPr/>
          </p:nvSpPr>
          <p:spPr>
            <a:xfrm>
              <a:off x="1234865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4"/>
            <p:cNvSpPr/>
            <p:nvPr/>
          </p:nvSpPr>
          <p:spPr>
            <a:xfrm>
              <a:off x="1141683" y="3504266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4"/>
            <p:cNvSpPr/>
            <p:nvPr/>
          </p:nvSpPr>
          <p:spPr>
            <a:xfrm>
              <a:off x="1048682" y="3504266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4"/>
            <p:cNvSpPr/>
            <p:nvPr/>
          </p:nvSpPr>
          <p:spPr>
            <a:xfrm>
              <a:off x="1421230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4"/>
            <p:cNvSpPr/>
            <p:nvPr/>
          </p:nvSpPr>
          <p:spPr>
            <a:xfrm>
              <a:off x="1328048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4"/>
            <p:cNvSpPr/>
            <p:nvPr/>
          </p:nvSpPr>
          <p:spPr>
            <a:xfrm>
              <a:off x="1234865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4"/>
            <p:cNvSpPr/>
            <p:nvPr/>
          </p:nvSpPr>
          <p:spPr>
            <a:xfrm>
              <a:off x="1141683" y="3615284"/>
              <a:ext cx="55873" cy="91363"/>
            </a:xfrm>
            <a:custGeom>
              <a:avLst/>
              <a:gdLst/>
              <a:ahLst/>
              <a:cxnLst/>
              <a:rect l="l" t="t" r="r" b="b"/>
              <a:pathLst>
                <a:path w="30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4"/>
            <p:cNvSpPr/>
            <p:nvPr/>
          </p:nvSpPr>
          <p:spPr>
            <a:xfrm>
              <a:off x="1048682" y="3615284"/>
              <a:ext cx="55691" cy="91363"/>
            </a:xfrm>
            <a:custGeom>
              <a:avLst/>
              <a:gdLst/>
              <a:ahLst/>
              <a:cxnLst/>
              <a:rect l="l" t="t" r="r" b="b"/>
              <a:pathLst>
                <a:path w="30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4"/>
            <p:cNvSpPr/>
            <p:nvPr/>
          </p:nvSpPr>
          <p:spPr>
            <a:xfrm>
              <a:off x="1890419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4"/>
            <p:cNvSpPr/>
            <p:nvPr/>
          </p:nvSpPr>
          <p:spPr>
            <a:xfrm>
              <a:off x="1797236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4"/>
            <p:cNvSpPr/>
            <p:nvPr/>
          </p:nvSpPr>
          <p:spPr>
            <a:xfrm>
              <a:off x="1704054" y="3754876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4"/>
            <p:cNvSpPr/>
            <p:nvPr/>
          </p:nvSpPr>
          <p:spPr>
            <a:xfrm>
              <a:off x="1611053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4"/>
            <p:cNvSpPr/>
            <p:nvPr/>
          </p:nvSpPr>
          <p:spPr>
            <a:xfrm>
              <a:off x="1517871" y="3754876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306" y="502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4"/>
            <p:cNvSpPr/>
            <p:nvPr/>
          </p:nvSpPr>
          <p:spPr>
            <a:xfrm>
              <a:off x="1890419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4"/>
            <p:cNvSpPr/>
            <p:nvPr/>
          </p:nvSpPr>
          <p:spPr>
            <a:xfrm>
              <a:off x="1797236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4"/>
            <p:cNvSpPr/>
            <p:nvPr/>
          </p:nvSpPr>
          <p:spPr>
            <a:xfrm>
              <a:off x="1704054" y="3867715"/>
              <a:ext cx="55873" cy="89725"/>
            </a:xfrm>
            <a:custGeom>
              <a:avLst/>
              <a:gdLst/>
              <a:ahLst/>
              <a:cxnLst/>
              <a:rect l="l" t="t" r="r" b="b"/>
              <a:pathLst>
                <a:path w="307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4"/>
            <p:cNvSpPr/>
            <p:nvPr/>
          </p:nvSpPr>
          <p:spPr>
            <a:xfrm>
              <a:off x="1611053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0" y="1"/>
                  </a:moveTo>
                  <a:lnTo>
                    <a:pt x="0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4"/>
            <p:cNvSpPr/>
            <p:nvPr/>
          </p:nvSpPr>
          <p:spPr>
            <a:xfrm>
              <a:off x="1517871" y="3867715"/>
              <a:ext cx="55691" cy="89725"/>
            </a:xfrm>
            <a:custGeom>
              <a:avLst/>
              <a:gdLst/>
              <a:ahLst/>
              <a:cxnLst/>
              <a:rect l="l" t="t" r="r" b="b"/>
              <a:pathLst>
                <a:path w="306" h="493" extrusionOk="0">
                  <a:moveTo>
                    <a:pt x="1" y="1"/>
                  </a:moveTo>
                  <a:lnTo>
                    <a:pt x="1" y="493"/>
                  </a:lnTo>
                  <a:lnTo>
                    <a:pt x="306" y="49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4"/>
            <p:cNvSpPr/>
            <p:nvPr/>
          </p:nvSpPr>
          <p:spPr>
            <a:xfrm>
              <a:off x="1890419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4"/>
            <p:cNvSpPr/>
            <p:nvPr/>
          </p:nvSpPr>
          <p:spPr>
            <a:xfrm>
              <a:off x="1797236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4"/>
            <p:cNvSpPr/>
            <p:nvPr/>
          </p:nvSpPr>
          <p:spPr>
            <a:xfrm>
              <a:off x="1704054" y="3978733"/>
              <a:ext cx="55873" cy="91545"/>
            </a:xfrm>
            <a:custGeom>
              <a:avLst/>
              <a:gdLst/>
              <a:ahLst/>
              <a:cxnLst/>
              <a:rect l="l" t="t" r="r" b="b"/>
              <a:pathLst>
                <a:path w="30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4"/>
            <p:cNvSpPr/>
            <p:nvPr/>
          </p:nvSpPr>
          <p:spPr>
            <a:xfrm>
              <a:off x="1611053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4"/>
            <p:cNvSpPr/>
            <p:nvPr/>
          </p:nvSpPr>
          <p:spPr>
            <a:xfrm>
              <a:off x="1517871" y="3978733"/>
              <a:ext cx="55691" cy="91545"/>
            </a:xfrm>
            <a:custGeom>
              <a:avLst/>
              <a:gdLst/>
              <a:ahLst/>
              <a:cxnLst/>
              <a:rect l="l" t="t" r="r" b="b"/>
              <a:pathLst>
                <a:path w="30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4"/>
            <p:cNvSpPr/>
            <p:nvPr/>
          </p:nvSpPr>
          <p:spPr>
            <a:xfrm>
              <a:off x="1890419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4"/>
            <p:cNvSpPr/>
            <p:nvPr/>
          </p:nvSpPr>
          <p:spPr>
            <a:xfrm>
              <a:off x="1797236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4"/>
            <p:cNvSpPr/>
            <p:nvPr/>
          </p:nvSpPr>
          <p:spPr>
            <a:xfrm>
              <a:off x="1704054" y="4089752"/>
              <a:ext cx="55873" cy="91727"/>
            </a:xfrm>
            <a:custGeom>
              <a:avLst/>
              <a:gdLst/>
              <a:ahLst/>
              <a:cxnLst/>
              <a:rect l="l" t="t" r="r" b="b"/>
              <a:pathLst>
                <a:path w="30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4"/>
            <p:cNvSpPr/>
            <p:nvPr/>
          </p:nvSpPr>
          <p:spPr>
            <a:xfrm>
              <a:off x="1611053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4"/>
            <p:cNvSpPr/>
            <p:nvPr/>
          </p:nvSpPr>
          <p:spPr>
            <a:xfrm>
              <a:off x="1517871" y="4089752"/>
              <a:ext cx="55691" cy="91727"/>
            </a:xfrm>
            <a:custGeom>
              <a:avLst/>
              <a:gdLst/>
              <a:ahLst/>
              <a:cxnLst/>
              <a:rect l="l" t="t" r="r" b="b"/>
              <a:pathLst>
                <a:path w="30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306" y="503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4"/>
            <p:cNvSpPr/>
            <p:nvPr/>
          </p:nvSpPr>
          <p:spPr>
            <a:xfrm>
              <a:off x="1419410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4"/>
            <p:cNvSpPr/>
            <p:nvPr/>
          </p:nvSpPr>
          <p:spPr>
            <a:xfrm>
              <a:off x="1326228" y="3754876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4"/>
            <p:cNvSpPr/>
            <p:nvPr/>
          </p:nvSpPr>
          <p:spPr>
            <a:xfrm>
              <a:off x="1233227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4"/>
            <p:cNvSpPr/>
            <p:nvPr/>
          </p:nvSpPr>
          <p:spPr>
            <a:xfrm>
              <a:off x="1140045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4"/>
            <p:cNvSpPr/>
            <p:nvPr/>
          </p:nvSpPr>
          <p:spPr>
            <a:xfrm>
              <a:off x="1046862" y="3754876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4"/>
            <p:cNvSpPr/>
            <p:nvPr/>
          </p:nvSpPr>
          <p:spPr>
            <a:xfrm>
              <a:off x="1419410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4"/>
            <p:cNvSpPr/>
            <p:nvPr/>
          </p:nvSpPr>
          <p:spPr>
            <a:xfrm>
              <a:off x="1326228" y="3866077"/>
              <a:ext cx="54053" cy="91363"/>
            </a:xfrm>
            <a:custGeom>
              <a:avLst/>
              <a:gdLst/>
              <a:ahLst/>
              <a:cxnLst/>
              <a:rect l="l" t="t" r="r" b="b"/>
              <a:pathLst>
                <a:path w="297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4"/>
            <p:cNvSpPr/>
            <p:nvPr/>
          </p:nvSpPr>
          <p:spPr>
            <a:xfrm>
              <a:off x="1233227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5" y="50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4"/>
            <p:cNvSpPr/>
            <p:nvPr/>
          </p:nvSpPr>
          <p:spPr>
            <a:xfrm>
              <a:off x="1140045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0" y="0"/>
                  </a:moveTo>
                  <a:lnTo>
                    <a:pt x="0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4"/>
            <p:cNvSpPr/>
            <p:nvPr/>
          </p:nvSpPr>
          <p:spPr>
            <a:xfrm>
              <a:off x="1046862" y="3866077"/>
              <a:ext cx="53871" cy="91363"/>
            </a:xfrm>
            <a:custGeom>
              <a:avLst/>
              <a:gdLst/>
              <a:ahLst/>
              <a:cxnLst/>
              <a:rect l="l" t="t" r="r" b="b"/>
              <a:pathLst>
                <a:path w="296" h="502" extrusionOk="0">
                  <a:moveTo>
                    <a:pt x="1" y="0"/>
                  </a:moveTo>
                  <a:lnTo>
                    <a:pt x="1" y="502"/>
                  </a:lnTo>
                  <a:lnTo>
                    <a:pt x="296" y="502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4"/>
            <p:cNvSpPr/>
            <p:nvPr/>
          </p:nvSpPr>
          <p:spPr>
            <a:xfrm>
              <a:off x="1419410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4"/>
            <p:cNvSpPr/>
            <p:nvPr/>
          </p:nvSpPr>
          <p:spPr>
            <a:xfrm>
              <a:off x="1326228" y="3978733"/>
              <a:ext cx="54053" cy="91545"/>
            </a:xfrm>
            <a:custGeom>
              <a:avLst/>
              <a:gdLst/>
              <a:ahLst/>
              <a:cxnLst/>
              <a:rect l="l" t="t" r="r" b="b"/>
              <a:pathLst>
                <a:path w="297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4"/>
            <p:cNvSpPr/>
            <p:nvPr/>
          </p:nvSpPr>
          <p:spPr>
            <a:xfrm>
              <a:off x="1233227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4"/>
            <p:cNvSpPr/>
            <p:nvPr/>
          </p:nvSpPr>
          <p:spPr>
            <a:xfrm>
              <a:off x="1140045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4"/>
            <p:cNvSpPr/>
            <p:nvPr/>
          </p:nvSpPr>
          <p:spPr>
            <a:xfrm>
              <a:off x="1046862" y="3978733"/>
              <a:ext cx="53871" cy="91545"/>
            </a:xfrm>
            <a:custGeom>
              <a:avLst/>
              <a:gdLst/>
              <a:ahLst/>
              <a:cxnLst/>
              <a:rect l="l" t="t" r="r" b="b"/>
              <a:pathLst>
                <a:path w="296" h="503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4"/>
            <p:cNvSpPr/>
            <p:nvPr/>
          </p:nvSpPr>
          <p:spPr>
            <a:xfrm>
              <a:off x="1419410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4"/>
            <p:cNvSpPr/>
            <p:nvPr/>
          </p:nvSpPr>
          <p:spPr>
            <a:xfrm>
              <a:off x="1326228" y="4089752"/>
              <a:ext cx="54053" cy="91727"/>
            </a:xfrm>
            <a:custGeom>
              <a:avLst/>
              <a:gdLst/>
              <a:ahLst/>
              <a:cxnLst/>
              <a:rect l="l" t="t" r="r" b="b"/>
              <a:pathLst>
                <a:path w="297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4"/>
            <p:cNvSpPr/>
            <p:nvPr/>
          </p:nvSpPr>
          <p:spPr>
            <a:xfrm>
              <a:off x="1233227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5" y="503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4"/>
            <p:cNvSpPr/>
            <p:nvPr/>
          </p:nvSpPr>
          <p:spPr>
            <a:xfrm>
              <a:off x="1140045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0" y="1"/>
                  </a:moveTo>
                  <a:lnTo>
                    <a:pt x="0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4"/>
            <p:cNvSpPr/>
            <p:nvPr/>
          </p:nvSpPr>
          <p:spPr>
            <a:xfrm>
              <a:off x="1046862" y="4089752"/>
              <a:ext cx="53871" cy="91727"/>
            </a:xfrm>
            <a:custGeom>
              <a:avLst/>
              <a:gdLst/>
              <a:ahLst/>
              <a:cxnLst/>
              <a:rect l="l" t="t" r="r" b="b"/>
              <a:pathLst>
                <a:path w="296" h="504" extrusionOk="0">
                  <a:moveTo>
                    <a:pt x="1" y="1"/>
                  </a:moveTo>
                  <a:lnTo>
                    <a:pt x="1" y="503"/>
                  </a:lnTo>
                  <a:lnTo>
                    <a:pt x="296" y="503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4"/>
            <p:cNvSpPr/>
            <p:nvPr/>
          </p:nvSpPr>
          <p:spPr>
            <a:xfrm>
              <a:off x="2571088" y="2227189"/>
              <a:ext cx="496307" cy="2101161"/>
            </a:xfrm>
            <a:custGeom>
              <a:avLst/>
              <a:gdLst/>
              <a:ahLst/>
              <a:cxnLst/>
              <a:rect l="l" t="t" r="r" b="b"/>
              <a:pathLst>
                <a:path w="2727" h="11545" extrusionOk="0">
                  <a:moveTo>
                    <a:pt x="0" y="0"/>
                  </a:moveTo>
                  <a:lnTo>
                    <a:pt x="0" y="11544"/>
                  </a:lnTo>
                  <a:lnTo>
                    <a:pt x="2726" y="11544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4"/>
            <p:cNvSpPr/>
            <p:nvPr/>
          </p:nvSpPr>
          <p:spPr>
            <a:xfrm>
              <a:off x="2963292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4"/>
            <p:cNvSpPr/>
            <p:nvPr/>
          </p:nvSpPr>
          <p:spPr>
            <a:xfrm>
              <a:off x="2848634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4"/>
            <p:cNvSpPr/>
            <p:nvPr/>
          </p:nvSpPr>
          <p:spPr>
            <a:xfrm>
              <a:off x="2735796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4"/>
            <p:cNvSpPr/>
            <p:nvPr/>
          </p:nvSpPr>
          <p:spPr>
            <a:xfrm>
              <a:off x="2621138" y="2320190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4"/>
            <p:cNvSpPr/>
            <p:nvPr/>
          </p:nvSpPr>
          <p:spPr>
            <a:xfrm>
              <a:off x="2963292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4"/>
            <p:cNvSpPr/>
            <p:nvPr/>
          </p:nvSpPr>
          <p:spPr>
            <a:xfrm>
              <a:off x="2848634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4"/>
            <p:cNvSpPr/>
            <p:nvPr/>
          </p:nvSpPr>
          <p:spPr>
            <a:xfrm>
              <a:off x="2735796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4"/>
            <p:cNvSpPr/>
            <p:nvPr/>
          </p:nvSpPr>
          <p:spPr>
            <a:xfrm>
              <a:off x="2621138" y="2467062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4"/>
            <p:cNvSpPr/>
            <p:nvPr/>
          </p:nvSpPr>
          <p:spPr>
            <a:xfrm>
              <a:off x="2963292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4"/>
            <p:cNvSpPr/>
            <p:nvPr/>
          </p:nvSpPr>
          <p:spPr>
            <a:xfrm>
              <a:off x="2848634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4"/>
            <p:cNvSpPr/>
            <p:nvPr/>
          </p:nvSpPr>
          <p:spPr>
            <a:xfrm>
              <a:off x="2735796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4"/>
            <p:cNvSpPr/>
            <p:nvPr/>
          </p:nvSpPr>
          <p:spPr>
            <a:xfrm>
              <a:off x="2621138" y="2613934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4"/>
            <p:cNvSpPr/>
            <p:nvPr/>
          </p:nvSpPr>
          <p:spPr>
            <a:xfrm>
              <a:off x="2963292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4"/>
            <p:cNvSpPr/>
            <p:nvPr/>
          </p:nvSpPr>
          <p:spPr>
            <a:xfrm>
              <a:off x="2848634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4"/>
            <p:cNvSpPr/>
            <p:nvPr/>
          </p:nvSpPr>
          <p:spPr>
            <a:xfrm>
              <a:off x="2735796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4"/>
            <p:cNvSpPr/>
            <p:nvPr/>
          </p:nvSpPr>
          <p:spPr>
            <a:xfrm>
              <a:off x="2621138" y="276080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4"/>
            <p:cNvSpPr/>
            <p:nvPr/>
          </p:nvSpPr>
          <p:spPr>
            <a:xfrm>
              <a:off x="2963292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4"/>
            <p:cNvSpPr/>
            <p:nvPr/>
          </p:nvSpPr>
          <p:spPr>
            <a:xfrm>
              <a:off x="2848634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4"/>
            <p:cNvSpPr/>
            <p:nvPr/>
          </p:nvSpPr>
          <p:spPr>
            <a:xfrm>
              <a:off x="2735796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4"/>
            <p:cNvSpPr/>
            <p:nvPr/>
          </p:nvSpPr>
          <p:spPr>
            <a:xfrm>
              <a:off x="2621138" y="290767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4"/>
            <p:cNvSpPr/>
            <p:nvPr/>
          </p:nvSpPr>
          <p:spPr>
            <a:xfrm>
              <a:off x="2963292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4"/>
            <p:cNvSpPr/>
            <p:nvPr/>
          </p:nvSpPr>
          <p:spPr>
            <a:xfrm>
              <a:off x="2848634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4"/>
            <p:cNvSpPr/>
            <p:nvPr/>
          </p:nvSpPr>
          <p:spPr>
            <a:xfrm>
              <a:off x="2735796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4"/>
            <p:cNvSpPr/>
            <p:nvPr/>
          </p:nvSpPr>
          <p:spPr>
            <a:xfrm>
              <a:off x="2621138" y="3052912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4"/>
            <p:cNvSpPr/>
            <p:nvPr/>
          </p:nvSpPr>
          <p:spPr>
            <a:xfrm>
              <a:off x="2963292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4"/>
            <p:cNvSpPr/>
            <p:nvPr/>
          </p:nvSpPr>
          <p:spPr>
            <a:xfrm>
              <a:off x="2848634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4"/>
            <p:cNvSpPr/>
            <p:nvPr/>
          </p:nvSpPr>
          <p:spPr>
            <a:xfrm>
              <a:off x="2735796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4"/>
            <p:cNvSpPr/>
            <p:nvPr/>
          </p:nvSpPr>
          <p:spPr>
            <a:xfrm>
              <a:off x="2621138" y="3199784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4"/>
            <p:cNvSpPr/>
            <p:nvPr/>
          </p:nvSpPr>
          <p:spPr>
            <a:xfrm>
              <a:off x="2963292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4"/>
            <p:cNvSpPr/>
            <p:nvPr/>
          </p:nvSpPr>
          <p:spPr>
            <a:xfrm>
              <a:off x="2848634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4"/>
            <p:cNvSpPr/>
            <p:nvPr/>
          </p:nvSpPr>
          <p:spPr>
            <a:xfrm>
              <a:off x="2735796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4"/>
            <p:cNvSpPr/>
            <p:nvPr/>
          </p:nvSpPr>
          <p:spPr>
            <a:xfrm>
              <a:off x="2621138" y="334665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4"/>
            <p:cNvSpPr/>
            <p:nvPr/>
          </p:nvSpPr>
          <p:spPr>
            <a:xfrm>
              <a:off x="2963292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4"/>
            <p:cNvSpPr/>
            <p:nvPr/>
          </p:nvSpPr>
          <p:spPr>
            <a:xfrm>
              <a:off x="2848634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4"/>
            <p:cNvSpPr/>
            <p:nvPr/>
          </p:nvSpPr>
          <p:spPr>
            <a:xfrm>
              <a:off x="2735796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4"/>
            <p:cNvSpPr/>
            <p:nvPr/>
          </p:nvSpPr>
          <p:spPr>
            <a:xfrm>
              <a:off x="2621138" y="349352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4"/>
            <p:cNvSpPr/>
            <p:nvPr/>
          </p:nvSpPr>
          <p:spPr>
            <a:xfrm>
              <a:off x="2963292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4"/>
            <p:cNvSpPr/>
            <p:nvPr/>
          </p:nvSpPr>
          <p:spPr>
            <a:xfrm>
              <a:off x="2848634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4"/>
            <p:cNvSpPr/>
            <p:nvPr/>
          </p:nvSpPr>
          <p:spPr>
            <a:xfrm>
              <a:off x="2735796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4"/>
            <p:cNvSpPr/>
            <p:nvPr/>
          </p:nvSpPr>
          <p:spPr>
            <a:xfrm>
              <a:off x="2621138" y="364040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4"/>
            <p:cNvSpPr/>
            <p:nvPr/>
          </p:nvSpPr>
          <p:spPr>
            <a:xfrm>
              <a:off x="-2121527" y="3015238"/>
              <a:ext cx="1562085" cy="1313112"/>
            </a:xfrm>
            <a:custGeom>
              <a:avLst/>
              <a:gdLst/>
              <a:ahLst/>
              <a:cxnLst/>
              <a:rect l="l" t="t" r="r" b="b"/>
              <a:pathLst>
                <a:path w="8583" h="7215" extrusionOk="0">
                  <a:moveTo>
                    <a:pt x="1" y="0"/>
                  </a:moveTo>
                  <a:lnTo>
                    <a:pt x="1" y="7214"/>
                  </a:lnTo>
                  <a:lnTo>
                    <a:pt x="8582" y="7214"/>
                  </a:lnTo>
                  <a:lnTo>
                    <a:pt x="8582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4"/>
            <p:cNvSpPr/>
            <p:nvPr/>
          </p:nvSpPr>
          <p:spPr>
            <a:xfrm>
              <a:off x="-1055751" y="2014070"/>
              <a:ext cx="496307" cy="2314280"/>
            </a:xfrm>
            <a:custGeom>
              <a:avLst/>
              <a:gdLst/>
              <a:ahLst/>
              <a:cxnLst/>
              <a:rect l="l" t="t" r="r" b="b"/>
              <a:pathLst>
                <a:path w="2727" h="12716" extrusionOk="0">
                  <a:moveTo>
                    <a:pt x="0" y="0"/>
                  </a:moveTo>
                  <a:lnTo>
                    <a:pt x="0" y="12715"/>
                  </a:lnTo>
                  <a:lnTo>
                    <a:pt x="2726" y="12715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4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4"/>
            <p:cNvSpPr/>
            <p:nvPr/>
          </p:nvSpPr>
          <p:spPr>
            <a:xfrm>
              <a:off x="-778206" y="21358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4"/>
            <p:cNvSpPr/>
            <p:nvPr/>
          </p:nvSpPr>
          <p:spPr>
            <a:xfrm>
              <a:off x="-891044" y="21358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4"/>
            <p:cNvSpPr/>
            <p:nvPr/>
          </p:nvSpPr>
          <p:spPr>
            <a:xfrm>
              <a:off x="-1005520" y="21358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4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4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4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4"/>
            <p:cNvSpPr/>
            <p:nvPr/>
          </p:nvSpPr>
          <p:spPr>
            <a:xfrm>
              <a:off x="-1005520" y="228269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4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4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4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4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4"/>
            <p:cNvSpPr/>
            <p:nvPr/>
          </p:nvSpPr>
          <p:spPr>
            <a:xfrm>
              <a:off x="-663547" y="2574622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4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4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4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4"/>
            <p:cNvSpPr/>
            <p:nvPr/>
          </p:nvSpPr>
          <p:spPr>
            <a:xfrm>
              <a:off x="-663547" y="2721494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4"/>
            <p:cNvSpPr/>
            <p:nvPr/>
          </p:nvSpPr>
          <p:spPr>
            <a:xfrm>
              <a:off x="-778206" y="2721494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4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4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4"/>
            <p:cNvSpPr/>
            <p:nvPr/>
          </p:nvSpPr>
          <p:spPr>
            <a:xfrm>
              <a:off x="-663547" y="286836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4"/>
            <p:cNvSpPr/>
            <p:nvPr/>
          </p:nvSpPr>
          <p:spPr>
            <a:xfrm>
              <a:off x="-778206" y="286836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4"/>
            <p:cNvSpPr/>
            <p:nvPr/>
          </p:nvSpPr>
          <p:spPr>
            <a:xfrm>
              <a:off x="-891044" y="286836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4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4"/>
            <p:cNvSpPr/>
            <p:nvPr/>
          </p:nvSpPr>
          <p:spPr>
            <a:xfrm>
              <a:off x="-663547" y="301523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4"/>
            <p:cNvSpPr/>
            <p:nvPr/>
          </p:nvSpPr>
          <p:spPr>
            <a:xfrm>
              <a:off x="-778206" y="301523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4"/>
            <p:cNvSpPr/>
            <p:nvPr/>
          </p:nvSpPr>
          <p:spPr>
            <a:xfrm>
              <a:off x="-891044" y="301523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4"/>
            <p:cNvSpPr/>
            <p:nvPr/>
          </p:nvSpPr>
          <p:spPr>
            <a:xfrm>
              <a:off x="-1005520" y="3015238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4"/>
            <p:cNvSpPr/>
            <p:nvPr/>
          </p:nvSpPr>
          <p:spPr>
            <a:xfrm>
              <a:off x="-663547" y="316211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4"/>
            <p:cNvSpPr/>
            <p:nvPr/>
          </p:nvSpPr>
          <p:spPr>
            <a:xfrm>
              <a:off x="-778206" y="316211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4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4"/>
            <p:cNvSpPr/>
            <p:nvPr/>
          </p:nvSpPr>
          <p:spPr>
            <a:xfrm>
              <a:off x="-1005520" y="316211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4"/>
            <p:cNvSpPr/>
            <p:nvPr/>
          </p:nvSpPr>
          <p:spPr>
            <a:xfrm>
              <a:off x="-663547" y="3308982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4"/>
            <p:cNvSpPr/>
            <p:nvPr/>
          </p:nvSpPr>
          <p:spPr>
            <a:xfrm>
              <a:off x="-778206" y="3308982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4"/>
            <p:cNvSpPr/>
            <p:nvPr/>
          </p:nvSpPr>
          <p:spPr>
            <a:xfrm>
              <a:off x="-891044" y="3308982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4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4"/>
            <p:cNvSpPr/>
            <p:nvPr/>
          </p:nvSpPr>
          <p:spPr>
            <a:xfrm>
              <a:off x="-663547" y="3455854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4"/>
            <p:cNvSpPr/>
            <p:nvPr/>
          </p:nvSpPr>
          <p:spPr>
            <a:xfrm>
              <a:off x="-778206" y="3455854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4"/>
            <p:cNvSpPr/>
            <p:nvPr/>
          </p:nvSpPr>
          <p:spPr>
            <a:xfrm>
              <a:off x="-891044" y="3455854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4"/>
            <p:cNvSpPr/>
            <p:nvPr/>
          </p:nvSpPr>
          <p:spPr>
            <a:xfrm>
              <a:off x="-1005520" y="3455854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4"/>
            <p:cNvSpPr/>
            <p:nvPr/>
          </p:nvSpPr>
          <p:spPr>
            <a:xfrm>
              <a:off x="-663547" y="36027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95" y="29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4"/>
            <p:cNvSpPr/>
            <p:nvPr/>
          </p:nvSpPr>
          <p:spPr>
            <a:xfrm>
              <a:off x="-778206" y="3602726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6" y="295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4"/>
            <p:cNvSpPr/>
            <p:nvPr/>
          </p:nvSpPr>
          <p:spPr>
            <a:xfrm>
              <a:off x="-891044" y="3602726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4"/>
            <p:cNvSpPr/>
            <p:nvPr/>
          </p:nvSpPr>
          <p:spPr>
            <a:xfrm>
              <a:off x="-1005520" y="360272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305" y="29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4"/>
            <p:cNvSpPr/>
            <p:nvPr/>
          </p:nvSpPr>
          <p:spPr>
            <a:xfrm>
              <a:off x="-663547" y="3747778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4"/>
            <p:cNvSpPr/>
            <p:nvPr/>
          </p:nvSpPr>
          <p:spPr>
            <a:xfrm>
              <a:off x="-778206" y="3747778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6" y="305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4"/>
            <p:cNvSpPr/>
            <p:nvPr/>
          </p:nvSpPr>
          <p:spPr>
            <a:xfrm>
              <a:off x="-891044" y="3747778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4"/>
            <p:cNvSpPr/>
            <p:nvPr/>
          </p:nvSpPr>
          <p:spPr>
            <a:xfrm>
              <a:off x="-1005520" y="3747778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4"/>
            <p:cNvSpPr/>
            <p:nvPr/>
          </p:nvSpPr>
          <p:spPr>
            <a:xfrm>
              <a:off x="-507758" y="2737692"/>
              <a:ext cx="1026466" cy="1590658"/>
            </a:xfrm>
            <a:custGeom>
              <a:avLst/>
              <a:gdLst/>
              <a:ahLst/>
              <a:cxnLst/>
              <a:rect l="l" t="t" r="r" b="b"/>
              <a:pathLst>
                <a:path w="5640" h="8740" extrusionOk="0">
                  <a:moveTo>
                    <a:pt x="1" y="0"/>
                  </a:moveTo>
                  <a:lnTo>
                    <a:pt x="1" y="8739"/>
                  </a:lnTo>
                  <a:lnTo>
                    <a:pt x="5639" y="8739"/>
                  </a:lnTo>
                  <a:lnTo>
                    <a:pt x="5639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4"/>
            <p:cNvSpPr/>
            <p:nvPr/>
          </p:nvSpPr>
          <p:spPr>
            <a:xfrm>
              <a:off x="-423675" y="2945351"/>
              <a:ext cx="852840" cy="68249"/>
            </a:xfrm>
            <a:custGeom>
              <a:avLst/>
              <a:gdLst/>
              <a:ahLst/>
              <a:cxnLst/>
              <a:rect l="l" t="t" r="r" b="b"/>
              <a:pathLst>
                <a:path w="4686" h="375" extrusionOk="0">
                  <a:moveTo>
                    <a:pt x="1" y="1"/>
                  </a:moveTo>
                  <a:lnTo>
                    <a:pt x="1" y="375"/>
                  </a:lnTo>
                  <a:lnTo>
                    <a:pt x="4685" y="37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4"/>
            <p:cNvSpPr/>
            <p:nvPr/>
          </p:nvSpPr>
          <p:spPr>
            <a:xfrm>
              <a:off x="-423675" y="3111879"/>
              <a:ext cx="852840" cy="66611"/>
            </a:xfrm>
            <a:custGeom>
              <a:avLst/>
              <a:gdLst/>
              <a:ahLst/>
              <a:cxnLst/>
              <a:rect l="l" t="t" r="r" b="b"/>
              <a:pathLst>
                <a:path w="4686" h="366" extrusionOk="0">
                  <a:moveTo>
                    <a:pt x="1" y="1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4"/>
            <p:cNvSpPr/>
            <p:nvPr/>
          </p:nvSpPr>
          <p:spPr>
            <a:xfrm>
              <a:off x="-423675" y="3278589"/>
              <a:ext cx="852840" cy="66247"/>
            </a:xfrm>
            <a:custGeom>
              <a:avLst/>
              <a:gdLst/>
              <a:ahLst/>
              <a:cxnLst/>
              <a:rect l="l" t="t" r="r" b="b"/>
              <a:pathLst>
                <a:path w="4686" h="364" extrusionOk="0">
                  <a:moveTo>
                    <a:pt x="1" y="0"/>
                  </a:moveTo>
                  <a:lnTo>
                    <a:pt x="1" y="364"/>
                  </a:lnTo>
                  <a:lnTo>
                    <a:pt x="4685" y="364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4"/>
            <p:cNvSpPr/>
            <p:nvPr/>
          </p:nvSpPr>
          <p:spPr>
            <a:xfrm>
              <a:off x="-423675" y="3445117"/>
              <a:ext cx="852840" cy="66429"/>
            </a:xfrm>
            <a:custGeom>
              <a:avLst/>
              <a:gdLst/>
              <a:ahLst/>
              <a:cxnLst/>
              <a:rect l="l" t="t" r="r" b="b"/>
              <a:pathLst>
                <a:path w="4686" h="365" extrusionOk="0">
                  <a:moveTo>
                    <a:pt x="1" y="0"/>
                  </a:moveTo>
                  <a:lnTo>
                    <a:pt x="1" y="365"/>
                  </a:lnTo>
                  <a:lnTo>
                    <a:pt x="4685" y="365"/>
                  </a:lnTo>
                  <a:lnTo>
                    <a:pt x="468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4"/>
            <p:cNvSpPr/>
            <p:nvPr/>
          </p:nvSpPr>
          <p:spPr>
            <a:xfrm>
              <a:off x="3591911" y="2760806"/>
              <a:ext cx="437158" cy="1567544"/>
            </a:xfrm>
            <a:custGeom>
              <a:avLst/>
              <a:gdLst/>
              <a:ahLst/>
              <a:cxnLst/>
              <a:rect l="l" t="t" r="r" b="b"/>
              <a:pathLst>
                <a:path w="2402" h="8613" extrusionOk="0">
                  <a:moveTo>
                    <a:pt x="0" y="1"/>
                  </a:moveTo>
                  <a:lnTo>
                    <a:pt x="0" y="8612"/>
                  </a:lnTo>
                  <a:lnTo>
                    <a:pt x="2402" y="861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4"/>
            <p:cNvSpPr/>
            <p:nvPr/>
          </p:nvSpPr>
          <p:spPr>
            <a:xfrm>
              <a:off x="-1481989" y="3719205"/>
              <a:ext cx="14560" cy="609146"/>
            </a:xfrm>
            <a:custGeom>
              <a:avLst/>
              <a:gdLst/>
              <a:ahLst/>
              <a:cxnLst/>
              <a:rect l="l" t="t" r="r" b="b"/>
              <a:pathLst>
                <a:path w="80" h="3347" extrusionOk="0">
                  <a:moveTo>
                    <a:pt x="0" y="0"/>
                  </a:moveTo>
                  <a:lnTo>
                    <a:pt x="0" y="3346"/>
                  </a:lnTo>
                  <a:lnTo>
                    <a:pt x="79" y="334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006B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4"/>
            <p:cNvSpPr/>
            <p:nvPr/>
          </p:nvSpPr>
          <p:spPr>
            <a:xfrm>
              <a:off x="-1566253" y="3939422"/>
              <a:ext cx="182907" cy="388929"/>
            </a:xfrm>
            <a:custGeom>
              <a:avLst/>
              <a:gdLst/>
              <a:ahLst/>
              <a:cxnLst/>
              <a:rect l="l" t="t" r="r" b="b"/>
              <a:pathLst>
                <a:path w="1005" h="2137" extrusionOk="0">
                  <a:moveTo>
                    <a:pt x="0" y="0"/>
                  </a:moveTo>
                  <a:lnTo>
                    <a:pt x="0" y="2136"/>
                  </a:lnTo>
                  <a:lnTo>
                    <a:pt x="1004" y="2136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4"/>
            <p:cNvSpPr/>
            <p:nvPr/>
          </p:nvSpPr>
          <p:spPr>
            <a:xfrm>
              <a:off x="-1917326" y="2469064"/>
              <a:ext cx="594768" cy="1859286"/>
            </a:xfrm>
            <a:custGeom>
              <a:avLst/>
              <a:gdLst/>
              <a:ahLst/>
              <a:cxnLst/>
              <a:rect l="l" t="t" r="r" b="b"/>
              <a:pathLst>
                <a:path w="3268" h="10216" extrusionOk="0">
                  <a:moveTo>
                    <a:pt x="1" y="0"/>
                  </a:moveTo>
                  <a:lnTo>
                    <a:pt x="1" y="10215"/>
                  </a:lnTo>
                  <a:lnTo>
                    <a:pt x="3268" y="10215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4"/>
            <p:cNvSpPr/>
            <p:nvPr/>
          </p:nvSpPr>
          <p:spPr>
            <a:xfrm>
              <a:off x="513246" y="2040823"/>
              <a:ext cx="501585" cy="2287527"/>
            </a:xfrm>
            <a:custGeom>
              <a:avLst/>
              <a:gdLst/>
              <a:ahLst/>
              <a:cxnLst/>
              <a:rect l="l" t="t" r="r" b="b"/>
              <a:pathLst>
                <a:path w="2756" h="12569" extrusionOk="0">
                  <a:moveTo>
                    <a:pt x="0" y="1"/>
                  </a:moveTo>
                  <a:lnTo>
                    <a:pt x="0" y="12568"/>
                  </a:lnTo>
                  <a:lnTo>
                    <a:pt x="2756" y="12568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4"/>
            <p:cNvSpPr/>
            <p:nvPr/>
          </p:nvSpPr>
          <p:spPr>
            <a:xfrm>
              <a:off x="-1476711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4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4"/>
            <p:cNvSpPr/>
            <p:nvPr/>
          </p:nvSpPr>
          <p:spPr>
            <a:xfrm>
              <a:off x="-1704025" y="2538769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0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4"/>
            <p:cNvSpPr/>
            <p:nvPr/>
          </p:nvSpPr>
          <p:spPr>
            <a:xfrm>
              <a:off x="-1818683" y="2538769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4"/>
            <p:cNvSpPr/>
            <p:nvPr/>
          </p:nvSpPr>
          <p:spPr>
            <a:xfrm>
              <a:off x="-1476711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4"/>
            <p:cNvSpPr/>
            <p:nvPr/>
          </p:nvSpPr>
          <p:spPr>
            <a:xfrm>
              <a:off x="-1589549" y="2684003"/>
              <a:ext cx="54053" cy="55509"/>
            </a:xfrm>
            <a:custGeom>
              <a:avLst/>
              <a:gdLst/>
              <a:ahLst/>
              <a:cxnLst/>
              <a:rect l="l" t="t" r="r" b="b"/>
              <a:pathLst>
                <a:path w="297" h="305" extrusionOk="0">
                  <a:moveTo>
                    <a:pt x="1" y="0"/>
                  </a:moveTo>
                  <a:lnTo>
                    <a:pt x="1" y="305"/>
                  </a:lnTo>
                  <a:lnTo>
                    <a:pt x="296" y="30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4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0" y="0"/>
                  </a:move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4"/>
            <p:cNvSpPr/>
            <p:nvPr/>
          </p:nvSpPr>
          <p:spPr>
            <a:xfrm>
              <a:off x="-1818683" y="2684003"/>
              <a:ext cx="55509" cy="55509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0" y="0"/>
                  </a:moveTo>
                  <a:lnTo>
                    <a:pt x="0" y="305"/>
                  </a:lnTo>
                  <a:lnTo>
                    <a:pt x="305" y="30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4"/>
            <p:cNvSpPr/>
            <p:nvPr/>
          </p:nvSpPr>
          <p:spPr>
            <a:xfrm>
              <a:off x="-1476711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4"/>
            <p:cNvSpPr/>
            <p:nvPr/>
          </p:nvSpPr>
          <p:spPr>
            <a:xfrm>
              <a:off x="-1589549" y="2830693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4"/>
            <p:cNvSpPr/>
            <p:nvPr/>
          </p:nvSpPr>
          <p:spPr>
            <a:xfrm>
              <a:off x="-1704025" y="2830693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4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4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4"/>
            <p:cNvSpPr/>
            <p:nvPr/>
          </p:nvSpPr>
          <p:spPr>
            <a:xfrm>
              <a:off x="-1589549" y="2977565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1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4"/>
            <p:cNvSpPr/>
            <p:nvPr/>
          </p:nvSpPr>
          <p:spPr>
            <a:xfrm>
              <a:off x="-1704025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4"/>
            <p:cNvSpPr/>
            <p:nvPr/>
          </p:nvSpPr>
          <p:spPr>
            <a:xfrm>
              <a:off x="-1818683" y="2977565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4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4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4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4"/>
            <p:cNvSpPr/>
            <p:nvPr/>
          </p:nvSpPr>
          <p:spPr>
            <a:xfrm>
              <a:off x="-1818683" y="3124437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4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4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4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4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4"/>
            <p:cNvSpPr/>
            <p:nvPr/>
          </p:nvSpPr>
          <p:spPr>
            <a:xfrm>
              <a:off x="-1476711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4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4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4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4"/>
            <p:cNvSpPr/>
            <p:nvPr/>
          </p:nvSpPr>
          <p:spPr>
            <a:xfrm>
              <a:off x="-1476711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4"/>
            <p:cNvSpPr/>
            <p:nvPr/>
          </p:nvSpPr>
          <p:spPr>
            <a:xfrm>
              <a:off x="-1589549" y="3565053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4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4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4"/>
            <p:cNvSpPr/>
            <p:nvPr/>
          </p:nvSpPr>
          <p:spPr>
            <a:xfrm>
              <a:off x="-1476711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4"/>
            <p:cNvSpPr/>
            <p:nvPr/>
          </p:nvSpPr>
          <p:spPr>
            <a:xfrm>
              <a:off x="-1589549" y="371192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4"/>
            <p:cNvSpPr/>
            <p:nvPr/>
          </p:nvSpPr>
          <p:spPr>
            <a:xfrm>
              <a:off x="-1704025" y="3711925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4"/>
            <p:cNvSpPr/>
            <p:nvPr/>
          </p:nvSpPr>
          <p:spPr>
            <a:xfrm>
              <a:off x="-1818683" y="3711925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4"/>
            <p:cNvSpPr/>
            <p:nvPr/>
          </p:nvSpPr>
          <p:spPr>
            <a:xfrm>
              <a:off x="-1476711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4"/>
            <p:cNvSpPr/>
            <p:nvPr/>
          </p:nvSpPr>
          <p:spPr>
            <a:xfrm>
              <a:off x="-1589549" y="3858797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4"/>
            <p:cNvSpPr/>
            <p:nvPr/>
          </p:nvSpPr>
          <p:spPr>
            <a:xfrm>
              <a:off x="-1704025" y="3858797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4"/>
            <p:cNvSpPr/>
            <p:nvPr/>
          </p:nvSpPr>
          <p:spPr>
            <a:xfrm>
              <a:off x="-1818683" y="3858797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4"/>
            <p:cNvSpPr/>
            <p:nvPr/>
          </p:nvSpPr>
          <p:spPr>
            <a:xfrm>
              <a:off x="-1476711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4"/>
            <p:cNvSpPr/>
            <p:nvPr/>
          </p:nvSpPr>
          <p:spPr>
            <a:xfrm>
              <a:off x="-1589549" y="4003849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4"/>
            <p:cNvSpPr/>
            <p:nvPr/>
          </p:nvSpPr>
          <p:spPr>
            <a:xfrm>
              <a:off x="-1704025" y="4003849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4"/>
            <p:cNvSpPr/>
            <p:nvPr/>
          </p:nvSpPr>
          <p:spPr>
            <a:xfrm>
              <a:off x="-1818683" y="4003849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4"/>
            <p:cNvSpPr/>
            <p:nvPr/>
          </p:nvSpPr>
          <p:spPr>
            <a:xfrm>
              <a:off x="-1476711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4"/>
            <p:cNvSpPr/>
            <p:nvPr/>
          </p:nvSpPr>
          <p:spPr>
            <a:xfrm>
              <a:off x="-1589549" y="4150721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4"/>
            <p:cNvSpPr/>
            <p:nvPr/>
          </p:nvSpPr>
          <p:spPr>
            <a:xfrm>
              <a:off x="-1704025" y="4150721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295" y="30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4"/>
            <p:cNvSpPr/>
            <p:nvPr/>
          </p:nvSpPr>
          <p:spPr>
            <a:xfrm>
              <a:off x="-1818683" y="4150721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4"/>
            <p:cNvSpPr/>
            <p:nvPr/>
          </p:nvSpPr>
          <p:spPr>
            <a:xfrm>
              <a:off x="-4818725" y="3898290"/>
              <a:ext cx="7183987" cy="317040"/>
            </a:xfrm>
            <a:custGeom>
              <a:avLst/>
              <a:gdLst/>
              <a:ahLst/>
              <a:cxnLst/>
              <a:rect l="l" t="t" r="r" b="b"/>
              <a:pathLst>
                <a:path w="39473" h="1742" extrusionOk="0">
                  <a:moveTo>
                    <a:pt x="19732" y="0"/>
                  </a:moveTo>
                  <a:cubicBezTo>
                    <a:pt x="3602" y="0"/>
                    <a:pt x="0" y="1742"/>
                    <a:pt x="0" y="1742"/>
                  </a:cubicBezTo>
                  <a:lnTo>
                    <a:pt x="39473" y="1742"/>
                  </a:lnTo>
                  <a:cubicBezTo>
                    <a:pt x="39473" y="1742"/>
                    <a:pt x="35871" y="0"/>
                    <a:pt x="1973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4"/>
            <p:cNvSpPr/>
            <p:nvPr/>
          </p:nvSpPr>
          <p:spPr>
            <a:xfrm>
              <a:off x="68991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4"/>
            <p:cNvSpPr/>
            <p:nvPr/>
          </p:nvSpPr>
          <p:spPr>
            <a:xfrm>
              <a:off x="794250" y="2064301"/>
              <a:ext cx="97005" cy="813165"/>
            </a:xfrm>
            <a:custGeom>
              <a:avLst/>
              <a:gdLst/>
              <a:ahLst/>
              <a:cxnLst/>
              <a:rect l="l" t="t" r="r" b="b"/>
              <a:pathLst>
                <a:path w="533" h="4468" extrusionOk="0">
                  <a:moveTo>
                    <a:pt x="1" y="0"/>
                  </a:moveTo>
                  <a:lnTo>
                    <a:pt x="1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4"/>
            <p:cNvSpPr/>
            <p:nvPr/>
          </p:nvSpPr>
          <p:spPr>
            <a:xfrm>
              <a:off x="-49702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1" y="148"/>
                    <a:pt x="1" y="335"/>
                  </a:cubicBezTo>
                  <a:lnTo>
                    <a:pt x="1" y="11071"/>
                  </a:lnTo>
                  <a:lnTo>
                    <a:pt x="10531" y="11071"/>
                  </a:lnTo>
                  <a:lnTo>
                    <a:pt x="10531" y="335"/>
                  </a:lnTo>
                  <a:cubicBezTo>
                    <a:pt x="10531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4"/>
            <p:cNvSpPr/>
            <p:nvPr/>
          </p:nvSpPr>
          <p:spPr>
            <a:xfrm>
              <a:off x="-23549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8" y="0"/>
                    <a:pt x="1" y="129"/>
                    <a:pt x="1" y="286"/>
                  </a:cubicBezTo>
                  <a:lnTo>
                    <a:pt x="1" y="4252"/>
                  </a:lnTo>
                  <a:lnTo>
                    <a:pt x="7657" y="4252"/>
                  </a:lnTo>
                  <a:lnTo>
                    <a:pt x="7657" y="286"/>
                  </a:lnTo>
                  <a:cubicBezTo>
                    <a:pt x="7657" y="129"/>
                    <a:pt x="7529" y="0"/>
                    <a:pt x="7371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4"/>
            <p:cNvSpPr/>
            <p:nvPr/>
          </p:nvSpPr>
          <p:spPr>
            <a:xfrm>
              <a:off x="1308392" y="1311013"/>
              <a:ext cx="1339866" cy="1198454"/>
            </a:xfrm>
            <a:custGeom>
              <a:avLst/>
              <a:gdLst/>
              <a:ahLst/>
              <a:cxnLst/>
              <a:rect l="l" t="t" r="r" b="b"/>
              <a:pathLst>
                <a:path w="7362" h="6585" extrusionOk="0">
                  <a:moveTo>
                    <a:pt x="3025" y="1"/>
                  </a:moveTo>
                  <a:cubicBezTo>
                    <a:pt x="2817" y="1"/>
                    <a:pt x="2608" y="18"/>
                    <a:pt x="2402" y="55"/>
                  </a:cubicBezTo>
                  <a:cubicBezTo>
                    <a:pt x="1575" y="203"/>
                    <a:pt x="788" y="714"/>
                    <a:pt x="404" y="1491"/>
                  </a:cubicBezTo>
                  <a:cubicBezTo>
                    <a:pt x="1" y="2328"/>
                    <a:pt x="99" y="3352"/>
                    <a:pt x="473" y="4188"/>
                  </a:cubicBezTo>
                  <a:cubicBezTo>
                    <a:pt x="935" y="5241"/>
                    <a:pt x="1781" y="6147"/>
                    <a:pt x="2805" y="6481"/>
                  </a:cubicBezTo>
                  <a:cubicBezTo>
                    <a:pt x="3021" y="6552"/>
                    <a:pt x="3244" y="6584"/>
                    <a:pt x="3467" y="6584"/>
                  </a:cubicBezTo>
                  <a:cubicBezTo>
                    <a:pt x="3866" y="6584"/>
                    <a:pt x="4266" y="6481"/>
                    <a:pt x="4626" y="6304"/>
                  </a:cubicBezTo>
                  <a:cubicBezTo>
                    <a:pt x="5186" y="6018"/>
                    <a:pt x="5659" y="5576"/>
                    <a:pt x="6072" y="5093"/>
                  </a:cubicBezTo>
                  <a:cubicBezTo>
                    <a:pt x="6564" y="4533"/>
                    <a:pt x="6988" y="3883"/>
                    <a:pt x="7174" y="3145"/>
                  </a:cubicBezTo>
                  <a:cubicBezTo>
                    <a:pt x="7362" y="2416"/>
                    <a:pt x="7283" y="1580"/>
                    <a:pt x="6840" y="970"/>
                  </a:cubicBezTo>
                  <a:cubicBezTo>
                    <a:pt x="6524" y="535"/>
                    <a:pt x="6007" y="260"/>
                    <a:pt x="5486" y="260"/>
                  </a:cubicBezTo>
                  <a:cubicBezTo>
                    <a:pt x="5278" y="260"/>
                    <a:pt x="5068" y="304"/>
                    <a:pt x="4871" y="399"/>
                  </a:cubicBezTo>
                  <a:cubicBezTo>
                    <a:pt x="4281" y="156"/>
                    <a:pt x="3652" y="1"/>
                    <a:pt x="30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4"/>
            <p:cNvSpPr/>
            <p:nvPr/>
          </p:nvSpPr>
          <p:spPr>
            <a:xfrm>
              <a:off x="2133931" y="2717854"/>
              <a:ext cx="1801957" cy="526883"/>
            </a:xfrm>
            <a:custGeom>
              <a:avLst/>
              <a:gdLst/>
              <a:ahLst/>
              <a:cxnLst/>
              <a:rect l="l" t="t" r="r" b="b"/>
              <a:pathLst>
                <a:path w="9901" h="2895" extrusionOk="0">
                  <a:moveTo>
                    <a:pt x="1" y="1"/>
                  </a:moveTo>
                  <a:lnTo>
                    <a:pt x="346" y="2825"/>
                  </a:lnTo>
                  <a:lnTo>
                    <a:pt x="7963" y="2865"/>
                  </a:lnTo>
                  <a:lnTo>
                    <a:pt x="8317" y="2894"/>
                  </a:lnTo>
                  <a:cubicBezTo>
                    <a:pt x="8325" y="2894"/>
                    <a:pt x="8333" y="2894"/>
                    <a:pt x="8340" y="2894"/>
                  </a:cubicBezTo>
                  <a:cubicBezTo>
                    <a:pt x="8785" y="2894"/>
                    <a:pt x="9237" y="2611"/>
                    <a:pt x="9517" y="2196"/>
                  </a:cubicBezTo>
                  <a:cubicBezTo>
                    <a:pt x="9645" y="2008"/>
                    <a:pt x="9734" y="1792"/>
                    <a:pt x="9773" y="1555"/>
                  </a:cubicBezTo>
                  <a:cubicBezTo>
                    <a:pt x="9901" y="857"/>
                    <a:pt x="9507" y="286"/>
                    <a:pt x="8877" y="25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4"/>
            <p:cNvSpPr/>
            <p:nvPr/>
          </p:nvSpPr>
          <p:spPr>
            <a:xfrm>
              <a:off x="3419923" y="1623685"/>
              <a:ext cx="634261" cy="1623964"/>
            </a:xfrm>
            <a:custGeom>
              <a:avLst/>
              <a:gdLst/>
              <a:ahLst/>
              <a:cxnLst/>
              <a:rect l="l" t="t" r="r" b="b"/>
              <a:pathLst>
                <a:path w="3485" h="8923" extrusionOk="0">
                  <a:moveTo>
                    <a:pt x="1280" y="0"/>
                  </a:moveTo>
                  <a:lnTo>
                    <a:pt x="31" y="7390"/>
                  </a:lnTo>
                  <a:cubicBezTo>
                    <a:pt x="1" y="7528"/>
                    <a:pt x="31" y="7725"/>
                    <a:pt x="99" y="7941"/>
                  </a:cubicBezTo>
                  <a:cubicBezTo>
                    <a:pt x="298" y="8589"/>
                    <a:pt x="853" y="8922"/>
                    <a:pt x="1404" y="8922"/>
                  </a:cubicBezTo>
                  <a:cubicBezTo>
                    <a:pt x="1916" y="8922"/>
                    <a:pt x="2425" y="8633"/>
                    <a:pt x="2638" y="8040"/>
                  </a:cubicBezTo>
                  <a:cubicBezTo>
                    <a:pt x="2658" y="7981"/>
                    <a:pt x="2677" y="7922"/>
                    <a:pt x="2688" y="7873"/>
                  </a:cubicBezTo>
                  <a:lnTo>
                    <a:pt x="3484" y="37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4"/>
            <p:cNvSpPr/>
            <p:nvPr/>
          </p:nvSpPr>
          <p:spPr>
            <a:xfrm>
              <a:off x="3457233" y="917534"/>
              <a:ext cx="828089" cy="886146"/>
            </a:xfrm>
            <a:custGeom>
              <a:avLst/>
              <a:gdLst/>
              <a:ahLst/>
              <a:cxnLst/>
              <a:rect l="l" t="t" r="r" b="b"/>
              <a:pathLst>
                <a:path w="4550" h="4869" extrusionOk="0">
                  <a:moveTo>
                    <a:pt x="3526" y="1"/>
                  </a:moveTo>
                  <a:cubicBezTo>
                    <a:pt x="3488" y="1"/>
                    <a:pt x="3448" y="13"/>
                    <a:pt x="3408" y="42"/>
                  </a:cubicBezTo>
                  <a:cubicBezTo>
                    <a:pt x="3240" y="160"/>
                    <a:pt x="3152" y="396"/>
                    <a:pt x="3082" y="574"/>
                  </a:cubicBezTo>
                  <a:cubicBezTo>
                    <a:pt x="2807" y="1311"/>
                    <a:pt x="2768" y="1390"/>
                    <a:pt x="2542" y="2148"/>
                  </a:cubicBezTo>
                  <a:cubicBezTo>
                    <a:pt x="2502" y="2059"/>
                    <a:pt x="2630" y="1735"/>
                    <a:pt x="2649" y="1626"/>
                  </a:cubicBezTo>
                  <a:cubicBezTo>
                    <a:pt x="2679" y="1488"/>
                    <a:pt x="2709" y="1341"/>
                    <a:pt x="2728" y="1193"/>
                  </a:cubicBezTo>
                  <a:cubicBezTo>
                    <a:pt x="2748" y="996"/>
                    <a:pt x="2758" y="810"/>
                    <a:pt x="2748" y="613"/>
                  </a:cubicBezTo>
                  <a:cubicBezTo>
                    <a:pt x="2748" y="465"/>
                    <a:pt x="2778" y="189"/>
                    <a:pt x="2669" y="71"/>
                  </a:cubicBezTo>
                  <a:cubicBezTo>
                    <a:pt x="2638" y="29"/>
                    <a:pt x="2583" y="10"/>
                    <a:pt x="2528" y="10"/>
                  </a:cubicBezTo>
                  <a:cubicBezTo>
                    <a:pt x="2479" y="10"/>
                    <a:pt x="2430" y="24"/>
                    <a:pt x="2394" y="52"/>
                  </a:cubicBezTo>
                  <a:cubicBezTo>
                    <a:pt x="2227" y="170"/>
                    <a:pt x="2276" y="406"/>
                    <a:pt x="2227" y="583"/>
                  </a:cubicBezTo>
                  <a:cubicBezTo>
                    <a:pt x="2187" y="770"/>
                    <a:pt x="2148" y="957"/>
                    <a:pt x="2098" y="1144"/>
                  </a:cubicBezTo>
                  <a:cubicBezTo>
                    <a:pt x="2000" y="1558"/>
                    <a:pt x="1882" y="2020"/>
                    <a:pt x="1636" y="2374"/>
                  </a:cubicBezTo>
                  <a:cubicBezTo>
                    <a:pt x="1542" y="2500"/>
                    <a:pt x="1355" y="2593"/>
                    <a:pt x="1197" y="2593"/>
                  </a:cubicBezTo>
                  <a:cubicBezTo>
                    <a:pt x="1107" y="2593"/>
                    <a:pt x="1026" y="2563"/>
                    <a:pt x="977" y="2492"/>
                  </a:cubicBezTo>
                  <a:cubicBezTo>
                    <a:pt x="810" y="2247"/>
                    <a:pt x="642" y="1873"/>
                    <a:pt x="357" y="1735"/>
                  </a:cubicBezTo>
                  <a:cubicBezTo>
                    <a:pt x="326" y="1719"/>
                    <a:pt x="286" y="1711"/>
                    <a:pt x="244" y="1711"/>
                  </a:cubicBezTo>
                  <a:cubicBezTo>
                    <a:pt x="128" y="1711"/>
                    <a:pt x="0" y="1774"/>
                    <a:pt x="22" y="1912"/>
                  </a:cubicBezTo>
                  <a:cubicBezTo>
                    <a:pt x="101" y="2433"/>
                    <a:pt x="455" y="2965"/>
                    <a:pt x="692" y="3417"/>
                  </a:cubicBezTo>
                  <a:cubicBezTo>
                    <a:pt x="849" y="3732"/>
                    <a:pt x="1006" y="4106"/>
                    <a:pt x="1213" y="4382"/>
                  </a:cubicBezTo>
                  <a:cubicBezTo>
                    <a:pt x="1370" y="4589"/>
                    <a:pt x="1587" y="4736"/>
                    <a:pt x="1813" y="4815"/>
                  </a:cubicBezTo>
                  <a:cubicBezTo>
                    <a:pt x="1931" y="4851"/>
                    <a:pt x="2054" y="4869"/>
                    <a:pt x="2177" y="4869"/>
                  </a:cubicBezTo>
                  <a:cubicBezTo>
                    <a:pt x="2516" y="4869"/>
                    <a:pt x="2863" y="4739"/>
                    <a:pt x="3152" y="4530"/>
                  </a:cubicBezTo>
                  <a:cubicBezTo>
                    <a:pt x="3506" y="4274"/>
                    <a:pt x="3791" y="3929"/>
                    <a:pt x="4008" y="3546"/>
                  </a:cubicBezTo>
                  <a:cubicBezTo>
                    <a:pt x="4106" y="3378"/>
                    <a:pt x="4549" y="2571"/>
                    <a:pt x="4263" y="2424"/>
                  </a:cubicBezTo>
                  <a:cubicBezTo>
                    <a:pt x="4253" y="2420"/>
                    <a:pt x="4241" y="2418"/>
                    <a:pt x="4230" y="2418"/>
                  </a:cubicBezTo>
                  <a:cubicBezTo>
                    <a:pt x="4180" y="2418"/>
                    <a:pt x="4129" y="2451"/>
                    <a:pt x="4096" y="2483"/>
                  </a:cubicBezTo>
                  <a:cubicBezTo>
                    <a:pt x="4018" y="2571"/>
                    <a:pt x="3968" y="2680"/>
                    <a:pt x="3909" y="2778"/>
                  </a:cubicBezTo>
                  <a:cubicBezTo>
                    <a:pt x="3850" y="2876"/>
                    <a:pt x="3762" y="2984"/>
                    <a:pt x="3644" y="3014"/>
                  </a:cubicBezTo>
                  <a:cubicBezTo>
                    <a:pt x="3693" y="2748"/>
                    <a:pt x="3850" y="2463"/>
                    <a:pt x="3959" y="2217"/>
                  </a:cubicBezTo>
                  <a:cubicBezTo>
                    <a:pt x="4067" y="1980"/>
                    <a:pt x="4204" y="1764"/>
                    <a:pt x="4293" y="1518"/>
                  </a:cubicBezTo>
                  <a:cubicBezTo>
                    <a:pt x="4342" y="1370"/>
                    <a:pt x="4401" y="1203"/>
                    <a:pt x="4333" y="1055"/>
                  </a:cubicBezTo>
                  <a:cubicBezTo>
                    <a:pt x="4303" y="987"/>
                    <a:pt x="4263" y="957"/>
                    <a:pt x="4224" y="948"/>
                  </a:cubicBezTo>
                  <a:cubicBezTo>
                    <a:pt x="4216" y="946"/>
                    <a:pt x="4208" y="946"/>
                    <a:pt x="4200" y="946"/>
                  </a:cubicBezTo>
                  <a:cubicBezTo>
                    <a:pt x="4078" y="946"/>
                    <a:pt x="3935" y="1081"/>
                    <a:pt x="3880" y="1173"/>
                  </a:cubicBezTo>
                  <a:cubicBezTo>
                    <a:pt x="3653" y="1567"/>
                    <a:pt x="3408" y="1961"/>
                    <a:pt x="3191" y="2365"/>
                  </a:cubicBezTo>
                  <a:cubicBezTo>
                    <a:pt x="3378" y="1774"/>
                    <a:pt x="3545" y="1164"/>
                    <a:pt x="3683" y="554"/>
                  </a:cubicBezTo>
                  <a:cubicBezTo>
                    <a:pt x="3712" y="436"/>
                    <a:pt x="3742" y="298"/>
                    <a:pt x="3712" y="180"/>
                  </a:cubicBezTo>
                  <a:cubicBezTo>
                    <a:pt x="3692" y="75"/>
                    <a:pt x="3617" y="1"/>
                    <a:pt x="352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4"/>
            <p:cNvSpPr/>
            <p:nvPr/>
          </p:nvSpPr>
          <p:spPr>
            <a:xfrm>
              <a:off x="3641960" y="1398008"/>
              <a:ext cx="249337" cy="190005"/>
            </a:xfrm>
            <a:custGeom>
              <a:avLst/>
              <a:gdLst/>
              <a:ahLst/>
              <a:cxnLst/>
              <a:rect l="l" t="t" r="r" b="b"/>
              <a:pathLst>
                <a:path w="1370" h="1044" extrusionOk="0">
                  <a:moveTo>
                    <a:pt x="50" y="0"/>
                  </a:moveTo>
                  <a:cubicBezTo>
                    <a:pt x="21" y="0"/>
                    <a:pt x="1" y="29"/>
                    <a:pt x="1" y="59"/>
                  </a:cubicBezTo>
                  <a:cubicBezTo>
                    <a:pt x="1" y="79"/>
                    <a:pt x="21" y="99"/>
                    <a:pt x="50" y="108"/>
                  </a:cubicBezTo>
                  <a:cubicBezTo>
                    <a:pt x="51" y="107"/>
                    <a:pt x="59" y="106"/>
                    <a:pt x="72" y="106"/>
                  </a:cubicBezTo>
                  <a:cubicBezTo>
                    <a:pt x="204" y="106"/>
                    <a:pt x="895" y="183"/>
                    <a:pt x="1261" y="1013"/>
                  </a:cubicBezTo>
                  <a:cubicBezTo>
                    <a:pt x="1271" y="1033"/>
                    <a:pt x="1290" y="1043"/>
                    <a:pt x="1310" y="1043"/>
                  </a:cubicBezTo>
                  <a:lnTo>
                    <a:pt x="1330" y="1043"/>
                  </a:lnTo>
                  <a:cubicBezTo>
                    <a:pt x="1359" y="1033"/>
                    <a:pt x="1369" y="994"/>
                    <a:pt x="1359" y="974"/>
                  </a:cubicBezTo>
                  <a:cubicBezTo>
                    <a:pt x="926" y="0"/>
                    <a:pt x="60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4"/>
            <p:cNvSpPr/>
            <p:nvPr/>
          </p:nvSpPr>
          <p:spPr>
            <a:xfrm>
              <a:off x="3928605" y="1468623"/>
              <a:ext cx="182907" cy="94275"/>
            </a:xfrm>
            <a:custGeom>
              <a:avLst/>
              <a:gdLst/>
              <a:ahLst/>
              <a:cxnLst/>
              <a:rect l="l" t="t" r="r" b="b"/>
              <a:pathLst>
                <a:path w="1005" h="518" extrusionOk="0">
                  <a:moveTo>
                    <a:pt x="778" y="1"/>
                  </a:moveTo>
                  <a:cubicBezTo>
                    <a:pt x="229" y="1"/>
                    <a:pt x="11" y="439"/>
                    <a:pt x="11" y="439"/>
                  </a:cubicBezTo>
                  <a:cubicBezTo>
                    <a:pt x="0" y="468"/>
                    <a:pt x="11" y="498"/>
                    <a:pt x="30" y="507"/>
                  </a:cubicBezTo>
                  <a:cubicBezTo>
                    <a:pt x="40" y="518"/>
                    <a:pt x="50" y="518"/>
                    <a:pt x="50" y="518"/>
                  </a:cubicBezTo>
                  <a:cubicBezTo>
                    <a:pt x="70" y="518"/>
                    <a:pt x="89" y="507"/>
                    <a:pt x="99" y="488"/>
                  </a:cubicBezTo>
                  <a:cubicBezTo>
                    <a:pt x="99" y="479"/>
                    <a:pt x="292" y="100"/>
                    <a:pt x="780" y="100"/>
                  </a:cubicBezTo>
                  <a:cubicBezTo>
                    <a:pt x="831" y="100"/>
                    <a:pt x="887" y="104"/>
                    <a:pt x="945" y="114"/>
                  </a:cubicBezTo>
                  <a:cubicBezTo>
                    <a:pt x="975" y="114"/>
                    <a:pt x="995" y="94"/>
                    <a:pt x="1004" y="74"/>
                  </a:cubicBezTo>
                  <a:cubicBezTo>
                    <a:pt x="1004" y="45"/>
                    <a:pt x="985" y="15"/>
                    <a:pt x="955" y="15"/>
                  </a:cubicBezTo>
                  <a:cubicBezTo>
                    <a:pt x="893" y="5"/>
                    <a:pt x="834" y="1"/>
                    <a:pt x="77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4"/>
            <p:cNvSpPr/>
            <p:nvPr/>
          </p:nvSpPr>
          <p:spPr>
            <a:xfrm>
              <a:off x="3837243" y="1339041"/>
              <a:ext cx="254615" cy="107379"/>
            </a:xfrm>
            <a:custGeom>
              <a:avLst/>
              <a:gdLst/>
              <a:ahLst/>
              <a:cxnLst/>
              <a:rect l="l" t="t" r="r" b="b"/>
              <a:pathLst>
                <a:path w="1399" h="590" extrusionOk="0">
                  <a:moveTo>
                    <a:pt x="326" y="0"/>
                  </a:moveTo>
                  <a:cubicBezTo>
                    <a:pt x="174" y="0"/>
                    <a:pt x="65" y="16"/>
                    <a:pt x="50" y="19"/>
                  </a:cubicBezTo>
                  <a:cubicBezTo>
                    <a:pt x="21" y="19"/>
                    <a:pt x="1" y="49"/>
                    <a:pt x="10" y="68"/>
                  </a:cubicBezTo>
                  <a:cubicBezTo>
                    <a:pt x="10" y="97"/>
                    <a:pt x="40" y="117"/>
                    <a:pt x="69" y="117"/>
                  </a:cubicBezTo>
                  <a:cubicBezTo>
                    <a:pt x="73" y="117"/>
                    <a:pt x="175" y="103"/>
                    <a:pt x="320" y="103"/>
                  </a:cubicBezTo>
                  <a:cubicBezTo>
                    <a:pt x="627" y="103"/>
                    <a:pt x="1126" y="166"/>
                    <a:pt x="1300" y="560"/>
                  </a:cubicBezTo>
                  <a:cubicBezTo>
                    <a:pt x="1309" y="580"/>
                    <a:pt x="1329" y="589"/>
                    <a:pt x="1349" y="589"/>
                  </a:cubicBezTo>
                  <a:cubicBezTo>
                    <a:pt x="1349" y="589"/>
                    <a:pt x="1359" y="589"/>
                    <a:pt x="1368" y="580"/>
                  </a:cubicBezTo>
                  <a:cubicBezTo>
                    <a:pt x="1388" y="570"/>
                    <a:pt x="1398" y="541"/>
                    <a:pt x="1388" y="521"/>
                  </a:cubicBezTo>
                  <a:cubicBezTo>
                    <a:pt x="1192" y="75"/>
                    <a:pt x="658" y="0"/>
                    <a:pt x="3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4"/>
            <p:cNvSpPr/>
            <p:nvPr/>
          </p:nvSpPr>
          <p:spPr>
            <a:xfrm>
              <a:off x="1637989" y="2400996"/>
              <a:ext cx="315402" cy="444256"/>
            </a:xfrm>
            <a:custGeom>
              <a:avLst/>
              <a:gdLst/>
              <a:ahLst/>
              <a:cxnLst/>
              <a:rect l="l" t="t" r="r" b="b"/>
              <a:pathLst>
                <a:path w="1733" h="2441" extrusionOk="0">
                  <a:moveTo>
                    <a:pt x="0" y="0"/>
                  </a:moveTo>
                  <a:lnTo>
                    <a:pt x="0" y="1575"/>
                  </a:lnTo>
                  <a:cubicBezTo>
                    <a:pt x="0" y="1604"/>
                    <a:pt x="10" y="1624"/>
                    <a:pt x="10" y="1643"/>
                  </a:cubicBezTo>
                  <a:cubicBezTo>
                    <a:pt x="40" y="2096"/>
                    <a:pt x="414" y="2441"/>
                    <a:pt x="866" y="2441"/>
                  </a:cubicBezTo>
                  <a:cubicBezTo>
                    <a:pt x="1328" y="2441"/>
                    <a:pt x="1693" y="2096"/>
                    <a:pt x="1732" y="1643"/>
                  </a:cubicBezTo>
                  <a:lnTo>
                    <a:pt x="1732" y="1575"/>
                  </a:lnTo>
                  <a:lnTo>
                    <a:pt x="1732" y="0"/>
                  </a:ln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4"/>
            <p:cNvSpPr/>
            <p:nvPr/>
          </p:nvSpPr>
          <p:spPr>
            <a:xfrm>
              <a:off x="1637989" y="2587180"/>
              <a:ext cx="315402" cy="113020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0" y="1"/>
                  </a:moveTo>
                  <a:lnTo>
                    <a:pt x="0" y="552"/>
                  </a:lnTo>
                  <a:cubicBezTo>
                    <a:pt x="0" y="581"/>
                    <a:pt x="10" y="601"/>
                    <a:pt x="10" y="620"/>
                  </a:cubicBezTo>
                  <a:lnTo>
                    <a:pt x="1732" y="620"/>
                  </a:lnTo>
                  <a:lnTo>
                    <a:pt x="1732" y="552"/>
                  </a:lnTo>
                  <a:lnTo>
                    <a:pt x="1732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4"/>
            <p:cNvSpPr/>
            <p:nvPr/>
          </p:nvSpPr>
          <p:spPr>
            <a:xfrm>
              <a:off x="1637989" y="2400996"/>
              <a:ext cx="315402" cy="142322"/>
            </a:xfrm>
            <a:custGeom>
              <a:avLst/>
              <a:gdLst/>
              <a:ahLst/>
              <a:cxnLst/>
              <a:rect l="l" t="t" r="r" b="b"/>
              <a:pathLst>
                <a:path w="1733" h="782" extrusionOk="0">
                  <a:moveTo>
                    <a:pt x="0" y="0"/>
                  </a:moveTo>
                  <a:lnTo>
                    <a:pt x="0" y="728"/>
                  </a:lnTo>
                  <a:cubicBezTo>
                    <a:pt x="204" y="764"/>
                    <a:pt x="414" y="781"/>
                    <a:pt x="625" y="781"/>
                  </a:cubicBezTo>
                  <a:cubicBezTo>
                    <a:pt x="1004" y="781"/>
                    <a:pt x="1384" y="724"/>
                    <a:pt x="1732" y="610"/>
                  </a:cubicBezTo>
                  <a:lnTo>
                    <a:pt x="17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4"/>
            <p:cNvSpPr/>
            <p:nvPr/>
          </p:nvSpPr>
          <p:spPr>
            <a:xfrm>
              <a:off x="1370999" y="1331215"/>
              <a:ext cx="997892" cy="1203003"/>
            </a:xfrm>
            <a:custGeom>
              <a:avLst/>
              <a:gdLst/>
              <a:ahLst/>
              <a:cxnLst/>
              <a:rect l="l" t="t" r="r" b="b"/>
              <a:pathLst>
                <a:path w="5483" h="6610" extrusionOk="0">
                  <a:moveTo>
                    <a:pt x="2704" y="0"/>
                  </a:moveTo>
                  <a:cubicBezTo>
                    <a:pt x="2630" y="0"/>
                    <a:pt x="2555" y="4"/>
                    <a:pt x="2480" y="13"/>
                  </a:cubicBezTo>
                  <a:cubicBezTo>
                    <a:pt x="1910" y="72"/>
                    <a:pt x="1389" y="377"/>
                    <a:pt x="1015" y="810"/>
                  </a:cubicBezTo>
                  <a:cubicBezTo>
                    <a:pt x="630" y="1233"/>
                    <a:pt x="404" y="1774"/>
                    <a:pt x="286" y="2335"/>
                  </a:cubicBezTo>
                  <a:cubicBezTo>
                    <a:pt x="109" y="3329"/>
                    <a:pt x="1" y="4559"/>
                    <a:pt x="630" y="5504"/>
                  </a:cubicBezTo>
                  <a:cubicBezTo>
                    <a:pt x="1111" y="6217"/>
                    <a:pt x="1976" y="6610"/>
                    <a:pt x="2833" y="6610"/>
                  </a:cubicBezTo>
                  <a:cubicBezTo>
                    <a:pt x="3030" y="6610"/>
                    <a:pt x="3225" y="6589"/>
                    <a:pt x="3416" y="6547"/>
                  </a:cubicBezTo>
                  <a:cubicBezTo>
                    <a:pt x="3720" y="6488"/>
                    <a:pt x="4026" y="6370"/>
                    <a:pt x="4262" y="6173"/>
                  </a:cubicBezTo>
                  <a:cubicBezTo>
                    <a:pt x="4577" y="5927"/>
                    <a:pt x="4794" y="5573"/>
                    <a:pt x="4960" y="5218"/>
                  </a:cubicBezTo>
                  <a:cubicBezTo>
                    <a:pt x="5345" y="4411"/>
                    <a:pt x="5443" y="3703"/>
                    <a:pt x="5463" y="2817"/>
                  </a:cubicBezTo>
                  <a:cubicBezTo>
                    <a:pt x="5482" y="2060"/>
                    <a:pt x="5167" y="1095"/>
                    <a:pt x="4538" y="613"/>
                  </a:cubicBezTo>
                  <a:cubicBezTo>
                    <a:pt x="4232" y="377"/>
                    <a:pt x="3878" y="229"/>
                    <a:pt x="3504" y="121"/>
                  </a:cubicBezTo>
                  <a:cubicBezTo>
                    <a:pt x="3242" y="52"/>
                    <a:pt x="2974" y="0"/>
                    <a:pt x="2704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4"/>
            <p:cNvSpPr/>
            <p:nvPr/>
          </p:nvSpPr>
          <p:spPr>
            <a:xfrm>
              <a:off x="1953208" y="2086687"/>
              <a:ext cx="302662" cy="265534"/>
            </a:xfrm>
            <a:custGeom>
              <a:avLst/>
              <a:gdLst/>
              <a:ahLst/>
              <a:cxnLst/>
              <a:rect l="l" t="t" r="r" b="b"/>
              <a:pathLst>
                <a:path w="1663" h="1459" extrusionOk="0">
                  <a:moveTo>
                    <a:pt x="829" y="0"/>
                  </a:moveTo>
                  <a:cubicBezTo>
                    <a:pt x="715" y="0"/>
                    <a:pt x="600" y="27"/>
                    <a:pt x="492" y="83"/>
                  </a:cubicBezTo>
                  <a:cubicBezTo>
                    <a:pt x="138" y="280"/>
                    <a:pt x="0" y="723"/>
                    <a:pt x="197" y="1078"/>
                  </a:cubicBezTo>
                  <a:cubicBezTo>
                    <a:pt x="326" y="1322"/>
                    <a:pt x="576" y="1458"/>
                    <a:pt x="836" y="1458"/>
                  </a:cubicBezTo>
                  <a:cubicBezTo>
                    <a:pt x="953" y="1458"/>
                    <a:pt x="1071" y="1431"/>
                    <a:pt x="1181" y="1373"/>
                  </a:cubicBezTo>
                  <a:cubicBezTo>
                    <a:pt x="1535" y="1185"/>
                    <a:pt x="1663" y="743"/>
                    <a:pt x="1476" y="389"/>
                  </a:cubicBezTo>
                  <a:cubicBezTo>
                    <a:pt x="1346" y="142"/>
                    <a:pt x="1091" y="0"/>
                    <a:pt x="829" y="0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4"/>
            <p:cNvSpPr/>
            <p:nvPr/>
          </p:nvSpPr>
          <p:spPr>
            <a:xfrm>
              <a:off x="1471280" y="2020258"/>
              <a:ext cx="303026" cy="265352"/>
            </a:xfrm>
            <a:custGeom>
              <a:avLst/>
              <a:gdLst/>
              <a:ahLst/>
              <a:cxnLst/>
              <a:rect l="l" t="t" r="r" b="b"/>
              <a:pathLst>
                <a:path w="1665" h="1458" extrusionOk="0">
                  <a:moveTo>
                    <a:pt x="830" y="1"/>
                  </a:moveTo>
                  <a:cubicBezTo>
                    <a:pt x="716" y="1"/>
                    <a:pt x="600" y="28"/>
                    <a:pt x="493" y="85"/>
                  </a:cubicBezTo>
                  <a:cubicBezTo>
                    <a:pt x="138" y="281"/>
                    <a:pt x="1" y="714"/>
                    <a:pt x="197" y="1069"/>
                  </a:cubicBezTo>
                  <a:cubicBezTo>
                    <a:pt x="328" y="1315"/>
                    <a:pt x="582" y="1457"/>
                    <a:pt x="844" y="1457"/>
                  </a:cubicBezTo>
                  <a:cubicBezTo>
                    <a:pt x="958" y="1457"/>
                    <a:pt x="1074" y="1430"/>
                    <a:pt x="1182" y="1373"/>
                  </a:cubicBezTo>
                  <a:cubicBezTo>
                    <a:pt x="1536" y="1177"/>
                    <a:pt x="1664" y="734"/>
                    <a:pt x="1477" y="389"/>
                  </a:cubicBezTo>
                  <a:cubicBezTo>
                    <a:pt x="1347" y="143"/>
                    <a:pt x="1092" y="1"/>
                    <a:pt x="830" y="1"/>
                  </a:cubicBezTo>
                  <a:close/>
                </a:path>
              </a:pathLst>
            </a:custGeom>
            <a:solidFill>
              <a:srgbClr val="F26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4"/>
            <p:cNvSpPr/>
            <p:nvPr/>
          </p:nvSpPr>
          <p:spPr>
            <a:xfrm>
              <a:off x="1982874" y="1983494"/>
              <a:ext cx="84083" cy="59513"/>
            </a:xfrm>
            <a:custGeom>
              <a:avLst/>
              <a:gdLst/>
              <a:ahLst/>
              <a:cxnLst/>
              <a:rect l="l" t="t" r="r" b="b"/>
              <a:pathLst>
                <a:path w="462" h="327" extrusionOk="0">
                  <a:moveTo>
                    <a:pt x="229" y="0"/>
                  </a:moveTo>
                  <a:cubicBezTo>
                    <a:pt x="205" y="0"/>
                    <a:pt x="179" y="6"/>
                    <a:pt x="152" y="20"/>
                  </a:cubicBezTo>
                  <a:cubicBezTo>
                    <a:pt x="0" y="105"/>
                    <a:pt x="87" y="327"/>
                    <a:pt x="232" y="327"/>
                  </a:cubicBezTo>
                  <a:cubicBezTo>
                    <a:pt x="257" y="327"/>
                    <a:pt x="283" y="320"/>
                    <a:pt x="310" y="306"/>
                  </a:cubicBezTo>
                  <a:cubicBezTo>
                    <a:pt x="461" y="222"/>
                    <a:pt x="375" y="0"/>
                    <a:pt x="2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4"/>
            <p:cNvSpPr/>
            <p:nvPr/>
          </p:nvSpPr>
          <p:spPr>
            <a:xfrm>
              <a:off x="1633621" y="1935083"/>
              <a:ext cx="83719" cy="59513"/>
            </a:xfrm>
            <a:custGeom>
              <a:avLst/>
              <a:gdLst/>
              <a:ahLst/>
              <a:cxnLst/>
              <a:rect l="l" t="t" r="r" b="b"/>
              <a:pathLst>
                <a:path w="460" h="327" extrusionOk="0">
                  <a:moveTo>
                    <a:pt x="226" y="1"/>
                  </a:moveTo>
                  <a:cubicBezTo>
                    <a:pt x="202" y="1"/>
                    <a:pt x="177" y="7"/>
                    <a:pt x="152" y="21"/>
                  </a:cubicBezTo>
                  <a:cubicBezTo>
                    <a:pt x="0" y="105"/>
                    <a:pt x="87" y="327"/>
                    <a:pt x="226" y="327"/>
                  </a:cubicBezTo>
                  <a:cubicBezTo>
                    <a:pt x="250" y="327"/>
                    <a:pt x="274" y="320"/>
                    <a:pt x="300" y="306"/>
                  </a:cubicBezTo>
                  <a:cubicBezTo>
                    <a:pt x="460" y="222"/>
                    <a:pt x="367" y="1"/>
                    <a:pt x="22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4"/>
            <p:cNvSpPr/>
            <p:nvPr/>
          </p:nvSpPr>
          <p:spPr>
            <a:xfrm>
              <a:off x="2003257" y="1847906"/>
              <a:ext cx="125578" cy="76257"/>
            </a:xfrm>
            <a:custGeom>
              <a:avLst/>
              <a:gdLst/>
              <a:ahLst/>
              <a:cxnLst/>
              <a:rect l="l" t="t" r="r" b="b"/>
              <a:pathLst>
                <a:path w="690" h="419" extrusionOk="0">
                  <a:moveTo>
                    <a:pt x="314" y="0"/>
                  </a:moveTo>
                  <a:cubicBezTo>
                    <a:pt x="283" y="0"/>
                    <a:pt x="250" y="6"/>
                    <a:pt x="217" y="18"/>
                  </a:cubicBezTo>
                  <a:cubicBezTo>
                    <a:pt x="80" y="67"/>
                    <a:pt x="1" y="225"/>
                    <a:pt x="119" y="323"/>
                  </a:cubicBezTo>
                  <a:cubicBezTo>
                    <a:pt x="207" y="392"/>
                    <a:pt x="345" y="382"/>
                    <a:pt x="463" y="402"/>
                  </a:cubicBezTo>
                  <a:cubicBezTo>
                    <a:pt x="492" y="412"/>
                    <a:pt x="524" y="419"/>
                    <a:pt x="555" y="419"/>
                  </a:cubicBezTo>
                  <a:cubicBezTo>
                    <a:pt x="586" y="419"/>
                    <a:pt x="616" y="411"/>
                    <a:pt x="640" y="392"/>
                  </a:cubicBezTo>
                  <a:cubicBezTo>
                    <a:pt x="690" y="352"/>
                    <a:pt x="679" y="273"/>
                    <a:pt x="650" y="225"/>
                  </a:cubicBezTo>
                  <a:cubicBezTo>
                    <a:pt x="593" y="119"/>
                    <a:pt x="463" y="0"/>
                    <a:pt x="3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4"/>
            <p:cNvSpPr/>
            <p:nvPr/>
          </p:nvSpPr>
          <p:spPr>
            <a:xfrm>
              <a:off x="1663105" y="1802407"/>
              <a:ext cx="111200" cy="60969"/>
            </a:xfrm>
            <a:custGeom>
              <a:avLst/>
              <a:gdLst/>
              <a:ahLst/>
              <a:cxnLst/>
              <a:rect l="l" t="t" r="r" b="b"/>
              <a:pathLst>
                <a:path w="611" h="335" extrusionOk="0">
                  <a:moveTo>
                    <a:pt x="392" y="1"/>
                  </a:moveTo>
                  <a:cubicBezTo>
                    <a:pt x="289" y="1"/>
                    <a:pt x="168" y="54"/>
                    <a:pt x="88" y="120"/>
                  </a:cubicBezTo>
                  <a:cubicBezTo>
                    <a:pt x="39" y="160"/>
                    <a:pt x="0" y="209"/>
                    <a:pt x="20" y="258"/>
                  </a:cubicBezTo>
                  <a:cubicBezTo>
                    <a:pt x="39" y="297"/>
                    <a:pt x="98" y="307"/>
                    <a:pt x="147" y="307"/>
                  </a:cubicBezTo>
                  <a:cubicBezTo>
                    <a:pt x="214" y="314"/>
                    <a:pt x="286" y="334"/>
                    <a:pt x="356" y="334"/>
                  </a:cubicBezTo>
                  <a:cubicBezTo>
                    <a:pt x="389" y="334"/>
                    <a:pt x="421" y="330"/>
                    <a:pt x="453" y="317"/>
                  </a:cubicBezTo>
                  <a:cubicBezTo>
                    <a:pt x="590" y="268"/>
                    <a:pt x="610" y="120"/>
                    <a:pt x="521" y="42"/>
                  </a:cubicBezTo>
                  <a:cubicBezTo>
                    <a:pt x="486" y="13"/>
                    <a:pt x="441" y="1"/>
                    <a:pt x="3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4"/>
            <p:cNvSpPr/>
            <p:nvPr/>
          </p:nvSpPr>
          <p:spPr>
            <a:xfrm>
              <a:off x="1842190" y="2209171"/>
              <a:ext cx="112838" cy="64791"/>
            </a:xfrm>
            <a:custGeom>
              <a:avLst/>
              <a:gdLst/>
              <a:ahLst/>
              <a:cxnLst/>
              <a:rect l="l" t="t" r="r" b="b"/>
              <a:pathLst>
                <a:path w="620" h="356" extrusionOk="0">
                  <a:moveTo>
                    <a:pt x="550" y="1"/>
                  </a:moveTo>
                  <a:cubicBezTo>
                    <a:pt x="532" y="1"/>
                    <a:pt x="518" y="11"/>
                    <a:pt x="512" y="31"/>
                  </a:cubicBezTo>
                  <a:cubicBezTo>
                    <a:pt x="445" y="165"/>
                    <a:pt x="292" y="256"/>
                    <a:pt x="145" y="256"/>
                  </a:cubicBezTo>
                  <a:cubicBezTo>
                    <a:pt x="119" y="256"/>
                    <a:pt x="94" y="253"/>
                    <a:pt x="69" y="247"/>
                  </a:cubicBezTo>
                  <a:cubicBezTo>
                    <a:pt x="63" y="245"/>
                    <a:pt x="58" y="244"/>
                    <a:pt x="54" y="244"/>
                  </a:cubicBezTo>
                  <a:cubicBezTo>
                    <a:pt x="33" y="244"/>
                    <a:pt x="18" y="262"/>
                    <a:pt x="10" y="287"/>
                  </a:cubicBezTo>
                  <a:cubicBezTo>
                    <a:pt x="0" y="316"/>
                    <a:pt x="20" y="346"/>
                    <a:pt x="49" y="346"/>
                  </a:cubicBezTo>
                  <a:cubicBezTo>
                    <a:pt x="79" y="355"/>
                    <a:pt x="108" y="355"/>
                    <a:pt x="147" y="355"/>
                  </a:cubicBezTo>
                  <a:cubicBezTo>
                    <a:pt x="335" y="355"/>
                    <a:pt x="521" y="247"/>
                    <a:pt x="600" y="79"/>
                  </a:cubicBezTo>
                  <a:cubicBezTo>
                    <a:pt x="620" y="50"/>
                    <a:pt x="610" y="20"/>
                    <a:pt x="580" y="11"/>
                  </a:cubicBezTo>
                  <a:cubicBezTo>
                    <a:pt x="570" y="4"/>
                    <a:pt x="559" y="1"/>
                    <a:pt x="55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4"/>
            <p:cNvSpPr/>
            <p:nvPr/>
          </p:nvSpPr>
          <p:spPr>
            <a:xfrm>
              <a:off x="1784861" y="1918703"/>
              <a:ext cx="89725" cy="219125"/>
            </a:xfrm>
            <a:custGeom>
              <a:avLst/>
              <a:gdLst/>
              <a:ahLst/>
              <a:cxnLst/>
              <a:rect l="l" t="t" r="r" b="b"/>
              <a:pathLst>
                <a:path w="493" h="1204" extrusionOk="0">
                  <a:moveTo>
                    <a:pt x="409" y="0"/>
                  </a:moveTo>
                  <a:cubicBezTo>
                    <a:pt x="404" y="0"/>
                    <a:pt x="399" y="1"/>
                    <a:pt x="394" y="3"/>
                  </a:cubicBezTo>
                  <a:cubicBezTo>
                    <a:pt x="374" y="3"/>
                    <a:pt x="354" y="32"/>
                    <a:pt x="354" y="52"/>
                  </a:cubicBezTo>
                  <a:cubicBezTo>
                    <a:pt x="384" y="288"/>
                    <a:pt x="305" y="534"/>
                    <a:pt x="147" y="702"/>
                  </a:cubicBezTo>
                  <a:lnTo>
                    <a:pt x="128" y="721"/>
                  </a:lnTo>
                  <a:cubicBezTo>
                    <a:pt x="79" y="770"/>
                    <a:pt x="29" y="820"/>
                    <a:pt x="20" y="888"/>
                  </a:cubicBezTo>
                  <a:cubicBezTo>
                    <a:pt x="0" y="997"/>
                    <a:pt x="79" y="1105"/>
                    <a:pt x="246" y="1194"/>
                  </a:cubicBezTo>
                  <a:cubicBezTo>
                    <a:pt x="246" y="1203"/>
                    <a:pt x="256" y="1203"/>
                    <a:pt x="266" y="1203"/>
                  </a:cubicBezTo>
                  <a:cubicBezTo>
                    <a:pt x="285" y="1203"/>
                    <a:pt x="305" y="1194"/>
                    <a:pt x="315" y="1174"/>
                  </a:cubicBezTo>
                  <a:cubicBezTo>
                    <a:pt x="325" y="1154"/>
                    <a:pt x="315" y="1115"/>
                    <a:pt x="295" y="1105"/>
                  </a:cubicBezTo>
                  <a:cubicBezTo>
                    <a:pt x="167" y="1036"/>
                    <a:pt x="108" y="967"/>
                    <a:pt x="118" y="908"/>
                  </a:cubicBezTo>
                  <a:cubicBezTo>
                    <a:pt x="128" y="869"/>
                    <a:pt x="158" y="829"/>
                    <a:pt x="197" y="790"/>
                  </a:cubicBezTo>
                  <a:lnTo>
                    <a:pt x="217" y="770"/>
                  </a:lnTo>
                  <a:cubicBezTo>
                    <a:pt x="403" y="584"/>
                    <a:pt x="492" y="308"/>
                    <a:pt x="453" y="42"/>
                  </a:cubicBezTo>
                  <a:cubicBezTo>
                    <a:pt x="453" y="18"/>
                    <a:pt x="432" y="0"/>
                    <a:pt x="4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4"/>
            <p:cNvSpPr/>
            <p:nvPr/>
          </p:nvSpPr>
          <p:spPr>
            <a:xfrm>
              <a:off x="2259327" y="1983494"/>
              <a:ext cx="283188" cy="284644"/>
            </a:xfrm>
            <a:custGeom>
              <a:avLst/>
              <a:gdLst/>
              <a:ahLst/>
              <a:cxnLst/>
              <a:rect l="l" t="t" r="r" b="b"/>
              <a:pathLst>
                <a:path w="1556" h="1564" extrusionOk="0">
                  <a:moveTo>
                    <a:pt x="916" y="1"/>
                  </a:moveTo>
                  <a:cubicBezTo>
                    <a:pt x="709" y="1"/>
                    <a:pt x="523" y="109"/>
                    <a:pt x="385" y="257"/>
                  </a:cubicBezTo>
                  <a:cubicBezTo>
                    <a:pt x="247" y="405"/>
                    <a:pt x="168" y="591"/>
                    <a:pt x="99" y="779"/>
                  </a:cubicBezTo>
                  <a:cubicBezTo>
                    <a:pt x="1" y="1064"/>
                    <a:pt x="188" y="1428"/>
                    <a:pt x="453" y="1527"/>
                  </a:cubicBezTo>
                  <a:cubicBezTo>
                    <a:pt x="522" y="1552"/>
                    <a:pt x="592" y="1563"/>
                    <a:pt x="662" y="1563"/>
                  </a:cubicBezTo>
                  <a:cubicBezTo>
                    <a:pt x="865" y="1563"/>
                    <a:pt x="1068" y="1466"/>
                    <a:pt x="1221" y="1319"/>
                  </a:cubicBezTo>
                  <a:cubicBezTo>
                    <a:pt x="1428" y="1123"/>
                    <a:pt x="1556" y="827"/>
                    <a:pt x="1507" y="542"/>
                  </a:cubicBezTo>
                  <a:cubicBezTo>
                    <a:pt x="1448" y="257"/>
                    <a:pt x="1201" y="11"/>
                    <a:pt x="916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4"/>
            <p:cNvSpPr/>
            <p:nvPr/>
          </p:nvSpPr>
          <p:spPr>
            <a:xfrm>
              <a:off x="2298821" y="2047375"/>
              <a:ext cx="118298" cy="138864"/>
            </a:xfrm>
            <a:custGeom>
              <a:avLst/>
              <a:gdLst/>
              <a:ahLst/>
              <a:cxnLst/>
              <a:rect l="l" t="t" r="r" b="b"/>
              <a:pathLst>
                <a:path w="650" h="763" extrusionOk="0">
                  <a:moveTo>
                    <a:pt x="593" y="1"/>
                  </a:moveTo>
                  <a:cubicBezTo>
                    <a:pt x="586" y="1"/>
                    <a:pt x="578" y="2"/>
                    <a:pt x="571" y="4"/>
                  </a:cubicBezTo>
                  <a:cubicBezTo>
                    <a:pt x="562" y="4"/>
                    <a:pt x="227" y="142"/>
                    <a:pt x="177" y="369"/>
                  </a:cubicBezTo>
                  <a:cubicBezTo>
                    <a:pt x="177" y="388"/>
                    <a:pt x="188" y="408"/>
                    <a:pt x="207" y="417"/>
                  </a:cubicBezTo>
                  <a:cubicBezTo>
                    <a:pt x="236" y="437"/>
                    <a:pt x="315" y="496"/>
                    <a:pt x="295" y="555"/>
                  </a:cubicBezTo>
                  <a:cubicBezTo>
                    <a:pt x="295" y="585"/>
                    <a:pt x="266" y="614"/>
                    <a:pt x="227" y="634"/>
                  </a:cubicBezTo>
                  <a:cubicBezTo>
                    <a:pt x="202" y="653"/>
                    <a:pt x="169" y="660"/>
                    <a:pt x="134" y="660"/>
                  </a:cubicBezTo>
                  <a:cubicBezTo>
                    <a:pt x="113" y="660"/>
                    <a:pt x="91" y="657"/>
                    <a:pt x="69" y="654"/>
                  </a:cubicBezTo>
                  <a:cubicBezTo>
                    <a:pt x="40" y="654"/>
                    <a:pt x="10" y="664"/>
                    <a:pt x="10" y="693"/>
                  </a:cubicBezTo>
                  <a:cubicBezTo>
                    <a:pt x="0" y="723"/>
                    <a:pt x="20" y="752"/>
                    <a:pt x="50" y="752"/>
                  </a:cubicBezTo>
                  <a:cubicBezTo>
                    <a:pt x="79" y="762"/>
                    <a:pt x="99" y="762"/>
                    <a:pt x="129" y="762"/>
                  </a:cubicBezTo>
                  <a:cubicBezTo>
                    <a:pt x="177" y="762"/>
                    <a:pt x="227" y="752"/>
                    <a:pt x="276" y="732"/>
                  </a:cubicBezTo>
                  <a:cubicBezTo>
                    <a:pt x="345" y="693"/>
                    <a:pt x="384" y="644"/>
                    <a:pt x="404" y="575"/>
                  </a:cubicBezTo>
                  <a:cubicBezTo>
                    <a:pt x="424" y="476"/>
                    <a:pt x="335" y="388"/>
                    <a:pt x="286" y="349"/>
                  </a:cubicBezTo>
                  <a:cubicBezTo>
                    <a:pt x="335" y="231"/>
                    <a:pt x="532" y="132"/>
                    <a:pt x="610" y="102"/>
                  </a:cubicBezTo>
                  <a:cubicBezTo>
                    <a:pt x="630" y="93"/>
                    <a:pt x="650" y="63"/>
                    <a:pt x="640" y="34"/>
                  </a:cubicBezTo>
                  <a:cubicBezTo>
                    <a:pt x="633" y="11"/>
                    <a:pt x="614" y="1"/>
                    <a:pt x="5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4"/>
            <p:cNvSpPr/>
            <p:nvPr/>
          </p:nvSpPr>
          <p:spPr>
            <a:xfrm>
              <a:off x="1197374" y="1803498"/>
              <a:ext cx="272450" cy="289922"/>
            </a:xfrm>
            <a:custGeom>
              <a:avLst/>
              <a:gdLst/>
              <a:ahLst/>
              <a:cxnLst/>
              <a:rect l="l" t="t" r="r" b="b"/>
              <a:pathLst>
                <a:path w="1497" h="1593" extrusionOk="0">
                  <a:moveTo>
                    <a:pt x="687" y="1"/>
                  </a:moveTo>
                  <a:cubicBezTo>
                    <a:pt x="427" y="1"/>
                    <a:pt x="180" y="196"/>
                    <a:pt x="99" y="449"/>
                  </a:cubicBezTo>
                  <a:cubicBezTo>
                    <a:pt x="0" y="724"/>
                    <a:pt x="79" y="1039"/>
                    <a:pt x="256" y="1265"/>
                  </a:cubicBezTo>
                  <a:cubicBezTo>
                    <a:pt x="399" y="1451"/>
                    <a:pt x="629" y="1593"/>
                    <a:pt x="865" y="1593"/>
                  </a:cubicBezTo>
                  <a:cubicBezTo>
                    <a:pt x="905" y="1593"/>
                    <a:pt x="945" y="1589"/>
                    <a:pt x="984" y="1580"/>
                  </a:cubicBezTo>
                  <a:cubicBezTo>
                    <a:pt x="1250" y="1531"/>
                    <a:pt x="1496" y="1197"/>
                    <a:pt x="1447" y="902"/>
                  </a:cubicBezTo>
                  <a:cubicBezTo>
                    <a:pt x="1407" y="705"/>
                    <a:pt x="1358" y="508"/>
                    <a:pt x="1240" y="340"/>
                  </a:cubicBezTo>
                  <a:cubicBezTo>
                    <a:pt x="1132" y="173"/>
                    <a:pt x="965" y="36"/>
                    <a:pt x="758" y="6"/>
                  </a:cubicBezTo>
                  <a:cubicBezTo>
                    <a:pt x="734" y="2"/>
                    <a:pt x="711" y="1"/>
                    <a:pt x="68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4"/>
            <p:cNvSpPr/>
            <p:nvPr/>
          </p:nvSpPr>
          <p:spPr>
            <a:xfrm>
              <a:off x="1333508" y="1870110"/>
              <a:ext cx="96823" cy="151240"/>
            </a:xfrm>
            <a:custGeom>
              <a:avLst/>
              <a:gdLst/>
              <a:ahLst/>
              <a:cxnLst/>
              <a:rect l="l" t="t" r="r" b="b"/>
              <a:pathLst>
                <a:path w="532" h="831" extrusionOk="0">
                  <a:moveTo>
                    <a:pt x="61" y="0"/>
                  </a:moveTo>
                  <a:cubicBezTo>
                    <a:pt x="44" y="0"/>
                    <a:pt x="24" y="10"/>
                    <a:pt x="10" y="24"/>
                  </a:cubicBezTo>
                  <a:cubicBezTo>
                    <a:pt x="0" y="53"/>
                    <a:pt x="10" y="83"/>
                    <a:pt x="29" y="92"/>
                  </a:cubicBezTo>
                  <a:cubicBezTo>
                    <a:pt x="99" y="132"/>
                    <a:pt x="276" y="260"/>
                    <a:pt x="305" y="398"/>
                  </a:cubicBezTo>
                  <a:cubicBezTo>
                    <a:pt x="256" y="427"/>
                    <a:pt x="158" y="496"/>
                    <a:pt x="167" y="595"/>
                  </a:cubicBezTo>
                  <a:cubicBezTo>
                    <a:pt x="167" y="732"/>
                    <a:pt x="296" y="831"/>
                    <a:pt x="473" y="831"/>
                  </a:cubicBezTo>
                  <a:lnTo>
                    <a:pt x="482" y="831"/>
                  </a:lnTo>
                  <a:cubicBezTo>
                    <a:pt x="512" y="831"/>
                    <a:pt x="532" y="801"/>
                    <a:pt x="532" y="781"/>
                  </a:cubicBezTo>
                  <a:cubicBezTo>
                    <a:pt x="532" y="752"/>
                    <a:pt x="512" y="732"/>
                    <a:pt x="482" y="732"/>
                  </a:cubicBezTo>
                  <a:cubicBezTo>
                    <a:pt x="364" y="732"/>
                    <a:pt x="266" y="673"/>
                    <a:pt x="266" y="595"/>
                  </a:cubicBezTo>
                  <a:cubicBezTo>
                    <a:pt x="266" y="536"/>
                    <a:pt x="355" y="486"/>
                    <a:pt x="384" y="477"/>
                  </a:cubicBezTo>
                  <a:cubicBezTo>
                    <a:pt x="403" y="466"/>
                    <a:pt x="414" y="447"/>
                    <a:pt x="414" y="427"/>
                  </a:cubicBezTo>
                  <a:cubicBezTo>
                    <a:pt x="403" y="201"/>
                    <a:pt x="99" y="14"/>
                    <a:pt x="79" y="4"/>
                  </a:cubicBezTo>
                  <a:cubicBezTo>
                    <a:pt x="74" y="1"/>
                    <a:pt x="68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4"/>
            <p:cNvSpPr/>
            <p:nvPr/>
          </p:nvSpPr>
          <p:spPr>
            <a:xfrm>
              <a:off x="1693316" y="2590820"/>
              <a:ext cx="20020" cy="105741"/>
            </a:xfrm>
            <a:custGeom>
              <a:avLst/>
              <a:gdLst/>
              <a:ahLst/>
              <a:cxnLst/>
              <a:rect l="l" t="t" r="r" b="b"/>
              <a:pathLst>
                <a:path w="110" h="581" extrusionOk="0">
                  <a:moveTo>
                    <a:pt x="60" y="0"/>
                  </a:moveTo>
                  <a:cubicBezTo>
                    <a:pt x="31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31" y="581"/>
                    <a:pt x="60" y="581"/>
                  </a:cubicBezTo>
                  <a:cubicBezTo>
                    <a:pt x="80" y="581"/>
                    <a:pt x="110" y="561"/>
                    <a:pt x="110" y="532"/>
                  </a:cubicBezTo>
                  <a:lnTo>
                    <a:pt x="110" y="49"/>
                  </a:lnTo>
                  <a:cubicBezTo>
                    <a:pt x="110" y="20"/>
                    <a:pt x="80" y="0"/>
                    <a:pt x="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4"/>
            <p:cNvSpPr/>
            <p:nvPr/>
          </p:nvSpPr>
          <p:spPr>
            <a:xfrm>
              <a:off x="1754285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50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4"/>
            <p:cNvSpPr/>
            <p:nvPr/>
          </p:nvSpPr>
          <p:spPr>
            <a:xfrm>
              <a:off x="1813434" y="2590820"/>
              <a:ext cx="18200" cy="105741"/>
            </a:xfrm>
            <a:custGeom>
              <a:avLst/>
              <a:gdLst/>
              <a:ahLst/>
              <a:cxnLst/>
              <a:rect l="l" t="t" r="r" b="b"/>
              <a:pathLst>
                <a:path w="100" h="581" extrusionOk="0">
                  <a:moveTo>
                    <a:pt x="49" y="0"/>
                  </a:moveTo>
                  <a:cubicBezTo>
                    <a:pt x="20" y="0"/>
                    <a:pt x="1" y="20"/>
                    <a:pt x="1" y="49"/>
                  </a:cubicBezTo>
                  <a:lnTo>
                    <a:pt x="1" y="532"/>
                  </a:lnTo>
                  <a:cubicBezTo>
                    <a:pt x="1" y="561"/>
                    <a:pt x="20" y="581"/>
                    <a:pt x="49" y="581"/>
                  </a:cubicBezTo>
                  <a:cubicBezTo>
                    <a:pt x="79" y="581"/>
                    <a:pt x="99" y="561"/>
                    <a:pt x="99" y="532"/>
                  </a:cubicBezTo>
                  <a:lnTo>
                    <a:pt x="99" y="49"/>
                  </a:lnTo>
                  <a:cubicBezTo>
                    <a:pt x="99" y="20"/>
                    <a:pt x="79" y="0"/>
                    <a:pt x="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4"/>
            <p:cNvSpPr/>
            <p:nvPr/>
          </p:nvSpPr>
          <p:spPr>
            <a:xfrm>
              <a:off x="1872583" y="2590820"/>
              <a:ext cx="18018" cy="105741"/>
            </a:xfrm>
            <a:custGeom>
              <a:avLst/>
              <a:gdLst/>
              <a:ahLst/>
              <a:cxnLst/>
              <a:rect l="l" t="t" r="r" b="b"/>
              <a:pathLst>
                <a:path w="99" h="581" extrusionOk="0">
                  <a:moveTo>
                    <a:pt x="50" y="0"/>
                  </a:moveTo>
                  <a:cubicBezTo>
                    <a:pt x="20" y="0"/>
                    <a:pt x="0" y="20"/>
                    <a:pt x="0" y="49"/>
                  </a:cubicBezTo>
                  <a:lnTo>
                    <a:pt x="0" y="532"/>
                  </a:lnTo>
                  <a:cubicBezTo>
                    <a:pt x="0" y="561"/>
                    <a:pt x="20" y="581"/>
                    <a:pt x="50" y="581"/>
                  </a:cubicBezTo>
                  <a:cubicBezTo>
                    <a:pt x="79" y="581"/>
                    <a:pt x="98" y="561"/>
                    <a:pt x="98" y="532"/>
                  </a:cubicBezTo>
                  <a:lnTo>
                    <a:pt x="98" y="49"/>
                  </a:lnTo>
                  <a:cubicBezTo>
                    <a:pt x="98" y="20"/>
                    <a:pt x="79" y="0"/>
                    <a:pt x="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4"/>
            <p:cNvSpPr/>
            <p:nvPr/>
          </p:nvSpPr>
          <p:spPr>
            <a:xfrm>
              <a:off x="2133931" y="2717854"/>
              <a:ext cx="874316" cy="517965"/>
            </a:xfrm>
            <a:custGeom>
              <a:avLst/>
              <a:gdLst/>
              <a:ahLst/>
              <a:cxnLst/>
              <a:rect l="l" t="t" r="r" b="b"/>
              <a:pathLst>
                <a:path w="4804" h="2846" extrusionOk="0">
                  <a:moveTo>
                    <a:pt x="1" y="1"/>
                  </a:moveTo>
                  <a:lnTo>
                    <a:pt x="346" y="2825"/>
                  </a:lnTo>
                  <a:lnTo>
                    <a:pt x="4803" y="2845"/>
                  </a:lnTo>
                  <a:lnTo>
                    <a:pt x="4803" y="1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4"/>
            <p:cNvSpPr/>
            <p:nvPr/>
          </p:nvSpPr>
          <p:spPr>
            <a:xfrm>
              <a:off x="24220" y="2611022"/>
              <a:ext cx="1513673" cy="1252689"/>
            </a:xfrm>
            <a:custGeom>
              <a:avLst/>
              <a:gdLst/>
              <a:ahLst/>
              <a:cxnLst/>
              <a:rect l="l" t="t" r="r" b="b"/>
              <a:pathLst>
                <a:path w="8317" h="6883" extrusionOk="0">
                  <a:moveTo>
                    <a:pt x="6807" y="1"/>
                  </a:moveTo>
                  <a:cubicBezTo>
                    <a:pt x="6515" y="1"/>
                    <a:pt x="6221" y="96"/>
                    <a:pt x="5974" y="292"/>
                  </a:cubicBezTo>
                  <a:lnTo>
                    <a:pt x="680" y="4495"/>
                  </a:lnTo>
                  <a:cubicBezTo>
                    <a:pt x="89" y="4948"/>
                    <a:pt x="0" y="5794"/>
                    <a:pt x="453" y="6374"/>
                  </a:cubicBezTo>
                  <a:cubicBezTo>
                    <a:pt x="719" y="6708"/>
                    <a:pt x="1112" y="6883"/>
                    <a:pt x="1508" y="6883"/>
                  </a:cubicBezTo>
                  <a:cubicBezTo>
                    <a:pt x="1801" y="6883"/>
                    <a:pt x="2096" y="6787"/>
                    <a:pt x="2342" y="6591"/>
                  </a:cubicBezTo>
                  <a:lnTo>
                    <a:pt x="7637" y="2389"/>
                  </a:lnTo>
                  <a:cubicBezTo>
                    <a:pt x="8218" y="1936"/>
                    <a:pt x="8316" y="1090"/>
                    <a:pt x="7853" y="509"/>
                  </a:cubicBezTo>
                  <a:cubicBezTo>
                    <a:pt x="7593" y="175"/>
                    <a:pt x="7202" y="1"/>
                    <a:pt x="6807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4"/>
            <p:cNvSpPr/>
            <p:nvPr/>
          </p:nvSpPr>
          <p:spPr>
            <a:xfrm>
              <a:off x="683232" y="2611022"/>
              <a:ext cx="854660" cy="739274"/>
            </a:xfrm>
            <a:custGeom>
              <a:avLst/>
              <a:gdLst/>
              <a:ahLst/>
              <a:cxnLst/>
              <a:rect l="l" t="t" r="r" b="b"/>
              <a:pathLst>
                <a:path w="4696" h="4062" extrusionOk="0">
                  <a:moveTo>
                    <a:pt x="3186" y="1"/>
                  </a:moveTo>
                  <a:cubicBezTo>
                    <a:pt x="2894" y="1"/>
                    <a:pt x="2600" y="96"/>
                    <a:pt x="2353" y="292"/>
                  </a:cubicBezTo>
                  <a:lnTo>
                    <a:pt x="1" y="2153"/>
                  </a:lnTo>
                  <a:cubicBezTo>
                    <a:pt x="424" y="2586"/>
                    <a:pt x="857" y="3008"/>
                    <a:pt x="1290" y="3441"/>
                  </a:cubicBezTo>
                  <a:cubicBezTo>
                    <a:pt x="1496" y="3649"/>
                    <a:pt x="1704" y="3855"/>
                    <a:pt x="1920" y="4062"/>
                  </a:cubicBezTo>
                  <a:lnTo>
                    <a:pt x="4016" y="2389"/>
                  </a:lnTo>
                  <a:cubicBezTo>
                    <a:pt x="4597" y="1936"/>
                    <a:pt x="4695" y="1090"/>
                    <a:pt x="4232" y="509"/>
                  </a:cubicBezTo>
                  <a:cubicBezTo>
                    <a:pt x="3972" y="175"/>
                    <a:pt x="3581" y="1"/>
                    <a:pt x="3186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4"/>
            <p:cNvSpPr/>
            <p:nvPr/>
          </p:nvSpPr>
          <p:spPr>
            <a:xfrm>
              <a:off x="683232" y="2691101"/>
              <a:ext cx="1812695" cy="1787579"/>
            </a:xfrm>
            <a:custGeom>
              <a:avLst/>
              <a:gdLst/>
              <a:ahLst/>
              <a:cxnLst/>
              <a:rect l="l" t="t" r="r" b="b"/>
              <a:pathLst>
                <a:path w="9960" h="9822" extrusionOk="0">
                  <a:moveTo>
                    <a:pt x="4803" y="0"/>
                  </a:moveTo>
                  <a:cubicBezTo>
                    <a:pt x="3317" y="0"/>
                    <a:pt x="2117" y="1201"/>
                    <a:pt x="2117" y="2687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960" y="2687"/>
                  </a:lnTo>
                  <a:cubicBezTo>
                    <a:pt x="9960" y="1201"/>
                    <a:pt x="8759" y="0"/>
                    <a:pt x="7274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4"/>
            <p:cNvSpPr/>
            <p:nvPr/>
          </p:nvSpPr>
          <p:spPr>
            <a:xfrm>
              <a:off x="683232" y="2691101"/>
              <a:ext cx="1771564" cy="1787579"/>
            </a:xfrm>
            <a:custGeom>
              <a:avLst/>
              <a:gdLst/>
              <a:ahLst/>
              <a:cxnLst/>
              <a:rect l="l" t="t" r="r" b="b"/>
              <a:pathLst>
                <a:path w="9734" h="9822" extrusionOk="0">
                  <a:moveTo>
                    <a:pt x="4803" y="0"/>
                  </a:moveTo>
                  <a:cubicBezTo>
                    <a:pt x="4636" y="0"/>
                    <a:pt x="4459" y="10"/>
                    <a:pt x="4291" y="49"/>
                  </a:cubicBezTo>
                  <a:cubicBezTo>
                    <a:pt x="4016" y="856"/>
                    <a:pt x="3298" y="2539"/>
                    <a:pt x="1920" y="3366"/>
                  </a:cubicBezTo>
                  <a:lnTo>
                    <a:pt x="1" y="9822"/>
                  </a:lnTo>
                  <a:lnTo>
                    <a:pt x="8612" y="9822"/>
                  </a:lnTo>
                  <a:lnTo>
                    <a:pt x="9734" y="3927"/>
                  </a:lnTo>
                  <a:cubicBezTo>
                    <a:pt x="8376" y="3001"/>
                    <a:pt x="8070" y="955"/>
                    <a:pt x="7991" y="99"/>
                  </a:cubicBezTo>
                  <a:cubicBezTo>
                    <a:pt x="7766" y="30"/>
                    <a:pt x="7519" y="0"/>
                    <a:pt x="7274" y="0"/>
                  </a:cubicBezTo>
                  <a:cubicBezTo>
                    <a:pt x="6692" y="2175"/>
                    <a:pt x="5797" y="2618"/>
                    <a:pt x="5797" y="2618"/>
                  </a:cubicBezTo>
                  <a:cubicBezTo>
                    <a:pt x="4705" y="2076"/>
                    <a:pt x="4980" y="0"/>
                    <a:pt x="4980" y="0"/>
                  </a:cubicBezTo>
                  <a:close/>
                </a:path>
              </a:pathLst>
            </a:custGeom>
            <a:solidFill>
              <a:srgbClr val="F7AD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4"/>
            <p:cNvSpPr/>
            <p:nvPr/>
          </p:nvSpPr>
          <p:spPr>
            <a:xfrm>
              <a:off x="926926" y="3609824"/>
              <a:ext cx="1320210" cy="18018"/>
            </a:xfrm>
            <a:custGeom>
              <a:avLst/>
              <a:gdLst/>
              <a:ahLst/>
              <a:cxnLst/>
              <a:rect l="l" t="t" r="r" b="b"/>
              <a:pathLst>
                <a:path w="7254" h="99" extrusionOk="0">
                  <a:moveTo>
                    <a:pt x="59" y="0"/>
                  </a:moveTo>
                  <a:cubicBezTo>
                    <a:pt x="30" y="0"/>
                    <a:pt x="0" y="20"/>
                    <a:pt x="0" y="50"/>
                  </a:cubicBezTo>
                  <a:cubicBezTo>
                    <a:pt x="0" y="79"/>
                    <a:pt x="30" y="99"/>
                    <a:pt x="59" y="99"/>
                  </a:cubicBezTo>
                  <a:lnTo>
                    <a:pt x="7204" y="99"/>
                  </a:lnTo>
                  <a:cubicBezTo>
                    <a:pt x="7234" y="99"/>
                    <a:pt x="7253" y="79"/>
                    <a:pt x="7253" y="50"/>
                  </a:cubicBezTo>
                  <a:cubicBezTo>
                    <a:pt x="7253" y="20"/>
                    <a:pt x="7234" y="0"/>
                    <a:pt x="72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4"/>
            <p:cNvSpPr/>
            <p:nvPr/>
          </p:nvSpPr>
          <p:spPr>
            <a:xfrm>
              <a:off x="848121" y="3950160"/>
              <a:ext cx="1318208" cy="19838"/>
            </a:xfrm>
            <a:custGeom>
              <a:avLst/>
              <a:gdLst/>
              <a:ahLst/>
              <a:cxnLst/>
              <a:rect l="l" t="t" r="r" b="b"/>
              <a:pathLst>
                <a:path w="7243" h="109" extrusionOk="0">
                  <a:moveTo>
                    <a:pt x="50" y="0"/>
                  </a:moveTo>
                  <a:cubicBezTo>
                    <a:pt x="20" y="0"/>
                    <a:pt x="0" y="30"/>
                    <a:pt x="0" y="50"/>
                  </a:cubicBezTo>
                  <a:cubicBezTo>
                    <a:pt x="0" y="79"/>
                    <a:pt x="20" y="109"/>
                    <a:pt x="50" y="109"/>
                  </a:cubicBezTo>
                  <a:lnTo>
                    <a:pt x="7194" y="109"/>
                  </a:lnTo>
                  <a:cubicBezTo>
                    <a:pt x="7223" y="109"/>
                    <a:pt x="7243" y="79"/>
                    <a:pt x="7243" y="50"/>
                  </a:cubicBezTo>
                  <a:cubicBezTo>
                    <a:pt x="7243" y="30"/>
                    <a:pt x="7223" y="0"/>
                    <a:pt x="71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4"/>
            <p:cNvSpPr/>
            <p:nvPr/>
          </p:nvSpPr>
          <p:spPr>
            <a:xfrm>
              <a:off x="738923" y="4290313"/>
              <a:ext cx="1320028" cy="20020"/>
            </a:xfrm>
            <a:custGeom>
              <a:avLst/>
              <a:gdLst/>
              <a:ahLst/>
              <a:cxnLst/>
              <a:rect l="l" t="t" r="r" b="b"/>
              <a:pathLst>
                <a:path w="7253" h="110" extrusionOk="0">
                  <a:moveTo>
                    <a:pt x="49" y="1"/>
                  </a:moveTo>
                  <a:cubicBezTo>
                    <a:pt x="20" y="1"/>
                    <a:pt x="0" y="31"/>
                    <a:pt x="0" y="60"/>
                  </a:cubicBezTo>
                  <a:cubicBezTo>
                    <a:pt x="0" y="90"/>
                    <a:pt x="20" y="110"/>
                    <a:pt x="49" y="110"/>
                  </a:cubicBezTo>
                  <a:lnTo>
                    <a:pt x="7193" y="110"/>
                  </a:lnTo>
                  <a:cubicBezTo>
                    <a:pt x="7223" y="110"/>
                    <a:pt x="7252" y="90"/>
                    <a:pt x="7252" y="60"/>
                  </a:cubicBezTo>
                  <a:cubicBezTo>
                    <a:pt x="7252" y="31"/>
                    <a:pt x="7223" y="1"/>
                    <a:pt x="7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4"/>
            <p:cNvSpPr/>
            <p:nvPr/>
          </p:nvSpPr>
          <p:spPr>
            <a:xfrm>
              <a:off x="1220487" y="929546"/>
              <a:ext cx="1266521" cy="1066869"/>
            </a:xfrm>
            <a:custGeom>
              <a:avLst/>
              <a:gdLst/>
              <a:ahLst/>
              <a:cxnLst/>
              <a:rect l="l" t="t" r="r" b="b"/>
              <a:pathLst>
                <a:path w="6959" h="5862" extrusionOk="0">
                  <a:moveTo>
                    <a:pt x="2255" y="1"/>
                  </a:moveTo>
                  <a:cubicBezTo>
                    <a:pt x="2215" y="1"/>
                    <a:pt x="2176" y="8"/>
                    <a:pt x="2137" y="25"/>
                  </a:cubicBezTo>
                  <a:cubicBezTo>
                    <a:pt x="2019" y="84"/>
                    <a:pt x="1949" y="222"/>
                    <a:pt x="1910" y="360"/>
                  </a:cubicBezTo>
                  <a:cubicBezTo>
                    <a:pt x="1816" y="708"/>
                    <a:pt x="1857" y="1091"/>
                    <a:pt x="2023" y="1416"/>
                  </a:cubicBezTo>
                  <a:lnTo>
                    <a:pt x="2023" y="1416"/>
                  </a:lnTo>
                  <a:cubicBezTo>
                    <a:pt x="1852" y="1097"/>
                    <a:pt x="1654" y="789"/>
                    <a:pt x="1428" y="508"/>
                  </a:cubicBezTo>
                  <a:cubicBezTo>
                    <a:pt x="1350" y="419"/>
                    <a:pt x="1261" y="320"/>
                    <a:pt x="1142" y="320"/>
                  </a:cubicBezTo>
                  <a:cubicBezTo>
                    <a:pt x="976" y="330"/>
                    <a:pt x="887" y="527"/>
                    <a:pt x="867" y="685"/>
                  </a:cubicBezTo>
                  <a:cubicBezTo>
                    <a:pt x="830" y="998"/>
                    <a:pt x="900" y="1322"/>
                    <a:pt x="1052" y="1594"/>
                  </a:cubicBezTo>
                  <a:lnTo>
                    <a:pt x="1052" y="1594"/>
                  </a:lnTo>
                  <a:cubicBezTo>
                    <a:pt x="985" y="1511"/>
                    <a:pt x="909" y="1434"/>
                    <a:pt x="818" y="1374"/>
                  </a:cubicBezTo>
                  <a:cubicBezTo>
                    <a:pt x="727" y="1315"/>
                    <a:pt x="614" y="1279"/>
                    <a:pt x="504" y="1279"/>
                  </a:cubicBezTo>
                  <a:cubicBezTo>
                    <a:pt x="410" y="1279"/>
                    <a:pt x="320" y="1305"/>
                    <a:pt x="247" y="1363"/>
                  </a:cubicBezTo>
                  <a:cubicBezTo>
                    <a:pt x="110" y="1472"/>
                    <a:pt x="70" y="1649"/>
                    <a:pt x="60" y="1826"/>
                  </a:cubicBezTo>
                  <a:cubicBezTo>
                    <a:pt x="1" y="2653"/>
                    <a:pt x="591" y="3489"/>
                    <a:pt x="1438" y="3765"/>
                  </a:cubicBezTo>
                  <a:cubicBezTo>
                    <a:pt x="2340" y="4170"/>
                    <a:pt x="3333" y="4371"/>
                    <a:pt x="4340" y="4371"/>
                  </a:cubicBezTo>
                  <a:cubicBezTo>
                    <a:pt x="4849" y="4371"/>
                    <a:pt x="5361" y="4320"/>
                    <a:pt x="5866" y="4217"/>
                  </a:cubicBezTo>
                  <a:cubicBezTo>
                    <a:pt x="6004" y="4779"/>
                    <a:pt x="6142" y="5339"/>
                    <a:pt x="6220" y="5861"/>
                  </a:cubicBezTo>
                  <a:cubicBezTo>
                    <a:pt x="6555" y="5153"/>
                    <a:pt x="6900" y="4414"/>
                    <a:pt x="6929" y="3627"/>
                  </a:cubicBezTo>
                  <a:cubicBezTo>
                    <a:pt x="6959" y="2839"/>
                    <a:pt x="6585" y="1984"/>
                    <a:pt x="5857" y="1698"/>
                  </a:cubicBezTo>
                  <a:cubicBezTo>
                    <a:pt x="5600" y="1592"/>
                    <a:pt x="5325" y="1567"/>
                    <a:pt x="5046" y="1567"/>
                  </a:cubicBezTo>
                  <a:cubicBezTo>
                    <a:pt x="4781" y="1567"/>
                    <a:pt x="4512" y="1590"/>
                    <a:pt x="4252" y="1590"/>
                  </a:cubicBezTo>
                  <a:cubicBezTo>
                    <a:pt x="3711" y="1590"/>
                    <a:pt x="3091" y="1422"/>
                    <a:pt x="2865" y="930"/>
                  </a:cubicBezTo>
                  <a:cubicBezTo>
                    <a:pt x="2776" y="734"/>
                    <a:pt x="2756" y="497"/>
                    <a:pt x="2668" y="301"/>
                  </a:cubicBezTo>
                  <a:cubicBezTo>
                    <a:pt x="2588" y="141"/>
                    <a:pt x="2424" y="1"/>
                    <a:pt x="22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4"/>
            <p:cNvSpPr/>
            <p:nvPr/>
          </p:nvSpPr>
          <p:spPr>
            <a:xfrm>
              <a:off x="2456430" y="2914594"/>
              <a:ext cx="39493" cy="328323"/>
            </a:xfrm>
            <a:custGeom>
              <a:avLst/>
              <a:gdLst/>
              <a:ahLst/>
              <a:cxnLst/>
              <a:rect l="l" t="t" r="r" b="b"/>
              <a:pathLst>
                <a:path w="217" h="1804" extrusionOk="0">
                  <a:moveTo>
                    <a:pt x="61" y="0"/>
                  </a:moveTo>
                  <a:cubicBezTo>
                    <a:pt x="57" y="0"/>
                    <a:pt x="54" y="1"/>
                    <a:pt x="50" y="2"/>
                  </a:cubicBezTo>
                  <a:cubicBezTo>
                    <a:pt x="20" y="2"/>
                    <a:pt x="0" y="22"/>
                    <a:pt x="0" y="52"/>
                  </a:cubicBezTo>
                  <a:lnTo>
                    <a:pt x="118" y="1754"/>
                  </a:lnTo>
                  <a:cubicBezTo>
                    <a:pt x="118" y="1784"/>
                    <a:pt x="138" y="1803"/>
                    <a:pt x="168" y="1803"/>
                  </a:cubicBezTo>
                  <a:cubicBezTo>
                    <a:pt x="197" y="1803"/>
                    <a:pt x="217" y="1773"/>
                    <a:pt x="217" y="1744"/>
                  </a:cubicBezTo>
                  <a:lnTo>
                    <a:pt x="99" y="41"/>
                  </a:lnTo>
                  <a:cubicBezTo>
                    <a:pt x="99" y="24"/>
                    <a:pt x="84" y="0"/>
                    <a:pt x="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4"/>
            <p:cNvSpPr/>
            <p:nvPr/>
          </p:nvSpPr>
          <p:spPr>
            <a:xfrm>
              <a:off x="1005731" y="2994855"/>
              <a:ext cx="168530" cy="371639"/>
            </a:xfrm>
            <a:custGeom>
              <a:avLst/>
              <a:gdLst/>
              <a:ahLst/>
              <a:cxnLst/>
              <a:rect l="l" t="t" r="r" b="b"/>
              <a:pathLst>
                <a:path w="926" h="2042" extrusionOk="0">
                  <a:moveTo>
                    <a:pt x="864" y="0"/>
                  </a:moveTo>
                  <a:cubicBezTo>
                    <a:pt x="843" y="0"/>
                    <a:pt x="824" y="12"/>
                    <a:pt x="817" y="33"/>
                  </a:cubicBezTo>
                  <a:lnTo>
                    <a:pt x="20" y="1973"/>
                  </a:lnTo>
                  <a:cubicBezTo>
                    <a:pt x="0" y="1992"/>
                    <a:pt x="20" y="2021"/>
                    <a:pt x="39" y="2032"/>
                  </a:cubicBezTo>
                  <a:cubicBezTo>
                    <a:pt x="50" y="2041"/>
                    <a:pt x="59" y="2041"/>
                    <a:pt x="59" y="2041"/>
                  </a:cubicBezTo>
                  <a:cubicBezTo>
                    <a:pt x="79" y="2041"/>
                    <a:pt x="98" y="2032"/>
                    <a:pt x="109" y="2012"/>
                  </a:cubicBezTo>
                  <a:lnTo>
                    <a:pt x="916" y="73"/>
                  </a:lnTo>
                  <a:cubicBezTo>
                    <a:pt x="925" y="44"/>
                    <a:pt x="916" y="14"/>
                    <a:pt x="886" y="4"/>
                  </a:cubicBezTo>
                  <a:cubicBezTo>
                    <a:pt x="878" y="2"/>
                    <a:pt x="871" y="0"/>
                    <a:pt x="8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4"/>
            <p:cNvSpPr/>
            <p:nvPr/>
          </p:nvSpPr>
          <p:spPr>
            <a:xfrm>
              <a:off x="1358623" y="3157560"/>
              <a:ext cx="390567" cy="1340776"/>
            </a:xfrm>
            <a:custGeom>
              <a:avLst/>
              <a:gdLst/>
              <a:ahLst/>
              <a:cxnLst/>
              <a:rect l="l" t="t" r="r" b="b"/>
              <a:pathLst>
                <a:path w="2146" h="7367" extrusionOk="0">
                  <a:moveTo>
                    <a:pt x="2091" y="1"/>
                  </a:moveTo>
                  <a:cubicBezTo>
                    <a:pt x="2079" y="1"/>
                    <a:pt x="2066" y="6"/>
                    <a:pt x="2056" y="16"/>
                  </a:cubicBezTo>
                  <a:cubicBezTo>
                    <a:pt x="2017" y="55"/>
                    <a:pt x="1220" y="891"/>
                    <a:pt x="1328" y="2525"/>
                  </a:cubicBezTo>
                  <a:cubicBezTo>
                    <a:pt x="1230" y="2643"/>
                    <a:pt x="679" y="3391"/>
                    <a:pt x="974" y="4375"/>
                  </a:cubicBezTo>
                  <a:cubicBezTo>
                    <a:pt x="827" y="4532"/>
                    <a:pt x="69" y="5359"/>
                    <a:pt x="344" y="6275"/>
                  </a:cubicBezTo>
                  <a:cubicBezTo>
                    <a:pt x="276" y="6373"/>
                    <a:pt x="0" y="6835"/>
                    <a:pt x="88" y="7327"/>
                  </a:cubicBezTo>
                  <a:cubicBezTo>
                    <a:pt x="88" y="7357"/>
                    <a:pt x="118" y="7367"/>
                    <a:pt x="138" y="7367"/>
                  </a:cubicBezTo>
                  <a:lnTo>
                    <a:pt x="147" y="7367"/>
                  </a:lnTo>
                  <a:cubicBezTo>
                    <a:pt x="177" y="7367"/>
                    <a:pt x="197" y="7337"/>
                    <a:pt x="187" y="7307"/>
                  </a:cubicBezTo>
                  <a:cubicBezTo>
                    <a:pt x="98" y="6806"/>
                    <a:pt x="443" y="6314"/>
                    <a:pt x="443" y="6314"/>
                  </a:cubicBezTo>
                  <a:cubicBezTo>
                    <a:pt x="453" y="6294"/>
                    <a:pt x="453" y="6284"/>
                    <a:pt x="453" y="6264"/>
                  </a:cubicBezTo>
                  <a:cubicBezTo>
                    <a:pt x="147" y="5330"/>
                    <a:pt x="1063" y="4434"/>
                    <a:pt x="1072" y="4434"/>
                  </a:cubicBezTo>
                  <a:cubicBezTo>
                    <a:pt x="1083" y="4414"/>
                    <a:pt x="1092" y="4395"/>
                    <a:pt x="1083" y="4375"/>
                  </a:cubicBezTo>
                  <a:cubicBezTo>
                    <a:pt x="748" y="3351"/>
                    <a:pt x="1417" y="2574"/>
                    <a:pt x="1417" y="2574"/>
                  </a:cubicBezTo>
                  <a:cubicBezTo>
                    <a:pt x="1427" y="2564"/>
                    <a:pt x="1437" y="2544"/>
                    <a:pt x="1427" y="2535"/>
                  </a:cubicBezTo>
                  <a:cubicBezTo>
                    <a:pt x="1319" y="941"/>
                    <a:pt x="2115" y="94"/>
                    <a:pt x="2126" y="84"/>
                  </a:cubicBezTo>
                  <a:cubicBezTo>
                    <a:pt x="2145" y="65"/>
                    <a:pt x="2145" y="35"/>
                    <a:pt x="2126" y="16"/>
                  </a:cubicBezTo>
                  <a:cubicBezTo>
                    <a:pt x="2116" y="6"/>
                    <a:pt x="2103" y="1"/>
                    <a:pt x="20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4"/>
            <p:cNvSpPr/>
            <p:nvPr/>
          </p:nvSpPr>
          <p:spPr>
            <a:xfrm>
              <a:off x="239159" y="3638398"/>
              <a:ext cx="1180436" cy="1413393"/>
            </a:xfrm>
            <a:custGeom>
              <a:avLst/>
              <a:gdLst/>
              <a:ahLst/>
              <a:cxnLst/>
              <a:rect l="l" t="t" r="r" b="b"/>
              <a:pathLst>
                <a:path w="6486" h="7766" extrusionOk="0">
                  <a:moveTo>
                    <a:pt x="197" y="1"/>
                  </a:moveTo>
                  <a:lnTo>
                    <a:pt x="0" y="326"/>
                  </a:lnTo>
                  <a:lnTo>
                    <a:pt x="2126" y="2619"/>
                  </a:lnTo>
                  <a:cubicBezTo>
                    <a:pt x="3248" y="3780"/>
                    <a:pt x="2815" y="7628"/>
                    <a:pt x="2815" y="7628"/>
                  </a:cubicBezTo>
                  <a:lnTo>
                    <a:pt x="2982" y="7657"/>
                  </a:lnTo>
                  <a:lnTo>
                    <a:pt x="2972" y="7766"/>
                  </a:lnTo>
                  <a:lnTo>
                    <a:pt x="3238" y="7707"/>
                  </a:lnTo>
                  <a:lnTo>
                    <a:pt x="3503" y="7766"/>
                  </a:lnTo>
                  <a:lnTo>
                    <a:pt x="3494" y="7657"/>
                  </a:lnTo>
                  <a:lnTo>
                    <a:pt x="3661" y="7628"/>
                  </a:lnTo>
                  <a:cubicBezTo>
                    <a:pt x="3661" y="7628"/>
                    <a:pt x="3228" y="3780"/>
                    <a:pt x="4350" y="2619"/>
                  </a:cubicBezTo>
                  <a:lnTo>
                    <a:pt x="6486" y="326"/>
                  </a:lnTo>
                  <a:lnTo>
                    <a:pt x="6279" y="1"/>
                  </a:lnTo>
                  <a:cubicBezTo>
                    <a:pt x="5349" y="581"/>
                    <a:pt x="4294" y="872"/>
                    <a:pt x="3238" y="872"/>
                  </a:cubicBezTo>
                  <a:cubicBezTo>
                    <a:pt x="2183" y="872"/>
                    <a:pt x="1127" y="581"/>
                    <a:pt x="19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4"/>
            <p:cNvSpPr/>
            <p:nvPr/>
          </p:nvSpPr>
          <p:spPr>
            <a:xfrm>
              <a:off x="-40389" y="3380507"/>
              <a:ext cx="1737530" cy="1737530"/>
            </a:xfrm>
            <a:custGeom>
              <a:avLst/>
              <a:gdLst/>
              <a:ahLst/>
              <a:cxnLst/>
              <a:rect l="l" t="t" r="r" b="b"/>
              <a:pathLst>
                <a:path w="9547" h="9547" extrusionOk="0">
                  <a:moveTo>
                    <a:pt x="4774" y="936"/>
                  </a:moveTo>
                  <a:cubicBezTo>
                    <a:pt x="6900" y="936"/>
                    <a:pt x="8612" y="2648"/>
                    <a:pt x="8612" y="4774"/>
                  </a:cubicBezTo>
                  <a:cubicBezTo>
                    <a:pt x="8612" y="6889"/>
                    <a:pt x="6900" y="8612"/>
                    <a:pt x="4774" y="8612"/>
                  </a:cubicBezTo>
                  <a:cubicBezTo>
                    <a:pt x="2658" y="8612"/>
                    <a:pt x="936" y="6889"/>
                    <a:pt x="936" y="4774"/>
                  </a:cubicBezTo>
                  <a:cubicBezTo>
                    <a:pt x="936" y="2648"/>
                    <a:pt x="2658" y="936"/>
                    <a:pt x="4774" y="936"/>
                  </a:cubicBezTo>
                  <a:close/>
                  <a:moveTo>
                    <a:pt x="4774" y="1"/>
                  </a:moveTo>
                  <a:cubicBezTo>
                    <a:pt x="2137" y="1"/>
                    <a:pt x="1" y="2137"/>
                    <a:pt x="1" y="4774"/>
                  </a:cubicBezTo>
                  <a:cubicBezTo>
                    <a:pt x="1" y="7411"/>
                    <a:pt x="2137" y="9547"/>
                    <a:pt x="4774" y="9547"/>
                  </a:cubicBezTo>
                  <a:cubicBezTo>
                    <a:pt x="7412" y="9547"/>
                    <a:pt x="9547" y="7411"/>
                    <a:pt x="9547" y="4774"/>
                  </a:cubicBezTo>
                  <a:cubicBezTo>
                    <a:pt x="9547" y="2137"/>
                    <a:pt x="7412" y="1"/>
                    <a:pt x="47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4"/>
            <p:cNvSpPr/>
            <p:nvPr/>
          </p:nvSpPr>
          <p:spPr>
            <a:xfrm>
              <a:off x="133418" y="3547399"/>
              <a:ext cx="256252" cy="263532"/>
            </a:xfrm>
            <a:custGeom>
              <a:avLst/>
              <a:gdLst/>
              <a:ahLst/>
              <a:cxnLst/>
              <a:rect l="l" t="t" r="r" b="b"/>
              <a:pathLst>
                <a:path w="1408" h="1448" extrusionOk="0">
                  <a:moveTo>
                    <a:pt x="432" y="0"/>
                  </a:moveTo>
                  <a:cubicBezTo>
                    <a:pt x="348" y="0"/>
                    <a:pt x="265" y="29"/>
                    <a:pt x="198" y="88"/>
                  </a:cubicBezTo>
                  <a:cubicBezTo>
                    <a:pt x="30" y="216"/>
                    <a:pt x="1" y="452"/>
                    <a:pt x="139" y="619"/>
                  </a:cubicBezTo>
                  <a:lnTo>
                    <a:pt x="680" y="1308"/>
                  </a:lnTo>
                  <a:cubicBezTo>
                    <a:pt x="754" y="1399"/>
                    <a:pt x="867" y="1447"/>
                    <a:pt x="979" y="1447"/>
                  </a:cubicBezTo>
                  <a:cubicBezTo>
                    <a:pt x="1062" y="1447"/>
                    <a:pt x="1144" y="1421"/>
                    <a:pt x="1211" y="1367"/>
                  </a:cubicBezTo>
                  <a:cubicBezTo>
                    <a:pt x="1379" y="1239"/>
                    <a:pt x="1408" y="1003"/>
                    <a:pt x="1270" y="835"/>
                  </a:cubicBezTo>
                  <a:lnTo>
                    <a:pt x="729" y="147"/>
                  </a:lnTo>
                  <a:cubicBezTo>
                    <a:pt x="656" y="51"/>
                    <a:pt x="544" y="0"/>
                    <a:pt x="432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4"/>
            <p:cNvSpPr/>
            <p:nvPr/>
          </p:nvSpPr>
          <p:spPr>
            <a:xfrm>
              <a:off x="49154" y="3639490"/>
              <a:ext cx="256434" cy="263350"/>
            </a:xfrm>
            <a:custGeom>
              <a:avLst/>
              <a:gdLst/>
              <a:ahLst/>
              <a:cxnLst/>
              <a:rect l="l" t="t" r="r" b="b"/>
              <a:pathLst>
                <a:path w="1409" h="1447" extrusionOk="0">
                  <a:moveTo>
                    <a:pt x="436" y="0"/>
                  </a:moveTo>
                  <a:cubicBezTo>
                    <a:pt x="351" y="0"/>
                    <a:pt x="266" y="28"/>
                    <a:pt x="198" y="84"/>
                  </a:cubicBezTo>
                  <a:cubicBezTo>
                    <a:pt x="31" y="211"/>
                    <a:pt x="1" y="448"/>
                    <a:pt x="139" y="615"/>
                  </a:cubicBezTo>
                  <a:lnTo>
                    <a:pt x="680" y="1304"/>
                  </a:lnTo>
                  <a:cubicBezTo>
                    <a:pt x="758" y="1399"/>
                    <a:pt x="868" y="1446"/>
                    <a:pt x="977" y="1446"/>
                  </a:cubicBezTo>
                  <a:cubicBezTo>
                    <a:pt x="1061" y="1446"/>
                    <a:pt x="1144" y="1418"/>
                    <a:pt x="1212" y="1363"/>
                  </a:cubicBezTo>
                  <a:cubicBezTo>
                    <a:pt x="1379" y="1235"/>
                    <a:pt x="1409" y="999"/>
                    <a:pt x="1280" y="832"/>
                  </a:cubicBezTo>
                  <a:lnTo>
                    <a:pt x="729" y="143"/>
                  </a:lnTo>
                  <a:cubicBezTo>
                    <a:pt x="657" y="48"/>
                    <a:pt x="547" y="0"/>
                    <a:pt x="436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4"/>
            <p:cNvSpPr/>
            <p:nvPr/>
          </p:nvSpPr>
          <p:spPr>
            <a:xfrm>
              <a:off x="-34929" y="3755058"/>
              <a:ext cx="286828" cy="230955"/>
            </a:xfrm>
            <a:custGeom>
              <a:avLst/>
              <a:gdLst/>
              <a:ahLst/>
              <a:cxnLst/>
              <a:rect l="l" t="t" r="r" b="b"/>
              <a:pathLst>
                <a:path w="1576" h="1269" extrusionOk="0">
                  <a:moveTo>
                    <a:pt x="435" y="0"/>
                  </a:moveTo>
                  <a:cubicBezTo>
                    <a:pt x="317" y="0"/>
                    <a:pt x="201" y="55"/>
                    <a:pt x="128" y="157"/>
                  </a:cubicBezTo>
                  <a:cubicBezTo>
                    <a:pt x="1" y="324"/>
                    <a:pt x="40" y="560"/>
                    <a:pt x="207" y="689"/>
                  </a:cubicBezTo>
                  <a:lnTo>
                    <a:pt x="926" y="1201"/>
                  </a:lnTo>
                  <a:cubicBezTo>
                    <a:pt x="995" y="1246"/>
                    <a:pt x="1073" y="1269"/>
                    <a:pt x="1149" y="1269"/>
                  </a:cubicBezTo>
                  <a:cubicBezTo>
                    <a:pt x="1269" y="1269"/>
                    <a:pt x="1385" y="1214"/>
                    <a:pt x="1457" y="1112"/>
                  </a:cubicBezTo>
                  <a:cubicBezTo>
                    <a:pt x="1575" y="945"/>
                    <a:pt x="1536" y="708"/>
                    <a:pt x="1368" y="580"/>
                  </a:cubicBezTo>
                  <a:lnTo>
                    <a:pt x="650" y="68"/>
                  </a:lnTo>
                  <a:cubicBezTo>
                    <a:pt x="585" y="22"/>
                    <a:pt x="510" y="0"/>
                    <a:pt x="435" y="0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4"/>
            <p:cNvSpPr/>
            <p:nvPr/>
          </p:nvSpPr>
          <p:spPr>
            <a:xfrm>
              <a:off x="-77880" y="3893377"/>
              <a:ext cx="272450" cy="222401"/>
            </a:xfrm>
            <a:custGeom>
              <a:avLst/>
              <a:gdLst/>
              <a:ahLst/>
              <a:cxnLst/>
              <a:rect l="l" t="t" r="r" b="b"/>
              <a:pathLst>
                <a:path w="1497" h="1222" extrusionOk="0">
                  <a:moveTo>
                    <a:pt x="320" y="1"/>
                  </a:moveTo>
                  <a:cubicBezTo>
                    <a:pt x="312" y="1"/>
                    <a:pt x="305" y="6"/>
                    <a:pt x="305" y="17"/>
                  </a:cubicBezTo>
                  <a:lnTo>
                    <a:pt x="10" y="519"/>
                  </a:lnTo>
                  <a:cubicBezTo>
                    <a:pt x="1" y="529"/>
                    <a:pt x="10" y="548"/>
                    <a:pt x="20" y="548"/>
                  </a:cubicBezTo>
                  <a:lnTo>
                    <a:pt x="1162" y="1218"/>
                  </a:lnTo>
                  <a:cubicBezTo>
                    <a:pt x="1165" y="1221"/>
                    <a:pt x="1168" y="1222"/>
                    <a:pt x="1172" y="1222"/>
                  </a:cubicBezTo>
                  <a:cubicBezTo>
                    <a:pt x="1182" y="1222"/>
                    <a:pt x="1194" y="1215"/>
                    <a:pt x="1201" y="1208"/>
                  </a:cubicBezTo>
                  <a:lnTo>
                    <a:pt x="1486" y="706"/>
                  </a:lnTo>
                  <a:cubicBezTo>
                    <a:pt x="1496" y="696"/>
                    <a:pt x="1496" y="677"/>
                    <a:pt x="1477" y="666"/>
                  </a:cubicBezTo>
                  <a:lnTo>
                    <a:pt x="335" y="8"/>
                  </a:lnTo>
                  <a:cubicBezTo>
                    <a:pt x="331" y="3"/>
                    <a:pt x="325" y="1"/>
                    <a:pt x="320" y="1"/>
                  </a:cubicBezTo>
                  <a:close/>
                </a:path>
              </a:pathLst>
            </a:custGeom>
            <a:solidFill>
              <a:srgbClr val="FF7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4"/>
            <p:cNvSpPr/>
            <p:nvPr/>
          </p:nvSpPr>
          <p:spPr>
            <a:xfrm>
              <a:off x="147796" y="3642948"/>
              <a:ext cx="143414" cy="169440"/>
            </a:xfrm>
            <a:custGeom>
              <a:avLst/>
              <a:gdLst/>
              <a:ahLst/>
              <a:cxnLst/>
              <a:rect l="l" t="t" r="r" b="b"/>
              <a:pathLst>
                <a:path w="788" h="931" extrusionOk="0">
                  <a:moveTo>
                    <a:pt x="63" y="0"/>
                  </a:moveTo>
                  <a:cubicBezTo>
                    <a:pt x="50" y="0"/>
                    <a:pt x="35" y="5"/>
                    <a:pt x="20" y="15"/>
                  </a:cubicBezTo>
                  <a:cubicBezTo>
                    <a:pt x="1" y="25"/>
                    <a:pt x="1" y="65"/>
                    <a:pt x="20" y="85"/>
                  </a:cubicBezTo>
                  <a:lnTo>
                    <a:pt x="699" y="921"/>
                  </a:lnTo>
                  <a:cubicBezTo>
                    <a:pt x="709" y="931"/>
                    <a:pt x="719" y="931"/>
                    <a:pt x="738" y="931"/>
                  </a:cubicBezTo>
                  <a:cubicBezTo>
                    <a:pt x="749" y="931"/>
                    <a:pt x="758" y="931"/>
                    <a:pt x="768" y="921"/>
                  </a:cubicBezTo>
                  <a:cubicBezTo>
                    <a:pt x="788" y="901"/>
                    <a:pt x="788" y="872"/>
                    <a:pt x="778" y="852"/>
                  </a:cubicBezTo>
                  <a:lnTo>
                    <a:pt x="99" y="15"/>
                  </a:lnTo>
                  <a:cubicBezTo>
                    <a:pt x="89" y="5"/>
                    <a:pt x="77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4"/>
            <p:cNvSpPr/>
            <p:nvPr/>
          </p:nvSpPr>
          <p:spPr>
            <a:xfrm>
              <a:off x="13482" y="3907936"/>
              <a:ext cx="155972" cy="106833"/>
            </a:xfrm>
            <a:custGeom>
              <a:avLst/>
              <a:gdLst/>
              <a:ahLst/>
              <a:cxnLst/>
              <a:rect l="l" t="t" r="r" b="b"/>
              <a:pathLst>
                <a:path w="857" h="587" extrusionOk="0">
                  <a:moveTo>
                    <a:pt x="54" y="0"/>
                  </a:moveTo>
                  <a:cubicBezTo>
                    <a:pt x="39" y="0"/>
                    <a:pt x="23" y="7"/>
                    <a:pt x="10" y="26"/>
                  </a:cubicBezTo>
                  <a:cubicBezTo>
                    <a:pt x="0" y="46"/>
                    <a:pt x="0" y="75"/>
                    <a:pt x="30" y="94"/>
                  </a:cubicBezTo>
                  <a:lnTo>
                    <a:pt x="768" y="577"/>
                  </a:lnTo>
                  <a:cubicBezTo>
                    <a:pt x="778" y="577"/>
                    <a:pt x="787" y="586"/>
                    <a:pt x="798" y="586"/>
                  </a:cubicBezTo>
                  <a:cubicBezTo>
                    <a:pt x="807" y="586"/>
                    <a:pt x="827" y="577"/>
                    <a:pt x="837" y="557"/>
                  </a:cubicBezTo>
                  <a:cubicBezTo>
                    <a:pt x="857" y="538"/>
                    <a:pt x="846" y="508"/>
                    <a:pt x="817" y="488"/>
                  </a:cubicBezTo>
                  <a:lnTo>
                    <a:pt x="79" y="6"/>
                  </a:lnTo>
                  <a:cubicBezTo>
                    <a:pt x="72" y="2"/>
                    <a:pt x="63" y="0"/>
                    <a:pt x="5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4"/>
            <p:cNvSpPr/>
            <p:nvPr/>
          </p:nvSpPr>
          <p:spPr>
            <a:xfrm>
              <a:off x="72631" y="3758334"/>
              <a:ext cx="164890" cy="122120"/>
            </a:xfrm>
            <a:custGeom>
              <a:avLst/>
              <a:gdLst/>
              <a:ahLst/>
              <a:cxnLst/>
              <a:rect l="l" t="t" r="r" b="b"/>
              <a:pathLst>
                <a:path w="906" h="671" extrusionOk="0">
                  <a:moveTo>
                    <a:pt x="63" y="0"/>
                  </a:moveTo>
                  <a:cubicBezTo>
                    <a:pt x="48" y="0"/>
                    <a:pt x="32" y="9"/>
                    <a:pt x="20" y="21"/>
                  </a:cubicBezTo>
                  <a:cubicBezTo>
                    <a:pt x="0" y="50"/>
                    <a:pt x="10" y="80"/>
                    <a:pt x="29" y="90"/>
                  </a:cubicBezTo>
                  <a:lnTo>
                    <a:pt x="817" y="661"/>
                  </a:lnTo>
                  <a:cubicBezTo>
                    <a:pt x="827" y="661"/>
                    <a:pt x="836" y="671"/>
                    <a:pt x="847" y="671"/>
                  </a:cubicBezTo>
                  <a:cubicBezTo>
                    <a:pt x="866" y="671"/>
                    <a:pt x="876" y="661"/>
                    <a:pt x="886" y="651"/>
                  </a:cubicBezTo>
                  <a:cubicBezTo>
                    <a:pt x="906" y="621"/>
                    <a:pt x="906" y="592"/>
                    <a:pt x="876" y="572"/>
                  </a:cubicBezTo>
                  <a:lnTo>
                    <a:pt x="88" y="11"/>
                  </a:lnTo>
                  <a:cubicBezTo>
                    <a:pt x="81" y="4"/>
                    <a:pt x="72" y="0"/>
                    <a:pt x="6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4"/>
            <p:cNvSpPr/>
            <p:nvPr/>
          </p:nvSpPr>
          <p:spPr>
            <a:xfrm>
              <a:off x="-3658129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4"/>
            <p:cNvSpPr/>
            <p:nvPr/>
          </p:nvSpPr>
          <p:spPr>
            <a:xfrm>
              <a:off x="-2932688" y="2064301"/>
              <a:ext cx="96823" cy="813165"/>
            </a:xfrm>
            <a:custGeom>
              <a:avLst/>
              <a:gdLst/>
              <a:ahLst/>
              <a:cxnLst/>
              <a:rect l="l" t="t" r="r" b="b"/>
              <a:pathLst>
                <a:path w="532" h="4468" extrusionOk="0">
                  <a:moveTo>
                    <a:pt x="0" y="0"/>
                  </a:moveTo>
                  <a:lnTo>
                    <a:pt x="0" y="4468"/>
                  </a:lnTo>
                  <a:lnTo>
                    <a:pt x="532" y="4468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4"/>
            <p:cNvSpPr/>
            <p:nvPr/>
          </p:nvSpPr>
          <p:spPr>
            <a:xfrm>
              <a:off x="-4224140" y="2408094"/>
              <a:ext cx="1916616" cy="2015076"/>
            </a:xfrm>
            <a:custGeom>
              <a:avLst/>
              <a:gdLst/>
              <a:ahLst/>
              <a:cxnLst/>
              <a:rect l="l" t="t" r="r" b="b"/>
              <a:pathLst>
                <a:path w="10531" h="11072" extrusionOk="0">
                  <a:moveTo>
                    <a:pt x="335" y="0"/>
                  </a:moveTo>
                  <a:cubicBezTo>
                    <a:pt x="148" y="0"/>
                    <a:pt x="0" y="148"/>
                    <a:pt x="0" y="335"/>
                  </a:cubicBezTo>
                  <a:lnTo>
                    <a:pt x="0" y="11071"/>
                  </a:lnTo>
                  <a:lnTo>
                    <a:pt x="10530" y="11071"/>
                  </a:lnTo>
                  <a:lnTo>
                    <a:pt x="10530" y="335"/>
                  </a:lnTo>
                  <a:cubicBezTo>
                    <a:pt x="10530" y="148"/>
                    <a:pt x="10383" y="0"/>
                    <a:pt x="10196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4"/>
            <p:cNvSpPr/>
            <p:nvPr/>
          </p:nvSpPr>
          <p:spPr>
            <a:xfrm>
              <a:off x="-3962610" y="1539420"/>
              <a:ext cx="1393555" cy="773853"/>
            </a:xfrm>
            <a:custGeom>
              <a:avLst/>
              <a:gdLst/>
              <a:ahLst/>
              <a:cxnLst/>
              <a:rect l="l" t="t" r="r" b="b"/>
              <a:pathLst>
                <a:path w="7657" h="4252" extrusionOk="0">
                  <a:moveTo>
                    <a:pt x="286" y="0"/>
                  </a:moveTo>
                  <a:cubicBezTo>
                    <a:pt x="129" y="0"/>
                    <a:pt x="0" y="129"/>
                    <a:pt x="0" y="286"/>
                  </a:cubicBezTo>
                  <a:lnTo>
                    <a:pt x="0" y="4252"/>
                  </a:lnTo>
                  <a:lnTo>
                    <a:pt x="7656" y="4252"/>
                  </a:lnTo>
                  <a:lnTo>
                    <a:pt x="7656" y="286"/>
                  </a:lnTo>
                  <a:cubicBezTo>
                    <a:pt x="7656" y="129"/>
                    <a:pt x="7529" y="0"/>
                    <a:pt x="737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4"/>
            <p:cNvSpPr/>
            <p:nvPr/>
          </p:nvSpPr>
          <p:spPr>
            <a:xfrm>
              <a:off x="-2388335" y="495300"/>
              <a:ext cx="1372079" cy="422780"/>
            </a:xfrm>
            <a:custGeom>
              <a:avLst/>
              <a:gdLst/>
              <a:ahLst/>
              <a:cxnLst/>
              <a:rect l="l" t="t" r="r" b="b"/>
              <a:pathLst>
                <a:path w="7539" h="2323" extrusionOk="0">
                  <a:moveTo>
                    <a:pt x="1" y="0"/>
                  </a:moveTo>
                  <a:lnTo>
                    <a:pt x="1" y="2323"/>
                  </a:lnTo>
                  <a:lnTo>
                    <a:pt x="7539" y="2323"/>
                  </a:lnTo>
                  <a:lnTo>
                    <a:pt x="7539" y="226"/>
                  </a:lnTo>
                  <a:cubicBezTo>
                    <a:pt x="7539" y="99"/>
                    <a:pt x="7441" y="0"/>
                    <a:pt x="7322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4"/>
            <p:cNvSpPr/>
            <p:nvPr/>
          </p:nvSpPr>
          <p:spPr>
            <a:xfrm>
              <a:off x="-6036650" y="4179295"/>
              <a:ext cx="8958827" cy="1067779"/>
            </a:xfrm>
            <a:custGeom>
              <a:avLst/>
              <a:gdLst/>
              <a:ahLst/>
              <a:cxnLst/>
              <a:rect l="l" t="t" r="r" b="b"/>
              <a:pathLst>
                <a:path w="49225" h="5867" extrusionOk="0">
                  <a:moveTo>
                    <a:pt x="4803" y="1"/>
                  </a:moveTo>
                  <a:cubicBezTo>
                    <a:pt x="4164" y="1"/>
                    <a:pt x="3573" y="326"/>
                    <a:pt x="3228" y="867"/>
                  </a:cubicBezTo>
                  <a:lnTo>
                    <a:pt x="0" y="5866"/>
                  </a:lnTo>
                  <a:lnTo>
                    <a:pt x="49225" y="5866"/>
                  </a:lnTo>
                  <a:lnTo>
                    <a:pt x="46007" y="867"/>
                  </a:lnTo>
                  <a:cubicBezTo>
                    <a:pt x="45662" y="326"/>
                    <a:pt x="45072" y="1"/>
                    <a:pt x="44433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4"/>
            <p:cNvSpPr/>
            <p:nvPr/>
          </p:nvSpPr>
          <p:spPr>
            <a:xfrm>
              <a:off x="-2400892" y="1147215"/>
              <a:ext cx="1617594" cy="476651"/>
            </a:xfrm>
            <a:custGeom>
              <a:avLst/>
              <a:gdLst/>
              <a:ahLst/>
              <a:cxnLst/>
              <a:rect l="l" t="t" r="r" b="b"/>
              <a:pathLst>
                <a:path w="8888" h="2619" extrusionOk="0">
                  <a:moveTo>
                    <a:pt x="1" y="0"/>
                  </a:moveTo>
                  <a:lnTo>
                    <a:pt x="1" y="2618"/>
                  </a:lnTo>
                  <a:lnTo>
                    <a:pt x="8887" y="2618"/>
                  </a:lnTo>
                  <a:lnTo>
                    <a:pt x="8887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4"/>
            <p:cNvSpPr/>
            <p:nvPr/>
          </p:nvSpPr>
          <p:spPr>
            <a:xfrm>
              <a:off x="-1686190" y="917898"/>
              <a:ext cx="190005" cy="489027"/>
            </a:xfrm>
            <a:custGeom>
              <a:avLst/>
              <a:gdLst/>
              <a:ahLst/>
              <a:cxnLst/>
              <a:rect l="l" t="t" r="r" b="b"/>
              <a:pathLst>
                <a:path w="1044" h="2687" extrusionOk="0">
                  <a:moveTo>
                    <a:pt x="0" y="1"/>
                  </a:moveTo>
                  <a:lnTo>
                    <a:pt x="0" y="2175"/>
                  </a:lnTo>
                  <a:cubicBezTo>
                    <a:pt x="0" y="2461"/>
                    <a:pt x="237" y="2687"/>
                    <a:pt x="522" y="2687"/>
                  </a:cubicBezTo>
                  <a:cubicBezTo>
                    <a:pt x="807" y="2687"/>
                    <a:pt x="1044" y="2461"/>
                    <a:pt x="1044" y="2175"/>
                  </a:cubicBezTo>
                  <a:lnTo>
                    <a:pt x="1044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4"/>
            <p:cNvSpPr/>
            <p:nvPr/>
          </p:nvSpPr>
          <p:spPr>
            <a:xfrm>
              <a:off x="-5184175" y="917898"/>
              <a:ext cx="7255694" cy="3261577"/>
            </a:xfrm>
            <a:custGeom>
              <a:avLst/>
              <a:gdLst/>
              <a:ahLst/>
              <a:cxnLst/>
              <a:rect l="l" t="t" r="r" b="b"/>
              <a:pathLst>
                <a:path w="39867" h="17921" extrusionOk="0">
                  <a:moveTo>
                    <a:pt x="29357" y="670"/>
                  </a:moveTo>
                  <a:cubicBezTo>
                    <a:pt x="31069" y="670"/>
                    <a:pt x="32742" y="1231"/>
                    <a:pt x="34061" y="2245"/>
                  </a:cubicBezTo>
                  <a:cubicBezTo>
                    <a:pt x="35369" y="3258"/>
                    <a:pt x="36285" y="4665"/>
                    <a:pt x="36619" y="6220"/>
                  </a:cubicBezTo>
                  <a:lnTo>
                    <a:pt x="39020" y="17252"/>
                  </a:lnTo>
                  <a:lnTo>
                    <a:pt x="838" y="17252"/>
                  </a:lnTo>
                  <a:lnTo>
                    <a:pt x="3239" y="6220"/>
                  </a:lnTo>
                  <a:cubicBezTo>
                    <a:pt x="3583" y="4665"/>
                    <a:pt x="4488" y="3258"/>
                    <a:pt x="5807" y="2245"/>
                  </a:cubicBezTo>
                  <a:cubicBezTo>
                    <a:pt x="7126" y="1231"/>
                    <a:pt x="8799" y="670"/>
                    <a:pt x="10501" y="670"/>
                  </a:cubicBezTo>
                  <a:close/>
                  <a:moveTo>
                    <a:pt x="10501" y="1"/>
                  </a:moveTo>
                  <a:cubicBezTo>
                    <a:pt x="6663" y="1"/>
                    <a:pt x="3357" y="2540"/>
                    <a:pt x="2579" y="6083"/>
                  </a:cubicBezTo>
                  <a:lnTo>
                    <a:pt x="1" y="17921"/>
                  </a:lnTo>
                  <a:lnTo>
                    <a:pt x="39867" y="17921"/>
                  </a:lnTo>
                  <a:lnTo>
                    <a:pt x="37278" y="6083"/>
                  </a:lnTo>
                  <a:cubicBezTo>
                    <a:pt x="36511" y="2540"/>
                    <a:pt x="33195" y="1"/>
                    <a:pt x="29357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4"/>
            <p:cNvSpPr/>
            <p:nvPr/>
          </p:nvSpPr>
          <p:spPr>
            <a:xfrm>
              <a:off x="2155407" y="3285687"/>
              <a:ext cx="881414" cy="1169698"/>
            </a:xfrm>
            <a:custGeom>
              <a:avLst/>
              <a:gdLst/>
              <a:ahLst/>
              <a:cxnLst/>
              <a:rect l="l" t="t" r="r" b="b"/>
              <a:pathLst>
                <a:path w="4843" h="6427" extrusionOk="0">
                  <a:moveTo>
                    <a:pt x="1" y="1"/>
                  </a:moveTo>
                  <a:lnTo>
                    <a:pt x="1" y="6426"/>
                  </a:lnTo>
                  <a:lnTo>
                    <a:pt x="4843" y="6426"/>
                  </a:lnTo>
                  <a:lnTo>
                    <a:pt x="4843" y="4842"/>
                  </a:lnTo>
                  <a:cubicBezTo>
                    <a:pt x="4843" y="2166"/>
                    <a:pt x="2678" y="1"/>
                    <a:pt x="1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4"/>
            <p:cNvSpPr/>
            <p:nvPr/>
          </p:nvSpPr>
          <p:spPr>
            <a:xfrm>
              <a:off x="-1954817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2155" y="0"/>
                  </a:moveTo>
                  <a:lnTo>
                    <a:pt x="0" y="4960"/>
                  </a:lnTo>
                  <a:lnTo>
                    <a:pt x="2155" y="4960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4"/>
            <p:cNvSpPr/>
            <p:nvPr/>
          </p:nvSpPr>
          <p:spPr>
            <a:xfrm>
              <a:off x="-1562613" y="4344184"/>
              <a:ext cx="392387" cy="902890"/>
            </a:xfrm>
            <a:custGeom>
              <a:avLst/>
              <a:gdLst/>
              <a:ahLst/>
              <a:cxnLst/>
              <a:rect l="l" t="t" r="r" b="b"/>
              <a:pathLst>
                <a:path w="2156" h="4961" extrusionOk="0">
                  <a:moveTo>
                    <a:pt x="0" y="0"/>
                  </a:moveTo>
                  <a:lnTo>
                    <a:pt x="0" y="4960"/>
                  </a:lnTo>
                  <a:lnTo>
                    <a:pt x="2156" y="4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4"/>
            <p:cNvSpPr/>
            <p:nvPr/>
          </p:nvSpPr>
          <p:spPr>
            <a:xfrm>
              <a:off x="984073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9" y="0"/>
                  </a:moveTo>
                  <a:cubicBezTo>
                    <a:pt x="1162" y="0"/>
                    <a:pt x="1" y="1162"/>
                    <a:pt x="1" y="2588"/>
                  </a:cubicBezTo>
                  <a:cubicBezTo>
                    <a:pt x="1" y="4015"/>
                    <a:pt x="1162" y="5177"/>
                    <a:pt x="2599" y="5177"/>
                  </a:cubicBezTo>
                  <a:lnTo>
                    <a:pt x="4823" y="5177"/>
                  </a:lnTo>
                  <a:cubicBezTo>
                    <a:pt x="6260" y="5177"/>
                    <a:pt x="7421" y="4015"/>
                    <a:pt x="7421" y="2588"/>
                  </a:cubicBezTo>
                  <a:cubicBezTo>
                    <a:pt x="7421" y="1162"/>
                    <a:pt x="6260" y="0"/>
                    <a:pt x="4823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4"/>
            <p:cNvSpPr/>
            <p:nvPr/>
          </p:nvSpPr>
          <p:spPr>
            <a:xfrm>
              <a:off x="-5492114" y="4786621"/>
              <a:ext cx="1350603" cy="942201"/>
            </a:xfrm>
            <a:custGeom>
              <a:avLst/>
              <a:gdLst/>
              <a:ahLst/>
              <a:cxnLst/>
              <a:rect l="l" t="t" r="r" b="b"/>
              <a:pathLst>
                <a:path w="7421" h="5177" extrusionOk="0">
                  <a:moveTo>
                    <a:pt x="2598" y="0"/>
                  </a:moveTo>
                  <a:cubicBezTo>
                    <a:pt x="1161" y="0"/>
                    <a:pt x="0" y="1162"/>
                    <a:pt x="0" y="2588"/>
                  </a:cubicBezTo>
                  <a:cubicBezTo>
                    <a:pt x="0" y="4015"/>
                    <a:pt x="1161" y="5177"/>
                    <a:pt x="2598" y="5177"/>
                  </a:cubicBezTo>
                  <a:lnTo>
                    <a:pt x="4832" y="5177"/>
                  </a:lnTo>
                  <a:cubicBezTo>
                    <a:pt x="6259" y="5177"/>
                    <a:pt x="7420" y="4015"/>
                    <a:pt x="7420" y="2588"/>
                  </a:cubicBezTo>
                  <a:cubicBezTo>
                    <a:pt x="7420" y="1162"/>
                    <a:pt x="6259" y="0"/>
                    <a:pt x="48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4"/>
            <p:cNvSpPr/>
            <p:nvPr/>
          </p:nvSpPr>
          <p:spPr>
            <a:xfrm>
              <a:off x="-5232404" y="4274297"/>
              <a:ext cx="7339777" cy="240237"/>
            </a:xfrm>
            <a:custGeom>
              <a:avLst/>
              <a:gdLst/>
              <a:ahLst/>
              <a:cxnLst/>
              <a:rect l="l" t="t" r="r" b="b"/>
              <a:pathLst>
                <a:path w="40329" h="1320" extrusionOk="0">
                  <a:moveTo>
                    <a:pt x="10" y="1"/>
                  </a:moveTo>
                  <a:lnTo>
                    <a:pt x="0" y="99"/>
                  </a:lnTo>
                  <a:cubicBezTo>
                    <a:pt x="128" y="119"/>
                    <a:pt x="9359" y="1319"/>
                    <a:pt x="21611" y="1319"/>
                  </a:cubicBezTo>
                  <a:cubicBezTo>
                    <a:pt x="27398" y="1319"/>
                    <a:pt x="33843" y="1053"/>
                    <a:pt x="40329" y="266"/>
                  </a:cubicBezTo>
                  <a:lnTo>
                    <a:pt x="40318" y="168"/>
                  </a:lnTo>
                  <a:cubicBezTo>
                    <a:pt x="33832" y="957"/>
                    <a:pt x="27379" y="1226"/>
                    <a:pt x="21600" y="1226"/>
                  </a:cubicBezTo>
                  <a:cubicBezTo>
                    <a:pt x="9363" y="1226"/>
                    <a:pt x="144" y="21"/>
                    <a:pt x="10" y="1"/>
                  </a:cubicBezTo>
                  <a:close/>
                </a:path>
              </a:pathLst>
            </a:custGeom>
            <a:solidFill>
              <a:srgbClr val="0094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4"/>
            <p:cNvSpPr/>
            <p:nvPr/>
          </p:nvSpPr>
          <p:spPr>
            <a:xfrm>
              <a:off x="-5062419" y="1014721"/>
              <a:ext cx="7010362" cy="3066294"/>
            </a:xfrm>
            <a:custGeom>
              <a:avLst/>
              <a:gdLst/>
              <a:ahLst/>
              <a:cxnLst/>
              <a:rect l="l" t="t" r="r" b="b"/>
              <a:pathLst>
                <a:path w="38519" h="16848" extrusionOk="0">
                  <a:moveTo>
                    <a:pt x="28688" y="276"/>
                  </a:moveTo>
                  <a:cubicBezTo>
                    <a:pt x="29101" y="276"/>
                    <a:pt x="29504" y="305"/>
                    <a:pt x="29908" y="374"/>
                  </a:cubicBezTo>
                  <a:cubicBezTo>
                    <a:pt x="30606" y="482"/>
                    <a:pt x="31286" y="689"/>
                    <a:pt x="31925" y="984"/>
                  </a:cubicBezTo>
                  <a:cubicBezTo>
                    <a:pt x="32368" y="1191"/>
                    <a:pt x="32781" y="1437"/>
                    <a:pt x="33175" y="1713"/>
                  </a:cubicBezTo>
                  <a:lnTo>
                    <a:pt x="33224" y="1752"/>
                  </a:lnTo>
                  <a:cubicBezTo>
                    <a:pt x="33254" y="1781"/>
                    <a:pt x="33283" y="1801"/>
                    <a:pt x="33303" y="1820"/>
                  </a:cubicBezTo>
                  <a:cubicBezTo>
                    <a:pt x="33372" y="1870"/>
                    <a:pt x="33431" y="1919"/>
                    <a:pt x="33490" y="1968"/>
                  </a:cubicBezTo>
                  <a:cubicBezTo>
                    <a:pt x="34680" y="2942"/>
                    <a:pt x="35507" y="4271"/>
                    <a:pt x="35822" y="5717"/>
                  </a:cubicBezTo>
                  <a:lnTo>
                    <a:pt x="38184" y="16582"/>
                  </a:lnTo>
                  <a:lnTo>
                    <a:pt x="335" y="16582"/>
                  </a:lnTo>
                  <a:lnTo>
                    <a:pt x="2708" y="5717"/>
                  </a:lnTo>
                  <a:cubicBezTo>
                    <a:pt x="3042" y="4192"/>
                    <a:pt x="3928" y="2815"/>
                    <a:pt x="5217" y="1820"/>
                  </a:cubicBezTo>
                  <a:cubicBezTo>
                    <a:pt x="6516" y="827"/>
                    <a:pt x="8159" y="276"/>
                    <a:pt x="9832" y="276"/>
                  </a:cubicBezTo>
                  <a:close/>
                  <a:moveTo>
                    <a:pt x="9832" y="0"/>
                  </a:moveTo>
                  <a:cubicBezTo>
                    <a:pt x="8100" y="0"/>
                    <a:pt x="6398" y="571"/>
                    <a:pt x="5050" y="1604"/>
                  </a:cubicBezTo>
                  <a:cubicBezTo>
                    <a:pt x="3721" y="2638"/>
                    <a:pt x="2786" y="4074"/>
                    <a:pt x="2441" y="5669"/>
                  </a:cubicBezTo>
                  <a:lnTo>
                    <a:pt x="1" y="16848"/>
                  </a:lnTo>
                  <a:lnTo>
                    <a:pt x="38518" y="16848"/>
                  </a:lnTo>
                  <a:lnTo>
                    <a:pt x="36088" y="5669"/>
                  </a:lnTo>
                  <a:cubicBezTo>
                    <a:pt x="35753" y="4163"/>
                    <a:pt x="34897" y="2775"/>
                    <a:pt x="33657" y="1752"/>
                  </a:cubicBezTo>
                  <a:cubicBezTo>
                    <a:pt x="33598" y="1702"/>
                    <a:pt x="33539" y="1653"/>
                    <a:pt x="33470" y="1604"/>
                  </a:cubicBezTo>
                  <a:cubicBezTo>
                    <a:pt x="33440" y="1584"/>
                    <a:pt x="33411" y="1565"/>
                    <a:pt x="33381" y="1535"/>
                  </a:cubicBezTo>
                  <a:lnTo>
                    <a:pt x="33333" y="1496"/>
                  </a:lnTo>
                  <a:cubicBezTo>
                    <a:pt x="32929" y="1210"/>
                    <a:pt x="32496" y="954"/>
                    <a:pt x="32034" y="738"/>
                  </a:cubicBezTo>
                  <a:cubicBezTo>
                    <a:pt x="31374" y="433"/>
                    <a:pt x="30676" y="217"/>
                    <a:pt x="29947" y="108"/>
                  </a:cubicBezTo>
                  <a:cubicBezTo>
                    <a:pt x="29534" y="40"/>
                    <a:pt x="29110" y="0"/>
                    <a:pt x="28688" y="0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4"/>
            <p:cNvSpPr/>
            <p:nvPr/>
          </p:nvSpPr>
          <p:spPr>
            <a:xfrm>
              <a:off x="-2307710" y="3668974"/>
              <a:ext cx="82445" cy="245515"/>
            </a:xfrm>
            <a:custGeom>
              <a:avLst/>
              <a:gdLst/>
              <a:ahLst/>
              <a:cxnLst/>
              <a:rect l="l" t="t" r="r" b="b"/>
              <a:pathLst>
                <a:path w="453" h="1349" extrusionOk="0">
                  <a:moveTo>
                    <a:pt x="453" y="1"/>
                  </a:moveTo>
                  <a:lnTo>
                    <a:pt x="0" y="453"/>
                  </a:lnTo>
                  <a:lnTo>
                    <a:pt x="0" y="1348"/>
                  </a:lnTo>
                  <a:cubicBezTo>
                    <a:pt x="148" y="1339"/>
                    <a:pt x="296" y="1339"/>
                    <a:pt x="453" y="132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4"/>
            <p:cNvSpPr/>
            <p:nvPr/>
          </p:nvSpPr>
          <p:spPr>
            <a:xfrm>
              <a:off x="-2225447" y="1079148"/>
              <a:ext cx="2964557" cy="2831699"/>
            </a:xfrm>
            <a:custGeom>
              <a:avLst/>
              <a:gdLst/>
              <a:ahLst/>
              <a:cxnLst/>
              <a:rect l="l" t="t" r="r" b="b"/>
              <a:pathLst>
                <a:path w="16289" h="15559" extrusionOk="0">
                  <a:moveTo>
                    <a:pt x="14222" y="0"/>
                  </a:moveTo>
                  <a:lnTo>
                    <a:pt x="11692" y="2529"/>
                  </a:lnTo>
                  <a:lnTo>
                    <a:pt x="14369" y="2529"/>
                  </a:lnTo>
                  <a:lnTo>
                    <a:pt x="16288" y="611"/>
                  </a:lnTo>
                  <a:cubicBezTo>
                    <a:pt x="15668" y="325"/>
                    <a:pt x="14999" y="128"/>
                    <a:pt x="14320" y="20"/>
                  </a:cubicBezTo>
                  <a:cubicBezTo>
                    <a:pt x="14290" y="10"/>
                    <a:pt x="14261" y="10"/>
                    <a:pt x="14222" y="0"/>
                  </a:cubicBezTo>
                  <a:close/>
                  <a:moveTo>
                    <a:pt x="10935" y="3287"/>
                  </a:moveTo>
                  <a:lnTo>
                    <a:pt x="9085" y="5137"/>
                  </a:lnTo>
                  <a:lnTo>
                    <a:pt x="9153" y="5137"/>
                  </a:lnTo>
                  <a:lnTo>
                    <a:pt x="9153" y="7745"/>
                  </a:lnTo>
                  <a:lnTo>
                    <a:pt x="10935" y="5964"/>
                  </a:lnTo>
                  <a:lnTo>
                    <a:pt x="10935" y="3287"/>
                  </a:lnTo>
                  <a:close/>
                  <a:moveTo>
                    <a:pt x="6427" y="7795"/>
                  </a:moveTo>
                  <a:lnTo>
                    <a:pt x="4961" y="9260"/>
                  </a:lnTo>
                  <a:lnTo>
                    <a:pt x="4961" y="10638"/>
                  </a:lnTo>
                  <a:lnTo>
                    <a:pt x="6260" y="10638"/>
                  </a:lnTo>
                  <a:lnTo>
                    <a:pt x="6427" y="10471"/>
                  </a:lnTo>
                  <a:lnTo>
                    <a:pt x="6427" y="7795"/>
                  </a:lnTo>
                  <a:close/>
                  <a:moveTo>
                    <a:pt x="572" y="13650"/>
                  </a:moveTo>
                  <a:lnTo>
                    <a:pt x="1" y="14231"/>
                  </a:lnTo>
                  <a:lnTo>
                    <a:pt x="1" y="15559"/>
                  </a:lnTo>
                  <a:cubicBezTo>
                    <a:pt x="188" y="15559"/>
                    <a:pt x="375" y="15549"/>
                    <a:pt x="572" y="15549"/>
                  </a:cubicBezTo>
                  <a:lnTo>
                    <a:pt x="572" y="13650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4"/>
            <p:cNvSpPr/>
            <p:nvPr/>
          </p:nvSpPr>
          <p:spPr>
            <a:xfrm>
              <a:off x="-2121527" y="3015238"/>
              <a:ext cx="1035384" cy="893972"/>
            </a:xfrm>
            <a:custGeom>
              <a:avLst/>
              <a:gdLst/>
              <a:ahLst/>
              <a:cxnLst/>
              <a:rect l="l" t="t" r="r" b="b"/>
              <a:pathLst>
                <a:path w="5689" h="4912" extrusionOk="0">
                  <a:moveTo>
                    <a:pt x="4390" y="0"/>
                  </a:moveTo>
                  <a:lnTo>
                    <a:pt x="4390" y="1299"/>
                  </a:lnTo>
                  <a:lnTo>
                    <a:pt x="5689" y="0"/>
                  </a:lnTo>
                  <a:close/>
                  <a:moveTo>
                    <a:pt x="1123" y="1900"/>
                  </a:moveTo>
                  <a:lnTo>
                    <a:pt x="1" y="3012"/>
                  </a:lnTo>
                  <a:lnTo>
                    <a:pt x="1" y="4911"/>
                  </a:lnTo>
                  <a:cubicBezTo>
                    <a:pt x="267" y="4901"/>
                    <a:pt x="532" y="4901"/>
                    <a:pt x="798" y="4892"/>
                  </a:cubicBezTo>
                  <a:lnTo>
                    <a:pt x="1123" y="4566"/>
                  </a:lnTo>
                  <a:lnTo>
                    <a:pt x="1123" y="190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4"/>
            <p:cNvSpPr/>
            <p:nvPr/>
          </p:nvSpPr>
          <p:spPr>
            <a:xfrm>
              <a:off x="-1055751" y="2014070"/>
              <a:ext cx="496307" cy="970957"/>
            </a:xfrm>
            <a:custGeom>
              <a:avLst/>
              <a:gdLst/>
              <a:ahLst/>
              <a:cxnLst/>
              <a:rect l="l" t="t" r="r" b="b"/>
              <a:pathLst>
                <a:path w="2727" h="5335" extrusionOk="0">
                  <a:moveTo>
                    <a:pt x="2450" y="670"/>
                  </a:moveTo>
                  <a:lnTo>
                    <a:pt x="2450" y="965"/>
                  </a:lnTo>
                  <a:lnTo>
                    <a:pt x="2155" y="965"/>
                  </a:lnTo>
                  <a:lnTo>
                    <a:pt x="2155" y="670"/>
                  </a:lnTo>
                  <a:close/>
                  <a:moveTo>
                    <a:pt x="1831" y="1477"/>
                  </a:moveTo>
                  <a:lnTo>
                    <a:pt x="1831" y="1772"/>
                  </a:lnTo>
                  <a:lnTo>
                    <a:pt x="1525" y="1772"/>
                  </a:lnTo>
                  <a:lnTo>
                    <a:pt x="1525" y="1477"/>
                  </a:lnTo>
                  <a:close/>
                  <a:moveTo>
                    <a:pt x="2450" y="1477"/>
                  </a:moveTo>
                  <a:lnTo>
                    <a:pt x="2450" y="1772"/>
                  </a:lnTo>
                  <a:lnTo>
                    <a:pt x="2155" y="1772"/>
                  </a:lnTo>
                  <a:lnTo>
                    <a:pt x="2155" y="1477"/>
                  </a:lnTo>
                  <a:close/>
                  <a:moveTo>
                    <a:pt x="1201" y="2284"/>
                  </a:moveTo>
                  <a:lnTo>
                    <a:pt x="1201" y="2579"/>
                  </a:lnTo>
                  <a:lnTo>
                    <a:pt x="906" y="2579"/>
                  </a:lnTo>
                  <a:lnTo>
                    <a:pt x="906" y="2284"/>
                  </a:lnTo>
                  <a:close/>
                  <a:moveTo>
                    <a:pt x="1831" y="2284"/>
                  </a:moveTo>
                  <a:lnTo>
                    <a:pt x="1831" y="2579"/>
                  </a:lnTo>
                  <a:lnTo>
                    <a:pt x="1525" y="2579"/>
                  </a:lnTo>
                  <a:lnTo>
                    <a:pt x="1525" y="2284"/>
                  </a:lnTo>
                  <a:close/>
                  <a:moveTo>
                    <a:pt x="2450" y="2284"/>
                  </a:moveTo>
                  <a:lnTo>
                    <a:pt x="2450" y="2579"/>
                  </a:lnTo>
                  <a:lnTo>
                    <a:pt x="2155" y="2579"/>
                  </a:lnTo>
                  <a:lnTo>
                    <a:pt x="2155" y="2284"/>
                  </a:lnTo>
                  <a:close/>
                  <a:moveTo>
                    <a:pt x="581" y="3080"/>
                  </a:moveTo>
                  <a:lnTo>
                    <a:pt x="581" y="3386"/>
                  </a:lnTo>
                  <a:lnTo>
                    <a:pt x="276" y="3386"/>
                  </a:lnTo>
                  <a:lnTo>
                    <a:pt x="276" y="3080"/>
                  </a:lnTo>
                  <a:close/>
                  <a:moveTo>
                    <a:pt x="1201" y="3080"/>
                  </a:moveTo>
                  <a:lnTo>
                    <a:pt x="1201" y="3386"/>
                  </a:lnTo>
                  <a:lnTo>
                    <a:pt x="906" y="3386"/>
                  </a:lnTo>
                  <a:lnTo>
                    <a:pt x="906" y="3080"/>
                  </a:lnTo>
                  <a:close/>
                  <a:moveTo>
                    <a:pt x="1831" y="3080"/>
                  </a:moveTo>
                  <a:lnTo>
                    <a:pt x="1831" y="3386"/>
                  </a:lnTo>
                  <a:lnTo>
                    <a:pt x="1525" y="3386"/>
                  </a:lnTo>
                  <a:lnTo>
                    <a:pt x="1525" y="3080"/>
                  </a:lnTo>
                  <a:close/>
                  <a:moveTo>
                    <a:pt x="581" y="3887"/>
                  </a:moveTo>
                  <a:lnTo>
                    <a:pt x="581" y="4193"/>
                  </a:lnTo>
                  <a:lnTo>
                    <a:pt x="276" y="4193"/>
                  </a:lnTo>
                  <a:lnTo>
                    <a:pt x="276" y="3887"/>
                  </a:lnTo>
                  <a:close/>
                  <a:moveTo>
                    <a:pt x="2658" y="0"/>
                  </a:moveTo>
                  <a:lnTo>
                    <a:pt x="1831" y="837"/>
                  </a:lnTo>
                  <a:lnTo>
                    <a:pt x="1831" y="965"/>
                  </a:lnTo>
                  <a:lnTo>
                    <a:pt x="1703" y="965"/>
                  </a:lnTo>
                  <a:lnTo>
                    <a:pt x="1191" y="1477"/>
                  </a:lnTo>
                  <a:lnTo>
                    <a:pt x="1201" y="1477"/>
                  </a:lnTo>
                  <a:lnTo>
                    <a:pt x="1201" y="1772"/>
                  </a:lnTo>
                  <a:lnTo>
                    <a:pt x="906" y="1772"/>
                  </a:lnTo>
                  <a:lnTo>
                    <a:pt x="906" y="1762"/>
                  </a:lnTo>
                  <a:lnTo>
                    <a:pt x="384" y="2284"/>
                  </a:lnTo>
                  <a:lnTo>
                    <a:pt x="581" y="2284"/>
                  </a:lnTo>
                  <a:lnTo>
                    <a:pt x="581" y="2579"/>
                  </a:lnTo>
                  <a:lnTo>
                    <a:pt x="276" y="2579"/>
                  </a:lnTo>
                  <a:lnTo>
                    <a:pt x="276" y="2382"/>
                  </a:lnTo>
                  <a:lnTo>
                    <a:pt x="0" y="2658"/>
                  </a:lnTo>
                  <a:lnTo>
                    <a:pt x="0" y="5334"/>
                  </a:lnTo>
                  <a:lnTo>
                    <a:pt x="345" y="4989"/>
                  </a:lnTo>
                  <a:lnTo>
                    <a:pt x="276" y="4989"/>
                  </a:lnTo>
                  <a:lnTo>
                    <a:pt x="276" y="4694"/>
                  </a:lnTo>
                  <a:lnTo>
                    <a:pt x="581" y="4694"/>
                  </a:lnTo>
                  <a:lnTo>
                    <a:pt x="581" y="4764"/>
                  </a:lnTo>
                  <a:lnTo>
                    <a:pt x="1151" y="4193"/>
                  </a:lnTo>
                  <a:lnTo>
                    <a:pt x="906" y="4193"/>
                  </a:lnTo>
                  <a:lnTo>
                    <a:pt x="906" y="3887"/>
                  </a:lnTo>
                  <a:lnTo>
                    <a:pt x="1201" y="3887"/>
                  </a:lnTo>
                  <a:lnTo>
                    <a:pt x="1201" y="4134"/>
                  </a:lnTo>
                  <a:lnTo>
                    <a:pt x="2155" y="3179"/>
                  </a:lnTo>
                  <a:lnTo>
                    <a:pt x="2155" y="3080"/>
                  </a:lnTo>
                  <a:lnTo>
                    <a:pt x="2254" y="3080"/>
                  </a:lnTo>
                  <a:lnTo>
                    <a:pt x="2726" y="2608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4"/>
            <p:cNvSpPr/>
            <p:nvPr/>
          </p:nvSpPr>
          <p:spPr>
            <a:xfrm>
              <a:off x="-663547" y="2135826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4"/>
            <p:cNvSpPr/>
            <p:nvPr/>
          </p:nvSpPr>
          <p:spPr>
            <a:xfrm>
              <a:off x="-745992" y="2166220"/>
              <a:ext cx="23478" cy="23478"/>
            </a:xfrm>
            <a:custGeom>
              <a:avLst/>
              <a:gdLst/>
              <a:ahLst/>
              <a:cxnLst/>
              <a:rect l="l" t="t" r="r" b="b"/>
              <a:pathLst>
                <a:path w="129" h="129" extrusionOk="0">
                  <a:moveTo>
                    <a:pt x="129" y="1"/>
                  </a:moveTo>
                  <a:lnTo>
                    <a:pt x="1" y="129"/>
                  </a:lnTo>
                  <a:lnTo>
                    <a:pt x="129" y="129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4"/>
            <p:cNvSpPr/>
            <p:nvPr/>
          </p:nvSpPr>
          <p:spPr>
            <a:xfrm>
              <a:off x="-663547" y="2282698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4"/>
            <p:cNvSpPr/>
            <p:nvPr/>
          </p:nvSpPr>
          <p:spPr>
            <a:xfrm>
              <a:off x="-778206" y="2282698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4"/>
            <p:cNvSpPr/>
            <p:nvPr/>
          </p:nvSpPr>
          <p:spPr>
            <a:xfrm>
              <a:off x="-891044" y="2282698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86" y="1"/>
                  </a:moveTo>
                  <a:lnTo>
                    <a:pt x="1" y="286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4"/>
            <p:cNvSpPr/>
            <p:nvPr/>
          </p:nvSpPr>
          <p:spPr>
            <a:xfrm>
              <a:off x="-663547" y="2429570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4"/>
            <p:cNvSpPr/>
            <p:nvPr/>
          </p:nvSpPr>
          <p:spPr>
            <a:xfrm>
              <a:off x="-778206" y="2429570"/>
              <a:ext cx="55691" cy="53871"/>
            </a:xfrm>
            <a:custGeom>
              <a:avLst/>
              <a:gdLst/>
              <a:ahLst/>
              <a:cxnLst/>
              <a:rect l="l" t="t" r="r" b="b"/>
              <a:pathLst>
                <a:path w="30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6" y="296"/>
                  </a:lnTo>
                  <a:lnTo>
                    <a:pt x="30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4"/>
            <p:cNvSpPr/>
            <p:nvPr/>
          </p:nvSpPr>
          <p:spPr>
            <a:xfrm>
              <a:off x="-891044" y="242957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4"/>
            <p:cNvSpPr/>
            <p:nvPr/>
          </p:nvSpPr>
          <p:spPr>
            <a:xfrm>
              <a:off x="-1005520" y="2429570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108" y="1"/>
                  </a:moveTo>
                  <a:lnTo>
                    <a:pt x="0" y="99"/>
                  </a:ln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4"/>
            <p:cNvSpPr/>
            <p:nvPr/>
          </p:nvSpPr>
          <p:spPr>
            <a:xfrm>
              <a:off x="-663547" y="2574622"/>
              <a:ext cx="18018" cy="18018"/>
            </a:xfrm>
            <a:custGeom>
              <a:avLst/>
              <a:gdLst/>
              <a:ahLst/>
              <a:cxnLst/>
              <a:rect l="l" t="t" r="r" b="b"/>
              <a:pathLst>
                <a:path w="99" h="99" extrusionOk="0">
                  <a:moveTo>
                    <a:pt x="0" y="0"/>
                  </a:moveTo>
                  <a:lnTo>
                    <a:pt x="0" y="9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4"/>
            <p:cNvSpPr/>
            <p:nvPr/>
          </p:nvSpPr>
          <p:spPr>
            <a:xfrm>
              <a:off x="-778206" y="2574622"/>
              <a:ext cx="55691" cy="55691"/>
            </a:xfrm>
            <a:custGeom>
              <a:avLst/>
              <a:gdLst/>
              <a:ahLst/>
              <a:cxnLst/>
              <a:rect l="l" t="t" r="r" b="b"/>
              <a:pathLst>
                <a:path w="306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6" y="306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4"/>
            <p:cNvSpPr/>
            <p:nvPr/>
          </p:nvSpPr>
          <p:spPr>
            <a:xfrm>
              <a:off x="-891044" y="2574622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96" y="30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4"/>
            <p:cNvSpPr/>
            <p:nvPr/>
          </p:nvSpPr>
          <p:spPr>
            <a:xfrm>
              <a:off x="-1005520" y="2574622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4"/>
            <p:cNvSpPr/>
            <p:nvPr/>
          </p:nvSpPr>
          <p:spPr>
            <a:xfrm>
              <a:off x="-891044" y="2721494"/>
              <a:ext cx="54053" cy="55691"/>
            </a:xfrm>
            <a:custGeom>
              <a:avLst/>
              <a:gdLst/>
              <a:ahLst/>
              <a:cxnLst/>
              <a:rect l="l" t="t" r="r" b="b"/>
              <a:pathLst>
                <a:path w="297" h="306" extrusionOk="0">
                  <a:moveTo>
                    <a:pt x="1" y="0"/>
                  </a:moveTo>
                  <a:lnTo>
                    <a:pt x="1" y="306"/>
                  </a:lnTo>
                  <a:lnTo>
                    <a:pt x="246" y="306"/>
                  </a:lnTo>
                  <a:lnTo>
                    <a:pt x="296" y="247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4"/>
            <p:cNvSpPr/>
            <p:nvPr/>
          </p:nvSpPr>
          <p:spPr>
            <a:xfrm>
              <a:off x="-1005520" y="2721494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0"/>
                  </a:moveTo>
                  <a:lnTo>
                    <a:pt x="0" y="306"/>
                  </a:lnTo>
                  <a:lnTo>
                    <a:pt x="305" y="30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4"/>
            <p:cNvSpPr/>
            <p:nvPr/>
          </p:nvSpPr>
          <p:spPr>
            <a:xfrm>
              <a:off x="-1005520" y="2868366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69" y="295"/>
                  </a:lnTo>
                  <a:lnTo>
                    <a:pt x="305" y="70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4"/>
            <p:cNvSpPr/>
            <p:nvPr/>
          </p:nvSpPr>
          <p:spPr>
            <a:xfrm>
              <a:off x="-1917326" y="2764446"/>
              <a:ext cx="594768" cy="1081975"/>
            </a:xfrm>
            <a:custGeom>
              <a:avLst/>
              <a:gdLst/>
              <a:ahLst/>
              <a:cxnLst/>
              <a:rect l="l" t="t" r="r" b="b"/>
              <a:pathLst>
                <a:path w="3268" h="5945" extrusionOk="0">
                  <a:moveTo>
                    <a:pt x="2717" y="1172"/>
                  </a:moveTo>
                  <a:lnTo>
                    <a:pt x="2717" y="1477"/>
                  </a:lnTo>
                  <a:lnTo>
                    <a:pt x="2421" y="1477"/>
                  </a:lnTo>
                  <a:lnTo>
                    <a:pt x="2421" y="1172"/>
                  </a:lnTo>
                  <a:close/>
                  <a:moveTo>
                    <a:pt x="2097" y="1979"/>
                  </a:moveTo>
                  <a:lnTo>
                    <a:pt x="2097" y="2274"/>
                  </a:lnTo>
                  <a:lnTo>
                    <a:pt x="1802" y="2274"/>
                  </a:lnTo>
                  <a:lnTo>
                    <a:pt x="1802" y="1979"/>
                  </a:lnTo>
                  <a:close/>
                  <a:moveTo>
                    <a:pt x="2717" y="1979"/>
                  </a:moveTo>
                  <a:lnTo>
                    <a:pt x="2717" y="2274"/>
                  </a:lnTo>
                  <a:lnTo>
                    <a:pt x="2421" y="2274"/>
                  </a:lnTo>
                  <a:lnTo>
                    <a:pt x="2421" y="1979"/>
                  </a:lnTo>
                  <a:close/>
                  <a:moveTo>
                    <a:pt x="847" y="2786"/>
                  </a:moveTo>
                  <a:lnTo>
                    <a:pt x="847" y="3081"/>
                  </a:lnTo>
                  <a:lnTo>
                    <a:pt x="542" y="3081"/>
                  </a:lnTo>
                  <a:lnTo>
                    <a:pt x="542" y="2786"/>
                  </a:lnTo>
                  <a:close/>
                  <a:moveTo>
                    <a:pt x="1467" y="2786"/>
                  </a:moveTo>
                  <a:lnTo>
                    <a:pt x="1467" y="3081"/>
                  </a:lnTo>
                  <a:lnTo>
                    <a:pt x="1172" y="3081"/>
                  </a:lnTo>
                  <a:lnTo>
                    <a:pt x="1172" y="2786"/>
                  </a:lnTo>
                  <a:close/>
                  <a:moveTo>
                    <a:pt x="2097" y="2786"/>
                  </a:moveTo>
                  <a:lnTo>
                    <a:pt x="2097" y="3081"/>
                  </a:lnTo>
                  <a:lnTo>
                    <a:pt x="1802" y="3081"/>
                  </a:lnTo>
                  <a:lnTo>
                    <a:pt x="1802" y="2786"/>
                  </a:lnTo>
                  <a:close/>
                  <a:moveTo>
                    <a:pt x="2717" y="2786"/>
                  </a:moveTo>
                  <a:lnTo>
                    <a:pt x="2717" y="3081"/>
                  </a:lnTo>
                  <a:lnTo>
                    <a:pt x="2421" y="3081"/>
                  </a:lnTo>
                  <a:lnTo>
                    <a:pt x="2421" y="2786"/>
                  </a:lnTo>
                  <a:close/>
                  <a:moveTo>
                    <a:pt x="847" y="3593"/>
                  </a:moveTo>
                  <a:lnTo>
                    <a:pt x="847" y="3888"/>
                  </a:lnTo>
                  <a:lnTo>
                    <a:pt x="542" y="3888"/>
                  </a:lnTo>
                  <a:lnTo>
                    <a:pt x="542" y="3593"/>
                  </a:lnTo>
                  <a:close/>
                  <a:moveTo>
                    <a:pt x="1467" y="3593"/>
                  </a:moveTo>
                  <a:lnTo>
                    <a:pt x="1467" y="3888"/>
                  </a:lnTo>
                  <a:lnTo>
                    <a:pt x="1172" y="3888"/>
                  </a:lnTo>
                  <a:lnTo>
                    <a:pt x="1172" y="3593"/>
                  </a:lnTo>
                  <a:close/>
                  <a:moveTo>
                    <a:pt x="847" y="4400"/>
                  </a:moveTo>
                  <a:lnTo>
                    <a:pt x="847" y="4695"/>
                  </a:lnTo>
                  <a:lnTo>
                    <a:pt x="542" y="4695"/>
                  </a:lnTo>
                  <a:lnTo>
                    <a:pt x="542" y="4400"/>
                  </a:lnTo>
                  <a:close/>
                  <a:moveTo>
                    <a:pt x="3268" y="0"/>
                  </a:moveTo>
                  <a:lnTo>
                    <a:pt x="2717" y="552"/>
                  </a:lnTo>
                  <a:lnTo>
                    <a:pt x="2717" y="670"/>
                  </a:lnTo>
                  <a:lnTo>
                    <a:pt x="2609" y="670"/>
                  </a:lnTo>
                  <a:lnTo>
                    <a:pt x="2097" y="1181"/>
                  </a:lnTo>
                  <a:lnTo>
                    <a:pt x="2097" y="1477"/>
                  </a:lnTo>
                  <a:lnTo>
                    <a:pt x="1802" y="1477"/>
                  </a:lnTo>
                  <a:lnTo>
                    <a:pt x="1290" y="1979"/>
                  </a:lnTo>
                  <a:lnTo>
                    <a:pt x="1467" y="1979"/>
                  </a:lnTo>
                  <a:lnTo>
                    <a:pt x="1467" y="2274"/>
                  </a:lnTo>
                  <a:lnTo>
                    <a:pt x="1172" y="2274"/>
                  </a:lnTo>
                  <a:lnTo>
                    <a:pt x="1172" y="2097"/>
                  </a:lnTo>
                  <a:lnTo>
                    <a:pt x="1" y="3278"/>
                  </a:lnTo>
                  <a:lnTo>
                    <a:pt x="1" y="5944"/>
                  </a:lnTo>
                  <a:lnTo>
                    <a:pt x="542" y="5404"/>
                  </a:lnTo>
                  <a:lnTo>
                    <a:pt x="542" y="5207"/>
                  </a:lnTo>
                  <a:lnTo>
                    <a:pt x="739" y="5207"/>
                  </a:lnTo>
                  <a:lnTo>
                    <a:pt x="1251" y="4695"/>
                  </a:lnTo>
                  <a:lnTo>
                    <a:pt x="1172" y="4695"/>
                  </a:lnTo>
                  <a:lnTo>
                    <a:pt x="1172" y="4400"/>
                  </a:lnTo>
                  <a:lnTo>
                    <a:pt x="1467" y="4400"/>
                  </a:lnTo>
                  <a:lnTo>
                    <a:pt x="1467" y="4479"/>
                  </a:lnTo>
                  <a:lnTo>
                    <a:pt x="2058" y="3888"/>
                  </a:lnTo>
                  <a:lnTo>
                    <a:pt x="1802" y="3888"/>
                  </a:lnTo>
                  <a:lnTo>
                    <a:pt x="1802" y="3593"/>
                  </a:lnTo>
                  <a:lnTo>
                    <a:pt x="2097" y="3593"/>
                  </a:lnTo>
                  <a:lnTo>
                    <a:pt x="2097" y="3849"/>
                  </a:lnTo>
                  <a:lnTo>
                    <a:pt x="3268" y="2677"/>
                  </a:lnTo>
                  <a:lnTo>
                    <a:pt x="3268" y="1378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4"/>
            <p:cNvSpPr/>
            <p:nvPr/>
          </p:nvSpPr>
          <p:spPr>
            <a:xfrm>
              <a:off x="-1442677" y="2864726"/>
              <a:ext cx="19838" cy="21658"/>
            </a:xfrm>
            <a:custGeom>
              <a:avLst/>
              <a:gdLst/>
              <a:ahLst/>
              <a:cxnLst/>
              <a:rect l="l" t="t" r="r" b="b"/>
              <a:pathLst>
                <a:path w="109" h="119" extrusionOk="0">
                  <a:moveTo>
                    <a:pt x="109" y="1"/>
                  </a:moveTo>
                  <a:lnTo>
                    <a:pt x="1" y="119"/>
                  </a:lnTo>
                  <a:lnTo>
                    <a:pt x="109" y="11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4"/>
            <p:cNvSpPr/>
            <p:nvPr/>
          </p:nvSpPr>
          <p:spPr>
            <a:xfrm>
              <a:off x="-1476711" y="2977565"/>
              <a:ext cx="53871" cy="55691"/>
            </a:xfrm>
            <a:custGeom>
              <a:avLst/>
              <a:gdLst/>
              <a:ahLst/>
              <a:cxnLst/>
              <a:rect l="l" t="t" r="r" b="b"/>
              <a:pathLst>
                <a:path w="296" h="306" extrusionOk="0">
                  <a:moveTo>
                    <a:pt x="0" y="1"/>
                  </a:moveTo>
                  <a:lnTo>
                    <a:pt x="0" y="306"/>
                  </a:lnTo>
                  <a:lnTo>
                    <a:pt x="296" y="30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4"/>
            <p:cNvSpPr/>
            <p:nvPr/>
          </p:nvSpPr>
          <p:spPr>
            <a:xfrm>
              <a:off x="-1589549" y="2979385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96" y="0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4"/>
            <p:cNvSpPr/>
            <p:nvPr/>
          </p:nvSpPr>
          <p:spPr>
            <a:xfrm>
              <a:off x="-1476711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4"/>
            <p:cNvSpPr/>
            <p:nvPr/>
          </p:nvSpPr>
          <p:spPr>
            <a:xfrm>
              <a:off x="-1589549" y="3124437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4"/>
            <p:cNvSpPr/>
            <p:nvPr/>
          </p:nvSpPr>
          <p:spPr>
            <a:xfrm>
              <a:off x="-1704025" y="3124437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118" y="1"/>
                  </a:moveTo>
                  <a:lnTo>
                    <a:pt x="0" y="119"/>
                  </a:ln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4"/>
            <p:cNvSpPr/>
            <p:nvPr/>
          </p:nvSpPr>
          <p:spPr>
            <a:xfrm>
              <a:off x="-1476711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4"/>
            <p:cNvSpPr/>
            <p:nvPr/>
          </p:nvSpPr>
          <p:spPr>
            <a:xfrm>
              <a:off x="-1589549" y="3271309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96" y="296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4"/>
            <p:cNvSpPr/>
            <p:nvPr/>
          </p:nvSpPr>
          <p:spPr>
            <a:xfrm>
              <a:off x="-1704025" y="3271309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4"/>
            <p:cNvSpPr/>
            <p:nvPr/>
          </p:nvSpPr>
          <p:spPr>
            <a:xfrm>
              <a:off x="-1818683" y="3271309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4"/>
            <p:cNvSpPr/>
            <p:nvPr/>
          </p:nvSpPr>
          <p:spPr>
            <a:xfrm>
              <a:off x="-1589549" y="3418181"/>
              <a:ext cx="54053" cy="54053"/>
            </a:xfrm>
            <a:custGeom>
              <a:avLst/>
              <a:gdLst/>
              <a:ahLst/>
              <a:cxnLst/>
              <a:rect l="l" t="t" r="r" b="b"/>
              <a:pathLst>
                <a:path w="297" h="297" extrusionOk="0">
                  <a:moveTo>
                    <a:pt x="1" y="1"/>
                  </a:moveTo>
                  <a:lnTo>
                    <a:pt x="1" y="296"/>
                  </a:lnTo>
                  <a:lnTo>
                    <a:pt x="257" y="296"/>
                  </a:lnTo>
                  <a:lnTo>
                    <a:pt x="296" y="257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4"/>
            <p:cNvSpPr/>
            <p:nvPr/>
          </p:nvSpPr>
          <p:spPr>
            <a:xfrm>
              <a:off x="-1704025" y="3418181"/>
              <a:ext cx="53871" cy="54053"/>
            </a:xfrm>
            <a:custGeom>
              <a:avLst/>
              <a:gdLst/>
              <a:ahLst/>
              <a:cxnLst/>
              <a:rect l="l" t="t" r="r" b="b"/>
              <a:pathLst>
                <a:path w="296" h="297" extrusionOk="0">
                  <a:moveTo>
                    <a:pt x="0" y="1"/>
                  </a:moveTo>
                  <a:lnTo>
                    <a:pt x="0" y="296"/>
                  </a:lnTo>
                  <a:lnTo>
                    <a:pt x="295" y="296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4"/>
            <p:cNvSpPr/>
            <p:nvPr/>
          </p:nvSpPr>
          <p:spPr>
            <a:xfrm>
              <a:off x="-1818683" y="3418181"/>
              <a:ext cx="55509" cy="54053"/>
            </a:xfrm>
            <a:custGeom>
              <a:avLst/>
              <a:gdLst/>
              <a:ahLst/>
              <a:cxnLst/>
              <a:rect l="l" t="t" r="r" b="b"/>
              <a:pathLst>
                <a:path w="305" h="297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4"/>
            <p:cNvSpPr/>
            <p:nvPr/>
          </p:nvSpPr>
          <p:spPr>
            <a:xfrm>
              <a:off x="-1704025" y="3565053"/>
              <a:ext cx="53871" cy="53871"/>
            </a:xfrm>
            <a:custGeom>
              <a:avLst/>
              <a:gdLst/>
              <a:ahLst/>
              <a:cxnLst/>
              <a:rect l="l" t="t" r="r" b="b"/>
              <a:pathLst>
                <a:path w="296" h="296" extrusionOk="0">
                  <a:moveTo>
                    <a:pt x="0" y="1"/>
                  </a:moveTo>
                  <a:lnTo>
                    <a:pt x="0" y="296"/>
                  </a:lnTo>
                  <a:lnTo>
                    <a:pt x="79" y="296"/>
                  </a:lnTo>
                  <a:lnTo>
                    <a:pt x="295" y="80"/>
                  </a:lnTo>
                  <a:lnTo>
                    <a:pt x="29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4"/>
            <p:cNvSpPr/>
            <p:nvPr/>
          </p:nvSpPr>
          <p:spPr>
            <a:xfrm>
              <a:off x="-1818683" y="3565053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1"/>
                  </a:moveTo>
                  <a:lnTo>
                    <a:pt x="0" y="296"/>
                  </a:lnTo>
                  <a:lnTo>
                    <a:pt x="305" y="29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4"/>
            <p:cNvSpPr/>
            <p:nvPr/>
          </p:nvSpPr>
          <p:spPr>
            <a:xfrm>
              <a:off x="-1818683" y="3711925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1"/>
                  </a:moveTo>
                  <a:lnTo>
                    <a:pt x="0" y="198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4"/>
            <p:cNvSpPr/>
            <p:nvPr/>
          </p:nvSpPr>
          <p:spPr>
            <a:xfrm>
              <a:off x="-2307710" y="3905388"/>
              <a:ext cx="331599" cy="127216"/>
            </a:xfrm>
            <a:custGeom>
              <a:avLst/>
              <a:gdLst/>
              <a:ahLst/>
              <a:cxnLst/>
              <a:rect l="l" t="t" r="r" b="b"/>
              <a:pathLst>
                <a:path w="1822" h="699" extrusionOk="0">
                  <a:moveTo>
                    <a:pt x="1821" y="1"/>
                  </a:moveTo>
                  <a:lnTo>
                    <a:pt x="1821" y="1"/>
                  </a:lnTo>
                  <a:cubicBezTo>
                    <a:pt x="1555" y="10"/>
                    <a:pt x="1290" y="10"/>
                    <a:pt x="1024" y="20"/>
                  </a:cubicBezTo>
                  <a:cubicBezTo>
                    <a:pt x="827" y="20"/>
                    <a:pt x="640" y="30"/>
                    <a:pt x="453" y="30"/>
                  </a:cubicBezTo>
                  <a:cubicBezTo>
                    <a:pt x="296" y="40"/>
                    <a:pt x="148" y="40"/>
                    <a:pt x="0" y="49"/>
                  </a:cubicBezTo>
                  <a:lnTo>
                    <a:pt x="0" y="699"/>
                  </a:lnTo>
                  <a:lnTo>
                    <a:pt x="1122" y="699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4"/>
            <p:cNvSpPr/>
            <p:nvPr/>
          </p:nvSpPr>
          <p:spPr>
            <a:xfrm>
              <a:off x="-235490" y="1539420"/>
              <a:ext cx="625161" cy="625343"/>
            </a:xfrm>
            <a:custGeom>
              <a:avLst/>
              <a:gdLst/>
              <a:ahLst/>
              <a:cxnLst/>
              <a:rect l="l" t="t" r="r" b="b"/>
              <a:pathLst>
                <a:path w="3435" h="3436" extrusionOk="0">
                  <a:moveTo>
                    <a:pt x="758" y="0"/>
                  </a:moveTo>
                  <a:lnTo>
                    <a:pt x="1" y="758"/>
                  </a:lnTo>
                  <a:lnTo>
                    <a:pt x="1" y="3435"/>
                  </a:lnTo>
                  <a:lnTo>
                    <a:pt x="343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4"/>
            <p:cNvSpPr/>
            <p:nvPr/>
          </p:nvSpPr>
          <p:spPr>
            <a:xfrm>
              <a:off x="-2590715" y="3751418"/>
              <a:ext cx="283188" cy="281186"/>
            </a:xfrm>
            <a:custGeom>
              <a:avLst/>
              <a:gdLst/>
              <a:ahLst/>
              <a:cxnLst/>
              <a:rect l="l" t="t" r="r" b="b"/>
              <a:pathLst>
                <a:path w="1556" h="1545" extrusionOk="0">
                  <a:moveTo>
                    <a:pt x="1555" y="0"/>
                  </a:moveTo>
                  <a:lnTo>
                    <a:pt x="0" y="1545"/>
                  </a:lnTo>
                  <a:lnTo>
                    <a:pt x="1555" y="1545"/>
                  </a:lnTo>
                  <a:lnTo>
                    <a:pt x="1555" y="895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4"/>
            <p:cNvSpPr/>
            <p:nvPr/>
          </p:nvSpPr>
          <p:spPr>
            <a:xfrm>
              <a:off x="-2614011" y="1057672"/>
              <a:ext cx="3372596" cy="3000047"/>
            </a:xfrm>
            <a:custGeom>
              <a:avLst/>
              <a:gdLst/>
              <a:ahLst/>
              <a:cxnLst/>
              <a:rect l="l" t="t" r="r" b="b"/>
              <a:pathLst>
                <a:path w="18531" h="16484" extrusionOk="0">
                  <a:moveTo>
                    <a:pt x="16475" y="0"/>
                  </a:moveTo>
                  <a:lnTo>
                    <a:pt x="16357" y="118"/>
                  </a:lnTo>
                  <a:cubicBezTo>
                    <a:pt x="16396" y="128"/>
                    <a:pt x="16425" y="128"/>
                    <a:pt x="16455" y="138"/>
                  </a:cubicBezTo>
                  <a:cubicBezTo>
                    <a:pt x="17134" y="246"/>
                    <a:pt x="17803" y="443"/>
                    <a:pt x="18423" y="729"/>
                  </a:cubicBezTo>
                  <a:lnTo>
                    <a:pt x="18531" y="630"/>
                  </a:lnTo>
                  <a:cubicBezTo>
                    <a:pt x="17881" y="325"/>
                    <a:pt x="17193" y="118"/>
                    <a:pt x="16475" y="0"/>
                  </a:cubicBezTo>
                  <a:close/>
                  <a:moveTo>
                    <a:pt x="128" y="16346"/>
                  </a:moveTo>
                  <a:lnTo>
                    <a:pt x="1" y="16484"/>
                  </a:lnTo>
                  <a:lnTo>
                    <a:pt x="2667" y="16484"/>
                  </a:lnTo>
                  <a:lnTo>
                    <a:pt x="2805" y="16346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4"/>
            <p:cNvSpPr/>
            <p:nvPr/>
          </p:nvSpPr>
          <p:spPr>
            <a:xfrm>
              <a:off x="-559627" y="1324481"/>
              <a:ext cx="1590476" cy="1637068"/>
            </a:xfrm>
            <a:custGeom>
              <a:avLst/>
              <a:gdLst/>
              <a:ahLst/>
              <a:cxnLst/>
              <a:rect l="l" t="t" r="r" b="b"/>
              <a:pathLst>
                <a:path w="8739" h="8995" extrusionOk="0">
                  <a:moveTo>
                    <a:pt x="8414" y="0"/>
                  </a:moveTo>
                  <a:lnTo>
                    <a:pt x="7234" y="1181"/>
                  </a:lnTo>
                  <a:lnTo>
                    <a:pt x="7804" y="1181"/>
                  </a:lnTo>
                  <a:lnTo>
                    <a:pt x="8739" y="256"/>
                  </a:lnTo>
                  <a:cubicBezTo>
                    <a:pt x="8680" y="207"/>
                    <a:pt x="8621" y="158"/>
                    <a:pt x="8562" y="118"/>
                  </a:cubicBezTo>
                  <a:cubicBezTo>
                    <a:pt x="8542" y="99"/>
                    <a:pt x="8513" y="79"/>
                    <a:pt x="8483" y="50"/>
                  </a:cubicBezTo>
                  <a:lnTo>
                    <a:pt x="8434" y="11"/>
                  </a:lnTo>
                  <a:cubicBezTo>
                    <a:pt x="8424" y="11"/>
                    <a:pt x="8424" y="11"/>
                    <a:pt x="8414" y="0"/>
                  </a:cubicBezTo>
                  <a:close/>
                  <a:moveTo>
                    <a:pt x="2992" y="5433"/>
                  </a:moveTo>
                  <a:lnTo>
                    <a:pt x="2471" y="5954"/>
                  </a:lnTo>
                  <a:lnTo>
                    <a:pt x="3041" y="5954"/>
                  </a:lnTo>
                  <a:lnTo>
                    <a:pt x="3455" y="5541"/>
                  </a:lnTo>
                  <a:lnTo>
                    <a:pt x="3455" y="5433"/>
                  </a:lnTo>
                  <a:close/>
                  <a:moveTo>
                    <a:pt x="286" y="8129"/>
                  </a:moveTo>
                  <a:lnTo>
                    <a:pt x="0" y="8424"/>
                  </a:lnTo>
                  <a:lnTo>
                    <a:pt x="0" y="8995"/>
                  </a:lnTo>
                  <a:lnTo>
                    <a:pt x="286" y="8700"/>
                  </a:lnTo>
                  <a:lnTo>
                    <a:pt x="286" y="8129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4"/>
            <p:cNvSpPr/>
            <p:nvPr/>
          </p:nvSpPr>
          <p:spPr>
            <a:xfrm>
              <a:off x="-1322741" y="3351934"/>
              <a:ext cx="267172" cy="372731"/>
            </a:xfrm>
            <a:custGeom>
              <a:avLst/>
              <a:gdLst/>
              <a:ahLst/>
              <a:cxnLst/>
              <a:rect l="l" t="t" r="r" b="b"/>
              <a:pathLst>
                <a:path w="1468" h="2048" extrusionOk="0">
                  <a:moveTo>
                    <a:pt x="1467" y="0"/>
                  </a:moveTo>
                  <a:lnTo>
                    <a:pt x="1" y="1476"/>
                  </a:lnTo>
                  <a:lnTo>
                    <a:pt x="1" y="2047"/>
                  </a:lnTo>
                  <a:lnTo>
                    <a:pt x="1467" y="571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4"/>
            <p:cNvSpPr/>
            <p:nvPr/>
          </p:nvSpPr>
          <p:spPr>
            <a:xfrm>
              <a:off x="-1055751" y="2857628"/>
              <a:ext cx="496307" cy="598408"/>
            </a:xfrm>
            <a:custGeom>
              <a:avLst/>
              <a:gdLst/>
              <a:ahLst/>
              <a:cxnLst/>
              <a:rect l="l" t="t" r="r" b="b"/>
              <a:pathLst>
                <a:path w="2727" h="3288" extrusionOk="0">
                  <a:moveTo>
                    <a:pt x="2726" y="0"/>
                  </a:moveTo>
                  <a:lnTo>
                    <a:pt x="2450" y="266"/>
                  </a:lnTo>
                  <a:lnTo>
                    <a:pt x="2450" y="354"/>
                  </a:lnTo>
                  <a:lnTo>
                    <a:pt x="2362" y="354"/>
                  </a:lnTo>
                  <a:lnTo>
                    <a:pt x="1831" y="896"/>
                  </a:lnTo>
                  <a:lnTo>
                    <a:pt x="1831" y="1161"/>
                  </a:lnTo>
                  <a:lnTo>
                    <a:pt x="1555" y="1161"/>
                  </a:lnTo>
                  <a:lnTo>
                    <a:pt x="1053" y="1673"/>
                  </a:lnTo>
                  <a:lnTo>
                    <a:pt x="1201" y="1673"/>
                  </a:lnTo>
                  <a:lnTo>
                    <a:pt x="1201" y="1968"/>
                  </a:lnTo>
                  <a:lnTo>
                    <a:pt x="906" y="1968"/>
                  </a:lnTo>
                  <a:lnTo>
                    <a:pt x="906" y="1821"/>
                  </a:lnTo>
                  <a:lnTo>
                    <a:pt x="0" y="2716"/>
                  </a:lnTo>
                  <a:lnTo>
                    <a:pt x="0" y="3287"/>
                  </a:lnTo>
                  <a:lnTo>
                    <a:pt x="522" y="2775"/>
                  </a:lnTo>
                  <a:lnTo>
                    <a:pt x="276" y="2775"/>
                  </a:lnTo>
                  <a:lnTo>
                    <a:pt x="276" y="2480"/>
                  </a:lnTo>
                  <a:lnTo>
                    <a:pt x="581" y="2480"/>
                  </a:lnTo>
                  <a:lnTo>
                    <a:pt x="581" y="2716"/>
                  </a:lnTo>
                  <a:lnTo>
                    <a:pt x="1525" y="1762"/>
                  </a:lnTo>
                  <a:lnTo>
                    <a:pt x="1525" y="1673"/>
                  </a:lnTo>
                  <a:lnTo>
                    <a:pt x="1624" y="1673"/>
                  </a:lnTo>
                  <a:lnTo>
                    <a:pt x="2155" y="1142"/>
                  </a:lnTo>
                  <a:lnTo>
                    <a:pt x="2155" y="866"/>
                  </a:lnTo>
                  <a:lnTo>
                    <a:pt x="2431" y="866"/>
                  </a:lnTo>
                  <a:lnTo>
                    <a:pt x="2726" y="571"/>
                  </a:lnTo>
                  <a:lnTo>
                    <a:pt x="2726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4"/>
            <p:cNvSpPr/>
            <p:nvPr/>
          </p:nvSpPr>
          <p:spPr>
            <a:xfrm>
              <a:off x="-625874" y="2906040"/>
              <a:ext cx="16198" cy="16198"/>
            </a:xfrm>
            <a:custGeom>
              <a:avLst/>
              <a:gdLst/>
              <a:ahLst/>
              <a:cxnLst/>
              <a:rect l="l" t="t" r="r" b="b"/>
              <a:pathLst>
                <a:path w="89" h="89" extrusionOk="0">
                  <a:moveTo>
                    <a:pt x="88" y="0"/>
                  </a:moveTo>
                  <a:lnTo>
                    <a:pt x="0" y="88"/>
                  </a:lnTo>
                  <a:lnTo>
                    <a:pt x="88" y="8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4"/>
            <p:cNvSpPr/>
            <p:nvPr/>
          </p:nvSpPr>
          <p:spPr>
            <a:xfrm>
              <a:off x="-663547" y="3015238"/>
              <a:ext cx="50231" cy="50231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0" y="0"/>
                  </a:moveTo>
                  <a:lnTo>
                    <a:pt x="0" y="27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4"/>
            <p:cNvSpPr/>
            <p:nvPr/>
          </p:nvSpPr>
          <p:spPr>
            <a:xfrm>
              <a:off x="-772746" y="3020698"/>
              <a:ext cx="50231" cy="48411"/>
            </a:xfrm>
            <a:custGeom>
              <a:avLst/>
              <a:gdLst/>
              <a:ahLst/>
              <a:cxnLst/>
              <a:rect l="l" t="t" r="r" b="b"/>
              <a:pathLst>
                <a:path w="276" h="266" extrusionOk="0">
                  <a:moveTo>
                    <a:pt x="276" y="0"/>
                  </a:moveTo>
                  <a:lnTo>
                    <a:pt x="0" y="265"/>
                  </a:lnTo>
                  <a:lnTo>
                    <a:pt x="276" y="265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4"/>
            <p:cNvSpPr/>
            <p:nvPr/>
          </p:nvSpPr>
          <p:spPr>
            <a:xfrm>
              <a:off x="-778206" y="3162110"/>
              <a:ext cx="18018" cy="16380"/>
            </a:xfrm>
            <a:custGeom>
              <a:avLst/>
              <a:gdLst/>
              <a:ahLst/>
              <a:cxnLst/>
              <a:rect l="l" t="t" r="r" b="b"/>
              <a:pathLst>
                <a:path w="99" h="90" extrusionOk="0">
                  <a:moveTo>
                    <a:pt x="0" y="0"/>
                  </a:moveTo>
                  <a:lnTo>
                    <a:pt x="0" y="89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4"/>
            <p:cNvSpPr/>
            <p:nvPr/>
          </p:nvSpPr>
          <p:spPr>
            <a:xfrm>
              <a:off x="-891044" y="3162110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148" y="0"/>
                  </a:moveTo>
                  <a:lnTo>
                    <a:pt x="1" y="148"/>
                  </a:lnTo>
                  <a:lnTo>
                    <a:pt x="1" y="295"/>
                  </a:lnTo>
                  <a:lnTo>
                    <a:pt x="296" y="295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4"/>
            <p:cNvSpPr/>
            <p:nvPr/>
          </p:nvSpPr>
          <p:spPr>
            <a:xfrm>
              <a:off x="-1005520" y="3308982"/>
              <a:ext cx="55509" cy="53871"/>
            </a:xfrm>
            <a:custGeom>
              <a:avLst/>
              <a:gdLst/>
              <a:ahLst/>
              <a:cxnLst/>
              <a:rect l="l" t="t" r="r" b="b"/>
              <a:pathLst>
                <a:path w="305" h="296" extrusionOk="0">
                  <a:moveTo>
                    <a:pt x="0" y="0"/>
                  </a:moveTo>
                  <a:lnTo>
                    <a:pt x="0" y="295"/>
                  </a:lnTo>
                  <a:lnTo>
                    <a:pt x="246" y="295"/>
                  </a:lnTo>
                  <a:lnTo>
                    <a:pt x="305" y="23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4"/>
            <p:cNvSpPr/>
            <p:nvPr/>
          </p:nvSpPr>
          <p:spPr>
            <a:xfrm>
              <a:off x="-507758" y="2795021"/>
              <a:ext cx="10920" cy="112838"/>
            </a:xfrm>
            <a:custGeom>
              <a:avLst/>
              <a:gdLst/>
              <a:ahLst/>
              <a:cxnLst/>
              <a:rect l="l" t="t" r="r" b="b"/>
              <a:pathLst>
                <a:path w="60" h="620" extrusionOk="0">
                  <a:moveTo>
                    <a:pt x="60" y="0"/>
                  </a:moveTo>
                  <a:lnTo>
                    <a:pt x="1" y="49"/>
                  </a:lnTo>
                  <a:lnTo>
                    <a:pt x="1" y="620"/>
                  </a:lnTo>
                  <a:lnTo>
                    <a:pt x="60" y="57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4"/>
            <p:cNvSpPr/>
            <p:nvPr/>
          </p:nvSpPr>
          <p:spPr>
            <a:xfrm>
              <a:off x="-1602107" y="3620562"/>
              <a:ext cx="279548" cy="279548"/>
            </a:xfrm>
            <a:custGeom>
              <a:avLst/>
              <a:gdLst/>
              <a:ahLst/>
              <a:cxnLst/>
              <a:rect l="l" t="t" r="r" b="b"/>
              <a:pathLst>
                <a:path w="1536" h="1536" extrusionOk="0">
                  <a:moveTo>
                    <a:pt x="1536" y="0"/>
                  </a:moveTo>
                  <a:lnTo>
                    <a:pt x="985" y="542"/>
                  </a:lnTo>
                  <a:lnTo>
                    <a:pt x="985" y="798"/>
                  </a:lnTo>
                  <a:lnTo>
                    <a:pt x="739" y="798"/>
                  </a:lnTo>
                  <a:lnTo>
                    <a:pt x="227" y="1310"/>
                  </a:lnTo>
                  <a:lnTo>
                    <a:pt x="365" y="1310"/>
                  </a:lnTo>
                  <a:lnTo>
                    <a:pt x="365" y="1526"/>
                  </a:lnTo>
                  <a:lnTo>
                    <a:pt x="571" y="1526"/>
                  </a:lnTo>
                  <a:lnTo>
                    <a:pt x="689" y="1418"/>
                  </a:lnTo>
                  <a:lnTo>
                    <a:pt x="689" y="1310"/>
                  </a:lnTo>
                  <a:lnTo>
                    <a:pt x="798" y="1310"/>
                  </a:lnTo>
                  <a:lnTo>
                    <a:pt x="1536" y="571"/>
                  </a:lnTo>
                  <a:lnTo>
                    <a:pt x="1536" y="0"/>
                  </a:lnTo>
                  <a:close/>
                  <a:moveTo>
                    <a:pt x="70" y="1467"/>
                  </a:moveTo>
                  <a:lnTo>
                    <a:pt x="1" y="1536"/>
                  </a:lnTo>
                  <a:lnTo>
                    <a:pt x="70" y="1536"/>
                  </a:lnTo>
                  <a:lnTo>
                    <a:pt x="70" y="1467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4"/>
            <p:cNvSpPr/>
            <p:nvPr/>
          </p:nvSpPr>
          <p:spPr>
            <a:xfrm>
              <a:off x="-1467611" y="3719205"/>
              <a:ext cx="44771" cy="46591"/>
            </a:xfrm>
            <a:custGeom>
              <a:avLst/>
              <a:gdLst/>
              <a:ahLst/>
              <a:cxnLst/>
              <a:rect l="l" t="t" r="r" b="b"/>
              <a:pathLst>
                <a:path w="246" h="256" extrusionOk="0">
                  <a:moveTo>
                    <a:pt x="246" y="0"/>
                  </a:moveTo>
                  <a:lnTo>
                    <a:pt x="0" y="256"/>
                  </a:lnTo>
                  <a:lnTo>
                    <a:pt x="246" y="256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4"/>
            <p:cNvSpPr/>
            <p:nvPr/>
          </p:nvSpPr>
          <p:spPr>
            <a:xfrm>
              <a:off x="-1476711" y="3858797"/>
              <a:ext cx="20020" cy="19838"/>
            </a:xfrm>
            <a:custGeom>
              <a:avLst/>
              <a:gdLst/>
              <a:ahLst/>
              <a:cxnLst/>
              <a:rect l="l" t="t" r="r" b="b"/>
              <a:pathLst>
                <a:path w="110" h="109" extrusionOk="0">
                  <a:moveTo>
                    <a:pt x="0" y="1"/>
                  </a:moveTo>
                  <a:lnTo>
                    <a:pt x="0" y="109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4"/>
            <p:cNvSpPr/>
            <p:nvPr/>
          </p:nvSpPr>
          <p:spPr>
            <a:xfrm>
              <a:off x="-1589549" y="3858797"/>
              <a:ext cx="54053" cy="41313"/>
            </a:xfrm>
            <a:custGeom>
              <a:avLst/>
              <a:gdLst/>
              <a:ahLst/>
              <a:cxnLst/>
              <a:rect l="l" t="t" r="r" b="b"/>
              <a:pathLst>
                <a:path w="297" h="227" extrusionOk="0">
                  <a:moveTo>
                    <a:pt x="158" y="1"/>
                  </a:moveTo>
                  <a:lnTo>
                    <a:pt x="1" y="158"/>
                  </a:lnTo>
                  <a:lnTo>
                    <a:pt x="1" y="227"/>
                  </a:lnTo>
                  <a:cubicBezTo>
                    <a:pt x="99" y="227"/>
                    <a:pt x="198" y="227"/>
                    <a:pt x="296" y="217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4"/>
            <p:cNvSpPr/>
            <p:nvPr/>
          </p:nvSpPr>
          <p:spPr>
            <a:xfrm>
              <a:off x="-1734601" y="3898290"/>
              <a:ext cx="236597" cy="134314"/>
            </a:xfrm>
            <a:custGeom>
              <a:avLst/>
              <a:gdLst/>
              <a:ahLst/>
              <a:cxnLst/>
              <a:rect l="l" t="t" r="r" b="b"/>
              <a:pathLst>
                <a:path w="1300" h="738" extrusionOk="0">
                  <a:moveTo>
                    <a:pt x="1093" y="0"/>
                  </a:moveTo>
                  <a:cubicBezTo>
                    <a:pt x="995" y="10"/>
                    <a:pt x="896" y="10"/>
                    <a:pt x="798" y="10"/>
                  </a:cubicBezTo>
                  <a:lnTo>
                    <a:pt x="729" y="10"/>
                  </a:lnTo>
                  <a:lnTo>
                    <a:pt x="0" y="738"/>
                  </a:lnTo>
                  <a:lnTo>
                    <a:pt x="571" y="738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4"/>
            <p:cNvSpPr/>
            <p:nvPr/>
          </p:nvSpPr>
          <p:spPr>
            <a:xfrm>
              <a:off x="68991" y="2313092"/>
              <a:ext cx="19838" cy="20020"/>
            </a:xfrm>
            <a:custGeom>
              <a:avLst/>
              <a:gdLst/>
              <a:ahLst/>
              <a:cxnLst/>
              <a:rect l="l" t="t" r="r" b="b"/>
              <a:pathLst>
                <a:path w="109" h="110" extrusionOk="0">
                  <a:moveTo>
                    <a:pt x="1" y="1"/>
                  </a:moveTo>
                  <a:lnTo>
                    <a:pt x="1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4"/>
            <p:cNvSpPr/>
            <p:nvPr/>
          </p:nvSpPr>
          <p:spPr>
            <a:xfrm>
              <a:off x="-497020" y="2408094"/>
              <a:ext cx="491029" cy="490847"/>
            </a:xfrm>
            <a:custGeom>
              <a:avLst/>
              <a:gdLst/>
              <a:ahLst/>
              <a:cxnLst/>
              <a:rect l="l" t="t" r="r" b="b"/>
              <a:pathLst>
                <a:path w="2698" h="2697" extrusionOk="0">
                  <a:moveTo>
                    <a:pt x="2127" y="0"/>
                  </a:moveTo>
                  <a:lnTo>
                    <a:pt x="1" y="2126"/>
                  </a:lnTo>
                  <a:lnTo>
                    <a:pt x="1" y="2697"/>
                  </a:lnTo>
                  <a:lnTo>
                    <a:pt x="2697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4"/>
            <p:cNvSpPr/>
            <p:nvPr/>
          </p:nvSpPr>
          <p:spPr>
            <a:xfrm>
              <a:off x="-15273" y="1539420"/>
              <a:ext cx="876136" cy="773853"/>
            </a:xfrm>
            <a:custGeom>
              <a:avLst/>
              <a:gdLst/>
              <a:ahLst/>
              <a:cxnLst/>
              <a:rect l="l" t="t" r="r" b="b"/>
              <a:pathLst>
                <a:path w="4814" h="4252" extrusionOk="0">
                  <a:moveTo>
                    <a:pt x="4243" y="0"/>
                  </a:moveTo>
                  <a:lnTo>
                    <a:pt x="1" y="4252"/>
                  </a:lnTo>
                  <a:lnTo>
                    <a:pt x="571" y="4252"/>
                  </a:lnTo>
                  <a:lnTo>
                    <a:pt x="481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4"/>
            <p:cNvSpPr/>
            <p:nvPr/>
          </p:nvSpPr>
          <p:spPr>
            <a:xfrm>
              <a:off x="-1759716" y="1308465"/>
              <a:ext cx="2808585" cy="2749254"/>
            </a:xfrm>
            <a:custGeom>
              <a:avLst/>
              <a:gdLst/>
              <a:ahLst/>
              <a:cxnLst/>
              <a:rect l="l" t="t" r="r" b="b"/>
              <a:pathLst>
                <a:path w="15432" h="15106" extrusionOk="0">
                  <a:moveTo>
                    <a:pt x="15107" y="0"/>
                  </a:moveTo>
                  <a:lnTo>
                    <a:pt x="15008" y="88"/>
                  </a:lnTo>
                  <a:cubicBezTo>
                    <a:pt x="15018" y="99"/>
                    <a:pt x="15018" y="99"/>
                    <a:pt x="15028" y="99"/>
                  </a:cubicBezTo>
                  <a:lnTo>
                    <a:pt x="15077" y="138"/>
                  </a:lnTo>
                  <a:cubicBezTo>
                    <a:pt x="15107" y="167"/>
                    <a:pt x="15136" y="187"/>
                    <a:pt x="15156" y="206"/>
                  </a:cubicBezTo>
                  <a:cubicBezTo>
                    <a:pt x="15215" y="246"/>
                    <a:pt x="15274" y="295"/>
                    <a:pt x="15333" y="344"/>
                  </a:cubicBezTo>
                  <a:lnTo>
                    <a:pt x="15431" y="246"/>
                  </a:lnTo>
                  <a:cubicBezTo>
                    <a:pt x="15372" y="197"/>
                    <a:pt x="15304" y="147"/>
                    <a:pt x="15245" y="99"/>
                  </a:cubicBezTo>
                  <a:cubicBezTo>
                    <a:pt x="15195" y="69"/>
                    <a:pt x="15156" y="29"/>
                    <a:pt x="15107" y="0"/>
                  </a:cubicBezTo>
                  <a:close/>
                  <a:moveTo>
                    <a:pt x="138" y="14968"/>
                  </a:moveTo>
                  <a:lnTo>
                    <a:pt x="1" y="15106"/>
                  </a:lnTo>
                  <a:lnTo>
                    <a:pt x="571" y="15106"/>
                  </a:lnTo>
                  <a:lnTo>
                    <a:pt x="709" y="14968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4"/>
            <p:cNvSpPr/>
            <p:nvPr/>
          </p:nvSpPr>
          <p:spPr>
            <a:xfrm>
              <a:off x="-2307710" y="3219440"/>
              <a:ext cx="82445" cy="186365"/>
            </a:xfrm>
            <a:custGeom>
              <a:avLst/>
              <a:gdLst/>
              <a:ahLst/>
              <a:cxnLst/>
              <a:rect l="l" t="t" r="r" b="b"/>
              <a:pathLst>
                <a:path w="453" h="1024" extrusionOk="0">
                  <a:moveTo>
                    <a:pt x="453" y="0"/>
                  </a:moveTo>
                  <a:lnTo>
                    <a:pt x="0" y="453"/>
                  </a:lnTo>
                  <a:lnTo>
                    <a:pt x="0" y="1024"/>
                  </a:lnTo>
                  <a:lnTo>
                    <a:pt x="453" y="58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4"/>
            <p:cNvSpPr/>
            <p:nvPr/>
          </p:nvSpPr>
          <p:spPr>
            <a:xfrm>
              <a:off x="-2225447" y="1064770"/>
              <a:ext cx="2258771" cy="2260591"/>
            </a:xfrm>
            <a:custGeom>
              <a:avLst/>
              <a:gdLst/>
              <a:ahLst/>
              <a:cxnLst/>
              <a:rect l="l" t="t" r="r" b="b"/>
              <a:pathLst>
                <a:path w="12411" h="12421" extrusionOk="0">
                  <a:moveTo>
                    <a:pt x="11840" y="1"/>
                  </a:moveTo>
                  <a:lnTo>
                    <a:pt x="6712" y="5128"/>
                  </a:lnTo>
                  <a:cubicBezTo>
                    <a:pt x="6762" y="5147"/>
                    <a:pt x="6811" y="5177"/>
                    <a:pt x="6850" y="5216"/>
                  </a:cubicBezTo>
                  <a:lnTo>
                    <a:pt x="7195" y="5216"/>
                  </a:lnTo>
                  <a:lnTo>
                    <a:pt x="12411" y="1"/>
                  </a:lnTo>
                  <a:close/>
                  <a:moveTo>
                    <a:pt x="6083" y="5748"/>
                  </a:moveTo>
                  <a:lnTo>
                    <a:pt x="4114" y="7716"/>
                  </a:lnTo>
                  <a:lnTo>
                    <a:pt x="4695" y="7716"/>
                  </a:lnTo>
                  <a:lnTo>
                    <a:pt x="6427" y="5984"/>
                  </a:lnTo>
                  <a:lnTo>
                    <a:pt x="6427" y="5748"/>
                  </a:lnTo>
                  <a:close/>
                  <a:moveTo>
                    <a:pt x="1694" y="10146"/>
                  </a:moveTo>
                  <a:lnTo>
                    <a:pt x="1123" y="10717"/>
                  </a:lnTo>
                  <a:lnTo>
                    <a:pt x="1694" y="10717"/>
                  </a:lnTo>
                  <a:lnTo>
                    <a:pt x="1694" y="10146"/>
                  </a:lnTo>
                  <a:close/>
                  <a:moveTo>
                    <a:pt x="572" y="11268"/>
                  </a:moveTo>
                  <a:lnTo>
                    <a:pt x="1" y="11839"/>
                  </a:lnTo>
                  <a:lnTo>
                    <a:pt x="1" y="12420"/>
                  </a:lnTo>
                  <a:lnTo>
                    <a:pt x="572" y="11839"/>
                  </a:lnTo>
                  <a:lnTo>
                    <a:pt x="572" y="11268"/>
                  </a:lnTo>
                  <a:close/>
                </a:path>
              </a:pathLst>
            </a:custGeom>
            <a:solidFill>
              <a:srgbClr val="B2B3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4"/>
            <p:cNvSpPr/>
            <p:nvPr/>
          </p:nvSpPr>
          <p:spPr>
            <a:xfrm>
              <a:off x="-1118540" y="1997872"/>
              <a:ext cx="139956" cy="113020"/>
            </a:xfrm>
            <a:custGeom>
              <a:avLst/>
              <a:gdLst/>
              <a:ahLst/>
              <a:cxnLst/>
              <a:rect l="l" t="t" r="r" b="b"/>
              <a:pathLst>
                <a:path w="769" h="621" extrusionOk="0">
                  <a:moveTo>
                    <a:pt x="630" y="1"/>
                  </a:moveTo>
                  <a:lnTo>
                    <a:pt x="542" y="89"/>
                  </a:lnTo>
                  <a:lnTo>
                    <a:pt x="768" y="89"/>
                  </a:lnTo>
                  <a:cubicBezTo>
                    <a:pt x="729" y="50"/>
                    <a:pt x="680" y="20"/>
                    <a:pt x="630" y="1"/>
                  </a:cubicBezTo>
                  <a:close/>
                  <a:moveTo>
                    <a:pt x="345" y="276"/>
                  </a:moveTo>
                  <a:lnTo>
                    <a:pt x="1" y="621"/>
                  </a:lnTo>
                  <a:lnTo>
                    <a:pt x="345" y="621"/>
                  </a:lnTo>
                  <a:lnTo>
                    <a:pt x="345" y="2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4"/>
            <p:cNvSpPr/>
            <p:nvPr/>
          </p:nvSpPr>
          <p:spPr>
            <a:xfrm>
              <a:off x="-2121527" y="3015238"/>
              <a:ext cx="204383" cy="204383"/>
            </a:xfrm>
            <a:custGeom>
              <a:avLst/>
              <a:gdLst/>
              <a:ahLst/>
              <a:cxnLst/>
              <a:rect l="l" t="t" r="r" b="b"/>
              <a:pathLst>
                <a:path w="1123" h="1123" extrusionOk="0">
                  <a:moveTo>
                    <a:pt x="552" y="0"/>
                  </a:moveTo>
                  <a:lnTo>
                    <a:pt x="1" y="551"/>
                  </a:lnTo>
                  <a:lnTo>
                    <a:pt x="1" y="1122"/>
                  </a:lnTo>
                  <a:lnTo>
                    <a:pt x="1123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4"/>
            <p:cNvSpPr/>
            <p:nvPr/>
          </p:nvSpPr>
          <p:spPr>
            <a:xfrm>
              <a:off x="-1055751" y="2014070"/>
              <a:ext cx="139956" cy="139956"/>
            </a:xfrm>
            <a:custGeom>
              <a:avLst/>
              <a:gdLst/>
              <a:ahLst/>
              <a:cxnLst/>
              <a:rect l="l" t="t" r="r" b="b"/>
              <a:pathLst>
                <a:path w="769" h="769" extrusionOk="0">
                  <a:moveTo>
                    <a:pt x="197" y="0"/>
                  </a:moveTo>
                  <a:lnTo>
                    <a:pt x="0" y="187"/>
                  </a:lnTo>
                  <a:lnTo>
                    <a:pt x="0" y="532"/>
                  </a:lnTo>
                  <a:lnTo>
                    <a:pt x="0" y="768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4"/>
            <p:cNvSpPr/>
            <p:nvPr/>
          </p:nvSpPr>
          <p:spPr>
            <a:xfrm>
              <a:off x="-1917326" y="2469064"/>
              <a:ext cx="546538" cy="546356"/>
            </a:xfrm>
            <a:custGeom>
              <a:avLst/>
              <a:gdLst/>
              <a:ahLst/>
              <a:cxnLst/>
              <a:rect l="l" t="t" r="r" b="b"/>
              <a:pathLst>
                <a:path w="3003" h="3002" extrusionOk="0">
                  <a:moveTo>
                    <a:pt x="2421" y="0"/>
                  </a:moveTo>
                  <a:lnTo>
                    <a:pt x="2048" y="383"/>
                  </a:lnTo>
                  <a:lnTo>
                    <a:pt x="2097" y="383"/>
                  </a:lnTo>
                  <a:lnTo>
                    <a:pt x="2097" y="679"/>
                  </a:lnTo>
                  <a:lnTo>
                    <a:pt x="1802" y="679"/>
                  </a:lnTo>
                  <a:lnTo>
                    <a:pt x="1802" y="630"/>
                  </a:lnTo>
                  <a:lnTo>
                    <a:pt x="1241" y="1181"/>
                  </a:lnTo>
                  <a:lnTo>
                    <a:pt x="1467" y="1181"/>
                  </a:lnTo>
                  <a:lnTo>
                    <a:pt x="1467" y="1486"/>
                  </a:lnTo>
                  <a:lnTo>
                    <a:pt x="1172" y="1486"/>
                  </a:lnTo>
                  <a:lnTo>
                    <a:pt x="1172" y="1260"/>
                  </a:lnTo>
                  <a:lnTo>
                    <a:pt x="1" y="2430"/>
                  </a:lnTo>
                  <a:lnTo>
                    <a:pt x="1" y="3001"/>
                  </a:lnTo>
                  <a:lnTo>
                    <a:pt x="709" y="2293"/>
                  </a:lnTo>
                  <a:lnTo>
                    <a:pt x="542" y="2293"/>
                  </a:lnTo>
                  <a:lnTo>
                    <a:pt x="542" y="1988"/>
                  </a:lnTo>
                  <a:lnTo>
                    <a:pt x="847" y="1988"/>
                  </a:lnTo>
                  <a:lnTo>
                    <a:pt x="847" y="2155"/>
                  </a:lnTo>
                  <a:lnTo>
                    <a:pt x="1802" y="1201"/>
                  </a:lnTo>
                  <a:lnTo>
                    <a:pt x="1802" y="1181"/>
                  </a:lnTo>
                  <a:lnTo>
                    <a:pt x="1822" y="1181"/>
                  </a:lnTo>
                  <a:lnTo>
                    <a:pt x="2421" y="580"/>
                  </a:lnTo>
                  <a:lnTo>
                    <a:pt x="2421" y="383"/>
                  </a:lnTo>
                  <a:lnTo>
                    <a:pt x="2618" y="383"/>
                  </a:lnTo>
                  <a:lnTo>
                    <a:pt x="3002" y="0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4"/>
            <p:cNvSpPr/>
            <p:nvPr/>
          </p:nvSpPr>
          <p:spPr>
            <a:xfrm>
              <a:off x="-1476711" y="2538769"/>
              <a:ext cx="36036" cy="36036"/>
            </a:xfrm>
            <a:custGeom>
              <a:avLst/>
              <a:gdLst/>
              <a:ahLst/>
              <a:cxnLst/>
              <a:rect l="l" t="t" r="r" b="b"/>
              <a:pathLst>
                <a:path w="198" h="198" extrusionOk="0">
                  <a:moveTo>
                    <a:pt x="0" y="0"/>
                  </a:moveTo>
                  <a:lnTo>
                    <a:pt x="0" y="19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4"/>
            <p:cNvSpPr/>
            <p:nvPr/>
          </p:nvSpPr>
          <p:spPr>
            <a:xfrm>
              <a:off x="-1589549" y="2538769"/>
              <a:ext cx="54053" cy="53871"/>
            </a:xfrm>
            <a:custGeom>
              <a:avLst/>
              <a:gdLst/>
              <a:ahLst/>
              <a:cxnLst/>
              <a:rect l="l" t="t" r="r" b="b"/>
              <a:pathLst>
                <a:path w="297" h="296" extrusionOk="0">
                  <a:moveTo>
                    <a:pt x="247" y="0"/>
                  </a:moveTo>
                  <a:lnTo>
                    <a:pt x="1" y="247"/>
                  </a:lnTo>
                  <a:lnTo>
                    <a:pt x="1" y="296"/>
                  </a:lnTo>
                  <a:lnTo>
                    <a:pt x="296" y="296"/>
                  </a:lnTo>
                  <a:lnTo>
                    <a:pt x="296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4"/>
            <p:cNvSpPr/>
            <p:nvPr/>
          </p:nvSpPr>
          <p:spPr>
            <a:xfrm>
              <a:off x="-1589549" y="2684003"/>
              <a:ext cx="3822" cy="364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1" y="0"/>
                  </a:moveTo>
                  <a:lnTo>
                    <a:pt x="1" y="2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4"/>
            <p:cNvSpPr/>
            <p:nvPr/>
          </p:nvSpPr>
          <p:spPr>
            <a:xfrm>
              <a:off x="-1704025" y="2684003"/>
              <a:ext cx="53871" cy="55509"/>
            </a:xfrm>
            <a:custGeom>
              <a:avLst/>
              <a:gdLst/>
              <a:ahLst/>
              <a:cxnLst/>
              <a:rect l="l" t="t" r="r" b="b"/>
              <a:pathLst>
                <a:path w="296" h="305" extrusionOk="0">
                  <a:moveTo>
                    <a:pt x="69" y="0"/>
                  </a:moveTo>
                  <a:lnTo>
                    <a:pt x="0" y="79"/>
                  </a:lnTo>
                  <a:lnTo>
                    <a:pt x="0" y="305"/>
                  </a:lnTo>
                  <a:lnTo>
                    <a:pt x="295" y="305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4"/>
            <p:cNvSpPr/>
            <p:nvPr/>
          </p:nvSpPr>
          <p:spPr>
            <a:xfrm>
              <a:off x="-1818683" y="2830693"/>
              <a:ext cx="55509" cy="55691"/>
            </a:xfrm>
            <a:custGeom>
              <a:avLst/>
              <a:gdLst/>
              <a:ahLst/>
              <a:cxnLst/>
              <a:rect l="l" t="t" r="r" b="b"/>
              <a:pathLst>
                <a:path w="305" h="306" extrusionOk="0">
                  <a:moveTo>
                    <a:pt x="0" y="1"/>
                  </a:moveTo>
                  <a:lnTo>
                    <a:pt x="0" y="306"/>
                  </a:lnTo>
                  <a:lnTo>
                    <a:pt x="167" y="306"/>
                  </a:lnTo>
                  <a:lnTo>
                    <a:pt x="305" y="168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rgbClr val="FFDC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4"/>
            <p:cNvSpPr/>
            <p:nvPr/>
          </p:nvSpPr>
          <p:spPr>
            <a:xfrm>
              <a:off x="-3038429" y="3301702"/>
              <a:ext cx="730902" cy="730902"/>
            </a:xfrm>
            <a:custGeom>
              <a:avLst/>
              <a:gdLst/>
              <a:ahLst/>
              <a:cxnLst/>
              <a:rect l="l" t="t" r="r" b="b"/>
              <a:pathLst>
                <a:path w="4016" h="4016" extrusionOk="0">
                  <a:moveTo>
                    <a:pt x="4015" y="1"/>
                  </a:moveTo>
                  <a:lnTo>
                    <a:pt x="0" y="4016"/>
                  </a:lnTo>
                  <a:lnTo>
                    <a:pt x="571" y="4016"/>
                  </a:lnTo>
                  <a:lnTo>
                    <a:pt x="4015" y="572"/>
                  </a:lnTo>
                  <a:lnTo>
                    <a:pt x="4015" y="1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4"/>
            <p:cNvSpPr/>
            <p:nvPr/>
          </p:nvSpPr>
          <p:spPr>
            <a:xfrm>
              <a:off x="-3063544" y="1039655"/>
              <a:ext cx="3121985" cy="3018065"/>
            </a:xfrm>
            <a:custGeom>
              <a:avLst/>
              <a:gdLst/>
              <a:ahLst/>
              <a:cxnLst/>
              <a:rect l="l" t="t" r="r" b="b"/>
              <a:pathLst>
                <a:path w="17154" h="16583" extrusionOk="0">
                  <a:moveTo>
                    <a:pt x="16583" y="1"/>
                  </a:moveTo>
                  <a:lnTo>
                    <a:pt x="16445" y="139"/>
                  </a:lnTo>
                  <a:lnTo>
                    <a:pt x="17016" y="139"/>
                  </a:lnTo>
                  <a:lnTo>
                    <a:pt x="17154" y="1"/>
                  </a:lnTo>
                  <a:close/>
                  <a:moveTo>
                    <a:pt x="138" y="16445"/>
                  </a:moveTo>
                  <a:lnTo>
                    <a:pt x="0" y="16583"/>
                  </a:lnTo>
                  <a:lnTo>
                    <a:pt x="571" y="16583"/>
                  </a:lnTo>
                  <a:lnTo>
                    <a:pt x="709" y="16445"/>
                  </a:lnTo>
                  <a:close/>
                </a:path>
              </a:pathLst>
            </a:custGeom>
            <a:solidFill>
              <a:srgbClr val="6699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4"/>
            <p:cNvSpPr/>
            <p:nvPr/>
          </p:nvSpPr>
          <p:spPr>
            <a:xfrm>
              <a:off x="-4716624" y="3661876"/>
              <a:ext cx="1744628" cy="402942"/>
            </a:xfrm>
            <a:custGeom>
              <a:avLst/>
              <a:gdLst/>
              <a:ahLst/>
              <a:cxnLst/>
              <a:rect l="l" t="t" r="r" b="b"/>
              <a:pathLst>
                <a:path w="9586" h="2214" extrusionOk="0">
                  <a:moveTo>
                    <a:pt x="49" y="0"/>
                  </a:moveTo>
                  <a:lnTo>
                    <a:pt x="1" y="285"/>
                  </a:lnTo>
                  <a:lnTo>
                    <a:pt x="9487" y="2214"/>
                  </a:lnTo>
                  <a:lnTo>
                    <a:pt x="9586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4"/>
            <p:cNvSpPr/>
            <p:nvPr/>
          </p:nvSpPr>
          <p:spPr>
            <a:xfrm>
              <a:off x="-4711347" y="3651138"/>
              <a:ext cx="3071936" cy="644817"/>
            </a:xfrm>
            <a:custGeom>
              <a:avLst/>
              <a:gdLst/>
              <a:ahLst/>
              <a:cxnLst/>
              <a:rect l="l" t="t" r="r" b="b"/>
              <a:pathLst>
                <a:path w="16879" h="3543" extrusionOk="0">
                  <a:moveTo>
                    <a:pt x="31" y="0"/>
                  </a:moveTo>
                  <a:lnTo>
                    <a:pt x="1" y="128"/>
                  </a:lnTo>
                  <a:lnTo>
                    <a:pt x="16859" y="3543"/>
                  </a:lnTo>
                  <a:lnTo>
                    <a:pt x="16878" y="34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4"/>
            <p:cNvSpPr/>
            <p:nvPr/>
          </p:nvSpPr>
          <p:spPr>
            <a:xfrm>
              <a:off x="-1764994" y="3661876"/>
              <a:ext cx="1746266" cy="402942"/>
            </a:xfrm>
            <a:custGeom>
              <a:avLst/>
              <a:gdLst/>
              <a:ahLst/>
              <a:cxnLst/>
              <a:rect l="l" t="t" r="r" b="b"/>
              <a:pathLst>
                <a:path w="9595" h="2214" extrusionOk="0">
                  <a:moveTo>
                    <a:pt x="49" y="0"/>
                  </a:moveTo>
                  <a:lnTo>
                    <a:pt x="0" y="285"/>
                  </a:lnTo>
                  <a:lnTo>
                    <a:pt x="9487" y="2214"/>
                  </a:lnTo>
                  <a:lnTo>
                    <a:pt x="9595" y="160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4"/>
            <p:cNvSpPr/>
            <p:nvPr/>
          </p:nvSpPr>
          <p:spPr>
            <a:xfrm>
              <a:off x="-1757896" y="3651138"/>
              <a:ext cx="3071754" cy="644817"/>
            </a:xfrm>
            <a:custGeom>
              <a:avLst/>
              <a:gdLst/>
              <a:ahLst/>
              <a:cxnLst/>
              <a:rect l="l" t="t" r="r" b="b"/>
              <a:pathLst>
                <a:path w="16878" h="3543" extrusionOk="0">
                  <a:moveTo>
                    <a:pt x="21" y="0"/>
                  </a:moveTo>
                  <a:lnTo>
                    <a:pt x="1" y="128"/>
                  </a:lnTo>
                  <a:lnTo>
                    <a:pt x="16849" y="3543"/>
                  </a:lnTo>
                  <a:lnTo>
                    <a:pt x="16878" y="3415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54" name="Google Shape;4254;p24"/>
          <p:cNvSpPr/>
          <p:nvPr/>
        </p:nvSpPr>
        <p:spPr>
          <a:xfrm>
            <a:off x="2380175" y="234100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5" name="Google Shape;4255;p24"/>
          <p:cNvSpPr/>
          <p:nvPr/>
        </p:nvSpPr>
        <p:spPr>
          <a:xfrm>
            <a:off x="8327787" y="1199275"/>
            <a:ext cx="1342772" cy="460008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6" name="Google Shape;4256;p24"/>
          <p:cNvSpPr/>
          <p:nvPr/>
        </p:nvSpPr>
        <p:spPr>
          <a:xfrm>
            <a:off x="4863775" y="3119988"/>
            <a:ext cx="3144300" cy="640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7" name="Google Shape;4257;p24"/>
          <p:cNvSpPr txBox="1">
            <a:spLocks noGrp="1"/>
          </p:cNvSpPr>
          <p:nvPr>
            <p:ph type="subTitle" idx="1"/>
          </p:nvPr>
        </p:nvSpPr>
        <p:spPr>
          <a:xfrm>
            <a:off x="5211400" y="3106367"/>
            <a:ext cx="24051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Nagham - 202110560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Kinda - 202110811</a:t>
            </a:r>
            <a:endParaRPr dirty="0"/>
          </a:p>
        </p:txBody>
      </p:sp>
      <p:sp>
        <p:nvSpPr>
          <p:cNvPr id="4258" name="Google Shape;4258;p24"/>
          <p:cNvSpPr/>
          <p:nvPr/>
        </p:nvSpPr>
        <p:spPr>
          <a:xfrm>
            <a:off x="-75304" y="398380"/>
            <a:ext cx="382208" cy="131447"/>
          </a:xfrm>
          <a:custGeom>
            <a:avLst/>
            <a:gdLst/>
            <a:ahLst/>
            <a:cxnLst/>
            <a:rect l="l" t="t" r="r" b="b"/>
            <a:pathLst>
              <a:path w="2835" h="975" extrusionOk="0">
                <a:moveTo>
                  <a:pt x="1449" y="1"/>
                </a:moveTo>
                <a:cubicBezTo>
                  <a:pt x="1236" y="1"/>
                  <a:pt x="1063" y="178"/>
                  <a:pt x="1063" y="394"/>
                </a:cubicBezTo>
                <a:cubicBezTo>
                  <a:pt x="895" y="414"/>
                  <a:pt x="748" y="502"/>
                  <a:pt x="659" y="650"/>
                </a:cubicBezTo>
                <a:cubicBezTo>
                  <a:pt x="591" y="572"/>
                  <a:pt x="492" y="532"/>
                  <a:pt x="394" y="532"/>
                </a:cubicBezTo>
                <a:cubicBezTo>
                  <a:pt x="177" y="532"/>
                  <a:pt x="0" y="709"/>
                  <a:pt x="0" y="916"/>
                </a:cubicBezTo>
                <a:cubicBezTo>
                  <a:pt x="0" y="935"/>
                  <a:pt x="0" y="955"/>
                  <a:pt x="10" y="975"/>
                </a:cubicBezTo>
                <a:lnTo>
                  <a:pt x="2834" y="975"/>
                </a:lnTo>
                <a:lnTo>
                  <a:pt x="2834" y="926"/>
                </a:lnTo>
                <a:cubicBezTo>
                  <a:pt x="2834" y="709"/>
                  <a:pt x="2657" y="542"/>
                  <a:pt x="2450" y="542"/>
                </a:cubicBezTo>
                <a:cubicBezTo>
                  <a:pt x="2312" y="542"/>
                  <a:pt x="2194" y="611"/>
                  <a:pt x="2126" y="709"/>
                </a:cubicBezTo>
                <a:cubicBezTo>
                  <a:pt x="2057" y="601"/>
                  <a:pt x="1938" y="532"/>
                  <a:pt x="1811" y="532"/>
                </a:cubicBezTo>
                <a:cubicBezTo>
                  <a:pt x="1860" y="404"/>
                  <a:pt x="1850" y="257"/>
                  <a:pt x="1722" y="99"/>
                </a:cubicBezTo>
                <a:cubicBezTo>
                  <a:pt x="1630" y="31"/>
                  <a:pt x="1537" y="1"/>
                  <a:pt x="144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>
          <a:extLst>
            <a:ext uri="{FF2B5EF4-FFF2-40B4-BE49-F238E27FC236}">
              <a16:creationId xmlns:a16="http://schemas.microsoft.com/office/drawing/2014/main" id="{69187057-A3FE-5500-A87A-79B86DCB1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7">
            <a:extLst>
              <a:ext uri="{FF2B5EF4-FFF2-40B4-BE49-F238E27FC236}">
                <a16:creationId xmlns:a16="http://schemas.microsoft.com/office/drawing/2014/main" id="{F4DEF3B1-EBE3-CF97-2245-76B12A3B8FE5}"/>
              </a:ext>
            </a:extLst>
          </p:cNvPr>
          <p:cNvSpPr/>
          <p:nvPr/>
        </p:nvSpPr>
        <p:spPr>
          <a:xfrm>
            <a:off x="4076550" y="1413100"/>
            <a:ext cx="3123300" cy="647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1" name="Google Shape;4291;p27">
            <a:extLst>
              <a:ext uri="{FF2B5EF4-FFF2-40B4-BE49-F238E27FC236}">
                <a16:creationId xmlns:a16="http://schemas.microsoft.com/office/drawing/2014/main" id="{CCF15655-C961-12AA-81A9-0638D576FC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073" y="1328948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dirty="0"/>
              <a:t> Visualizations</a:t>
            </a:r>
            <a:br>
              <a:rPr lang="pt-BR" dirty="0">
                <a:solidFill>
                  <a:schemeClr val="dk2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92" name="Google Shape;4292;p27">
            <a:extLst>
              <a:ext uri="{FF2B5EF4-FFF2-40B4-BE49-F238E27FC236}">
                <a16:creationId xmlns:a16="http://schemas.microsoft.com/office/drawing/2014/main" id="{90DD11B2-B6C6-8819-A1A6-524D124D55F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</a:t>
            </a:r>
            <a:r>
              <a:rPr lang="en-US" dirty="0"/>
              <a:t>4</a:t>
            </a:r>
            <a:endParaRPr dirty="0"/>
          </a:p>
        </p:txBody>
      </p:sp>
      <p:grpSp>
        <p:nvGrpSpPr>
          <p:cNvPr id="4294" name="Google Shape;4294;p27">
            <a:extLst>
              <a:ext uri="{FF2B5EF4-FFF2-40B4-BE49-F238E27FC236}">
                <a16:creationId xmlns:a16="http://schemas.microsoft.com/office/drawing/2014/main" id="{0486A758-2C0A-0139-2A26-E0603EFB5D74}"/>
              </a:ext>
            </a:extLst>
          </p:cNvPr>
          <p:cNvGrpSpPr/>
          <p:nvPr/>
        </p:nvGrpSpPr>
        <p:grpSpPr>
          <a:xfrm>
            <a:off x="1170489" y="3357005"/>
            <a:ext cx="2826856" cy="1665877"/>
            <a:chOff x="1170489" y="3357005"/>
            <a:chExt cx="2826856" cy="1665877"/>
          </a:xfrm>
        </p:grpSpPr>
        <p:sp>
          <p:nvSpPr>
            <p:cNvPr id="4295" name="Google Shape;4295;p27">
              <a:extLst>
                <a:ext uri="{FF2B5EF4-FFF2-40B4-BE49-F238E27FC236}">
                  <a16:creationId xmlns:a16="http://schemas.microsoft.com/office/drawing/2014/main" id="{1196F52F-A029-32C2-B02D-D564A7CFECD7}"/>
                </a:ext>
              </a:extLst>
            </p:cNvPr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7">
              <a:extLst>
                <a:ext uri="{FF2B5EF4-FFF2-40B4-BE49-F238E27FC236}">
                  <a16:creationId xmlns:a16="http://schemas.microsoft.com/office/drawing/2014/main" id="{A46FAE84-0F5C-1E7B-7CB2-7356A3A7ABC0}"/>
                </a:ext>
              </a:extLst>
            </p:cNvPr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7">
              <a:extLst>
                <a:ext uri="{FF2B5EF4-FFF2-40B4-BE49-F238E27FC236}">
                  <a16:creationId xmlns:a16="http://schemas.microsoft.com/office/drawing/2014/main" id="{88A58599-C789-43E6-3D95-D9100A6A2F3A}"/>
                </a:ext>
              </a:extLst>
            </p:cNvPr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7">
              <a:extLst>
                <a:ext uri="{FF2B5EF4-FFF2-40B4-BE49-F238E27FC236}">
                  <a16:creationId xmlns:a16="http://schemas.microsoft.com/office/drawing/2014/main" id="{97C6A2E7-B388-7417-E981-D427F7DDC9D3}"/>
                </a:ext>
              </a:extLst>
            </p:cNvPr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7">
              <a:extLst>
                <a:ext uri="{FF2B5EF4-FFF2-40B4-BE49-F238E27FC236}">
                  <a16:creationId xmlns:a16="http://schemas.microsoft.com/office/drawing/2014/main" id="{F4D4430E-5B7E-8CEA-F735-24CF3DAA186F}"/>
                </a:ext>
              </a:extLst>
            </p:cNvPr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7">
              <a:extLst>
                <a:ext uri="{FF2B5EF4-FFF2-40B4-BE49-F238E27FC236}">
                  <a16:creationId xmlns:a16="http://schemas.microsoft.com/office/drawing/2014/main" id="{41A340EF-C2C5-7FFE-71B9-AE5DCBD5C669}"/>
                </a:ext>
              </a:extLst>
            </p:cNvPr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7">
              <a:extLst>
                <a:ext uri="{FF2B5EF4-FFF2-40B4-BE49-F238E27FC236}">
                  <a16:creationId xmlns:a16="http://schemas.microsoft.com/office/drawing/2014/main" id="{382C3D57-F05D-FD34-8A0E-833D4C99C482}"/>
                </a:ext>
              </a:extLst>
            </p:cNvPr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7">
              <a:extLst>
                <a:ext uri="{FF2B5EF4-FFF2-40B4-BE49-F238E27FC236}">
                  <a16:creationId xmlns:a16="http://schemas.microsoft.com/office/drawing/2014/main" id="{D18972CE-2E69-F1E1-A5EF-DFDBDC9F9B23}"/>
                </a:ext>
              </a:extLst>
            </p:cNvPr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7">
              <a:extLst>
                <a:ext uri="{FF2B5EF4-FFF2-40B4-BE49-F238E27FC236}">
                  <a16:creationId xmlns:a16="http://schemas.microsoft.com/office/drawing/2014/main" id="{017ECEB2-4002-5C45-62F2-4E00074A35C1}"/>
                </a:ext>
              </a:extLst>
            </p:cNvPr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7">
              <a:extLst>
                <a:ext uri="{FF2B5EF4-FFF2-40B4-BE49-F238E27FC236}">
                  <a16:creationId xmlns:a16="http://schemas.microsoft.com/office/drawing/2014/main" id="{D4348A23-3D2B-0D42-EDA0-F2544547824B}"/>
                </a:ext>
              </a:extLst>
            </p:cNvPr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7">
              <a:extLst>
                <a:ext uri="{FF2B5EF4-FFF2-40B4-BE49-F238E27FC236}">
                  <a16:creationId xmlns:a16="http://schemas.microsoft.com/office/drawing/2014/main" id="{2BE2F314-CDCA-78EA-83BA-AB60C5BB2252}"/>
                </a:ext>
              </a:extLst>
            </p:cNvPr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7">
              <a:extLst>
                <a:ext uri="{FF2B5EF4-FFF2-40B4-BE49-F238E27FC236}">
                  <a16:creationId xmlns:a16="http://schemas.microsoft.com/office/drawing/2014/main" id="{DFF748A7-E548-106E-883E-AB1A2DFEC688}"/>
                </a:ext>
              </a:extLst>
            </p:cNvPr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7">
              <a:extLst>
                <a:ext uri="{FF2B5EF4-FFF2-40B4-BE49-F238E27FC236}">
                  <a16:creationId xmlns:a16="http://schemas.microsoft.com/office/drawing/2014/main" id="{B3903946-EDD3-704A-F10C-2E5B296626C3}"/>
                </a:ext>
              </a:extLst>
            </p:cNvPr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7">
              <a:extLst>
                <a:ext uri="{FF2B5EF4-FFF2-40B4-BE49-F238E27FC236}">
                  <a16:creationId xmlns:a16="http://schemas.microsoft.com/office/drawing/2014/main" id="{E6D14FCF-FC79-8B2A-48F6-EB2CFED17773}"/>
                </a:ext>
              </a:extLst>
            </p:cNvPr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7">
              <a:extLst>
                <a:ext uri="{FF2B5EF4-FFF2-40B4-BE49-F238E27FC236}">
                  <a16:creationId xmlns:a16="http://schemas.microsoft.com/office/drawing/2014/main" id="{5D0E70B9-122F-DB03-192F-0B19C316EFDB}"/>
                </a:ext>
              </a:extLst>
            </p:cNvPr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7">
              <a:extLst>
                <a:ext uri="{FF2B5EF4-FFF2-40B4-BE49-F238E27FC236}">
                  <a16:creationId xmlns:a16="http://schemas.microsoft.com/office/drawing/2014/main" id="{409AEFE5-0A8C-6BEE-D73B-269EC7C4A422}"/>
                </a:ext>
              </a:extLst>
            </p:cNvPr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7">
              <a:extLst>
                <a:ext uri="{FF2B5EF4-FFF2-40B4-BE49-F238E27FC236}">
                  <a16:creationId xmlns:a16="http://schemas.microsoft.com/office/drawing/2014/main" id="{1C55BD75-CB38-05CE-2B8F-7337C306F347}"/>
                </a:ext>
              </a:extLst>
            </p:cNvPr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7">
              <a:extLst>
                <a:ext uri="{FF2B5EF4-FFF2-40B4-BE49-F238E27FC236}">
                  <a16:creationId xmlns:a16="http://schemas.microsoft.com/office/drawing/2014/main" id="{6EFF0EC8-E270-FC52-9827-6AF63A3E6DD0}"/>
                </a:ext>
              </a:extLst>
            </p:cNvPr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7">
              <a:extLst>
                <a:ext uri="{FF2B5EF4-FFF2-40B4-BE49-F238E27FC236}">
                  <a16:creationId xmlns:a16="http://schemas.microsoft.com/office/drawing/2014/main" id="{A3B8C73C-B70D-4025-D2E1-B54808529E3F}"/>
                </a:ext>
              </a:extLst>
            </p:cNvPr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7">
              <a:extLst>
                <a:ext uri="{FF2B5EF4-FFF2-40B4-BE49-F238E27FC236}">
                  <a16:creationId xmlns:a16="http://schemas.microsoft.com/office/drawing/2014/main" id="{CB76E5BA-D196-8655-81D7-898B44717AE7}"/>
                </a:ext>
              </a:extLst>
            </p:cNvPr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7">
              <a:extLst>
                <a:ext uri="{FF2B5EF4-FFF2-40B4-BE49-F238E27FC236}">
                  <a16:creationId xmlns:a16="http://schemas.microsoft.com/office/drawing/2014/main" id="{FD402346-B9C4-A266-4E22-B2723E0A08F5}"/>
                </a:ext>
              </a:extLst>
            </p:cNvPr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7">
              <a:extLst>
                <a:ext uri="{FF2B5EF4-FFF2-40B4-BE49-F238E27FC236}">
                  <a16:creationId xmlns:a16="http://schemas.microsoft.com/office/drawing/2014/main" id="{B8E663B9-0A76-E4D2-B4A8-0978BE68587C}"/>
                </a:ext>
              </a:extLst>
            </p:cNvPr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7">
              <a:extLst>
                <a:ext uri="{FF2B5EF4-FFF2-40B4-BE49-F238E27FC236}">
                  <a16:creationId xmlns:a16="http://schemas.microsoft.com/office/drawing/2014/main" id="{B2458917-9C49-5277-1077-FF1BFA129E4B}"/>
                </a:ext>
              </a:extLst>
            </p:cNvPr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8" name="Google Shape;4318;p27">
            <a:extLst>
              <a:ext uri="{FF2B5EF4-FFF2-40B4-BE49-F238E27FC236}">
                <a16:creationId xmlns:a16="http://schemas.microsoft.com/office/drawing/2014/main" id="{25D00361-4D14-F7EC-C449-CA01A22B700C}"/>
              </a:ext>
            </a:extLst>
          </p:cNvPr>
          <p:cNvSpPr/>
          <p:nvPr/>
        </p:nvSpPr>
        <p:spPr>
          <a:xfrm>
            <a:off x="6908985" y="3651629"/>
            <a:ext cx="56727" cy="122440"/>
          </a:xfrm>
          <a:custGeom>
            <a:avLst/>
            <a:gdLst/>
            <a:ahLst/>
            <a:cxnLst/>
            <a:rect l="l" t="t" r="r" b="b"/>
            <a:pathLst>
              <a:path w="739" h="1595" extrusionOk="0">
                <a:moveTo>
                  <a:pt x="177" y="0"/>
                </a:moveTo>
                <a:lnTo>
                  <a:pt x="0" y="70"/>
                </a:lnTo>
                <a:lnTo>
                  <a:pt x="562" y="1595"/>
                </a:lnTo>
                <a:lnTo>
                  <a:pt x="739" y="1536"/>
                </a:lnTo>
                <a:lnTo>
                  <a:pt x="177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9" name="Google Shape;4319;p27">
            <a:extLst>
              <a:ext uri="{FF2B5EF4-FFF2-40B4-BE49-F238E27FC236}">
                <a16:creationId xmlns:a16="http://schemas.microsoft.com/office/drawing/2014/main" id="{68C14BB8-E7D7-B13A-1185-74E65A79237B}"/>
              </a:ext>
            </a:extLst>
          </p:cNvPr>
          <p:cNvSpPr/>
          <p:nvPr/>
        </p:nvSpPr>
        <p:spPr>
          <a:xfrm>
            <a:off x="6751852" y="3915317"/>
            <a:ext cx="22031" cy="72620"/>
          </a:xfrm>
          <a:custGeom>
            <a:avLst/>
            <a:gdLst/>
            <a:ahLst/>
            <a:cxnLst/>
            <a:rect l="l" t="t" r="r" b="b"/>
            <a:pathLst>
              <a:path w="287" h="946" extrusionOk="0">
                <a:moveTo>
                  <a:pt x="0" y="0"/>
                </a:moveTo>
                <a:lnTo>
                  <a:pt x="0" y="945"/>
                </a:lnTo>
                <a:lnTo>
                  <a:pt x="286" y="945"/>
                </a:lnTo>
                <a:lnTo>
                  <a:pt x="286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0" name="Google Shape;4320;p27">
            <a:extLst>
              <a:ext uri="{FF2B5EF4-FFF2-40B4-BE49-F238E27FC236}">
                <a16:creationId xmlns:a16="http://schemas.microsoft.com/office/drawing/2014/main" id="{9E895892-E7B1-A5D0-EFFF-92A39BCC83E6}"/>
              </a:ext>
            </a:extLst>
          </p:cNvPr>
          <p:cNvSpPr/>
          <p:nvPr/>
        </p:nvSpPr>
        <p:spPr>
          <a:xfrm>
            <a:off x="6722376" y="3792954"/>
            <a:ext cx="80908" cy="157906"/>
          </a:xfrm>
          <a:custGeom>
            <a:avLst/>
            <a:gdLst/>
            <a:ahLst/>
            <a:cxnLst/>
            <a:rect l="l" t="t" r="r" b="b"/>
            <a:pathLst>
              <a:path w="1054" h="2057" extrusionOk="0">
                <a:moveTo>
                  <a:pt x="532" y="0"/>
                </a:moveTo>
                <a:cubicBezTo>
                  <a:pt x="237" y="0"/>
                  <a:pt x="1" y="236"/>
                  <a:pt x="1" y="521"/>
                </a:cubicBezTo>
                <a:lnTo>
                  <a:pt x="1" y="2056"/>
                </a:lnTo>
                <a:lnTo>
                  <a:pt x="1054" y="2056"/>
                </a:lnTo>
                <a:lnTo>
                  <a:pt x="1054" y="521"/>
                </a:lnTo>
                <a:cubicBezTo>
                  <a:pt x="1054" y="236"/>
                  <a:pt x="817" y="0"/>
                  <a:pt x="532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1" name="Google Shape;4321;p27">
            <a:extLst>
              <a:ext uri="{FF2B5EF4-FFF2-40B4-BE49-F238E27FC236}">
                <a16:creationId xmlns:a16="http://schemas.microsoft.com/office/drawing/2014/main" id="{6A558ED4-8BE4-E54C-5EA3-F4B41FC4E943}"/>
              </a:ext>
            </a:extLst>
          </p:cNvPr>
          <p:cNvSpPr/>
          <p:nvPr/>
        </p:nvSpPr>
        <p:spPr>
          <a:xfrm>
            <a:off x="6714085" y="3971202"/>
            <a:ext cx="99791" cy="253094"/>
          </a:xfrm>
          <a:custGeom>
            <a:avLst/>
            <a:gdLst/>
            <a:ahLst/>
            <a:cxnLst/>
            <a:rect l="l" t="t" r="r" b="b"/>
            <a:pathLst>
              <a:path w="1300" h="3297" extrusionOk="0">
                <a:moveTo>
                  <a:pt x="59" y="1"/>
                </a:moveTo>
                <a:cubicBezTo>
                  <a:pt x="30" y="1"/>
                  <a:pt x="0" y="20"/>
                  <a:pt x="0" y="60"/>
                </a:cubicBezTo>
                <a:lnTo>
                  <a:pt x="0" y="3297"/>
                </a:lnTo>
                <a:lnTo>
                  <a:pt x="1299" y="3297"/>
                </a:lnTo>
                <a:lnTo>
                  <a:pt x="1299" y="60"/>
                </a:lnTo>
                <a:cubicBezTo>
                  <a:pt x="1299" y="20"/>
                  <a:pt x="1270" y="1"/>
                  <a:pt x="1240" y="1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2" name="Google Shape;4322;p27">
            <a:extLst>
              <a:ext uri="{FF2B5EF4-FFF2-40B4-BE49-F238E27FC236}">
                <a16:creationId xmlns:a16="http://schemas.microsoft.com/office/drawing/2014/main" id="{09EC11B5-9C71-50CE-879B-9FE001B279E0}"/>
              </a:ext>
            </a:extLst>
          </p:cNvPr>
          <p:cNvSpPr/>
          <p:nvPr/>
        </p:nvSpPr>
        <p:spPr>
          <a:xfrm>
            <a:off x="6959649" y="4010506"/>
            <a:ext cx="131494" cy="128505"/>
          </a:xfrm>
          <a:custGeom>
            <a:avLst/>
            <a:gdLst/>
            <a:ahLst/>
            <a:cxnLst/>
            <a:rect l="l" t="t" r="r" b="b"/>
            <a:pathLst>
              <a:path w="1713" h="1674" extrusionOk="0">
                <a:moveTo>
                  <a:pt x="1481" y="0"/>
                </a:moveTo>
                <a:cubicBezTo>
                  <a:pt x="1429" y="0"/>
                  <a:pt x="1378" y="20"/>
                  <a:pt x="1338" y="59"/>
                </a:cubicBezTo>
                <a:lnTo>
                  <a:pt x="79" y="1328"/>
                </a:lnTo>
                <a:cubicBezTo>
                  <a:pt x="0" y="1407"/>
                  <a:pt x="0" y="1536"/>
                  <a:pt x="79" y="1614"/>
                </a:cubicBezTo>
                <a:cubicBezTo>
                  <a:pt x="118" y="1654"/>
                  <a:pt x="170" y="1673"/>
                  <a:pt x="221" y="1673"/>
                </a:cubicBezTo>
                <a:cubicBezTo>
                  <a:pt x="273" y="1673"/>
                  <a:pt x="324" y="1654"/>
                  <a:pt x="364" y="1614"/>
                </a:cubicBezTo>
                <a:lnTo>
                  <a:pt x="1623" y="344"/>
                </a:lnTo>
                <a:cubicBezTo>
                  <a:pt x="1712" y="266"/>
                  <a:pt x="1712" y="138"/>
                  <a:pt x="1623" y="59"/>
                </a:cubicBezTo>
                <a:cubicBezTo>
                  <a:pt x="1584" y="20"/>
                  <a:pt x="1532" y="0"/>
                  <a:pt x="1481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3" name="Google Shape;4323;p27">
            <a:extLst>
              <a:ext uri="{FF2B5EF4-FFF2-40B4-BE49-F238E27FC236}">
                <a16:creationId xmlns:a16="http://schemas.microsoft.com/office/drawing/2014/main" id="{65594663-40AE-FBB9-D170-E6E851CE1E2F}"/>
              </a:ext>
            </a:extLst>
          </p:cNvPr>
          <p:cNvSpPr/>
          <p:nvPr/>
        </p:nvSpPr>
        <p:spPr>
          <a:xfrm>
            <a:off x="6988281" y="4035378"/>
            <a:ext cx="166268" cy="108162"/>
          </a:xfrm>
          <a:custGeom>
            <a:avLst/>
            <a:gdLst/>
            <a:ahLst/>
            <a:cxnLst/>
            <a:rect l="l" t="t" r="r" b="b"/>
            <a:pathLst>
              <a:path w="2166" h="1409" extrusionOk="0">
                <a:moveTo>
                  <a:pt x="2146" y="1"/>
                </a:moveTo>
                <a:cubicBezTo>
                  <a:pt x="1674" y="1"/>
                  <a:pt x="1221" y="188"/>
                  <a:pt x="887" y="523"/>
                </a:cubicBezTo>
                <a:lnTo>
                  <a:pt x="1" y="1408"/>
                </a:lnTo>
                <a:lnTo>
                  <a:pt x="2166" y="1408"/>
                </a:lnTo>
                <a:lnTo>
                  <a:pt x="2166" y="1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4" name="Google Shape;4324;p27">
            <a:extLst>
              <a:ext uri="{FF2B5EF4-FFF2-40B4-BE49-F238E27FC236}">
                <a16:creationId xmlns:a16="http://schemas.microsoft.com/office/drawing/2014/main" id="{0BF67EAF-B53A-8AE9-40A1-C9B4B80DEEEB}"/>
              </a:ext>
            </a:extLst>
          </p:cNvPr>
          <p:cNvSpPr/>
          <p:nvPr/>
        </p:nvSpPr>
        <p:spPr>
          <a:xfrm>
            <a:off x="4787040" y="3357005"/>
            <a:ext cx="1875001" cy="1308536"/>
          </a:xfrm>
          <a:custGeom>
            <a:avLst/>
            <a:gdLst/>
            <a:ahLst/>
            <a:cxnLst/>
            <a:rect l="l" t="t" r="r" b="b"/>
            <a:pathLst>
              <a:path w="24426" h="17046" extrusionOk="0">
                <a:moveTo>
                  <a:pt x="23855" y="0"/>
                </a:moveTo>
                <a:lnTo>
                  <a:pt x="1240" y="788"/>
                </a:lnTo>
                <a:lnTo>
                  <a:pt x="0" y="16927"/>
                </a:lnTo>
                <a:lnTo>
                  <a:pt x="24426" y="17045"/>
                </a:lnTo>
                <a:lnTo>
                  <a:pt x="23855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5" name="Google Shape;4325;p27">
            <a:extLst>
              <a:ext uri="{FF2B5EF4-FFF2-40B4-BE49-F238E27FC236}">
                <a16:creationId xmlns:a16="http://schemas.microsoft.com/office/drawing/2014/main" id="{5F544E01-E938-3D5C-3E8D-1C7CCB9E8CA7}"/>
              </a:ext>
            </a:extLst>
          </p:cNvPr>
          <p:cNvSpPr/>
          <p:nvPr/>
        </p:nvSpPr>
        <p:spPr>
          <a:xfrm>
            <a:off x="4789266" y="4580793"/>
            <a:ext cx="1875845" cy="3147"/>
          </a:xfrm>
          <a:custGeom>
            <a:avLst/>
            <a:gdLst/>
            <a:ahLst/>
            <a:cxnLst/>
            <a:rect l="l" t="t" r="r" b="b"/>
            <a:pathLst>
              <a:path w="24437" h="41" extrusionOk="0">
                <a:moveTo>
                  <a:pt x="20" y="1"/>
                </a:moveTo>
                <a:cubicBezTo>
                  <a:pt x="11" y="1"/>
                  <a:pt x="1" y="11"/>
                  <a:pt x="1" y="21"/>
                </a:cubicBezTo>
                <a:cubicBezTo>
                  <a:pt x="1" y="31"/>
                  <a:pt x="11" y="40"/>
                  <a:pt x="20" y="40"/>
                </a:cubicBezTo>
                <a:lnTo>
                  <a:pt x="24416" y="40"/>
                </a:lnTo>
                <a:cubicBezTo>
                  <a:pt x="24426" y="40"/>
                  <a:pt x="24436" y="31"/>
                  <a:pt x="24436" y="21"/>
                </a:cubicBezTo>
                <a:cubicBezTo>
                  <a:pt x="24436" y="11"/>
                  <a:pt x="24426" y="1"/>
                  <a:pt x="24416" y="1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6" name="Google Shape;4326;p27">
            <a:extLst>
              <a:ext uri="{FF2B5EF4-FFF2-40B4-BE49-F238E27FC236}">
                <a16:creationId xmlns:a16="http://schemas.microsoft.com/office/drawing/2014/main" id="{2D0A729D-D0AF-F66F-8363-84BFD76D9571}"/>
              </a:ext>
            </a:extLst>
          </p:cNvPr>
          <p:cNvSpPr/>
          <p:nvPr/>
        </p:nvSpPr>
        <p:spPr>
          <a:xfrm>
            <a:off x="5342263" y="3654623"/>
            <a:ext cx="764554" cy="590169"/>
          </a:xfrm>
          <a:custGeom>
            <a:avLst/>
            <a:gdLst/>
            <a:ahLst/>
            <a:cxnLst/>
            <a:rect l="l" t="t" r="r" b="b"/>
            <a:pathLst>
              <a:path w="9960" h="7688" extrusionOk="0">
                <a:moveTo>
                  <a:pt x="8227" y="1"/>
                </a:moveTo>
                <a:lnTo>
                  <a:pt x="5944" y="3436"/>
                </a:lnTo>
                <a:lnTo>
                  <a:pt x="4901" y="2137"/>
                </a:lnTo>
                <a:lnTo>
                  <a:pt x="3267" y="4813"/>
                </a:lnTo>
                <a:lnTo>
                  <a:pt x="2244" y="3603"/>
                </a:lnTo>
                <a:lnTo>
                  <a:pt x="0" y="7687"/>
                </a:lnTo>
                <a:lnTo>
                  <a:pt x="2293" y="5935"/>
                </a:lnTo>
                <a:lnTo>
                  <a:pt x="3396" y="7441"/>
                </a:lnTo>
                <a:lnTo>
                  <a:pt x="5167" y="4813"/>
                </a:lnTo>
                <a:lnTo>
                  <a:pt x="6191" y="6250"/>
                </a:lnTo>
                <a:lnTo>
                  <a:pt x="9959" y="2137"/>
                </a:lnTo>
                <a:lnTo>
                  <a:pt x="822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7" name="Google Shape;4327;p27">
            <a:extLst>
              <a:ext uri="{FF2B5EF4-FFF2-40B4-BE49-F238E27FC236}">
                <a16:creationId xmlns:a16="http://schemas.microsoft.com/office/drawing/2014/main" id="{D689D2D5-8E07-21C8-B22B-C3B981A42ACE}"/>
              </a:ext>
            </a:extLst>
          </p:cNvPr>
          <p:cNvSpPr/>
          <p:nvPr/>
        </p:nvSpPr>
        <p:spPr>
          <a:xfrm>
            <a:off x="7173355" y="4109456"/>
            <a:ext cx="387651" cy="630087"/>
          </a:xfrm>
          <a:custGeom>
            <a:avLst/>
            <a:gdLst/>
            <a:ahLst/>
            <a:cxnLst/>
            <a:rect l="l" t="t" r="r" b="b"/>
            <a:pathLst>
              <a:path w="5050" h="8208" extrusionOk="0">
                <a:moveTo>
                  <a:pt x="31" y="0"/>
                </a:moveTo>
                <a:lnTo>
                  <a:pt x="1" y="8207"/>
                </a:lnTo>
                <a:lnTo>
                  <a:pt x="5049" y="8207"/>
                </a:lnTo>
                <a:lnTo>
                  <a:pt x="4508" y="3563"/>
                </a:lnTo>
                <a:lnTo>
                  <a:pt x="4508" y="3494"/>
                </a:lnTo>
                <a:lnTo>
                  <a:pt x="4350" y="1968"/>
                </a:lnTo>
                <a:lnTo>
                  <a:pt x="4341" y="1821"/>
                </a:lnTo>
                <a:lnTo>
                  <a:pt x="4331" y="1801"/>
                </a:lnTo>
                <a:lnTo>
                  <a:pt x="31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27">
            <a:extLst>
              <a:ext uri="{FF2B5EF4-FFF2-40B4-BE49-F238E27FC236}">
                <a16:creationId xmlns:a16="http://schemas.microsoft.com/office/drawing/2014/main" id="{0EFB05C4-C9B3-813E-951A-2CCE9ED4D4BB}"/>
              </a:ext>
            </a:extLst>
          </p:cNvPr>
          <p:cNvSpPr/>
          <p:nvPr/>
        </p:nvSpPr>
        <p:spPr>
          <a:xfrm>
            <a:off x="7339546" y="4249245"/>
            <a:ext cx="179855" cy="128505"/>
          </a:xfrm>
          <a:custGeom>
            <a:avLst/>
            <a:gdLst/>
            <a:ahLst/>
            <a:cxnLst/>
            <a:rect l="l" t="t" r="r" b="b"/>
            <a:pathLst>
              <a:path w="2343" h="1674" extrusionOk="0">
                <a:moveTo>
                  <a:pt x="1" y="0"/>
                </a:moveTo>
                <a:cubicBezTo>
                  <a:pt x="99" y="945"/>
                  <a:pt x="897" y="1673"/>
                  <a:pt x="1870" y="1673"/>
                </a:cubicBezTo>
                <a:lnTo>
                  <a:pt x="2343" y="1673"/>
                </a:lnTo>
                <a:lnTo>
                  <a:pt x="2185" y="147"/>
                </a:lnTo>
                <a:lnTo>
                  <a:pt x="2176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9" name="Google Shape;4329;p27">
            <a:extLst>
              <a:ext uri="{FF2B5EF4-FFF2-40B4-BE49-F238E27FC236}">
                <a16:creationId xmlns:a16="http://schemas.microsoft.com/office/drawing/2014/main" id="{95F59A83-4029-5C3D-9EF5-095944EDC774}"/>
              </a:ext>
            </a:extLst>
          </p:cNvPr>
          <p:cNvSpPr/>
          <p:nvPr/>
        </p:nvSpPr>
        <p:spPr>
          <a:xfrm>
            <a:off x="6625732" y="3591215"/>
            <a:ext cx="550003" cy="1148328"/>
          </a:xfrm>
          <a:custGeom>
            <a:avLst/>
            <a:gdLst/>
            <a:ahLst/>
            <a:cxnLst/>
            <a:rect l="l" t="t" r="r" b="b"/>
            <a:pathLst>
              <a:path w="7165" h="14959" extrusionOk="0">
                <a:moveTo>
                  <a:pt x="492" y="817"/>
                </a:moveTo>
                <a:lnTo>
                  <a:pt x="3080" y="955"/>
                </a:lnTo>
                <a:cubicBezTo>
                  <a:pt x="4064" y="1181"/>
                  <a:pt x="4871" y="1880"/>
                  <a:pt x="5236" y="2815"/>
                </a:cubicBezTo>
                <a:lnTo>
                  <a:pt x="6810" y="6751"/>
                </a:lnTo>
                <a:lnTo>
                  <a:pt x="788" y="6633"/>
                </a:lnTo>
                <a:lnTo>
                  <a:pt x="492" y="817"/>
                </a:lnTo>
                <a:close/>
                <a:moveTo>
                  <a:pt x="0" y="0"/>
                </a:moveTo>
                <a:lnTo>
                  <a:pt x="502" y="14958"/>
                </a:lnTo>
                <a:lnTo>
                  <a:pt x="7135" y="14958"/>
                </a:lnTo>
                <a:lnTo>
                  <a:pt x="7165" y="6840"/>
                </a:lnTo>
                <a:lnTo>
                  <a:pt x="6328" y="3612"/>
                </a:lnTo>
                <a:cubicBezTo>
                  <a:pt x="5875" y="1880"/>
                  <a:pt x="4468" y="551"/>
                  <a:pt x="2716" y="197"/>
                </a:cubicBezTo>
                <a:lnTo>
                  <a:pt x="0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27">
            <a:extLst>
              <a:ext uri="{FF2B5EF4-FFF2-40B4-BE49-F238E27FC236}">
                <a16:creationId xmlns:a16="http://schemas.microsoft.com/office/drawing/2014/main" id="{F4A3B1EB-0AC9-BE33-D20A-97CFC42C0578}"/>
              </a:ext>
            </a:extLst>
          </p:cNvPr>
          <p:cNvSpPr/>
          <p:nvPr/>
        </p:nvSpPr>
        <p:spPr>
          <a:xfrm>
            <a:off x="7171820" y="4114753"/>
            <a:ext cx="5450" cy="523537"/>
          </a:xfrm>
          <a:custGeom>
            <a:avLst/>
            <a:gdLst/>
            <a:ahLst/>
            <a:cxnLst/>
            <a:rect l="l" t="t" r="r" b="b"/>
            <a:pathLst>
              <a:path w="71" h="6820" extrusionOk="0">
                <a:moveTo>
                  <a:pt x="51" y="0"/>
                </a:moveTo>
                <a:cubicBezTo>
                  <a:pt x="31" y="0"/>
                  <a:pt x="31" y="10"/>
                  <a:pt x="31" y="20"/>
                </a:cubicBezTo>
                <a:lnTo>
                  <a:pt x="1" y="6800"/>
                </a:lnTo>
                <a:cubicBezTo>
                  <a:pt x="1" y="6820"/>
                  <a:pt x="11" y="6820"/>
                  <a:pt x="21" y="6820"/>
                </a:cubicBezTo>
                <a:cubicBezTo>
                  <a:pt x="31" y="6820"/>
                  <a:pt x="40" y="6820"/>
                  <a:pt x="40" y="6800"/>
                </a:cubicBezTo>
                <a:lnTo>
                  <a:pt x="70" y="20"/>
                </a:lnTo>
                <a:cubicBezTo>
                  <a:pt x="70" y="10"/>
                  <a:pt x="60" y="0"/>
                  <a:pt x="51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27">
            <a:extLst>
              <a:ext uri="{FF2B5EF4-FFF2-40B4-BE49-F238E27FC236}">
                <a16:creationId xmlns:a16="http://schemas.microsoft.com/office/drawing/2014/main" id="{7B1BF3FB-C838-6F30-C6B4-B5A72676A886}"/>
              </a:ext>
            </a:extLst>
          </p:cNvPr>
          <p:cNvSpPr/>
          <p:nvPr/>
        </p:nvSpPr>
        <p:spPr>
          <a:xfrm>
            <a:off x="6718614" y="4197812"/>
            <a:ext cx="170797" cy="43910"/>
          </a:xfrm>
          <a:custGeom>
            <a:avLst/>
            <a:gdLst/>
            <a:ahLst/>
            <a:cxnLst/>
            <a:rect l="l" t="t" r="r" b="b"/>
            <a:pathLst>
              <a:path w="2225" h="572" extrusionOk="0">
                <a:moveTo>
                  <a:pt x="0" y="1"/>
                </a:moveTo>
                <a:cubicBezTo>
                  <a:pt x="0" y="316"/>
                  <a:pt x="256" y="572"/>
                  <a:pt x="571" y="572"/>
                </a:cubicBezTo>
                <a:lnTo>
                  <a:pt x="1654" y="572"/>
                </a:lnTo>
                <a:cubicBezTo>
                  <a:pt x="1969" y="572"/>
                  <a:pt x="2224" y="316"/>
                  <a:pt x="2224" y="1"/>
                </a:cubicBez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27">
            <a:extLst>
              <a:ext uri="{FF2B5EF4-FFF2-40B4-BE49-F238E27FC236}">
                <a16:creationId xmlns:a16="http://schemas.microsoft.com/office/drawing/2014/main" id="{8AAF780A-EA6E-CA83-8CCF-D955F73A051B}"/>
              </a:ext>
            </a:extLst>
          </p:cNvPr>
          <p:cNvSpPr/>
          <p:nvPr/>
        </p:nvSpPr>
        <p:spPr>
          <a:xfrm>
            <a:off x="4740214" y="4636755"/>
            <a:ext cx="2820792" cy="102788"/>
          </a:xfrm>
          <a:custGeom>
            <a:avLst/>
            <a:gdLst/>
            <a:ahLst/>
            <a:cxnLst/>
            <a:rect l="l" t="t" r="r" b="b"/>
            <a:pathLst>
              <a:path w="36747" h="1339" extrusionOk="0">
                <a:moveTo>
                  <a:pt x="0" y="0"/>
                </a:moveTo>
                <a:lnTo>
                  <a:pt x="0" y="1338"/>
                </a:lnTo>
                <a:lnTo>
                  <a:pt x="36746" y="1338"/>
                </a:lnTo>
                <a:lnTo>
                  <a:pt x="36746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27">
            <a:extLst>
              <a:ext uri="{FF2B5EF4-FFF2-40B4-BE49-F238E27FC236}">
                <a16:creationId xmlns:a16="http://schemas.microsoft.com/office/drawing/2014/main" id="{00E81A0E-5FEB-0CCA-06A7-AD27CC96E04D}"/>
              </a:ext>
            </a:extLst>
          </p:cNvPr>
          <p:cNvSpPr/>
          <p:nvPr/>
        </p:nvSpPr>
        <p:spPr>
          <a:xfrm>
            <a:off x="6659661" y="3650094"/>
            <a:ext cx="494120" cy="463200"/>
          </a:xfrm>
          <a:custGeom>
            <a:avLst/>
            <a:gdLst/>
            <a:ahLst/>
            <a:cxnLst/>
            <a:rect l="l" t="t" r="r" b="b"/>
            <a:pathLst>
              <a:path w="6437" h="6034" extrusionOk="0">
                <a:moveTo>
                  <a:pt x="99" y="99"/>
                </a:moveTo>
                <a:lnTo>
                  <a:pt x="2629" y="237"/>
                </a:lnTo>
                <a:cubicBezTo>
                  <a:pt x="3593" y="464"/>
                  <a:pt x="4390" y="1142"/>
                  <a:pt x="4754" y="2067"/>
                </a:cubicBezTo>
                <a:lnTo>
                  <a:pt x="6299" y="5935"/>
                </a:lnTo>
                <a:lnTo>
                  <a:pt x="394" y="5817"/>
                </a:lnTo>
                <a:lnTo>
                  <a:pt x="99" y="99"/>
                </a:lnTo>
                <a:close/>
                <a:moveTo>
                  <a:pt x="1" y="1"/>
                </a:moveTo>
                <a:lnTo>
                  <a:pt x="306" y="5866"/>
                </a:lnTo>
                <a:lnTo>
                  <a:pt x="306" y="5905"/>
                </a:lnTo>
                <a:lnTo>
                  <a:pt x="6437" y="6034"/>
                </a:lnTo>
                <a:lnTo>
                  <a:pt x="4843" y="2028"/>
                </a:lnTo>
                <a:cubicBezTo>
                  <a:pt x="4469" y="1083"/>
                  <a:pt x="3642" y="375"/>
                  <a:pt x="2648" y="13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4" name="Google Shape;4334;p27">
            <a:extLst>
              <a:ext uri="{FF2B5EF4-FFF2-40B4-BE49-F238E27FC236}">
                <a16:creationId xmlns:a16="http://schemas.microsoft.com/office/drawing/2014/main" id="{A6899B80-7038-11CA-C3A5-EF619C6F46E6}"/>
              </a:ext>
            </a:extLst>
          </p:cNvPr>
          <p:cNvSpPr/>
          <p:nvPr/>
        </p:nvSpPr>
        <p:spPr>
          <a:xfrm>
            <a:off x="6779026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7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7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7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5" name="Google Shape;4335;p27">
            <a:extLst>
              <a:ext uri="{FF2B5EF4-FFF2-40B4-BE49-F238E27FC236}">
                <a16:creationId xmlns:a16="http://schemas.microsoft.com/office/drawing/2014/main" id="{337193ED-7848-61C6-EB5E-363BFF47EEAD}"/>
              </a:ext>
            </a:extLst>
          </p:cNvPr>
          <p:cNvSpPr/>
          <p:nvPr/>
        </p:nvSpPr>
        <p:spPr>
          <a:xfrm>
            <a:off x="6862160" y="4687343"/>
            <a:ext cx="251627" cy="252403"/>
          </a:xfrm>
          <a:custGeom>
            <a:avLst/>
            <a:gdLst/>
            <a:ahLst/>
            <a:cxnLst/>
            <a:rect l="l" t="t" r="r" b="b"/>
            <a:pathLst>
              <a:path w="3278" h="3288" extrusionOk="0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27">
            <a:extLst>
              <a:ext uri="{FF2B5EF4-FFF2-40B4-BE49-F238E27FC236}">
                <a16:creationId xmlns:a16="http://schemas.microsoft.com/office/drawing/2014/main" id="{24D9C6CF-A2B3-8861-A7E1-77801D466E18}"/>
              </a:ext>
            </a:extLst>
          </p:cNvPr>
          <p:cNvSpPr/>
          <p:nvPr/>
        </p:nvSpPr>
        <p:spPr>
          <a:xfrm>
            <a:off x="5051410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7" name="Google Shape;4337;p27">
            <a:extLst>
              <a:ext uri="{FF2B5EF4-FFF2-40B4-BE49-F238E27FC236}">
                <a16:creationId xmlns:a16="http://schemas.microsoft.com/office/drawing/2014/main" id="{F68AD94A-400F-A33E-499E-025124053425}"/>
              </a:ext>
            </a:extLst>
          </p:cNvPr>
          <p:cNvSpPr/>
          <p:nvPr/>
        </p:nvSpPr>
        <p:spPr>
          <a:xfrm>
            <a:off x="5134543" y="4687343"/>
            <a:ext cx="251551" cy="252403"/>
          </a:xfrm>
          <a:custGeom>
            <a:avLst/>
            <a:gdLst/>
            <a:ahLst/>
            <a:cxnLst/>
            <a:rect l="l" t="t" r="r" b="b"/>
            <a:pathLst>
              <a:path w="3277" h="3288" extrusionOk="0">
                <a:moveTo>
                  <a:pt x="1643" y="1"/>
                </a:moveTo>
                <a:cubicBezTo>
                  <a:pt x="738" y="1"/>
                  <a:pt x="0" y="739"/>
                  <a:pt x="0" y="1644"/>
                </a:cubicBezTo>
                <a:cubicBezTo>
                  <a:pt x="0" y="2549"/>
                  <a:pt x="738" y="3288"/>
                  <a:pt x="1643" y="3288"/>
                </a:cubicBezTo>
                <a:cubicBezTo>
                  <a:pt x="2549" y="3288"/>
                  <a:pt x="3277" y="2549"/>
                  <a:pt x="3277" y="1644"/>
                </a:cubicBezTo>
                <a:cubicBezTo>
                  <a:pt x="3277" y="739"/>
                  <a:pt x="2549" y="1"/>
                  <a:pt x="1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27">
            <a:extLst>
              <a:ext uri="{FF2B5EF4-FFF2-40B4-BE49-F238E27FC236}">
                <a16:creationId xmlns:a16="http://schemas.microsoft.com/office/drawing/2014/main" id="{19DBBCF4-DDC6-F3DC-7956-36FC7BDA7865}"/>
              </a:ext>
            </a:extLst>
          </p:cNvPr>
          <p:cNvSpPr/>
          <p:nvPr/>
        </p:nvSpPr>
        <p:spPr>
          <a:xfrm>
            <a:off x="7393971" y="4604283"/>
            <a:ext cx="173099" cy="135260"/>
          </a:xfrm>
          <a:custGeom>
            <a:avLst/>
            <a:gdLst/>
            <a:ahLst/>
            <a:cxnLst/>
            <a:rect l="l" t="t" r="r" b="b"/>
            <a:pathLst>
              <a:path w="2255" h="1762" extrusionOk="0">
                <a:moveTo>
                  <a:pt x="99" y="0"/>
                </a:moveTo>
                <a:cubicBezTo>
                  <a:pt x="50" y="0"/>
                  <a:pt x="0" y="40"/>
                  <a:pt x="0" y="99"/>
                </a:cubicBezTo>
                <a:lnTo>
                  <a:pt x="0" y="1761"/>
                </a:lnTo>
                <a:lnTo>
                  <a:pt x="2254" y="1761"/>
                </a:lnTo>
                <a:lnTo>
                  <a:pt x="2254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9" name="Google Shape;4339;p27">
            <a:extLst>
              <a:ext uri="{FF2B5EF4-FFF2-40B4-BE49-F238E27FC236}">
                <a16:creationId xmlns:a16="http://schemas.microsoft.com/office/drawing/2014/main" id="{0306101B-E45E-21FE-5F0B-A65C02A49C60}"/>
              </a:ext>
            </a:extLst>
          </p:cNvPr>
          <p:cNvSpPr/>
          <p:nvPr/>
        </p:nvSpPr>
        <p:spPr>
          <a:xfrm>
            <a:off x="7137891" y="3951550"/>
            <a:ext cx="126965" cy="176099"/>
          </a:xfrm>
          <a:custGeom>
            <a:avLst/>
            <a:gdLst/>
            <a:ahLst/>
            <a:cxnLst/>
            <a:rect l="l" t="t" r="r" b="b"/>
            <a:pathLst>
              <a:path w="1654" h="2294" extrusionOk="0">
                <a:moveTo>
                  <a:pt x="0" y="1"/>
                </a:moveTo>
                <a:lnTo>
                  <a:pt x="0" y="2293"/>
                </a:lnTo>
                <a:lnTo>
                  <a:pt x="1654" y="2293"/>
                </a:lnTo>
                <a:lnTo>
                  <a:pt x="1654" y="1654"/>
                </a:lnTo>
                <a:cubicBezTo>
                  <a:pt x="1654" y="738"/>
                  <a:pt x="915" y="1"/>
                  <a:pt x="0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0" name="Google Shape;4340;p27">
            <a:extLst>
              <a:ext uri="{FF2B5EF4-FFF2-40B4-BE49-F238E27FC236}">
                <a16:creationId xmlns:a16="http://schemas.microsoft.com/office/drawing/2014/main" id="{20832B8E-60B9-F1B9-EFF5-1E76B54459E5}"/>
              </a:ext>
            </a:extLst>
          </p:cNvPr>
          <p:cNvSpPr/>
          <p:nvPr/>
        </p:nvSpPr>
        <p:spPr>
          <a:xfrm>
            <a:off x="7136356" y="3950092"/>
            <a:ext cx="130036" cy="179016"/>
          </a:xfrm>
          <a:custGeom>
            <a:avLst/>
            <a:gdLst/>
            <a:ahLst/>
            <a:cxnLst/>
            <a:rect l="l" t="t" r="r" b="b"/>
            <a:pathLst>
              <a:path w="1694" h="2332" extrusionOk="0">
                <a:moveTo>
                  <a:pt x="20" y="0"/>
                </a:moveTo>
                <a:cubicBezTo>
                  <a:pt x="10" y="0"/>
                  <a:pt x="1" y="9"/>
                  <a:pt x="1" y="20"/>
                </a:cubicBezTo>
                <a:lnTo>
                  <a:pt x="1" y="2312"/>
                </a:lnTo>
                <a:cubicBezTo>
                  <a:pt x="1" y="2323"/>
                  <a:pt x="10" y="2332"/>
                  <a:pt x="20" y="2332"/>
                </a:cubicBezTo>
                <a:lnTo>
                  <a:pt x="1674" y="2332"/>
                </a:lnTo>
                <a:cubicBezTo>
                  <a:pt x="1683" y="2332"/>
                  <a:pt x="1693" y="2323"/>
                  <a:pt x="1693" y="2312"/>
                </a:cubicBezTo>
                <a:cubicBezTo>
                  <a:pt x="1693" y="2293"/>
                  <a:pt x="1683" y="2293"/>
                  <a:pt x="1674" y="2293"/>
                </a:cubicBezTo>
                <a:lnTo>
                  <a:pt x="40" y="2293"/>
                </a:lnTo>
                <a:lnTo>
                  <a:pt x="40" y="20"/>
                </a:lnTo>
                <a:cubicBezTo>
                  <a:pt x="40" y="9"/>
                  <a:pt x="30" y="0"/>
                  <a:pt x="20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1" name="Google Shape;4341;p27">
            <a:extLst>
              <a:ext uri="{FF2B5EF4-FFF2-40B4-BE49-F238E27FC236}">
                <a16:creationId xmlns:a16="http://schemas.microsoft.com/office/drawing/2014/main" id="{5DC81B57-3D65-A34F-46B1-E5491E9CD43F}"/>
              </a:ext>
            </a:extLst>
          </p:cNvPr>
          <p:cNvGrpSpPr/>
          <p:nvPr/>
        </p:nvGrpSpPr>
        <p:grpSpPr>
          <a:xfrm>
            <a:off x="-2106861" y="3357005"/>
            <a:ext cx="2826856" cy="1665877"/>
            <a:chOff x="5425400" y="2021300"/>
            <a:chExt cx="920650" cy="542525"/>
          </a:xfrm>
        </p:grpSpPr>
        <p:sp>
          <p:nvSpPr>
            <p:cNvPr id="4342" name="Google Shape;4342;p27">
              <a:extLst>
                <a:ext uri="{FF2B5EF4-FFF2-40B4-BE49-F238E27FC236}">
                  <a16:creationId xmlns:a16="http://schemas.microsoft.com/office/drawing/2014/main" id="{061DCB44-DF16-2F2A-8008-635B304090D6}"/>
                </a:ext>
              </a:extLst>
            </p:cNvPr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7">
              <a:extLst>
                <a:ext uri="{FF2B5EF4-FFF2-40B4-BE49-F238E27FC236}">
                  <a16:creationId xmlns:a16="http://schemas.microsoft.com/office/drawing/2014/main" id="{EF93AAA9-BA1B-1511-6473-46E9E90A0CAB}"/>
                </a:ext>
              </a:extLst>
            </p:cNvPr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7">
              <a:extLst>
                <a:ext uri="{FF2B5EF4-FFF2-40B4-BE49-F238E27FC236}">
                  <a16:creationId xmlns:a16="http://schemas.microsoft.com/office/drawing/2014/main" id="{B1911FA1-EF4F-6BD9-5A2A-497FE32DB96D}"/>
                </a:ext>
              </a:extLst>
            </p:cNvPr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7">
              <a:extLst>
                <a:ext uri="{FF2B5EF4-FFF2-40B4-BE49-F238E27FC236}">
                  <a16:creationId xmlns:a16="http://schemas.microsoft.com/office/drawing/2014/main" id="{84731F86-2C7D-BD22-7A33-F3A29A952A53}"/>
                </a:ext>
              </a:extLst>
            </p:cNvPr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7">
              <a:extLst>
                <a:ext uri="{FF2B5EF4-FFF2-40B4-BE49-F238E27FC236}">
                  <a16:creationId xmlns:a16="http://schemas.microsoft.com/office/drawing/2014/main" id="{858AF65D-EF10-D020-0849-54144535DEEF}"/>
                </a:ext>
              </a:extLst>
            </p:cNvPr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7">
              <a:extLst>
                <a:ext uri="{FF2B5EF4-FFF2-40B4-BE49-F238E27FC236}">
                  <a16:creationId xmlns:a16="http://schemas.microsoft.com/office/drawing/2014/main" id="{493F8AD5-9F77-BDCD-13F1-5E6F8D55BBC3}"/>
                </a:ext>
              </a:extLst>
            </p:cNvPr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7">
              <a:extLst>
                <a:ext uri="{FF2B5EF4-FFF2-40B4-BE49-F238E27FC236}">
                  <a16:creationId xmlns:a16="http://schemas.microsoft.com/office/drawing/2014/main" id="{C3C1FA1A-DCA4-7E73-E949-FB74B45E159D}"/>
                </a:ext>
              </a:extLst>
            </p:cNvPr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7">
              <a:extLst>
                <a:ext uri="{FF2B5EF4-FFF2-40B4-BE49-F238E27FC236}">
                  <a16:creationId xmlns:a16="http://schemas.microsoft.com/office/drawing/2014/main" id="{7A62F262-6492-162A-82B3-82C0D2E5826F}"/>
                </a:ext>
              </a:extLst>
            </p:cNvPr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7">
              <a:extLst>
                <a:ext uri="{FF2B5EF4-FFF2-40B4-BE49-F238E27FC236}">
                  <a16:creationId xmlns:a16="http://schemas.microsoft.com/office/drawing/2014/main" id="{B6AE4C7E-65C9-3DB8-7B90-F28CC437225E}"/>
                </a:ext>
              </a:extLst>
            </p:cNvPr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7">
              <a:extLst>
                <a:ext uri="{FF2B5EF4-FFF2-40B4-BE49-F238E27FC236}">
                  <a16:creationId xmlns:a16="http://schemas.microsoft.com/office/drawing/2014/main" id="{21C75832-1F04-8A74-5669-73EF91CED1CA}"/>
                </a:ext>
              </a:extLst>
            </p:cNvPr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7">
              <a:extLst>
                <a:ext uri="{FF2B5EF4-FFF2-40B4-BE49-F238E27FC236}">
                  <a16:creationId xmlns:a16="http://schemas.microsoft.com/office/drawing/2014/main" id="{AF541CA3-7864-5CDF-9922-2727A1D8DD5A}"/>
                </a:ext>
              </a:extLst>
            </p:cNvPr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7">
              <a:extLst>
                <a:ext uri="{FF2B5EF4-FFF2-40B4-BE49-F238E27FC236}">
                  <a16:creationId xmlns:a16="http://schemas.microsoft.com/office/drawing/2014/main" id="{9A280726-965E-66E4-4AFC-A75DF8056CF2}"/>
                </a:ext>
              </a:extLst>
            </p:cNvPr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7">
              <a:extLst>
                <a:ext uri="{FF2B5EF4-FFF2-40B4-BE49-F238E27FC236}">
                  <a16:creationId xmlns:a16="http://schemas.microsoft.com/office/drawing/2014/main" id="{8280767B-93E9-ADB3-D789-CE9F2760157D}"/>
                </a:ext>
              </a:extLst>
            </p:cNvPr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7">
              <a:extLst>
                <a:ext uri="{FF2B5EF4-FFF2-40B4-BE49-F238E27FC236}">
                  <a16:creationId xmlns:a16="http://schemas.microsoft.com/office/drawing/2014/main" id="{C3E8EF63-D888-99A0-2E95-25DE88593407}"/>
                </a:ext>
              </a:extLst>
            </p:cNvPr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7">
              <a:extLst>
                <a:ext uri="{FF2B5EF4-FFF2-40B4-BE49-F238E27FC236}">
                  <a16:creationId xmlns:a16="http://schemas.microsoft.com/office/drawing/2014/main" id="{C267A4F9-294D-4335-B5B4-A58E3F27079E}"/>
                </a:ext>
              </a:extLst>
            </p:cNvPr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7">
              <a:extLst>
                <a:ext uri="{FF2B5EF4-FFF2-40B4-BE49-F238E27FC236}">
                  <a16:creationId xmlns:a16="http://schemas.microsoft.com/office/drawing/2014/main" id="{AADC0A26-DFA2-1F82-361E-63BEF056C15D}"/>
                </a:ext>
              </a:extLst>
            </p:cNvPr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7">
              <a:extLst>
                <a:ext uri="{FF2B5EF4-FFF2-40B4-BE49-F238E27FC236}">
                  <a16:creationId xmlns:a16="http://schemas.microsoft.com/office/drawing/2014/main" id="{692C90D9-9DC8-175B-17E5-7A9B953A968A}"/>
                </a:ext>
              </a:extLst>
            </p:cNvPr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7">
              <a:extLst>
                <a:ext uri="{FF2B5EF4-FFF2-40B4-BE49-F238E27FC236}">
                  <a16:creationId xmlns:a16="http://schemas.microsoft.com/office/drawing/2014/main" id="{BAF510D1-23A4-986C-CB21-834720DAD54F}"/>
                </a:ext>
              </a:extLst>
            </p:cNvPr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7">
              <a:extLst>
                <a:ext uri="{FF2B5EF4-FFF2-40B4-BE49-F238E27FC236}">
                  <a16:creationId xmlns:a16="http://schemas.microsoft.com/office/drawing/2014/main" id="{69FD14C8-0E8D-61B0-5AEF-CC9884001FC3}"/>
                </a:ext>
              </a:extLst>
            </p:cNvPr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7">
              <a:extLst>
                <a:ext uri="{FF2B5EF4-FFF2-40B4-BE49-F238E27FC236}">
                  <a16:creationId xmlns:a16="http://schemas.microsoft.com/office/drawing/2014/main" id="{A97E3083-F6BD-A8A2-3F5A-853979F419E3}"/>
                </a:ext>
              </a:extLst>
            </p:cNvPr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7">
              <a:extLst>
                <a:ext uri="{FF2B5EF4-FFF2-40B4-BE49-F238E27FC236}">
                  <a16:creationId xmlns:a16="http://schemas.microsoft.com/office/drawing/2014/main" id="{DC725882-A497-54F0-5FE3-83D51EB39C1A}"/>
                </a:ext>
              </a:extLst>
            </p:cNvPr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7">
              <a:extLst>
                <a:ext uri="{FF2B5EF4-FFF2-40B4-BE49-F238E27FC236}">
                  <a16:creationId xmlns:a16="http://schemas.microsoft.com/office/drawing/2014/main" id="{A88E58E7-E24D-9528-D138-A3763B9CBB6E}"/>
                </a:ext>
              </a:extLst>
            </p:cNvPr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7">
              <a:extLst>
                <a:ext uri="{FF2B5EF4-FFF2-40B4-BE49-F238E27FC236}">
                  <a16:creationId xmlns:a16="http://schemas.microsoft.com/office/drawing/2014/main" id="{93B68531-0DA0-4F66-B041-09355F7D3FA5}"/>
                </a:ext>
              </a:extLst>
            </p:cNvPr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7">
              <a:extLst>
                <a:ext uri="{FF2B5EF4-FFF2-40B4-BE49-F238E27FC236}">
                  <a16:creationId xmlns:a16="http://schemas.microsoft.com/office/drawing/2014/main" id="{E45E531C-1E0D-7D55-625F-D21EDFE1CB4D}"/>
                </a:ext>
              </a:extLst>
            </p:cNvPr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7">
              <a:extLst>
                <a:ext uri="{FF2B5EF4-FFF2-40B4-BE49-F238E27FC236}">
                  <a16:creationId xmlns:a16="http://schemas.microsoft.com/office/drawing/2014/main" id="{39BD1E15-1FEF-8344-4142-3F40E775D75D}"/>
                </a:ext>
              </a:extLst>
            </p:cNvPr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7">
              <a:extLst>
                <a:ext uri="{FF2B5EF4-FFF2-40B4-BE49-F238E27FC236}">
                  <a16:creationId xmlns:a16="http://schemas.microsoft.com/office/drawing/2014/main" id="{E62A0861-F39F-F4A8-CEB3-29B5B2EE30E3}"/>
                </a:ext>
              </a:extLst>
            </p:cNvPr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7">
              <a:extLst>
                <a:ext uri="{FF2B5EF4-FFF2-40B4-BE49-F238E27FC236}">
                  <a16:creationId xmlns:a16="http://schemas.microsoft.com/office/drawing/2014/main" id="{74D3DEC1-4632-6F22-B2F6-C3CC14700648}"/>
                </a:ext>
              </a:extLst>
            </p:cNvPr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7">
              <a:extLst>
                <a:ext uri="{FF2B5EF4-FFF2-40B4-BE49-F238E27FC236}">
                  <a16:creationId xmlns:a16="http://schemas.microsoft.com/office/drawing/2014/main" id="{F9304C16-EB4F-1A53-8DAA-B3FA5EBBE718}"/>
                </a:ext>
              </a:extLst>
            </p:cNvPr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7">
              <a:extLst>
                <a:ext uri="{FF2B5EF4-FFF2-40B4-BE49-F238E27FC236}">
                  <a16:creationId xmlns:a16="http://schemas.microsoft.com/office/drawing/2014/main" id="{6FB41FC0-D197-5D65-ACB5-02E4F6B91025}"/>
                </a:ext>
              </a:extLst>
            </p:cNvPr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7">
              <a:extLst>
                <a:ext uri="{FF2B5EF4-FFF2-40B4-BE49-F238E27FC236}">
                  <a16:creationId xmlns:a16="http://schemas.microsoft.com/office/drawing/2014/main" id="{94CF2183-F6F2-C41C-718E-093E55D6095E}"/>
                </a:ext>
              </a:extLst>
            </p:cNvPr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7">
              <a:extLst>
                <a:ext uri="{FF2B5EF4-FFF2-40B4-BE49-F238E27FC236}">
                  <a16:creationId xmlns:a16="http://schemas.microsoft.com/office/drawing/2014/main" id="{FC8A079B-D252-08DC-9306-B073F90597CA}"/>
                </a:ext>
              </a:extLst>
            </p:cNvPr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7">
              <a:extLst>
                <a:ext uri="{FF2B5EF4-FFF2-40B4-BE49-F238E27FC236}">
                  <a16:creationId xmlns:a16="http://schemas.microsoft.com/office/drawing/2014/main" id="{09C2F8B7-A117-D03F-E529-4C863189D479}"/>
                </a:ext>
              </a:extLst>
            </p:cNvPr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7">
              <a:extLst>
                <a:ext uri="{FF2B5EF4-FFF2-40B4-BE49-F238E27FC236}">
                  <a16:creationId xmlns:a16="http://schemas.microsoft.com/office/drawing/2014/main" id="{F044B77D-C5E2-A358-B5A2-02FAFA30EC3B}"/>
                </a:ext>
              </a:extLst>
            </p:cNvPr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7">
              <a:extLst>
                <a:ext uri="{FF2B5EF4-FFF2-40B4-BE49-F238E27FC236}">
                  <a16:creationId xmlns:a16="http://schemas.microsoft.com/office/drawing/2014/main" id="{BFE2B7CF-CD39-4B5B-8213-0FB0B38B3CF1}"/>
                </a:ext>
              </a:extLst>
            </p:cNvPr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7">
              <a:extLst>
                <a:ext uri="{FF2B5EF4-FFF2-40B4-BE49-F238E27FC236}">
                  <a16:creationId xmlns:a16="http://schemas.microsoft.com/office/drawing/2014/main" id="{DD9BF962-0022-A424-ADE8-4923F265A657}"/>
                </a:ext>
              </a:extLst>
            </p:cNvPr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7">
              <a:extLst>
                <a:ext uri="{FF2B5EF4-FFF2-40B4-BE49-F238E27FC236}">
                  <a16:creationId xmlns:a16="http://schemas.microsoft.com/office/drawing/2014/main" id="{F4B5D9D5-3026-2069-CC9A-ED3DDC30E14A}"/>
                </a:ext>
              </a:extLst>
            </p:cNvPr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7">
              <a:extLst>
                <a:ext uri="{FF2B5EF4-FFF2-40B4-BE49-F238E27FC236}">
                  <a16:creationId xmlns:a16="http://schemas.microsoft.com/office/drawing/2014/main" id="{02A571C2-2138-AE73-FE9F-3DE933D47429}"/>
                </a:ext>
              </a:extLst>
            </p:cNvPr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7">
              <a:extLst>
                <a:ext uri="{FF2B5EF4-FFF2-40B4-BE49-F238E27FC236}">
                  <a16:creationId xmlns:a16="http://schemas.microsoft.com/office/drawing/2014/main" id="{50F0F66B-603D-B149-1AD8-FE68131459AC}"/>
                </a:ext>
              </a:extLst>
            </p:cNvPr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7">
              <a:extLst>
                <a:ext uri="{FF2B5EF4-FFF2-40B4-BE49-F238E27FC236}">
                  <a16:creationId xmlns:a16="http://schemas.microsoft.com/office/drawing/2014/main" id="{1C86C04B-4CEF-9B20-E1FD-D629B58ED09E}"/>
                </a:ext>
              </a:extLst>
            </p:cNvPr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7">
              <a:extLst>
                <a:ext uri="{FF2B5EF4-FFF2-40B4-BE49-F238E27FC236}">
                  <a16:creationId xmlns:a16="http://schemas.microsoft.com/office/drawing/2014/main" id="{3540CB76-F425-38AB-2469-57BF407D887B}"/>
                </a:ext>
              </a:extLst>
            </p:cNvPr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7">
              <a:extLst>
                <a:ext uri="{FF2B5EF4-FFF2-40B4-BE49-F238E27FC236}">
                  <a16:creationId xmlns:a16="http://schemas.microsoft.com/office/drawing/2014/main" id="{65459422-7462-44B0-5ACA-CD49C7049DF0}"/>
                </a:ext>
              </a:extLst>
            </p:cNvPr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7">
              <a:extLst>
                <a:ext uri="{FF2B5EF4-FFF2-40B4-BE49-F238E27FC236}">
                  <a16:creationId xmlns:a16="http://schemas.microsoft.com/office/drawing/2014/main" id="{1537CAC7-E384-9F95-C228-AA0B605B3CAA}"/>
                </a:ext>
              </a:extLst>
            </p:cNvPr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7">
              <a:extLst>
                <a:ext uri="{FF2B5EF4-FFF2-40B4-BE49-F238E27FC236}">
                  <a16:creationId xmlns:a16="http://schemas.microsoft.com/office/drawing/2014/main" id="{71E7DEB4-3C59-997A-956C-D29974B8A073}"/>
                </a:ext>
              </a:extLst>
            </p:cNvPr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7">
              <a:extLst>
                <a:ext uri="{FF2B5EF4-FFF2-40B4-BE49-F238E27FC236}">
                  <a16:creationId xmlns:a16="http://schemas.microsoft.com/office/drawing/2014/main" id="{E4E93E9B-0495-47AB-6093-67685B1F12A1}"/>
                </a:ext>
              </a:extLst>
            </p:cNvPr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7">
              <a:extLst>
                <a:ext uri="{FF2B5EF4-FFF2-40B4-BE49-F238E27FC236}">
                  <a16:creationId xmlns:a16="http://schemas.microsoft.com/office/drawing/2014/main" id="{7C4D68C9-085E-5EBB-C61A-86BB2E512F29}"/>
                </a:ext>
              </a:extLst>
            </p:cNvPr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7">
              <a:extLst>
                <a:ext uri="{FF2B5EF4-FFF2-40B4-BE49-F238E27FC236}">
                  <a16:creationId xmlns:a16="http://schemas.microsoft.com/office/drawing/2014/main" id="{F858B75C-D32C-C202-D0D5-EF6CC436D3F1}"/>
                </a:ext>
              </a:extLst>
            </p:cNvPr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7">
              <a:extLst>
                <a:ext uri="{FF2B5EF4-FFF2-40B4-BE49-F238E27FC236}">
                  <a16:creationId xmlns:a16="http://schemas.microsoft.com/office/drawing/2014/main" id="{814444D8-4977-7983-21E4-DB8B2ABA6A00}"/>
                </a:ext>
              </a:extLst>
            </p:cNvPr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7">
              <a:extLst>
                <a:ext uri="{FF2B5EF4-FFF2-40B4-BE49-F238E27FC236}">
                  <a16:creationId xmlns:a16="http://schemas.microsoft.com/office/drawing/2014/main" id="{526E3483-F8ED-E7DA-38B2-A03E6FEA3287}"/>
                </a:ext>
              </a:extLst>
            </p:cNvPr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7">
              <a:extLst>
                <a:ext uri="{FF2B5EF4-FFF2-40B4-BE49-F238E27FC236}">
                  <a16:creationId xmlns:a16="http://schemas.microsoft.com/office/drawing/2014/main" id="{6E059E9F-F732-83FF-EAFA-4DE25DFCE61A}"/>
                </a:ext>
              </a:extLst>
            </p:cNvPr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27">
            <a:extLst>
              <a:ext uri="{FF2B5EF4-FFF2-40B4-BE49-F238E27FC236}">
                <a16:creationId xmlns:a16="http://schemas.microsoft.com/office/drawing/2014/main" id="{8068F535-B400-7AEE-F133-4536CAF8D8E7}"/>
              </a:ext>
            </a:extLst>
          </p:cNvPr>
          <p:cNvGrpSpPr/>
          <p:nvPr/>
        </p:nvGrpSpPr>
        <p:grpSpPr>
          <a:xfrm>
            <a:off x="8298989" y="3357005"/>
            <a:ext cx="2826856" cy="1665877"/>
            <a:chOff x="1170489" y="3357005"/>
            <a:chExt cx="2826856" cy="1665877"/>
          </a:xfrm>
        </p:grpSpPr>
        <p:sp>
          <p:nvSpPr>
            <p:cNvPr id="4392" name="Google Shape;4392;p27">
              <a:extLst>
                <a:ext uri="{FF2B5EF4-FFF2-40B4-BE49-F238E27FC236}">
                  <a16:creationId xmlns:a16="http://schemas.microsoft.com/office/drawing/2014/main" id="{D0CC5901-9679-AFAA-E4CE-0CE385554601}"/>
                </a:ext>
              </a:extLst>
            </p:cNvPr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7">
              <a:extLst>
                <a:ext uri="{FF2B5EF4-FFF2-40B4-BE49-F238E27FC236}">
                  <a16:creationId xmlns:a16="http://schemas.microsoft.com/office/drawing/2014/main" id="{2930EF70-A563-15BF-D88E-247A96DC7CE1}"/>
                </a:ext>
              </a:extLst>
            </p:cNvPr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7">
              <a:extLst>
                <a:ext uri="{FF2B5EF4-FFF2-40B4-BE49-F238E27FC236}">
                  <a16:creationId xmlns:a16="http://schemas.microsoft.com/office/drawing/2014/main" id="{C8CD4358-4668-2429-403B-B282C241F3C1}"/>
                </a:ext>
              </a:extLst>
            </p:cNvPr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7">
              <a:extLst>
                <a:ext uri="{FF2B5EF4-FFF2-40B4-BE49-F238E27FC236}">
                  <a16:creationId xmlns:a16="http://schemas.microsoft.com/office/drawing/2014/main" id="{9713D277-A1CF-DA08-AC44-9C61554CB97A}"/>
                </a:ext>
              </a:extLst>
            </p:cNvPr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7">
              <a:extLst>
                <a:ext uri="{FF2B5EF4-FFF2-40B4-BE49-F238E27FC236}">
                  <a16:creationId xmlns:a16="http://schemas.microsoft.com/office/drawing/2014/main" id="{8D5DC507-F614-9ECA-BE7C-41A3CBD8B613}"/>
                </a:ext>
              </a:extLst>
            </p:cNvPr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7">
              <a:extLst>
                <a:ext uri="{FF2B5EF4-FFF2-40B4-BE49-F238E27FC236}">
                  <a16:creationId xmlns:a16="http://schemas.microsoft.com/office/drawing/2014/main" id="{88C86318-CCAA-32D0-D36E-6DC971D6533F}"/>
                </a:ext>
              </a:extLst>
            </p:cNvPr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7">
              <a:extLst>
                <a:ext uri="{FF2B5EF4-FFF2-40B4-BE49-F238E27FC236}">
                  <a16:creationId xmlns:a16="http://schemas.microsoft.com/office/drawing/2014/main" id="{2D701417-63FE-C555-A214-3F076785F1AB}"/>
                </a:ext>
              </a:extLst>
            </p:cNvPr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7">
              <a:extLst>
                <a:ext uri="{FF2B5EF4-FFF2-40B4-BE49-F238E27FC236}">
                  <a16:creationId xmlns:a16="http://schemas.microsoft.com/office/drawing/2014/main" id="{7F4614BB-3378-98F2-0760-535A392BED2A}"/>
                </a:ext>
              </a:extLst>
            </p:cNvPr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7">
              <a:extLst>
                <a:ext uri="{FF2B5EF4-FFF2-40B4-BE49-F238E27FC236}">
                  <a16:creationId xmlns:a16="http://schemas.microsoft.com/office/drawing/2014/main" id="{501A19A1-1271-7D37-6EAD-B287360D88A0}"/>
                </a:ext>
              </a:extLst>
            </p:cNvPr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7">
              <a:extLst>
                <a:ext uri="{FF2B5EF4-FFF2-40B4-BE49-F238E27FC236}">
                  <a16:creationId xmlns:a16="http://schemas.microsoft.com/office/drawing/2014/main" id="{DF6D2925-23DC-7EBD-B49E-E78C6C0CE2C5}"/>
                </a:ext>
              </a:extLst>
            </p:cNvPr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7">
              <a:extLst>
                <a:ext uri="{FF2B5EF4-FFF2-40B4-BE49-F238E27FC236}">
                  <a16:creationId xmlns:a16="http://schemas.microsoft.com/office/drawing/2014/main" id="{2E316BB2-5DE0-C176-8F2C-08B44A8BB92B}"/>
                </a:ext>
              </a:extLst>
            </p:cNvPr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7">
              <a:extLst>
                <a:ext uri="{FF2B5EF4-FFF2-40B4-BE49-F238E27FC236}">
                  <a16:creationId xmlns:a16="http://schemas.microsoft.com/office/drawing/2014/main" id="{2A6E5E87-BD26-776C-1B1E-D4E8F2015F46}"/>
                </a:ext>
              </a:extLst>
            </p:cNvPr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7">
              <a:extLst>
                <a:ext uri="{FF2B5EF4-FFF2-40B4-BE49-F238E27FC236}">
                  <a16:creationId xmlns:a16="http://schemas.microsoft.com/office/drawing/2014/main" id="{9D711EC5-0765-D0DF-0A07-77554808AD23}"/>
                </a:ext>
              </a:extLst>
            </p:cNvPr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7">
              <a:extLst>
                <a:ext uri="{FF2B5EF4-FFF2-40B4-BE49-F238E27FC236}">
                  <a16:creationId xmlns:a16="http://schemas.microsoft.com/office/drawing/2014/main" id="{BF379DEF-EB3B-F22A-F6BE-42879F7A6FC2}"/>
                </a:ext>
              </a:extLst>
            </p:cNvPr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7">
              <a:extLst>
                <a:ext uri="{FF2B5EF4-FFF2-40B4-BE49-F238E27FC236}">
                  <a16:creationId xmlns:a16="http://schemas.microsoft.com/office/drawing/2014/main" id="{140B9536-6CA2-36C1-3A2F-F02AADB91BD9}"/>
                </a:ext>
              </a:extLst>
            </p:cNvPr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7">
              <a:extLst>
                <a:ext uri="{FF2B5EF4-FFF2-40B4-BE49-F238E27FC236}">
                  <a16:creationId xmlns:a16="http://schemas.microsoft.com/office/drawing/2014/main" id="{7235CEF9-EEA6-7095-FCB7-CD101F716EFA}"/>
                </a:ext>
              </a:extLst>
            </p:cNvPr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7">
              <a:extLst>
                <a:ext uri="{FF2B5EF4-FFF2-40B4-BE49-F238E27FC236}">
                  <a16:creationId xmlns:a16="http://schemas.microsoft.com/office/drawing/2014/main" id="{1EEB26E6-2033-F40C-362D-6F71A46975FA}"/>
                </a:ext>
              </a:extLst>
            </p:cNvPr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7">
              <a:extLst>
                <a:ext uri="{FF2B5EF4-FFF2-40B4-BE49-F238E27FC236}">
                  <a16:creationId xmlns:a16="http://schemas.microsoft.com/office/drawing/2014/main" id="{8BB5B360-9669-B537-6513-8E62E73919D3}"/>
                </a:ext>
              </a:extLst>
            </p:cNvPr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7">
              <a:extLst>
                <a:ext uri="{FF2B5EF4-FFF2-40B4-BE49-F238E27FC236}">
                  <a16:creationId xmlns:a16="http://schemas.microsoft.com/office/drawing/2014/main" id="{6AD5F45C-D3B3-67EE-3664-CFAF2E7D304C}"/>
                </a:ext>
              </a:extLst>
            </p:cNvPr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7">
              <a:extLst>
                <a:ext uri="{FF2B5EF4-FFF2-40B4-BE49-F238E27FC236}">
                  <a16:creationId xmlns:a16="http://schemas.microsoft.com/office/drawing/2014/main" id="{76429B07-9022-DBFE-8178-DDDD7E7F317C}"/>
                </a:ext>
              </a:extLst>
            </p:cNvPr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7">
              <a:extLst>
                <a:ext uri="{FF2B5EF4-FFF2-40B4-BE49-F238E27FC236}">
                  <a16:creationId xmlns:a16="http://schemas.microsoft.com/office/drawing/2014/main" id="{F612AC3B-87F0-59C6-0B1E-E2B3B6A67FCB}"/>
                </a:ext>
              </a:extLst>
            </p:cNvPr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7">
              <a:extLst>
                <a:ext uri="{FF2B5EF4-FFF2-40B4-BE49-F238E27FC236}">
                  <a16:creationId xmlns:a16="http://schemas.microsoft.com/office/drawing/2014/main" id="{B6F2EAF8-16E7-81B3-518C-5069E713ECB1}"/>
                </a:ext>
              </a:extLst>
            </p:cNvPr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7">
              <a:extLst>
                <a:ext uri="{FF2B5EF4-FFF2-40B4-BE49-F238E27FC236}">
                  <a16:creationId xmlns:a16="http://schemas.microsoft.com/office/drawing/2014/main" id="{BAC20A4A-5FB5-9A9B-C45C-848E4D91BDBF}"/>
                </a:ext>
              </a:extLst>
            </p:cNvPr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156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graph&#10;&#10;Description automatically generated">
            <a:extLst>
              <a:ext uri="{FF2B5EF4-FFF2-40B4-BE49-F238E27FC236}">
                <a16:creationId xmlns:a16="http://schemas.microsoft.com/office/drawing/2014/main" id="{54B0CC6F-5939-607D-D215-8B484FD99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0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8">
          <a:extLst>
            <a:ext uri="{FF2B5EF4-FFF2-40B4-BE49-F238E27FC236}">
              <a16:creationId xmlns:a16="http://schemas.microsoft.com/office/drawing/2014/main" id="{17044817-180A-231D-D995-2B81B07A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264;p25">
            <a:extLst>
              <a:ext uri="{FF2B5EF4-FFF2-40B4-BE49-F238E27FC236}">
                <a16:creationId xmlns:a16="http://schemas.microsoft.com/office/drawing/2014/main" id="{8FD0D368-F9F4-7A3E-6F56-FD497A2B680F}"/>
              </a:ext>
            </a:extLst>
          </p:cNvPr>
          <p:cNvSpPr txBox="1">
            <a:spLocks/>
          </p:cNvSpPr>
          <p:nvPr/>
        </p:nvSpPr>
        <p:spPr>
          <a:xfrm>
            <a:off x="4784271" y="228600"/>
            <a:ext cx="2898322" cy="296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 algn="l"/>
            <a:r>
              <a:rPr lang="en-US" sz="1200" dirty="0">
                <a:solidFill>
                  <a:srgbClr val="FFC000"/>
                </a:solidFill>
              </a:rPr>
              <a:t>1. Total Accidents in 2013:</a:t>
            </a:r>
          </a:p>
          <a:p>
            <a:pPr marL="0" indent="0" algn="l"/>
            <a:r>
              <a:rPr lang="en-US" sz="1200" dirty="0">
                <a:solidFill>
                  <a:srgbClr val="FFC000"/>
                </a:solidFill>
              </a:rPr>
              <a:t>The data shows there were 101 accidents in January 2013.</a:t>
            </a:r>
          </a:p>
          <a:p>
            <a:pPr marL="0" indent="0" algn="l"/>
            <a:r>
              <a:rPr lang="en-US" sz="1200" dirty="0">
                <a:solidFill>
                  <a:srgbClr val="FFC000"/>
                </a:solidFill>
              </a:rPr>
              <a:t>This represents a slight increase compared to 99 accidents in the previous year (2012).</a:t>
            </a:r>
            <a:endParaRPr lang="ar-AE" sz="1200" dirty="0">
              <a:solidFill>
                <a:srgbClr val="FFC000"/>
              </a:solidFill>
            </a:endParaRPr>
          </a:p>
          <a:p>
            <a:pPr marL="0" indent="0" algn="l"/>
            <a:endParaRPr lang="en-US" sz="1200" dirty="0">
              <a:solidFill>
                <a:srgbClr val="FFC000"/>
              </a:solidFill>
            </a:endParaRPr>
          </a:p>
          <a:p>
            <a:pPr marL="0" indent="0" algn="l"/>
            <a:r>
              <a:rPr lang="en-US" sz="1200" dirty="0">
                <a:solidFill>
                  <a:srgbClr val="FFC000"/>
                </a:solidFill>
              </a:rPr>
              <a:t>2. Monthly Trends:</a:t>
            </a:r>
          </a:p>
          <a:p>
            <a:pPr marL="0" indent="0" algn="l"/>
            <a:r>
              <a:rPr lang="en-US" sz="1200" dirty="0">
                <a:solidFill>
                  <a:srgbClr val="FFC000"/>
                </a:solidFill>
              </a:rPr>
              <a:t>The monthly trend indicates that January experienced a moderate number of accidents compared to other months listed (February and beyond).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77D77F-1DF8-D5F5-1297-6A0CCCAA4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65" y="387802"/>
            <a:ext cx="4433206" cy="4042225"/>
          </a:xfrm>
          <a:prstGeom prst="rect">
            <a:avLst/>
          </a:prstGeom>
        </p:spPr>
      </p:pic>
      <p:sp>
        <p:nvSpPr>
          <p:cNvPr id="21" name="Google Shape;4264;p25">
            <a:extLst>
              <a:ext uri="{FF2B5EF4-FFF2-40B4-BE49-F238E27FC236}">
                <a16:creationId xmlns:a16="http://schemas.microsoft.com/office/drawing/2014/main" id="{47D559CF-391C-FBCC-2409-BD053EBD796D}"/>
              </a:ext>
            </a:extLst>
          </p:cNvPr>
          <p:cNvSpPr txBox="1">
            <a:spLocks/>
          </p:cNvSpPr>
          <p:nvPr/>
        </p:nvSpPr>
        <p:spPr>
          <a:xfrm>
            <a:off x="6384471" y="2343150"/>
            <a:ext cx="2755539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 algn="l"/>
            <a:r>
              <a:rPr lang="en-US" sz="1200" dirty="0">
                <a:solidFill>
                  <a:schemeClr val="bg1"/>
                </a:solidFill>
              </a:rPr>
              <a:t>3. Weather Impact:</a:t>
            </a:r>
          </a:p>
          <a:p>
            <a:pPr marL="0" indent="0" algn="l"/>
            <a:r>
              <a:rPr lang="en-US" sz="1200" dirty="0">
                <a:solidFill>
                  <a:schemeClr val="bg1"/>
                </a:solidFill>
              </a:rPr>
              <a:t>The chart shows approximately 12% of accidents were related to weather conditions, such as snow or rain.</a:t>
            </a:r>
          </a:p>
          <a:p>
            <a:pPr marL="0" indent="0" algn="l"/>
            <a:r>
              <a:rPr lang="en-US" sz="1200" dirty="0">
                <a:solidFill>
                  <a:schemeClr val="bg1"/>
                </a:solidFill>
              </a:rPr>
              <a:t>Notably, other accidents occurred under normal weather conditions (no adverse weather).</a:t>
            </a:r>
            <a:endParaRPr lang="ar-AE" sz="1200" dirty="0">
              <a:solidFill>
                <a:schemeClr val="bg1"/>
              </a:solidFill>
            </a:endParaRPr>
          </a:p>
          <a:p>
            <a:pPr marL="0" indent="0" algn="l"/>
            <a:endParaRPr lang="en-US" sz="1200" dirty="0">
              <a:solidFill>
                <a:schemeClr val="bg1"/>
              </a:solidFill>
            </a:endParaRPr>
          </a:p>
          <a:p>
            <a:pPr marL="0" indent="0" algn="l"/>
            <a:r>
              <a:rPr lang="en-US" sz="1200" dirty="0">
                <a:solidFill>
                  <a:schemeClr val="bg1"/>
                </a:solidFill>
              </a:rPr>
              <a:t>4. Fatalities:</a:t>
            </a:r>
          </a:p>
          <a:p>
            <a:pPr marL="0" indent="0" algn="l"/>
            <a:r>
              <a:rPr lang="en-US" sz="1200" dirty="0">
                <a:solidFill>
                  <a:schemeClr val="bg1"/>
                </a:solidFill>
              </a:rPr>
              <a:t>The fatalities chart indicates there were 2 recorded deaths from accidents in 2013.</a:t>
            </a:r>
          </a:p>
          <a:p>
            <a:pPr marL="0" indent="0" algn="l"/>
            <a:r>
              <a:rPr lang="en-US" sz="1200" dirty="0">
                <a:solidFill>
                  <a:schemeClr val="bg1"/>
                </a:solidFill>
              </a:rPr>
              <a:t>This highlights an ongoing concern for road safety during that year.</a:t>
            </a:r>
          </a:p>
        </p:txBody>
      </p:sp>
    </p:spTree>
    <p:extLst>
      <p:ext uri="{BB962C8B-B14F-4D97-AF65-F5344CB8AC3E}">
        <p14:creationId xmlns:p14="http://schemas.microsoft.com/office/powerpoint/2010/main" val="280206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4">
          <a:extLst>
            <a:ext uri="{FF2B5EF4-FFF2-40B4-BE49-F238E27FC236}">
              <a16:creationId xmlns:a16="http://schemas.microsoft.com/office/drawing/2014/main" id="{727E7DD3-D742-9938-2140-7778D241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F75FE-9AA5-B4DB-EE27-746EE8A8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21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4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8">
          <a:extLst>
            <a:ext uri="{FF2B5EF4-FFF2-40B4-BE49-F238E27FC236}">
              <a16:creationId xmlns:a16="http://schemas.microsoft.com/office/drawing/2014/main" id="{254F1071-6786-38A6-F254-5D256AA6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264;p25">
            <a:extLst>
              <a:ext uri="{FF2B5EF4-FFF2-40B4-BE49-F238E27FC236}">
                <a16:creationId xmlns:a16="http://schemas.microsoft.com/office/drawing/2014/main" id="{5F3D9EF6-4A90-A472-4946-BABCD1A2DE1A}"/>
              </a:ext>
            </a:extLst>
          </p:cNvPr>
          <p:cNvSpPr txBox="1">
            <a:spLocks/>
          </p:cNvSpPr>
          <p:nvPr/>
        </p:nvSpPr>
        <p:spPr>
          <a:xfrm>
            <a:off x="4572000" y="195943"/>
            <a:ext cx="3249387" cy="296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 algn="l"/>
            <a:r>
              <a:rPr lang="en-US" sz="1100" dirty="0">
                <a:solidFill>
                  <a:srgbClr val="FFC000"/>
                </a:solidFill>
              </a:rPr>
              <a:t>1. Total Crashes in 2011:</a:t>
            </a:r>
          </a:p>
          <a:p>
            <a:pPr marL="0" indent="0" algn="l"/>
            <a:r>
              <a:rPr lang="en-US" sz="1100" dirty="0">
                <a:solidFill>
                  <a:srgbClr val="FFC000"/>
                </a:solidFill>
              </a:rPr>
              <a:t>In 2011, there were 224 crashes involving teenagers (age group 16-20).</a:t>
            </a:r>
          </a:p>
          <a:p>
            <a:pPr marL="0" indent="0" algn="l"/>
            <a:r>
              <a:rPr lang="en-US" sz="1100" dirty="0">
                <a:solidFill>
                  <a:srgbClr val="FFC000"/>
                </a:solidFill>
              </a:rPr>
              <a:t>This is a significant portion compared to other age groups.</a:t>
            </a:r>
            <a:endParaRPr lang="ar-AE" sz="1100" dirty="0">
              <a:solidFill>
                <a:srgbClr val="FFC000"/>
              </a:solidFill>
            </a:endParaRPr>
          </a:p>
          <a:p>
            <a:pPr marL="0" indent="0" algn="l"/>
            <a:endParaRPr lang="en-US" sz="1100" dirty="0">
              <a:solidFill>
                <a:srgbClr val="FFC000"/>
              </a:solidFill>
            </a:endParaRPr>
          </a:p>
          <a:p>
            <a:pPr marL="0" indent="0" algn="l"/>
            <a:r>
              <a:rPr lang="en-US" sz="1100" dirty="0">
                <a:solidFill>
                  <a:srgbClr val="FFC000"/>
                </a:solidFill>
              </a:rPr>
              <a:t>2. Age Group Breakdown:</a:t>
            </a:r>
          </a:p>
          <a:p>
            <a:pPr marL="0" indent="0" algn="l"/>
            <a:r>
              <a:rPr lang="en-US" sz="1100" dirty="0">
                <a:solidFill>
                  <a:srgbClr val="FFC000"/>
                </a:solidFill>
              </a:rPr>
              <a:t>Teenagers (16-20) accounted for 224 crashes, making them the third-largest group after "Unknown" drivers (448) and "Middle-Aged Adults" (268).</a:t>
            </a:r>
          </a:p>
          <a:p>
            <a:pPr marL="0" indent="0" algn="l"/>
            <a:r>
              <a:rPr lang="en-US" sz="1100" dirty="0">
                <a:solidFill>
                  <a:srgbClr val="FFC000"/>
                </a:solidFill>
              </a:rPr>
              <a:t>This indicates that teen drivers are heavily represented in crash statistics for that year.</a:t>
            </a:r>
          </a:p>
        </p:txBody>
      </p:sp>
      <p:sp>
        <p:nvSpPr>
          <p:cNvPr id="21" name="Google Shape;4264;p25">
            <a:extLst>
              <a:ext uri="{FF2B5EF4-FFF2-40B4-BE49-F238E27FC236}">
                <a16:creationId xmlns:a16="http://schemas.microsoft.com/office/drawing/2014/main" id="{9CA4C968-969A-2EBA-64B1-935E9AAE4F3D}"/>
              </a:ext>
            </a:extLst>
          </p:cNvPr>
          <p:cNvSpPr txBox="1">
            <a:spLocks/>
          </p:cNvSpPr>
          <p:nvPr/>
        </p:nvSpPr>
        <p:spPr>
          <a:xfrm>
            <a:off x="5458432" y="2375807"/>
            <a:ext cx="3645446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3. Trends Over Time: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The visual shows that the number of crashes for teenagers in 2011 is the highest compared to the following years up to 2015, with numbers decreasing in subsequent years: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2012: Noted decrease, 184 crashes.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2013: Slight increase, 201 crashes.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2014: Decline to 176 crashes.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2015: Further decline, 172 crashes.</a:t>
            </a:r>
            <a:endParaRPr lang="ar-AE" sz="1050" dirty="0">
              <a:solidFill>
                <a:schemeClr val="bg1"/>
              </a:solidFill>
            </a:endParaRPr>
          </a:p>
          <a:p>
            <a:pPr marL="0" indent="0" algn="l"/>
            <a:endParaRPr lang="en-US" sz="1050" dirty="0">
              <a:solidFill>
                <a:schemeClr val="bg1"/>
              </a:solidFill>
            </a:endParaRP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4. Weather Conditions: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The data indicates that out of 224 crashes, only 34 occurred during rainy conditions, suggesting that the majority of crashes occurred under dry conditions.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49 crashes were reported on wet roads, which is significant but indicates that many crashes occurred without adverse weather factors.</a:t>
            </a:r>
          </a:p>
          <a:p>
            <a:pPr marL="0" indent="0" algn="l"/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250BE-1852-F549-DC64-931D0AD87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2" y="220436"/>
            <a:ext cx="4597192" cy="43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77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4">
          <a:extLst>
            <a:ext uri="{FF2B5EF4-FFF2-40B4-BE49-F238E27FC236}">
              <a16:creationId xmlns:a16="http://schemas.microsoft.com/office/drawing/2014/main" id="{9E78A331-F2CF-153B-B825-7275EDA6A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A7920-F999-2087-0B04-393319CB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57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8">
          <a:extLst>
            <a:ext uri="{FF2B5EF4-FFF2-40B4-BE49-F238E27FC236}">
              <a16:creationId xmlns:a16="http://schemas.microsoft.com/office/drawing/2014/main" id="{D716D2D9-1253-1BB6-F5C1-B25B06D86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4264;p25">
            <a:extLst>
              <a:ext uri="{FF2B5EF4-FFF2-40B4-BE49-F238E27FC236}">
                <a16:creationId xmlns:a16="http://schemas.microsoft.com/office/drawing/2014/main" id="{E5F1184D-E8D5-2FE9-D7D9-AE389CF4FFD3}"/>
              </a:ext>
            </a:extLst>
          </p:cNvPr>
          <p:cNvSpPr txBox="1">
            <a:spLocks/>
          </p:cNvSpPr>
          <p:nvPr/>
        </p:nvSpPr>
        <p:spPr>
          <a:xfrm>
            <a:off x="5137212" y="138793"/>
            <a:ext cx="3631229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 algn="l"/>
            <a:r>
              <a:rPr lang="en-US" sz="1050" dirty="0">
                <a:solidFill>
                  <a:srgbClr val="FFC000"/>
                </a:solidFill>
              </a:rPr>
              <a:t>1. Total Crashes Overview:</a:t>
            </a:r>
          </a:p>
          <a:p>
            <a:pPr marL="0" indent="0" algn="l"/>
            <a:r>
              <a:rPr lang="en-US" sz="1050" dirty="0">
                <a:solidFill>
                  <a:srgbClr val="FFC000"/>
                </a:solidFill>
              </a:rPr>
              <a:t>In 2014, there is a total of 12 crashes reported in the data, indicating a steady situation compared to previous years (12 in 2013 as well).</a:t>
            </a:r>
          </a:p>
          <a:p>
            <a:pPr marL="0" indent="0" algn="l"/>
            <a:r>
              <a:rPr lang="en-US" sz="1050" dirty="0">
                <a:solidFill>
                  <a:srgbClr val="FFC000"/>
                </a:solidFill>
              </a:rPr>
              <a:t>2. Speeding-Related Incidents:</a:t>
            </a:r>
          </a:p>
          <a:p>
            <a:pPr marL="0" indent="0" algn="l"/>
            <a:r>
              <a:rPr lang="en-US" sz="1050" dirty="0">
                <a:solidFill>
                  <a:srgbClr val="FFC000"/>
                </a:solidFill>
              </a:rPr>
              <a:t>There were 49 speeding-related crashes, which is a significant indicator of aggressive driving behavior and a clear focus area for enhancing road safety measures.</a:t>
            </a:r>
          </a:p>
          <a:p>
            <a:pPr marL="0" indent="0" algn="l"/>
            <a:r>
              <a:rPr lang="en-US" sz="1050" dirty="0">
                <a:solidFill>
                  <a:srgbClr val="FFC000"/>
                </a:solidFill>
              </a:rPr>
              <a:t>3. Alcohol and Drug Involvement:</a:t>
            </a:r>
          </a:p>
          <a:p>
            <a:pPr marL="0" indent="0" algn="l"/>
            <a:r>
              <a:rPr lang="en-US" sz="1050" dirty="0">
                <a:solidFill>
                  <a:srgbClr val="FFC000"/>
                </a:solidFill>
              </a:rPr>
              <a:t>The data indicates that there were 5 alcohol-related incidents and 3 drug-related incidents:</a:t>
            </a:r>
          </a:p>
          <a:p>
            <a:pPr marL="0" indent="0" algn="l"/>
            <a:r>
              <a:rPr lang="en-US" sz="1050" dirty="0">
                <a:solidFill>
                  <a:srgbClr val="FFC000"/>
                </a:solidFill>
              </a:rPr>
              <a:t>This suggests that while alcohol remains a concern, the number of drug-related incidents is notably lower.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C99A93-BAB1-18CB-3A53-E8E077448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599"/>
            <a:ext cx="5137214" cy="4433207"/>
          </a:xfrm>
          <a:prstGeom prst="rect">
            <a:avLst/>
          </a:prstGeom>
        </p:spPr>
      </p:pic>
      <p:sp>
        <p:nvSpPr>
          <p:cNvPr id="4" name="Google Shape;4264;p25">
            <a:extLst>
              <a:ext uri="{FF2B5EF4-FFF2-40B4-BE49-F238E27FC236}">
                <a16:creationId xmlns:a16="http://schemas.microsoft.com/office/drawing/2014/main" id="{3D7E6A54-D223-4BA0-9E0F-B17BDB49878A}"/>
              </a:ext>
            </a:extLst>
          </p:cNvPr>
          <p:cNvSpPr txBox="1">
            <a:spLocks/>
          </p:cNvSpPr>
          <p:nvPr/>
        </p:nvSpPr>
        <p:spPr>
          <a:xfrm>
            <a:off x="5137212" y="2318655"/>
            <a:ext cx="3770024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ton"/>
              <a:buNone/>
              <a:defRPr sz="2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4. Teenager Participation: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Among the different age groups, teenagers accounted for 2 reported crashes, showing they remain a critical group in traffic safety discussions.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5. Seatbelt Use: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There were 25 instances of unbelted occupants in crashes, emphasizing the need for campaigns promoting seatbelt usage.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6. Use of Cell Phones: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Only 1 incident was related to cell phone use, but this low value might not reflect the actual prevalence of distraction-related crashes, which can be underreported.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7. Diversity of Driver Age Groups: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The crashes involve various age groups, including: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Elderly drivers showing 0 related incidents.</a:t>
            </a:r>
          </a:p>
          <a:p>
            <a:pPr marL="0" indent="0" algn="l"/>
            <a:r>
              <a:rPr lang="en-US" sz="1050" dirty="0">
                <a:solidFill>
                  <a:schemeClr val="bg1"/>
                </a:solidFill>
              </a:rPr>
              <a:t>Middle-aged adults (3), and senior adults (4) have a varied impact.</a:t>
            </a:r>
          </a:p>
        </p:txBody>
      </p:sp>
    </p:spTree>
    <p:extLst>
      <p:ext uri="{BB962C8B-B14F-4D97-AF65-F5344CB8AC3E}">
        <p14:creationId xmlns:p14="http://schemas.microsoft.com/office/powerpoint/2010/main" val="214166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3" name="Google Shape;4773;p34"/>
          <p:cNvSpPr txBox="1">
            <a:spLocks noGrp="1"/>
          </p:cNvSpPr>
          <p:nvPr>
            <p:ph type="title"/>
          </p:nvPr>
        </p:nvSpPr>
        <p:spPr>
          <a:xfrm>
            <a:off x="720000" y="701500"/>
            <a:ext cx="7704000" cy="18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Thank you !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4774" name="Google Shape;4774;p34"/>
          <p:cNvSpPr/>
          <p:nvPr/>
        </p:nvSpPr>
        <p:spPr>
          <a:xfrm>
            <a:off x="92248" y="243400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5" name="Google Shape;4775;p34"/>
          <p:cNvSpPr/>
          <p:nvPr/>
        </p:nvSpPr>
        <p:spPr>
          <a:xfrm>
            <a:off x="8311798" y="799275"/>
            <a:ext cx="1110123" cy="380301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9" name="Google Shape;4269;p26"/>
          <p:cNvSpPr/>
          <p:nvPr/>
        </p:nvSpPr>
        <p:spPr>
          <a:xfrm rot="10521406">
            <a:off x="7055635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0" name="Google Shape;4270;p26"/>
          <p:cNvSpPr/>
          <p:nvPr/>
        </p:nvSpPr>
        <p:spPr>
          <a:xfrm rot="-10521406" flipH="1">
            <a:off x="-204490" y="3298089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1" name="Google Shape;4271;p26"/>
          <p:cNvSpPr/>
          <p:nvPr/>
        </p:nvSpPr>
        <p:spPr>
          <a:xfrm rot="278594" flipH="1">
            <a:off x="7055635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3" name="Google Shape;4273;p26"/>
          <p:cNvSpPr/>
          <p:nvPr/>
        </p:nvSpPr>
        <p:spPr>
          <a:xfrm rot="-278594">
            <a:off x="-204490" y="1646627"/>
            <a:ext cx="2360308" cy="903847"/>
          </a:xfrm>
          <a:custGeom>
            <a:avLst/>
            <a:gdLst/>
            <a:ahLst/>
            <a:cxnLst/>
            <a:rect l="l" t="t" r="r" b="b"/>
            <a:pathLst>
              <a:path w="3622" h="1211" extrusionOk="0">
                <a:moveTo>
                  <a:pt x="0" y="0"/>
                </a:moveTo>
                <a:lnTo>
                  <a:pt x="0" y="1211"/>
                </a:lnTo>
                <a:lnTo>
                  <a:pt x="3149" y="1211"/>
                </a:lnTo>
                <a:lnTo>
                  <a:pt x="3622" y="591"/>
                </a:lnTo>
                <a:lnTo>
                  <a:pt x="314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4" name="Google Shape;4274;p26"/>
          <p:cNvSpPr txBox="1">
            <a:spLocks noGrp="1"/>
          </p:cNvSpPr>
          <p:nvPr>
            <p:ph type="title" idx="2"/>
          </p:nvPr>
        </p:nvSpPr>
        <p:spPr>
          <a:xfrm>
            <a:off x="726437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4275" name="Google Shape;4275;p26"/>
          <p:cNvSpPr txBox="1">
            <a:spLocks noGrp="1"/>
          </p:cNvSpPr>
          <p:nvPr>
            <p:ph type="subTitle" idx="1"/>
          </p:nvPr>
        </p:nvSpPr>
        <p:spPr>
          <a:xfrm>
            <a:off x="2223253" y="1776000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Data Cleaning</a:t>
            </a:r>
          </a:p>
        </p:txBody>
      </p:sp>
      <p:sp>
        <p:nvSpPr>
          <p:cNvPr id="4277" name="Google Shape;4277;p26"/>
          <p:cNvSpPr txBox="1">
            <a:spLocks noGrp="1"/>
          </p:cNvSpPr>
          <p:nvPr>
            <p:ph type="title" idx="4"/>
          </p:nvPr>
        </p:nvSpPr>
        <p:spPr>
          <a:xfrm>
            <a:off x="726437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4280" name="Google Shape;4280;p26"/>
          <p:cNvSpPr txBox="1">
            <a:spLocks noGrp="1"/>
          </p:cNvSpPr>
          <p:nvPr>
            <p:ph type="title" idx="7"/>
          </p:nvPr>
        </p:nvSpPr>
        <p:spPr>
          <a:xfrm>
            <a:off x="6988200" y="15551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4281" name="Google Shape;4281;p26"/>
          <p:cNvSpPr txBox="1">
            <a:spLocks noGrp="1"/>
          </p:cNvSpPr>
          <p:nvPr>
            <p:ph type="subTitle" idx="8"/>
          </p:nvPr>
        </p:nvSpPr>
        <p:spPr>
          <a:xfrm>
            <a:off x="4389791" y="1776000"/>
            <a:ext cx="2633133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Relationships</a:t>
            </a:r>
          </a:p>
        </p:txBody>
      </p:sp>
      <p:sp>
        <p:nvSpPr>
          <p:cNvPr id="4283" name="Google Shape;4283;p26"/>
          <p:cNvSpPr txBox="1">
            <a:spLocks noGrp="1"/>
          </p:cNvSpPr>
          <p:nvPr>
            <p:ph type="title" idx="13"/>
          </p:nvPr>
        </p:nvSpPr>
        <p:spPr>
          <a:xfrm>
            <a:off x="6988200" y="3258475"/>
            <a:ext cx="1435800" cy="111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</a:t>
            </a:r>
            <a:endParaRPr/>
          </a:p>
        </p:txBody>
      </p:sp>
      <p:sp>
        <p:nvSpPr>
          <p:cNvPr id="4284" name="Google Shape;4284;p26"/>
          <p:cNvSpPr txBox="1">
            <a:spLocks noGrp="1"/>
          </p:cNvSpPr>
          <p:nvPr>
            <p:ph type="subTitle" idx="14"/>
          </p:nvPr>
        </p:nvSpPr>
        <p:spPr>
          <a:xfrm>
            <a:off x="4922170" y="3633025"/>
            <a:ext cx="2081700" cy="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Visualizations</a:t>
            </a:r>
            <a:endParaRPr lang="pt-BR" dirty="0">
              <a:solidFill>
                <a:schemeClr val="dk2"/>
              </a:solidFill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864004B-DBD1-CDA4-D812-C670405399A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196961" y="3633111"/>
            <a:ext cx="2274233" cy="362100"/>
          </a:xfrm>
        </p:spPr>
        <p:txBody>
          <a:bodyPr/>
          <a:lstStyle/>
          <a:p>
            <a:r>
              <a:rPr lang="en-US" dirty="0"/>
              <a:t>DAX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7"/>
          <p:cNvSpPr/>
          <p:nvPr/>
        </p:nvSpPr>
        <p:spPr>
          <a:xfrm>
            <a:off x="4076550" y="1413100"/>
            <a:ext cx="3123300" cy="647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1" name="Google Shape;4291;p27"/>
          <p:cNvSpPr txBox="1">
            <a:spLocks noGrp="1"/>
          </p:cNvSpPr>
          <p:nvPr>
            <p:ph type="title"/>
          </p:nvPr>
        </p:nvSpPr>
        <p:spPr>
          <a:xfrm>
            <a:off x="4224825" y="1340325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Data Cleaning</a:t>
            </a:r>
          </a:p>
        </p:txBody>
      </p:sp>
      <p:sp>
        <p:nvSpPr>
          <p:cNvPr id="4292" name="Google Shape;4292;p27"/>
          <p:cNvSpPr txBox="1">
            <a:spLocks noGrp="1"/>
          </p:cNvSpPr>
          <p:nvPr>
            <p:ph type="title" idx="2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01</a:t>
            </a:r>
            <a:endParaRPr/>
          </a:p>
        </p:txBody>
      </p:sp>
      <p:grpSp>
        <p:nvGrpSpPr>
          <p:cNvPr id="4294" name="Google Shape;4294;p27"/>
          <p:cNvGrpSpPr/>
          <p:nvPr/>
        </p:nvGrpSpPr>
        <p:grpSpPr>
          <a:xfrm>
            <a:off x="1170489" y="3357005"/>
            <a:ext cx="2826856" cy="1665877"/>
            <a:chOff x="1170489" y="3357005"/>
            <a:chExt cx="2826856" cy="1665877"/>
          </a:xfrm>
        </p:grpSpPr>
        <p:sp>
          <p:nvSpPr>
            <p:cNvPr id="4295" name="Google Shape;4295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8" name="Google Shape;4318;p27"/>
          <p:cNvSpPr/>
          <p:nvPr/>
        </p:nvSpPr>
        <p:spPr>
          <a:xfrm>
            <a:off x="6908985" y="3651629"/>
            <a:ext cx="56727" cy="122440"/>
          </a:xfrm>
          <a:custGeom>
            <a:avLst/>
            <a:gdLst/>
            <a:ahLst/>
            <a:cxnLst/>
            <a:rect l="l" t="t" r="r" b="b"/>
            <a:pathLst>
              <a:path w="739" h="1595" extrusionOk="0">
                <a:moveTo>
                  <a:pt x="177" y="0"/>
                </a:moveTo>
                <a:lnTo>
                  <a:pt x="0" y="70"/>
                </a:lnTo>
                <a:lnTo>
                  <a:pt x="562" y="1595"/>
                </a:lnTo>
                <a:lnTo>
                  <a:pt x="739" y="1536"/>
                </a:lnTo>
                <a:lnTo>
                  <a:pt x="177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9" name="Google Shape;4319;p27"/>
          <p:cNvSpPr/>
          <p:nvPr/>
        </p:nvSpPr>
        <p:spPr>
          <a:xfrm>
            <a:off x="6751852" y="3915317"/>
            <a:ext cx="22031" cy="72620"/>
          </a:xfrm>
          <a:custGeom>
            <a:avLst/>
            <a:gdLst/>
            <a:ahLst/>
            <a:cxnLst/>
            <a:rect l="l" t="t" r="r" b="b"/>
            <a:pathLst>
              <a:path w="287" h="946" extrusionOk="0">
                <a:moveTo>
                  <a:pt x="0" y="0"/>
                </a:moveTo>
                <a:lnTo>
                  <a:pt x="0" y="945"/>
                </a:lnTo>
                <a:lnTo>
                  <a:pt x="286" y="945"/>
                </a:lnTo>
                <a:lnTo>
                  <a:pt x="286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0" name="Google Shape;4320;p27"/>
          <p:cNvSpPr/>
          <p:nvPr/>
        </p:nvSpPr>
        <p:spPr>
          <a:xfrm>
            <a:off x="6722376" y="3792954"/>
            <a:ext cx="80908" cy="157906"/>
          </a:xfrm>
          <a:custGeom>
            <a:avLst/>
            <a:gdLst/>
            <a:ahLst/>
            <a:cxnLst/>
            <a:rect l="l" t="t" r="r" b="b"/>
            <a:pathLst>
              <a:path w="1054" h="2057" extrusionOk="0">
                <a:moveTo>
                  <a:pt x="532" y="0"/>
                </a:moveTo>
                <a:cubicBezTo>
                  <a:pt x="237" y="0"/>
                  <a:pt x="1" y="236"/>
                  <a:pt x="1" y="521"/>
                </a:cubicBezTo>
                <a:lnTo>
                  <a:pt x="1" y="2056"/>
                </a:lnTo>
                <a:lnTo>
                  <a:pt x="1054" y="2056"/>
                </a:lnTo>
                <a:lnTo>
                  <a:pt x="1054" y="521"/>
                </a:lnTo>
                <a:cubicBezTo>
                  <a:pt x="1054" y="236"/>
                  <a:pt x="817" y="0"/>
                  <a:pt x="532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1" name="Google Shape;4321;p27"/>
          <p:cNvSpPr/>
          <p:nvPr/>
        </p:nvSpPr>
        <p:spPr>
          <a:xfrm>
            <a:off x="6714085" y="3971202"/>
            <a:ext cx="99791" cy="253094"/>
          </a:xfrm>
          <a:custGeom>
            <a:avLst/>
            <a:gdLst/>
            <a:ahLst/>
            <a:cxnLst/>
            <a:rect l="l" t="t" r="r" b="b"/>
            <a:pathLst>
              <a:path w="1300" h="3297" extrusionOk="0">
                <a:moveTo>
                  <a:pt x="59" y="1"/>
                </a:moveTo>
                <a:cubicBezTo>
                  <a:pt x="30" y="1"/>
                  <a:pt x="0" y="20"/>
                  <a:pt x="0" y="60"/>
                </a:cubicBezTo>
                <a:lnTo>
                  <a:pt x="0" y="3297"/>
                </a:lnTo>
                <a:lnTo>
                  <a:pt x="1299" y="3297"/>
                </a:lnTo>
                <a:lnTo>
                  <a:pt x="1299" y="60"/>
                </a:lnTo>
                <a:cubicBezTo>
                  <a:pt x="1299" y="20"/>
                  <a:pt x="1270" y="1"/>
                  <a:pt x="1240" y="1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2" name="Google Shape;4322;p27"/>
          <p:cNvSpPr/>
          <p:nvPr/>
        </p:nvSpPr>
        <p:spPr>
          <a:xfrm>
            <a:off x="6959649" y="4010506"/>
            <a:ext cx="131494" cy="128505"/>
          </a:xfrm>
          <a:custGeom>
            <a:avLst/>
            <a:gdLst/>
            <a:ahLst/>
            <a:cxnLst/>
            <a:rect l="l" t="t" r="r" b="b"/>
            <a:pathLst>
              <a:path w="1713" h="1674" extrusionOk="0">
                <a:moveTo>
                  <a:pt x="1481" y="0"/>
                </a:moveTo>
                <a:cubicBezTo>
                  <a:pt x="1429" y="0"/>
                  <a:pt x="1378" y="20"/>
                  <a:pt x="1338" y="59"/>
                </a:cubicBezTo>
                <a:lnTo>
                  <a:pt x="79" y="1328"/>
                </a:lnTo>
                <a:cubicBezTo>
                  <a:pt x="0" y="1407"/>
                  <a:pt x="0" y="1536"/>
                  <a:pt x="79" y="1614"/>
                </a:cubicBezTo>
                <a:cubicBezTo>
                  <a:pt x="118" y="1654"/>
                  <a:pt x="170" y="1673"/>
                  <a:pt x="221" y="1673"/>
                </a:cubicBezTo>
                <a:cubicBezTo>
                  <a:pt x="273" y="1673"/>
                  <a:pt x="324" y="1654"/>
                  <a:pt x="364" y="1614"/>
                </a:cubicBezTo>
                <a:lnTo>
                  <a:pt x="1623" y="344"/>
                </a:lnTo>
                <a:cubicBezTo>
                  <a:pt x="1712" y="266"/>
                  <a:pt x="1712" y="138"/>
                  <a:pt x="1623" y="59"/>
                </a:cubicBezTo>
                <a:cubicBezTo>
                  <a:pt x="1584" y="20"/>
                  <a:pt x="1532" y="0"/>
                  <a:pt x="1481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3" name="Google Shape;4323;p27"/>
          <p:cNvSpPr/>
          <p:nvPr/>
        </p:nvSpPr>
        <p:spPr>
          <a:xfrm>
            <a:off x="6988281" y="4035378"/>
            <a:ext cx="166268" cy="108162"/>
          </a:xfrm>
          <a:custGeom>
            <a:avLst/>
            <a:gdLst/>
            <a:ahLst/>
            <a:cxnLst/>
            <a:rect l="l" t="t" r="r" b="b"/>
            <a:pathLst>
              <a:path w="2166" h="1409" extrusionOk="0">
                <a:moveTo>
                  <a:pt x="2146" y="1"/>
                </a:moveTo>
                <a:cubicBezTo>
                  <a:pt x="1674" y="1"/>
                  <a:pt x="1221" y="188"/>
                  <a:pt x="887" y="523"/>
                </a:cubicBezTo>
                <a:lnTo>
                  <a:pt x="1" y="1408"/>
                </a:lnTo>
                <a:lnTo>
                  <a:pt x="2166" y="1408"/>
                </a:lnTo>
                <a:lnTo>
                  <a:pt x="2166" y="1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4" name="Google Shape;4324;p27"/>
          <p:cNvSpPr/>
          <p:nvPr/>
        </p:nvSpPr>
        <p:spPr>
          <a:xfrm>
            <a:off x="4787040" y="3357005"/>
            <a:ext cx="1875001" cy="1308536"/>
          </a:xfrm>
          <a:custGeom>
            <a:avLst/>
            <a:gdLst/>
            <a:ahLst/>
            <a:cxnLst/>
            <a:rect l="l" t="t" r="r" b="b"/>
            <a:pathLst>
              <a:path w="24426" h="17046" extrusionOk="0">
                <a:moveTo>
                  <a:pt x="23855" y="0"/>
                </a:moveTo>
                <a:lnTo>
                  <a:pt x="1240" y="788"/>
                </a:lnTo>
                <a:lnTo>
                  <a:pt x="0" y="16927"/>
                </a:lnTo>
                <a:lnTo>
                  <a:pt x="24426" y="17045"/>
                </a:lnTo>
                <a:lnTo>
                  <a:pt x="23855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5" name="Google Shape;4325;p27"/>
          <p:cNvSpPr/>
          <p:nvPr/>
        </p:nvSpPr>
        <p:spPr>
          <a:xfrm>
            <a:off x="4789266" y="4580793"/>
            <a:ext cx="1875845" cy="3147"/>
          </a:xfrm>
          <a:custGeom>
            <a:avLst/>
            <a:gdLst/>
            <a:ahLst/>
            <a:cxnLst/>
            <a:rect l="l" t="t" r="r" b="b"/>
            <a:pathLst>
              <a:path w="24437" h="41" extrusionOk="0">
                <a:moveTo>
                  <a:pt x="20" y="1"/>
                </a:moveTo>
                <a:cubicBezTo>
                  <a:pt x="11" y="1"/>
                  <a:pt x="1" y="11"/>
                  <a:pt x="1" y="21"/>
                </a:cubicBezTo>
                <a:cubicBezTo>
                  <a:pt x="1" y="31"/>
                  <a:pt x="11" y="40"/>
                  <a:pt x="20" y="40"/>
                </a:cubicBezTo>
                <a:lnTo>
                  <a:pt x="24416" y="40"/>
                </a:lnTo>
                <a:cubicBezTo>
                  <a:pt x="24426" y="40"/>
                  <a:pt x="24436" y="31"/>
                  <a:pt x="24436" y="21"/>
                </a:cubicBezTo>
                <a:cubicBezTo>
                  <a:pt x="24436" y="11"/>
                  <a:pt x="24426" y="1"/>
                  <a:pt x="24416" y="1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6" name="Google Shape;4326;p27"/>
          <p:cNvSpPr/>
          <p:nvPr/>
        </p:nvSpPr>
        <p:spPr>
          <a:xfrm>
            <a:off x="5342263" y="3654623"/>
            <a:ext cx="764554" cy="590169"/>
          </a:xfrm>
          <a:custGeom>
            <a:avLst/>
            <a:gdLst/>
            <a:ahLst/>
            <a:cxnLst/>
            <a:rect l="l" t="t" r="r" b="b"/>
            <a:pathLst>
              <a:path w="9960" h="7688" extrusionOk="0">
                <a:moveTo>
                  <a:pt x="8227" y="1"/>
                </a:moveTo>
                <a:lnTo>
                  <a:pt x="5944" y="3436"/>
                </a:lnTo>
                <a:lnTo>
                  <a:pt x="4901" y="2137"/>
                </a:lnTo>
                <a:lnTo>
                  <a:pt x="3267" y="4813"/>
                </a:lnTo>
                <a:lnTo>
                  <a:pt x="2244" y="3603"/>
                </a:lnTo>
                <a:lnTo>
                  <a:pt x="0" y="7687"/>
                </a:lnTo>
                <a:lnTo>
                  <a:pt x="2293" y="5935"/>
                </a:lnTo>
                <a:lnTo>
                  <a:pt x="3396" y="7441"/>
                </a:lnTo>
                <a:lnTo>
                  <a:pt x="5167" y="4813"/>
                </a:lnTo>
                <a:lnTo>
                  <a:pt x="6191" y="6250"/>
                </a:lnTo>
                <a:lnTo>
                  <a:pt x="9959" y="2137"/>
                </a:lnTo>
                <a:lnTo>
                  <a:pt x="822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7" name="Google Shape;4327;p27"/>
          <p:cNvSpPr/>
          <p:nvPr/>
        </p:nvSpPr>
        <p:spPr>
          <a:xfrm>
            <a:off x="7173355" y="4109456"/>
            <a:ext cx="387651" cy="630087"/>
          </a:xfrm>
          <a:custGeom>
            <a:avLst/>
            <a:gdLst/>
            <a:ahLst/>
            <a:cxnLst/>
            <a:rect l="l" t="t" r="r" b="b"/>
            <a:pathLst>
              <a:path w="5050" h="8208" extrusionOk="0">
                <a:moveTo>
                  <a:pt x="31" y="0"/>
                </a:moveTo>
                <a:lnTo>
                  <a:pt x="1" y="8207"/>
                </a:lnTo>
                <a:lnTo>
                  <a:pt x="5049" y="8207"/>
                </a:lnTo>
                <a:lnTo>
                  <a:pt x="4508" y="3563"/>
                </a:lnTo>
                <a:lnTo>
                  <a:pt x="4508" y="3494"/>
                </a:lnTo>
                <a:lnTo>
                  <a:pt x="4350" y="1968"/>
                </a:lnTo>
                <a:lnTo>
                  <a:pt x="4341" y="1821"/>
                </a:lnTo>
                <a:lnTo>
                  <a:pt x="4331" y="1801"/>
                </a:lnTo>
                <a:lnTo>
                  <a:pt x="31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27"/>
          <p:cNvSpPr/>
          <p:nvPr/>
        </p:nvSpPr>
        <p:spPr>
          <a:xfrm>
            <a:off x="7339546" y="4249245"/>
            <a:ext cx="179855" cy="128505"/>
          </a:xfrm>
          <a:custGeom>
            <a:avLst/>
            <a:gdLst/>
            <a:ahLst/>
            <a:cxnLst/>
            <a:rect l="l" t="t" r="r" b="b"/>
            <a:pathLst>
              <a:path w="2343" h="1674" extrusionOk="0">
                <a:moveTo>
                  <a:pt x="1" y="0"/>
                </a:moveTo>
                <a:cubicBezTo>
                  <a:pt x="99" y="945"/>
                  <a:pt x="897" y="1673"/>
                  <a:pt x="1870" y="1673"/>
                </a:cubicBezTo>
                <a:lnTo>
                  <a:pt x="2343" y="1673"/>
                </a:lnTo>
                <a:lnTo>
                  <a:pt x="2185" y="147"/>
                </a:lnTo>
                <a:lnTo>
                  <a:pt x="2176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9" name="Google Shape;4329;p27"/>
          <p:cNvSpPr/>
          <p:nvPr/>
        </p:nvSpPr>
        <p:spPr>
          <a:xfrm>
            <a:off x="6625732" y="3591215"/>
            <a:ext cx="550003" cy="1148328"/>
          </a:xfrm>
          <a:custGeom>
            <a:avLst/>
            <a:gdLst/>
            <a:ahLst/>
            <a:cxnLst/>
            <a:rect l="l" t="t" r="r" b="b"/>
            <a:pathLst>
              <a:path w="7165" h="14959" extrusionOk="0">
                <a:moveTo>
                  <a:pt x="492" y="817"/>
                </a:moveTo>
                <a:lnTo>
                  <a:pt x="3080" y="955"/>
                </a:lnTo>
                <a:cubicBezTo>
                  <a:pt x="4064" y="1181"/>
                  <a:pt x="4871" y="1880"/>
                  <a:pt x="5236" y="2815"/>
                </a:cubicBezTo>
                <a:lnTo>
                  <a:pt x="6810" y="6751"/>
                </a:lnTo>
                <a:lnTo>
                  <a:pt x="788" y="6633"/>
                </a:lnTo>
                <a:lnTo>
                  <a:pt x="492" y="817"/>
                </a:lnTo>
                <a:close/>
                <a:moveTo>
                  <a:pt x="0" y="0"/>
                </a:moveTo>
                <a:lnTo>
                  <a:pt x="502" y="14958"/>
                </a:lnTo>
                <a:lnTo>
                  <a:pt x="7135" y="14958"/>
                </a:lnTo>
                <a:lnTo>
                  <a:pt x="7165" y="6840"/>
                </a:lnTo>
                <a:lnTo>
                  <a:pt x="6328" y="3612"/>
                </a:lnTo>
                <a:cubicBezTo>
                  <a:pt x="5875" y="1880"/>
                  <a:pt x="4468" y="551"/>
                  <a:pt x="2716" y="197"/>
                </a:cubicBezTo>
                <a:lnTo>
                  <a:pt x="0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27"/>
          <p:cNvSpPr/>
          <p:nvPr/>
        </p:nvSpPr>
        <p:spPr>
          <a:xfrm>
            <a:off x="7171820" y="4114753"/>
            <a:ext cx="5450" cy="523537"/>
          </a:xfrm>
          <a:custGeom>
            <a:avLst/>
            <a:gdLst/>
            <a:ahLst/>
            <a:cxnLst/>
            <a:rect l="l" t="t" r="r" b="b"/>
            <a:pathLst>
              <a:path w="71" h="6820" extrusionOk="0">
                <a:moveTo>
                  <a:pt x="51" y="0"/>
                </a:moveTo>
                <a:cubicBezTo>
                  <a:pt x="31" y="0"/>
                  <a:pt x="31" y="10"/>
                  <a:pt x="31" y="20"/>
                </a:cubicBezTo>
                <a:lnTo>
                  <a:pt x="1" y="6800"/>
                </a:lnTo>
                <a:cubicBezTo>
                  <a:pt x="1" y="6820"/>
                  <a:pt x="11" y="6820"/>
                  <a:pt x="21" y="6820"/>
                </a:cubicBezTo>
                <a:cubicBezTo>
                  <a:pt x="31" y="6820"/>
                  <a:pt x="40" y="6820"/>
                  <a:pt x="40" y="6800"/>
                </a:cubicBezTo>
                <a:lnTo>
                  <a:pt x="70" y="20"/>
                </a:lnTo>
                <a:cubicBezTo>
                  <a:pt x="70" y="10"/>
                  <a:pt x="60" y="0"/>
                  <a:pt x="51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27"/>
          <p:cNvSpPr/>
          <p:nvPr/>
        </p:nvSpPr>
        <p:spPr>
          <a:xfrm>
            <a:off x="6718614" y="4197812"/>
            <a:ext cx="170797" cy="43910"/>
          </a:xfrm>
          <a:custGeom>
            <a:avLst/>
            <a:gdLst/>
            <a:ahLst/>
            <a:cxnLst/>
            <a:rect l="l" t="t" r="r" b="b"/>
            <a:pathLst>
              <a:path w="2225" h="572" extrusionOk="0">
                <a:moveTo>
                  <a:pt x="0" y="1"/>
                </a:moveTo>
                <a:cubicBezTo>
                  <a:pt x="0" y="316"/>
                  <a:pt x="256" y="572"/>
                  <a:pt x="571" y="572"/>
                </a:cubicBezTo>
                <a:lnTo>
                  <a:pt x="1654" y="572"/>
                </a:lnTo>
                <a:cubicBezTo>
                  <a:pt x="1969" y="572"/>
                  <a:pt x="2224" y="316"/>
                  <a:pt x="2224" y="1"/>
                </a:cubicBez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27"/>
          <p:cNvSpPr/>
          <p:nvPr/>
        </p:nvSpPr>
        <p:spPr>
          <a:xfrm>
            <a:off x="4740214" y="4636755"/>
            <a:ext cx="2820792" cy="102788"/>
          </a:xfrm>
          <a:custGeom>
            <a:avLst/>
            <a:gdLst/>
            <a:ahLst/>
            <a:cxnLst/>
            <a:rect l="l" t="t" r="r" b="b"/>
            <a:pathLst>
              <a:path w="36747" h="1339" extrusionOk="0">
                <a:moveTo>
                  <a:pt x="0" y="0"/>
                </a:moveTo>
                <a:lnTo>
                  <a:pt x="0" y="1338"/>
                </a:lnTo>
                <a:lnTo>
                  <a:pt x="36746" y="1338"/>
                </a:lnTo>
                <a:lnTo>
                  <a:pt x="36746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27"/>
          <p:cNvSpPr/>
          <p:nvPr/>
        </p:nvSpPr>
        <p:spPr>
          <a:xfrm>
            <a:off x="6659661" y="3650094"/>
            <a:ext cx="494120" cy="463200"/>
          </a:xfrm>
          <a:custGeom>
            <a:avLst/>
            <a:gdLst/>
            <a:ahLst/>
            <a:cxnLst/>
            <a:rect l="l" t="t" r="r" b="b"/>
            <a:pathLst>
              <a:path w="6437" h="6034" extrusionOk="0">
                <a:moveTo>
                  <a:pt x="99" y="99"/>
                </a:moveTo>
                <a:lnTo>
                  <a:pt x="2629" y="237"/>
                </a:lnTo>
                <a:cubicBezTo>
                  <a:pt x="3593" y="464"/>
                  <a:pt x="4390" y="1142"/>
                  <a:pt x="4754" y="2067"/>
                </a:cubicBezTo>
                <a:lnTo>
                  <a:pt x="6299" y="5935"/>
                </a:lnTo>
                <a:lnTo>
                  <a:pt x="394" y="5817"/>
                </a:lnTo>
                <a:lnTo>
                  <a:pt x="99" y="99"/>
                </a:lnTo>
                <a:close/>
                <a:moveTo>
                  <a:pt x="1" y="1"/>
                </a:moveTo>
                <a:lnTo>
                  <a:pt x="306" y="5866"/>
                </a:lnTo>
                <a:lnTo>
                  <a:pt x="306" y="5905"/>
                </a:lnTo>
                <a:lnTo>
                  <a:pt x="6437" y="6034"/>
                </a:lnTo>
                <a:lnTo>
                  <a:pt x="4843" y="2028"/>
                </a:lnTo>
                <a:cubicBezTo>
                  <a:pt x="4469" y="1083"/>
                  <a:pt x="3642" y="375"/>
                  <a:pt x="2648" y="13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4" name="Google Shape;4334;p27"/>
          <p:cNvSpPr/>
          <p:nvPr/>
        </p:nvSpPr>
        <p:spPr>
          <a:xfrm>
            <a:off x="6779026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7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7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7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5" name="Google Shape;4335;p27"/>
          <p:cNvSpPr/>
          <p:nvPr/>
        </p:nvSpPr>
        <p:spPr>
          <a:xfrm>
            <a:off x="6862160" y="4687343"/>
            <a:ext cx="251627" cy="252403"/>
          </a:xfrm>
          <a:custGeom>
            <a:avLst/>
            <a:gdLst/>
            <a:ahLst/>
            <a:cxnLst/>
            <a:rect l="l" t="t" r="r" b="b"/>
            <a:pathLst>
              <a:path w="3278" h="3288" extrusionOk="0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27"/>
          <p:cNvSpPr/>
          <p:nvPr/>
        </p:nvSpPr>
        <p:spPr>
          <a:xfrm>
            <a:off x="5051410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7" name="Google Shape;4337;p27"/>
          <p:cNvSpPr/>
          <p:nvPr/>
        </p:nvSpPr>
        <p:spPr>
          <a:xfrm>
            <a:off x="5134543" y="4687343"/>
            <a:ext cx="251551" cy="252403"/>
          </a:xfrm>
          <a:custGeom>
            <a:avLst/>
            <a:gdLst/>
            <a:ahLst/>
            <a:cxnLst/>
            <a:rect l="l" t="t" r="r" b="b"/>
            <a:pathLst>
              <a:path w="3277" h="3288" extrusionOk="0">
                <a:moveTo>
                  <a:pt x="1643" y="1"/>
                </a:moveTo>
                <a:cubicBezTo>
                  <a:pt x="738" y="1"/>
                  <a:pt x="0" y="739"/>
                  <a:pt x="0" y="1644"/>
                </a:cubicBezTo>
                <a:cubicBezTo>
                  <a:pt x="0" y="2549"/>
                  <a:pt x="738" y="3288"/>
                  <a:pt x="1643" y="3288"/>
                </a:cubicBezTo>
                <a:cubicBezTo>
                  <a:pt x="2549" y="3288"/>
                  <a:pt x="3277" y="2549"/>
                  <a:pt x="3277" y="1644"/>
                </a:cubicBezTo>
                <a:cubicBezTo>
                  <a:pt x="3277" y="739"/>
                  <a:pt x="2549" y="1"/>
                  <a:pt x="1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27"/>
          <p:cNvSpPr/>
          <p:nvPr/>
        </p:nvSpPr>
        <p:spPr>
          <a:xfrm>
            <a:off x="7393971" y="4604283"/>
            <a:ext cx="173099" cy="135260"/>
          </a:xfrm>
          <a:custGeom>
            <a:avLst/>
            <a:gdLst/>
            <a:ahLst/>
            <a:cxnLst/>
            <a:rect l="l" t="t" r="r" b="b"/>
            <a:pathLst>
              <a:path w="2255" h="1762" extrusionOk="0">
                <a:moveTo>
                  <a:pt x="99" y="0"/>
                </a:moveTo>
                <a:cubicBezTo>
                  <a:pt x="50" y="0"/>
                  <a:pt x="0" y="40"/>
                  <a:pt x="0" y="99"/>
                </a:cubicBezTo>
                <a:lnTo>
                  <a:pt x="0" y="1761"/>
                </a:lnTo>
                <a:lnTo>
                  <a:pt x="2254" y="1761"/>
                </a:lnTo>
                <a:lnTo>
                  <a:pt x="2254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9" name="Google Shape;4339;p27"/>
          <p:cNvSpPr/>
          <p:nvPr/>
        </p:nvSpPr>
        <p:spPr>
          <a:xfrm>
            <a:off x="7137891" y="3951550"/>
            <a:ext cx="126965" cy="176099"/>
          </a:xfrm>
          <a:custGeom>
            <a:avLst/>
            <a:gdLst/>
            <a:ahLst/>
            <a:cxnLst/>
            <a:rect l="l" t="t" r="r" b="b"/>
            <a:pathLst>
              <a:path w="1654" h="2294" extrusionOk="0">
                <a:moveTo>
                  <a:pt x="0" y="1"/>
                </a:moveTo>
                <a:lnTo>
                  <a:pt x="0" y="2293"/>
                </a:lnTo>
                <a:lnTo>
                  <a:pt x="1654" y="2293"/>
                </a:lnTo>
                <a:lnTo>
                  <a:pt x="1654" y="1654"/>
                </a:lnTo>
                <a:cubicBezTo>
                  <a:pt x="1654" y="738"/>
                  <a:pt x="915" y="1"/>
                  <a:pt x="0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0" name="Google Shape;4340;p27"/>
          <p:cNvSpPr/>
          <p:nvPr/>
        </p:nvSpPr>
        <p:spPr>
          <a:xfrm>
            <a:off x="7136356" y="3950092"/>
            <a:ext cx="130036" cy="179016"/>
          </a:xfrm>
          <a:custGeom>
            <a:avLst/>
            <a:gdLst/>
            <a:ahLst/>
            <a:cxnLst/>
            <a:rect l="l" t="t" r="r" b="b"/>
            <a:pathLst>
              <a:path w="1694" h="2332" extrusionOk="0">
                <a:moveTo>
                  <a:pt x="20" y="0"/>
                </a:moveTo>
                <a:cubicBezTo>
                  <a:pt x="10" y="0"/>
                  <a:pt x="1" y="9"/>
                  <a:pt x="1" y="20"/>
                </a:cubicBezTo>
                <a:lnTo>
                  <a:pt x="1" y="2312"/>
                </a:lnTo>
                <a:cubicBezTo>
                  <a:pt x="1" y="2323"/>
                  <a:pt x="10" y="2332"/>
                  <a:pt x="20" y="2332"/>
                </a:cubicBezTo>
                <a:lnTo>
                  <a:pt x="1674" y="2332"/>
                </a:lnTo>
                <a:cubicBezTo>
                  <a:pt x="1683" y="2332"/>
                  <a:pt x="1693" y="2323"/>
                  <a:pt x="1693" y="2312"/>
                </a:cubicBezTo>
                <a:cubicBezTo>
                  <a:pt x="1693" y="2293"/>
                  <a:pt x="1683" y="2293"/>
                  <a:pt x="1674" y="2293"/>
                </a:cubicBezTo>
                <a:lnTo>
                  <a:pt x="40" y="2293"/>
                </a:lnTo>
                <a:lnTo>
                  <a:pt x="40" y="20"/>
                </a:lnTo>
                <a:cubicBezTo>
                  <a:pt x="40" y="9"/>
                  <a:pt x="30" y="0"/>
                  <a:pt x="20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1" name="Google Shape;4341;p27"/>
          <p:cNvGrpSpPr/>
          <p:nvPr/>
        </p:nvGrpSpPr>
        <p:grpSpPr>
          <a:xfrm>
            <a:off x="-2106861" y="3357005"/>
            <a:ext cx="2826856" cy="1665877"/>
            <a:chOff x="5425400" y="2021300"/>
            <a:chExt cx="920650" cy="542525"/>
          </a:xfrm>
        </p:grpSpPr>
        <p:sp>
          <p:nvSpPr>
            <p:cNvPr id="4342" name="Google Shape;4342;p27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7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7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7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7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7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7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7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7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7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7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7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7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7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7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7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7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7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7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7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7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7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7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7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7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7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7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7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7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7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7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7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7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7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7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7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7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7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7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7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7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7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7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7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7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7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7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7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7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27"/>
          <p:cNvGrpSpPr/>
          <p:nvPr/>
        </p:nvGrpSpPr>
        <p:grpSpPr>
          <a:xfrm>
            <a:off x="8298989" y="3357005"/>
            <a:ext cx="2826856" cy="1665877"/>
            <a:chOff x="1170489" y="3357005"/>
            <a:chExt cx="2826856" cy="1665877"/>
          </a:xfrm>
        </p:grpSpPr>
        <p:sp>
          <p:nvSpPr>
            <p:cNvPr id="4392" name="Google Shape;4392;p27"/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7"/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7"/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7"/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7"/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7"/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7"/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7"/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7"/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7"/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7"/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7"/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7"/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7"/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7"/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7"/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7"/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7"/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7"/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7"/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7"/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7"/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7"/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9" name="Google Shape;4419;p28"/>
          <p:cNvSpPr txBox="1">
            <a:spLocks noGrp="1"/>
          </p:cNvSpPr>
          <p:nvPr>
            <p:ph type="body" idx="1"/>
          </p:nvPr>
        </p:nvSpPr>
        <p:spPr>
          <a:xfrm>
            <a:off x="806325" y="1273450"/>
            <a:ext cx="4697062" cy="2879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In our analysis, we started with seven tables. However, one table was removed, reducing our dataset. Initially, the yearly tables contained 188 columns. After a thorough cleaning process, we eliminated duplicate columns and those with a significant number of missing values. As a result, we refined our dataset down to 79 columns that are relevant for our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Additionally, some numerical values were converted to text to facilitate easier handling. We also merged certain columns to simplify the dataset further. Finally, all yearly data was consolidated into a new table, which combines all the years for streamlined analysis.</a:t>
            </a:r>
          </a:p>
        </p:txBody>
      </p:sp>
      <p:sp>
        <p:nvSpPr>
          <p:cNvPr id="4420" name="Google Shape;442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What we do in Edit Query ? </a:t>
            </a:r>
            <a:endParaRPr dirty="0">
              <a:solidFill>
                <a:srgbClr val="FFC000"/>
              </a:solidFill>
            </a:endParaRPr>
          </a:p>
        </p:txBody>
      </p:sp>
      <p:grpSp>
        <p:nvGrpSpPr>
          <p:cNvPr id="4421" name="Google Shape;4421;p28"/>
          <p:cNvGrpSpPr/>
          <p:nvPr/>
        </p:nvGrpSpPr>
        <p:grpSpPr>
          <a:xfrm>
            <a:off x="5287700" y="2893114"/>
            <a:ext cx="3614196" cy="2129790"/>
            <a:chOff x="5425400" y="2021300"/>
            <a:chExt cx="920650" cy="542525"/>
          </a:xfrm>
        </p:grpSpPr>
        <p:sp>
          <p:nvSpPr>
            <p:cNvPr id="4422" name="Google Shape;4422;p28"/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8"/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8"/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8"/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8"/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8"/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8"/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8"/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8"/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8"/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8"/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8"/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8"/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8"/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8"/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8"/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8"/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8"/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8"/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8"/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8"/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8"/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8"/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8"/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8"/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8"/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8"/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8"/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8"/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8"/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8"/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8"/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8"/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8"/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8"/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8"/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8"/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8"/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8"/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8"/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8"/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8"/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8"/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8"/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8"/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8"/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8"/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8"/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8"/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1" name="Google Shape;4471;p28"/>
          <p:cNvSpPr/>
          <p:nvPr/>
        </p:nvSpPr>
        <p:spPr>
          <a:xfrm>
            <a:off x="5663587" y="1642677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28"/>
          <p:cNvSpPr/>
          <p:nvPr/>
        </p:nvSpPr>
        <p:spPr>
          <a:xfrm flipH="1">
            <a:off x="7383887" y="2128152"/>
            <a:ext cx="1040123" cy="356324"/>
          </a:xfrm>
          <a:custGeom>
            <a:avLst/>
            <a:gdLst/>
            <a:ahLst/>
            <a:cxnLst/>
            <a:rect l="l" t="t" r="r" b="b"/>
            <a:pathLst>
              <a:path w="5295" h="1814" extrusionOk="0">
                <a:moveTo>
                  <a:pt x="2589" y="0"/>
                </a:moveTo>
                <a:cubicBezTo>
                  <a:pt x="2425" y="0"/>
                  <a:pt x="2248" y="55"/>
                  <a:pt x="2076" y="180"/>
                </a:cubicBezTo>
                <a:cubicBezTo>
                  <a:pt x="1840" y="466"/>
                  <a:pt x="1821" y="761"/>
                  <a:pt x="1919" y="998"/>
                </a:cubicBezTo>
                <a:cubicBezTo>
                  <a:pt x="1663" y="998"/>
                  <a:pt x="1447" y="1125"/>
                  <a:pt x="1319" y="1322"/>
                </a:cubicBezTo>
                <a:cubicBezTo>
                  <a:pt x="1191" y="1135"/>
                  <a:pt x="974" y="1007"/>
                  <a:pt x="718" y="1007"/>
                </a:cubicBezTo>
                <a:cubicBezTo>
                  <a:pt x="325" y="1007"/>
                  <a:pt x="0" y="1332"/>
                  <a:pt x="0" y="1726"/>
                </a:cubicBezTo>
                <a:lnTo>
                  <a:pt x="0" y="1814"/>
                </a:lnTo>
                <a:lnTo>
                  <a:pt x="5295" y="1814"/>
                </a:lnTo>
                <a:lnTo>
                  <a:pt x="5295" y="1716"/>
                </a:lnTo>
                <a:cubicBezTo>
                  <a:pt x="5295" y="1312"/>
                  <a:pt x="4970" y="987"/>
                  <a:pt x="4576" y="987"/>
                </a:cubicBezTo>
                <a:cubicBezTo>
                  <a:pt x="4370" y="987"/>
                  <a:pt x="4193" y="1076"/>
                  <a:pt x="4064" y="1204"/>
                </a:cubicBezTo>
                <a:cubicBezTo>
                  <a:pt x="3907" y="948"/>
                  <a:pt x="3631" y="761"/>
                  <a:pt x="3316" y="731"/>
                </a:cubicBezTo>
                <a:lnTo>
                  <a:pt x="3316" y="722"/>
                </a:lnTo>
                <a:cubicBezTo>
                  <a:pt x="3316" y="324"/>
                  <a:pt x="2990" y="0"/>
                  <a:pt x="25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C000"/>
                </a:solidFill>
              </a:rPr>
              <a:t>Some of the columns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264" name="Google Shape;4264;p25"/>
          <p:cNvSpPr txBox="1">
            <a:spLocks noGrp="1"/>
          </p:cNvSpPr>
          <p:nvPr>
            <p:ph type="body" idx="1"/>
          </p:nvPr>
        </p:nvSpPr>
        <p:spPr>
          <a:xfrm>
            <a:off x="1278800" y="101772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CRASH_CRN: Unique identifier for each crash incident.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CRASH_COUNTY: County where the crash occurred.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MUNICIPALITY: Municipality or city where the crash occurred.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CRASH_YEAR: Year of the crash.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CRASH_MONTH: Month of the crash.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DAY_OF_WEEK: Day of the week of the crash.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HOUR_OF_DAY: Hour of the crash (24-hour format).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WEATHER: Weather conditions at the time of the crash.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ROAD_CONDITION: Condition of the road during the crash.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URBAN_RURAL: Indicates if the crash was in an urban or rural area.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LOCATION_TYPE: Type of location (e.g., intersection, highway).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PERSON_COUNT: Total number of people involved in the crash.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VEHICLE_COUNT: Total number of vehicles involved.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FATAL_COUNT: Total fatalities in the crash.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INJURY_COUNT: Total injuries in the crash.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ALCOHOL_RELATED: Indicates if the crash was alcohol-related.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>
          <a:extLst>
            <a:ext uri="{FF2B5EF4-FFF2-40B4-BE49-F238E27FC236}">
              <a16:creationId xmlns:a16="http://schemas.microsoft.com/office/drawing/2014/main" id="{3459A8B9-1352-98A4-23C2-F63D702D2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7">
            <a:extLst>
              <a:ext uri="{FF2B5EF4-FFF2-40B4-BE49-F238E27FC236}">
                <a16:creationId xmlns:a16="http://schemas.microsoft.com/office/drawing/2014/main" id="{DE2A7767-15FC-00CD-C571-84D6EED765FD}"/>
              </a:ext>
            </a:extLst>
          </p:cNvPr>
          <p:cNvSpPr/>
          <p:nvPr/>
        </p:nvSpPr>
        <p:spPr>
          <a:xfrm>
            <a:off x="4076550" y="1413100"/>
            <a:ext cx="3123300" cy="647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1" name="Google Shape;4291;p27">
            <a:extLst>
              <a:ext uri="{FF2B5EF4-FFF2-40B4-BE49-F238E27FC236}">
                <a16:creationId xmlns:a16="http://schemas.microsoft.com/office/drawing/2014/main" id="{05DECD5A-5A0A-EDE2-A342-2C7E053C9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073" y="1328948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Relationships</a:t>
            </a:r>
          </a:p>
        </p:txBody>
      </p:sp>
      <p:sp>
        <p:nvSpPr>
          <p:cNvPr id="4292" name="Google Shape;4292;p27">
            <a:extLst>
              <a:ext uri="{FF2B5EF4-FFF2-40B4-BE49-F238E27FC236}">
                <a16:creationId xmlns:a16="http://schemas.microsoft.com/office/drawing/2014/main" id="{4A048CE6-87A7-F6FD-7A73-87FDB8102DA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</a:t>
            </a:r>
            <a:r>
              <a:rPr lang="ar-AE" dirty="0"/>
              <a:t>2</a:t>
            </a:r>
            <a:endParaRPr dirty="0"/>
          </a:p>
        </p:txBody>
      </p:sp>
      <p:grpSp>
        <p:nvGrpSpPr>
          <p:cNvPr id="4294" name="Google Shape;4294;p27">
            <a:extLst>
              <a:ext uri="{FF2B5EF4-FFF2-40B4-BE49-F238E27FC236}">
                <a16:creationId xmlns:a16="http://schemas.microsoft.com/office/drawing/2014/main" id="{C0551DB8-EF7C-38A0-8167-D4D15B0A116D}"/>
              </a:ext>
            </a:extLst>
          </p:cNvPr>
          <p:cNvGrpSpPr/>
          <p:nvPr/>
        </p:nvGrpSpPr>
        <p:grpSpPr>
          <a:xfrm>
            <a:off x="1170489" y="3357005"/>
            <a:ext cx="2826856" cy="1665877"/>
            <a:chOff x="1170489" y="3357005"/>
            <a:chExt cx="2826856" cy="1665877"/>
          </a:xfrm>
        </p:grpSpPr>
        <p:sp>
          <p:nvSpPr>
            <p:cNvPr id="4295" name="Google Shape;4295;p27">
              <a:extLst>
                <a:ext uri="{FF2B5EF4-FFF2-40B4-BE49-F238E27FC236}">
                  <a16:creationId xmlns:a16="http://schemas.microsoft.com/office/drawing/2014/main" id="{560A2B3C-2D0E-0D9D-FF4C-288A1FD2DBAA}"/>
                </a:ext>
              </a:extLst>
            </p:cNvPr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7">
              <a:extLst>
                <a:ext uri="{FF2B5EF4-FFF2-40B4-BE49-F238E27FC236}">
                  <a16:creationId xmlns:a16="http://schemas.microsoft.com/office/drawing/2014/main" id="{E4A287F4-43EF-6FA9-32E9-3F834A9749FA}"/>
                </a:ext>
              </a:extLst>
            </p:cNvPr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7">
              <a:extLst>
                <a:ext uri="{FF2B5EF4-FFF2-40B4-BE49-F238E27FC236}">
                  <a16:creationId xmlns:a16="http://schemas.microsoft.com/office/drawing/2014/main" id="{1273FE30-CE6F-DC56-15AC-242E16B17F81}"/>
                </a:ext>
              </a:extLst>
            </p:cNvPr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7">
              <a:extLst>
                <a:ext uri="{FF2B5EF4-FFF2-40B4-BE49-F238E27FC236}">
                  <a16:creationId xmlns:a16="http://schemas.microsoft.com/office/drawing/2014/main" id="{32DFF2E0-1441-8CDB-3600-AB93B3CA6F8F}"/>
                </a:ext>
              </a:extLst>
            </p:cNvPr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7">
              <a:extLst>
                <a:ext uri="{FF2B5EF4-FFF2-40B4-BE49-F238E27FC236}">
                  <a16:creationId xmlns:a16="http://schemas.microsoft.com/office/drawing/2014/main" id="{8195B191-FDA7-DF50-3076-BCEA6D7E0863}"/>
                </a:ext>
              </a:extLst>
            </p:cNvPr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7">
              <a:extLst>
                <a:ext uri="{FF2B5EF4-FFF2-40B4-BE49-F238E27FC236}">
                  <a16:creationId xmlns:a16="http://schemas.microsoft.com/office/drawing/2014/main" id="{53A53F35-0BFE-FCAD-C0D5-5FD32563539F}"/>
                </a:ext>
              </a:extLst>
            </p:cNvPr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7">
              <a:extLst>
                <a:ext uri="{FF2B5EF4-FFF2-40B4-BE49-F238E27FC236}">
                  <a16:creationId xmlns:a16="http://schemas.microsoft.com/office/drawing/2014/main" id="{F77EACFF-9BCD-F995-B165-7D32D9975E9C}"/>
                </a:ext>
              </a:extLst>
            </p:cNvPr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7">
              <a:extLst>
                <a:ext uri="{FF2B5EF4-FFF2-40B4-BE49-F238E27FC236}">
                  <a16:creationId xmlns:a16="http://schemas.microsoft.com/office/drawing/2014/main" id="{768A8402-79A4-FCF7-E9C0-C308070CC1AF}"/>
                </a:ext>
              </a:extLst>
            </p:cNvPr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7">
              <a:extLst>
                <a:ext uri="{FF2B5EF4-FFF2-40B4-BE49-F238E27FC236}">
                  <a16:creationId xmlns:a16="http://schemas.microsoft.com/office/drawing/2014/main" id="{CEB7C9BA-C35A-67A6-BB9C-E284D766AD53}"/>
                </a:ext>
              </a:extLst>
            </p:cNvPr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7">
              <a:extLst>
                <a:ext uri="{FF2B5EF4-FFF2-40B4-BE49-F238E27FC236}">
                  <a16:creationId xmlns:a16="http://schemas.microsoft.com/office/drawing/2014/main" id="{E16FDAB8-6C67-FF20-25A5-BCE7D5966305}"/>
                </a:ext>
              </a:extLst>
            </p:cNvPr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7">
              <a:extLst>
                <a:ext uri="{FF2B5EF4-FFF2-40B4-BE49-F238E27FC236}">
                  <a16:creationId xmlns:a16="http://schemas.microsoft.com/office/drawing/2014/main" id="{3D00C4F8-6F32-24A7-C72C-BF65D662FC00}"/>
                </a:ext>
              </a:extLst>
            </p:cNvPr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7">
              <a:extLst>
                <a:ext uri="{FF2B5EF4-FFF2-40B4-BE49-F238E27FC236}">
                  <a16:creationId xmlns:a16="http://schemas.microsoft.com/office/drawing/2014/main" id="{DF9EAD87-059E-269C-DB39-B6DC128B0592}"/>
                </a:ext>
              </a:extLst>
            </p:cNvPr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7">
              <a:extLst>
                <a:ext uri="{FF2B5EF4-FFF2-40B4-BE49-F238E27FC236}">
                  <a16:creationId xmlns:a16="http://schemas.microsoft.com/office/drawing/2014/main" id="{7E65DE6C-AE04-A64F-BE08-3B4163372968}"/>
                </a:ext>
              </a:extLst>
            </p:cNvPr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7">
              <a:extLst>
                <a:ext uri="{FF2B5EF4-FFF2-40B4-BE49-F238E27FC236}">
                  <a16:creationId xmlns:a16="http://schemas.microsoft.com/office/drawing/2014/main" id="{BBD1C009-9960-E6FF-9292-25F5285D7715}"/>
                </a:ext>
              </a:extLst>
            </p:cNvPr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7">
              <a:extLst>
                <a:ext uri="{FF2B5EF4-FFF2-40B4-BE49-F238E27FC236}">
                  <a16:creationId xmlns:a16="http://schemas.microsoft.com/office/drawing/2014/main" id="{CEE5BE46-8ED7-A7AF-39B9-56FC9C64C420}"/>
                </a:ext>
              </a:extLst>
            </p:cNvPr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7">
              <a:extLst>
                <a:ext uri="{FF2B5EF4-FFF2-40B4-BE49-F238E27FC236}">
                  <a16:creationId xmlns:a16="http://schemas.microsoft.com/office/drawing/2014/main" id="{EE9E9872-BBAC-2734-ED8C-CFDAD80A48A4}"/>
                </a:ext>
              </a:extLst>
            </p:cNvPr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7">
              <a:extLst>
                <a:ext uri="{FF2B5EF4-FFF2-40B4-BE49-F238E27FC236}">
                  <a16:creationId xmlns:a16="http://schemas.microsoft.com/office/drawing/2014/main" id="{50E65881-7844-37A4-9475-0BC1D11C3169}"/>
                </a:ext>
              </a:extLst>
            </p:cNvPr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7">
              <a:extLst>
                <a:ext uri="{FF2B5EF4-FFF2-40B4-BE49-F238E27FC236}">
                  <a16:creationId xmlns:a16="http://schemas.microsoft.com/office/drawing/2014/main" id="{E9483779-5246-30AE-3EEC-E7DC1BCDF817}"/>
                </a:ext>
              </a:extLst>
            </p:cNvPr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7">
              <a:extLst>
                <a:ext uri="{FF2B5EF4-FFF2-40B4-BE49-F238E27FC236}">
                  <a16:creationId xmlns:a16="http://schemas.microsoft.com/office/drawing/2014/main" id="{4A7B81F0-B3AD-960C-353E-3B74E6B1E7FB}"/>
                </a:ext>
              </a:extLst>
            </p:cNvPr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7">
              <a:extLst>
                <a:ext uri="{FF2B5EF4-FFF2-40B4-BE49-F238E27FC236}">
                  <a16:creationId xmlns:a16="http://schemas.microsoft.com/office/drawing/2014/main" id="{0724F40F-B2BA-18F1-5296-F544F8437F83}"/>
                </a:ext>
              </a:extLst>
            </p:cNvPr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7">
              <a:extLst>
                <a:ext uri="{FF2B5EF4-FFF2-40B4-BE49-F238E27FC236}">
                  <a16:creationId xmlns:a16="http://schemas.microsoft.com/office/drawing/2014/main" id="{1D30D717-3460-5763-FFB3-05723EB7A0CF}"/>
                </a:ext>
              </a:extLst>
            </p:cNvPr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7">
              <a:extLst>
                <a:ext uri="{FF2B5EF4-FFF2-40B4-BE49-F238E27FC236}">
                  <a16:creationId xmlns:a16="http://schemas.microsoft.com/office/drawing/2014/main" id="{A4DF2281-B133-B150-8250-B47DAC64708D}"/>
                </a:ext>
              </a:extLst>
            </p:cNvPr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7">
              <a:extLst>
                <a:ext uri="{FF2B5EF4-FFF2-40B4-BE49-F238E27FC236}">
                  <a16:creationId xmlns:a16="http://schemas.microsoft.com/office/drawing/2014/main" id="{8C831268-2A5A-DF4F-E5B9-7FE8A704979C}"/>
                </a:ext>
              </a:extLst>
            </p:cNvPr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8" name="Google Shape;4318;p27">
            <a:extLst>
              <a:ext uri="{FF2B5EF4-FFF2-40B4-BE49-F238E27FC236}">
                <a16:creationId xmlns:a16="http://schemas.microsoft.com/office/drawing/2014/main" id="{B3661CB7-91F0-5347-13FE-60BA8F74092D}"/>
              </a:ext>
            </a:extLst>
          </p:cNvPr>
          <p:cNvSpPr/>
          <p:nvPr/>
        </p:nvSpPr>
        <p:spPr>
          <a:xfrm>
            <a:off x="6908985" y="3651629"/>
            <a:ext cx="56727" cy="122440"/>
          </a:xfrm>
          <a:custGeom>
            <a:avLst/>
            <a:gdLst/>
            <a:ahLst/>
            <a:cxnLst/>
            <a:rect l="l" t="t" r="r" b="b"/>
            <a:pathLst>
              <a:path w="739" h="1595" extrusionOk="0">
                <a:moveTo>
                  <a:pt x="177" y="0"/>
                </a:moveTo>
                <a:lnTo>
                  <a:pt x="0" y="70"/>
                </a:lnTo>
                <a:lnTo>
                  <a:pt x="562" y="1595"/>
                </a:lnTo>
                <a:lnTo>
                  <a:pt x="739" y="1536"/>
                </a:lnTo>
                <a:lnTo>
                  <a:pt x="177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9" name="Google Shape;4319;p27">
            <a:extLst>
              <a:ext uri="{FF2B5EF4-FFF2-40B4-BE49-F238E27FC236}">
                <a16:creationId xmlns:a16="http://schemas.microsoft.com/office/drawing/2014/main" id="{876937CE-90E5-9BC7-8DE9-60C8B1D0D3DA}"/>
              </a:ext>
            </a:extLst>
          </p:cNvPr>
          <p:cNvSpPr/>
          <p:nvPr/>
        </p:nvSpPr>
        <p:spPr>
          <a:xfrm>
            <a:off x="6751852" y="3915317"/>
            <a:ext cx="22031" cy="72620"/>
          </a:xfrm>
          <a:custGeom>
            <a:avLst/>
            <a:gdLst/>
            <a:ahLst/>
            <a:cxnLst/>
            <a:rect l="l" t="t" r="r" b="b"/>
            <a:pathLst>
              <a:path w="287" h="946" extrusionOk="0">
                <a:moveTo>
                  <a:pt x="0" y="0"/>
                </a:moveTo>
                <a:lnTo>
                  <a:pt x="0" y="945"/>
                </a:lnTo>
                <a:lnTo>
                  <a:pt x="286" y="945"/>
                </a:lnTo>
                <a:lnTo>
                  <a:pt x="286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0" name="Google Shape;4320;p27">
            <a:extLst>
              <a:ext uri="{FF2B5EF4-FFF2-40B4-BE49-F238E27FC236}">
                <a16:creationId xmlns:a16="http://schemas.microsoft.com/office/drawing/2014/main" id="{736B08A3-D557-3F93-25D5-A8AD13867252}"/>
              </a:ext>
            </a:extLst>
          </p:cNvPr>
          <p:cNvSpPr/>
          <p:nvPr/>
        </p:nvSpPr>
        <p:spPr>
          <a:xfrm>
            <a:off x="6722376" y="3792954"/>
            <a:ext cx="80908" cy="157906"/>
          </a:xfrm>
          <a:custGeom>
            <a:avLst/>
            <a:gdLst/>
            <a:ahLst/>
            <a:cxnLst/>
            <a:rect l="l" t="t" r="r" b="b"/>
            <a:pathLst>
              <a:path w="1054" h="2057" extrusionOk="0">
                <a:moveTo>
                  <a:pt x="532" y="0"/>
                </a:moveTo>
                <a:cubicBezTo>
                  <a:pt x="237" y="0"/>
                  <a:pt x="1" y="236"/>
                  <a:pt x="1" y="521"/>
                </a:cubicBezTo>
                <a:lnTo>
                  <a:pt x="1" y="2056"/>
                </a:lnTo>
                <a:lnTo>
                  <a:pt x="1054" y="2056"/>
                </a:lnTo>
                <a:lnTo>
                  <a:pt x="1054" y="521"/>
                </a:lnTo>
                <a:cubicBezTo>
                  <a:pt x="1054" y="236"/>
                  <a:pt x="817" y="0"/>
                  <a:pt x="532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1" name="Google Shape;4321;p27">
            <a:extLst>
              <a:ext uri="{FF2B5EF4-FFF2-40B4-BE49-F238E27FC236}">
                <a16:creationId xmlns:a16="http://schemas.microsoft.com/office/drawing/2014/main" id="{9D8B4260-C564-4626-3F81-55E73726CC55}"/>
              </a:ext>
            </a:extLst>
          </p:cNvPr>
          <p:cNvSpPr/>
          <p:nvPr/>
        </p:nvSpPr>
        <p:spPr>
          <a:xfrm>
            <a:off x="6714085" y="3971202"/>
            <a:ext cx="99791" cy="253094"/>
          </a:xfrm>
          <a:custGeom>
            <a:avLst/>
            <a:gdLst/>
            <a:ahLst/>
            <a:cxnLst/>
            <a:rect l="l" t="t" r="r" b="b"/>
            <a:pathLst>
              <a:path w="1300" h="3297" extrusionOk="0">
                <a:moveTo>
                  <a:pt x="59" y="1"/>
                </a:moveTo>
                <a:cubicBezTo>
                  <a:pt x="30" y="1"/>
                  <a:pt x="0" y="20"/>
                  <a:pt x="0" y="60"/>
                </a:cubicBezTo>
                <a:lnTo>
                  <a:pt x="0" y="3297"/>
                </a:lnTo>
                <a:lnTo>
                  <a:pt x="1299" y="3297"/>
                </a:lnTo>
                <a:lnTo>
                  <a:pt x="1299" y="60"/>
                </a:lnTo>
                <a:cubicBezTo>
                  <a:pt x="1299" y="20"/>
                  <a:pt x="1270" y="1"/>
                  <a:pt x="1240" y="1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2" name="Google Shape;4322;p27">
            <a:extLst>
              <a:ext uri="{FF2B5EF4-FFF2-40B4-BE49-F238E27FC236}">
                <a16:creationId xmlns:a16="http://schemas.microsoft.com/office/drawing/2014/main" id="{C25DBE2A-EBD8-FC7D-2F14-3E87724F7537}"/>
              </a:ext>
            </a:extLst>
          </p:cNvPr>
          <p:cNvSpPr/>
          <p:nvPr/>
        </p:nvSpPr>
        <p:spPr>
          <a:xfrm>
            <a:off x="6959649" y="4010506"/>
            <a:ext cx="131494" cy="128505"/>
          </a:xfrm>
          <a:custGeom>
            <a:avLst/>
            <a:gdLst/>
            <a:ahLst/>
            <a:cxnLst/>
            <a:rect l="l" t="t" r="r" b="b"/>
            <a:pathLst>
              <a:path w="1713" h="1674" extrusionOk="0">
                <a:moveTo>
                  <a:pt x="1481" y="0"/>
                </a:moveTo>
                <a:cubicBezTo>
                  <a:pt x="1429" y="0"/>
                  <a:pt x="1378" y="20"/>
                  <a:pt x="1338" y="59"/>
                </a:cubicBezTo>
                <a:lnTo>
                  <a:pt x="79" y="1328"/>
                </a:lnTo>
                <a:cubicBezTo>
                  <a:pt x="0" y="1407"/>
                  <a:pt x="0" y="1536"/>
                  <a:pt x="79" y="1614"/>
                </a:cubicBezTo>
                <a:cubicBezTo>
                  <a:pt x="118" y="1654"/>
                  <a:pt x="170" y="1673"/>
                  <a:pt x="221" y="1673"/>
                </a:cubicBezTo>
                <a:cubicBezTo>
                  <a:pt x="273" y="1673"/>
                  <a:pt x="324" y="1654"/>
                  <a:pt x="364" y="1614"/>
                </a:cubicBezTo>
                <a:lnTo>
                  <a:pt x="1623" y="344"/>
                </a:lnTo>
                <a:cubicBezTo>
                  <a:pt x="1712" y="266"/>
                  <a:pt x="1712" y="138"/>
                  <a:pt x="1623" y="59"/>
                </a:cubicBezTo>
                <a:cubicBezTo>
                  <a:pt x="1584" y="20"/>
                  <a:pt x="1532" y="0"/>
                  <a:pt x="1481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3" name="Google Shape;4323;p27">
            <a:extLst>
              <a:ext uri="{FF2B5EF4-FFF2-40B4-BE49-F238E27FC236}">
                <a16:creationId xmlns:a16="http://schemas.microsoft.com/office/drawing/2014/main" id="{F807AA26-91ED-98E5-D7C2-52E214F4545E}"/>
              </a:ext>
            </a:extLst>
          </p:cNvPr>
          <p:cNvSpPr/>
          <p:nvPr/>
        </p:nvSpPr>
        <p:spPr>
          <a:xfrm>
            <a:off x="6988281" y="4035378"/>
            <a:ext cx="166268" cy="108162"/>
          </a:xfrm>
          <a:custGeom>
            <a:avLst/>
            <a:gdLst/>
            <a:ahLst/>
            <a:cxnLst/>
            <a:rect l="l" t="t" r="r" b="b"/>
            <a:pathLst>
              <a:path w="2166" h="1409" extrusionOk="0">
                <a:moveTo>
                  <a:pt x="2146" y="1"/>
                </a:moveTo>
                <a:cubicBezTo>
                  <a:pt x="1674" y="1"/>
                  <a:pt x="1221" y="188"/>
                  <a:pt x="887" y="523"/>
                </a:cubicBezTo>
                <a:lnTo>
                  <a:pt x="1" y="1408"/>
                </a:lnTo>
                <a:lnTo>
                  <a:pt x="2166" y="1408"/>
                </a:lnTo>
                <a:lnTo>
                  <a:pt x="2166" y="1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4" name="Google Shape;4324;p27">
            <a:extLst>
              <a:ext uri="{FF2B5EF4-FFF2-40B4-BE49-F238E27FC236}">
                <a16:creationId xmlns:a16="http://schemas.microsoft.com/office/drawing/2014/main" id="{BB29F1C7-4A2B-CF2D-FA02-0DB9548A71BE}"/>
              </a:ext>
            </a:extLst>
          </p:cNvPr>
          <p:cNvSpPr/>
          <p:nvPr/>
        </p:nvSpPr>
        <p:spPr>
          <a:xfrm>
            <a:off x="4787040" y="3357005"/>
            <a:ext cx="1875001" cy="1308536"/>
          </a:xfrm>
          <a:custGeom>
            <a:avLst/>
            <a:gdLst/>
            <a:ahLst/>
            <a:cxnLst/>
            <a:rect l="l" t="t" r="r" b="b"/>
            <a:pathLst>
              <a:path w="24426" h="17046" extrusionOk="0">
                <a:moveTo>
                  <a:pt x="23855" y="0"/>
                </a:moveTo>
                <a:lnTo>
                  <a:pt x="1240" y="788"/>
                </a:lnTo>
                <a:lnTo>
                  <a:pt x="0" y="16927"/>
                </a:lnTo>
                <a:lnTo>
                  <a:pt x="24426" y="17045"/>
                </a:lnTo>
                <a:lnTo>
                  <a:pt x="23855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5" name="Google Shape;4325;p27">
            <a:extLst>
              <a:ext uri="{FF2B5EF4-FFF2-40B4-BE49-F238E27FC236}">
                <a16:creationId xmlns:a16="http://schemas.microsoft.com/office/drawing/2014/main" id="{63CFCF2E-4AA0-FC8D-A5A7-2E4E4F6092F6}"/>
              </a:ext>
            </a:extLst>
          </p:cNvPr>
          <p:cNvSpPr/>
          <p:nvPr/>
        </p:nvSpPr>
        <p:spPr>
          <a:xfrm>
            <a:off x="4789266" y="4580793"/>
            <a:ext cx="1875845" cy="3147"/>
          </a:xfrm>
          <a:custGeom>
            <a:avLst/>
            <a:gdLst/>
            <a:ahLst/>
            <a:cxnLst/>
            <a:rect l="l" t="t" r="r" b="b"/>
            <a:pathLst>
              <a:path w="24437" h="41" extrusionOk="0">
                <a:moveTo>
                  <a:pt x="20" y="1"/>
                </a:moveTo>
                <a:cubicBezTo>
                  <a:pt x="11" y="1"/>
                  <a:pt x="1" y="11"/>
                  <a:pt x="1" y="21"/>
                </a:cubicBezTo>
                <a:cubicBezTo>
                  <a:pt x="1" y="31"/>
                  <a:pt x="11" y="40"/>
                  <a:pt x="20" y="40"/>
                </a:cubicBezTo>
                <a:lnTo>
                  <a:pt x="24416" y="40"/>
                </a:lnTo>
                <a:cubicBezTo>
                  <a:pt x="24426" y="40"/>
                  <a:pt x="24436" y="31"/>
                  <a:pt x="24436" y="21"/>
                </a:cubicBezTo>
                <a:cubicBezTo>
                  <a:pt x="24436" y="11"/>
                  <a:pt x="24426" y="1"/>
                  <a:pt x="24416" y="1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6" name="Google Shape;4326;p27">
            <a:extLst>
              <a:ext uri="{FF2B5EF4-FFF2-40B4-BE49-F238E27FC236}">
                <a16:creationId xmlns:a16="http://schemas.microsoft.com/office/drawing/2014/main" id="{29B9163C-E530-3A6F-37CC-D4DB24C9446A}"/>
              </a:ext>
            </a:extLst>
          </p:cNvPr>
          <p:cNvSpPr/>
          <p:nvPr/>
        </p:nvSpPr>
        <p:spPr>
          <a:xfrm>
            <a:off x="5342263" y="3654623"/>
            <a:ext cx="764554" cy="590169"/>
          </a:xfrm>
          <a:custGeom>
            <a:avLst/>
            <a:gdLst/>
            <a:ahLst/>
            <a:cxnLst/>
            <a:rect l="l" t="t" r="r" b="b"/>
            <a:pathLst>
              <a:path w="9960" h="7688" extrusionOk="0">
                <a:moveTo>
                  <a:pt x="8227" y="1"/>
                </a:moveTo>
                <a:lnTo>
                  <a:pt x="5944" y="3436"/>
                </a:lnTo>
                <a:lnTo>
                  <a:pt x="4901" y="2137"/>
                </a:lnTo>
                <a:lnTo>
                  <a:pt x="3267" y="4813"/>
                </a:lnTo>
                <a:lnTo>
                  <a:pt x="2244" y="3603"/>
                </a:lnTo>
                <a:lnTo>
                  <a:pt x="0" y="7687"/>
                </a:lnTo>
                <a:lnTo>
                  <a:pt x="2293" y="5935"/>
                </a:lnTo>
                <a:lnTo>
                  <a:pt x="3396" y="7441"/>
                </a:lnTo>
                <a:lnTo>
                  <a:pt x="5167" y="4813"/>
                </a:lnTo>
                <a:lnTo>
                  <a:pt x="6191" y="6250"/>
                </a:lnTo>
                <a:lnTo>
                  <a:pt x="9959" y="2137"/>
                </a:lnTo>
                <a:lnTo>
                  <a:pt x="822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7" name="Google Shape;4327;p27">
            <a:extLst>
              <a:ext uri="{FF2B5EF4-FFF2-40B4-BE49-F238E27FC236}">
                <a16:creationId xmlns:a16="http://schemas.microsoft.com/office/drawing/2014/main" id="{2CF45F54-F258-8CBC-C1DF-1856C85987E0}"/>
              </a:ext>
            </a:extLst>
          </p:cNvPr>
          <p:cNvSpPr/>
          <p:nvPr/>
        </p:nvSpPr>
        <p:spPr>
          <a:xfrm>
            <a:off x="7173355" y="4109456"/>
            <a:ext cx="387651" cy="630087"/>
          </a:xfrm>
          <a:custGeom>
            <a:avLst/>
            <a:gdLst/>
            <a:ahLst/>
            <a:cxnLst/>
            <a:rect l="l" t="t" r="r" b="b"/>
            <a:pathLst>
              <a:path w="5050" h="8208" extrusionOk="0">
                <a:moveTo>
                  <a:pt x="31" y="0"/>
                </a:moveTo>
                <a:lnTo>
                  <a:pt x="1" y="8207"/>
                </a:lnTo>
                <a:lnTo>
                  <a:pt x="5049" y="8207"/>
                </a:lnTo>
                <a:lnTo>
                  <a:pt x="4508" y="3563"/>
                </a:lnTo>
                <a:lnTo>
                  <a:pt x="4508" y="3494"/>
                </a:lnTo>
                <a:lnTo>
                  <a:pt x="4350" y="1968"/>
                </a:lnTo>
                <a:lnTo>
                  <a:pt x="4341" y="1821"/>
                </a:lnTo>
                <a:lnTo>
                  <a:pt x="4331" y="1801"/>
                </a:lnTo>
                <a:lnTo>
                  <a:pt x="31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27">
            <a:extLst>
              <a:ext uri="{FF2B5EF4-FFF2-40B4-BE49-F238E27FC236}">
                <a16:creationId xmlns:a16="http://schemas.microsoft.com/office/drawing/2014/main" id="{2E32EF97-E9A7-17E0-8857-E4F679959ADF}"/>
              </a:ext>
            </a:extLst>
          </p:cNvPr>
          <p:cNvSpPr/>
          <p:nvPr/>
        </p:nvSpPr>
        <p:spPr>
          <a:xfrm>
            <a:off x="7339546" y="4249245"/>
            <a:ext cx="179855" cy="128505"/>
          </a:xfrm>
          <a:custGeom>
            <a:avLst/>
            <a:gdLst/>
            <a:ahLst/>
            <a:cxnLst/>
            <a:rect l="l" t="t" r="r" b="b"/>
            <a:pathLst>
              <a:path w="2343" h="1674" extrusionOk="0">
                <a:moveTo>
                  <a:pt x="1" y="0"/>
                </a:moveTo>
                <a:cubicBezTo>
                  <a:pt x="99" y="945"/>
                  <a:pt x="897" y="1673"/>
                  <a:pt x="1870" y="1673"/>
                </a:cubicBezTo>
                <a:lnTo>
                  <a:pt x="2343" y="1673"/>
                </a:lnTo>
                <a:lnTo>
                  <a:pt x="2185" y="147"/>
                </a:lnTo>
                <a:lnTo>
                  <a:pt x="2176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9" name="Google Shape;4329;p27">
            <a:extLst>
              <a:ext uri="{FF2B5EF4-FFF2-40B4-BE49-F238E27FC236}">
                <a16:creationId xmlns:a16="http://schemas.microsoft.com/office/drawing/2014/main" id="{EBA7F3DD-BEA7-CD74-EE80-F9151A624462}"/>
              </a:ext>
            </a:extLst>
          </p:cNvPr>
          <p:cNvSpPr/>
          <p:nvPr/>
        </p:nvSpPr>
        <p:spPr>
          <a:xfrm>
            <a:off x="6625732" y="3591215"/>
            <a:ext cx="550003" cy="1148328"/>
          </a:xfrm>
          <a:custGeom>
            <a:avLst/>
            <a:gdLst/>
            <a:ahLst/>
            <a:cxnLst/>
            <a:rect l="l" t="t" r="r" b="b"/>
            <a:pathLst>
              <a:path w="7165" h="14959" extrusionOk="0">
                <a:moveTo>
                  <a:pt x="492" y="817"/>
                </a:moveTo>
                <a:lnTo>
                  <a:pt x="3080" y="955"/>
                </a:lnTo>
                <a:cubicBezTo>
                  <a:pt x="4064" y="1181"/>
                  <a:pt x="4871" y="1880"/>
                  <a:pt x="5236" y="2815"/>
                </a:cubicBezTo>
                <a:lnTo>
                  <a:pt x="6810" y="6751"/>
                </a:lnTo>
                <a:lnTo>
                  <a:pt x="788" y="6633"/>
                </a:lnTo>
                <a:lnTo>
                  <a:pt x="492" y="817"/>
                </a:lnTo>
                <a:close/>
                <a:moveTo>
                  <a:pt x="0" y="0"/>
                </a:moveTo>
                <a:lnTo>
                  <a:pt x="502" y="14958"/>
                </a:lnTo>
                <a:lnTo>
                  <a:pt x="7135" y="14958"/>
                </a:lnTo>
                <a:lnTo>
                  <a:pt x="7165" y="6840"/>
                </a:lnTo>
                <a:lnTo>
                  <a:pt x="6328" y="3612"/>
                </a:lnTo>
                <a:cubicBezTo>
                  <a:pt x="5875" y="1880"/>
                  <a:pt x="4468" y="551"/>
                  <a:pt x="2716" y="197"/>
                </a:cubicBezTo>
                <a:lnTo>
                  <a:pt x="0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27">
            <a:extLst>
              <a:ext uri="{FF2B5EF4-FFF2-40B4-BE49-F238E27FC236}">
                <a16:creationId xmlns:a16="http://schemas.microsoft.com/office/drawing/2014/main" id="{7E957457-8F85-9AD3-A016-D824477E0DDE}"/>
              </a:ext>
            </a:extLst>
          </p:cNvPr>
          <p:cNvSpPr/>
          <p:nvPr/>
        </p:nvSpPr>
        <p:spPr>
          <a:xfrm>
            <a:off x="7171820" y="4114753"/>
            <a:ext cx="5450" cy="523537"/>
          </a:xfrm>
          <a:custGeom>
            <a:avLst/>
            <a:gdLst/>
            <a:ahLst/>
            <a:cxnLst/>
            <a:rect l="l" t="t" r="r" b="b"/>
            <a:pathLst>
              <a:path w="71" h="6820" extrusionOk="0">
                <a:moveTo>
                  <a:pt x="51" y="0"/>
                </a:moveTo>
                <a:cubicBezTo>
                  <a:pt x="31" y="0"/>
                  <a:pt x="31" y="10"/>
                  <a:pt x="31" y="20"/>
                </a:cubicBezTo>
                <a:lnTo>
                  <a:pt x="1" y="6800"/>
                </a:lnTo>
                <a:cubicBezTo>
                  <a:pt x="1" y="6820"/>
                  <a:pt x="11" y="6820"/>
                  <a:pt x="21" y="6820"/>
                </a:cubicBezTo>
                <a:cubicBezTo>
                  <a:pt x="31" y="6820"/>
                  <a:pt x="40" y="6820"/>
                  <a:pt x="40" y="6800"/>
                </a:cubicBezTo>
                <a:lnTo>
                  <a:pt x="70" y="20"/>
                </a:lnTo>
                <a:cubicBezTo>
                  <a:pt x="70" y="10"/>
                  <a:pt x="60" y="0"/>
                  <a:pt x="51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27">
            <a:extLst>
              <a:ext uri="{FF2B5EF4-FFF2-40B4-BE49-F238E27FC236}">
                <a16:creationId xmlns:a16="http://schemas.microsoft.com/office/drawing/2014/main" id="{CC837639-19D3-8124-9C7A-A5B75060E3E1}"/>
              </a:ext>
            </a:extLst>
          </p:cNvPr>
          <p:cNvSpPr/>
          <p:nvPr/>
        </p:nvSpPr>
        <p:spPr>
          <a:xfrm>
            <a:off x="6718614" y="4197812"/>
            <a:ext cx="170797" cy="43910"/>
          </a:xfrm>
          <a:custGeom>
            <a:avLst/>
            <a:gdLst/>
            <a:ahLst/>
            <a:cxnLst/>
            <a:rect l="l" t="t" r="r" b="b"/>
            <a:pathLst>
              <a:path w="2225" h="572" extrusionOk="0">
                <a:moveTo>
                  <a:pt x="0" y="1"/>
                </a:moveTo>
                <a:cubicBezTo>
                  <a:pt x="0" y="316"/>
                  <a:pt x="256" y="572"/>
                  <a:pt x="571" y="572"/>
                </a:cubicBezTo>
                <a:lnTo>
                  <a:pt x="1654" y="572"/>
                </a:lnTo>
                <a:cubicBezTo>
                  <a:pt x="1969" y="572"/>
                  <a:pt x="2224" y="316"/>
                  <a:pt x="2224" y="1"/>
                </a:cubicBez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27">
            <a:extLst>
              <a:ext uri="{FF2B5EF4-FFF2-40B4-BE49-F238E27FC236}">
                <a16:creationId xmlns:a16="http://schemas.microsoft.com/office/drawing/2014/main" id="{5AC69F67-3D44-39A4-43AF-808B3A8B37E3}"/>
              </a:ext>
            </a:extLst>
          </p:cNvPr>
          <p:cNvSpPr/>
          <p:nvPr/>
        </p:nvSpPr>
        <p:spPr>
          <a:xfrm>
            <a:off x="4740214" y="4636755"/>
            <a:ext cx="2820792" cy="102788"/>
          </a:xfrm>
          <a:custGeom>
            <a:avLst/>
            <a:gdLst/>
            <a:ahLst/>
            <a:cxnLst/>
            <a:rect l="l" t="t" r="r" b="b"/>
            <a:pathLst>
              <a:path w="36747" h="1339" extrusionOk="0">
                <a:moveTo>
                  <a:pt x="0" y="0"/>
                </a:moveTo>
                <a:lnTo>
                  <a:pt x="0" y="1338"/>
                </a:lnTo>
                <a:lnTo>
                  <a:pt x="36746" y="1338"/>
                </a:lnTo>
                <a:lnTo>
                  <a:pt x="36746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27">
            <a:extLst>
              <a:ext uri="{FF2B5EF4-FFF2-40B4-BE49-F238E27FC236}">
                <a16:creationId xmlns:a16="http://schemas.microsoft.com/office/drawing/2014/main" id="{FD81B6DA-19B9-4DE1-AFD3-F50FF89C62A9}"/>
              </a:ext>
            </a:extLst>
          </p:cNvPr>
          <p:cNvSpPr/>
          <p:nvPr/>
        </p:nvSpPr>
        <p:spPr>
          <a:xfrm>
            <a:off x="6659661" y="3650094"/>
            <a:ext cx="494120" cy="463200"/>
          </a:xfrm>
          <a:custGeom>
            <a:avLst/>
            <a:gdLst/>
            <a:ahLst/>
            <a:cxnLst/>
            <a:rect l="l" t="t" r="r" b="b"/>
            <a:pathLst>
              <a:path w="6437" h="6034" extrusionOk="0">
                <a:moveTo>
                  <a:pt x="99" y="99"/>
                </a:moveTo>
                <a:lnTo>
                  <a:pt x="2629" y="237"/>
                </a:lnTo>
                <a:cubicBezTo>
                  <a:pt x="3593" y="464"/>
                  <a:pt x="4390" y="1142"/>
                  <a:pt x="4754" y="2067"/>
                </a:cubicBezTo>
                <a:lnTo>
                  <a:pt x="6299" y="5935"/>
                </a:lnTo>
                <a:lnTo>
                  <a:pt x="394" y="5817"/>
                </a:lnTo>
                <a:lnTo>
                  <a:pt x="99" y="99"/>
                </a:lnTo>
                <a:close/>
                <a:moveTo>
                  <a:pt x="1" y="1"/>
                </a:moveTo>
                <a:lnTo>
                  <a:pt x="306" y="5866"/>
                </a:lnTo>
                <a:lnTo>
                  <a:pt x="306" y="5905"/>
                </a:lnTo>
                <a:lnTo>
                  <a:pt x="6437" y="6034"/>
                </a:lnTo>
                <a:lnTo>
                  <a:pt x="4843" y="2028"/>
                </a:lnTo>
                <a:cubicBezTo>
                  <a:pt x="4469" y="1083"/>
                  <a:pt x="3642" y="375"/>
                  <a:pt x="2648" y="13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4" name="Google Shape;4334;p27">
            <a:extLst>
              <a:ext uri="{FF2B5EF4-FFF2-40B4-BE49-F238E27FC236}">
                <a16:creationId xmlns:a16="http://schemas.microsoft.com/office/drawing/2014/main" id="{588CF5A9-6E0E-BE51-177C-DA3C745ADEDB}"/>
              </a:ext>
            </a:extLst>
          </p:cNvPr>
          <p:cNvSpPr/>
          <p:nvPr/>
        </p:nvSpPr>
        <p:spPr>
          <a:xfrm>
            <a:off x="6779026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7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7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7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5" name="Google Shape;4335;p27">
            <a:extLst>
              <a:ext uri="{FF2B5EF4-FFF2-40B4-BE49-F238E27FC236}">
                <a16:creationId xmlns:a16="http://schemas.microsoft.com/office/drawing/2014/main" id="{6175CFC1-5A7F-B209-DB4F-36D6EFB3DE96}"/>
              </a:ext>
            </a:extLst>
          </p:cNvPr>
          <p:cNvSpPr/>
          <p:nvPr/>
        </p:nvSpPr>
        <p:spPr>
          <a:xfrm>
            <a:off x="6862160" y="4687343"/>
            <a:ext cx="251627" cy="252403"/>
          </a:xfrm>
          <a:custGeom>
            <a:avLst/>
            <a:gdLst/>
            <a:ahLst/>
            <a:cxnLst/>
            <a:rect l="l" t="t" r="r" b="b"/>
            <a:pathLst>
              <a:path w="3278" h="3288" extrusionOk="0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27">
            <a:extLst>
              <a:ext uri="{FF2B5EF4-FFF2-40B4-BE49-F238E27FC236}">
                <a16:creationId xmlns:a16="http://schemas.microsoft.com/office/drawing/2014/main" id="{54EEACAD-68FB-0E1D-2F08-5B6FE6029235}"/>
              </a:ext>
            </a:extLst>
          </p:cNvPr>
          <p:cNvSpPr/>
          <p:nvPr/>
        </p:nvSpPr>
        <p:spPr>
          <a:xfrm>
            <a:off x="5051410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7" name="Google Shape;4337;p27">
            <a:extLst>
              <a:ext uri="{FF2B5EF4-FFF2-40B4-BE49-F238E27FC236}">
                <a16:creationId xmlns:a16="http://schemas.microsoft.com/office/drawing/2014/main" id="{210AC2FD-7CE7-FC09-3129-6F72F35E81D9}"/>
              </a:ext>
            </a:extLst>
          </p:cNvPr>
          <p:cNvSpPr/>
          <p:nvPr/>
        </p:nvSpPr>
        <p:spPr>
          <a:xfrm>
            <a:off x="5134543" y="4687343"/>
            <a:ext cx="251551" cy="252403"/>
          </a:xfrm>
          <a:custGeom>
            <a:avLst/>
            <a:gdLst/>
            <a:ahLst/>
            <a:cxnLst/>
            <a:rect l="l" t="t" r="r" b="b"/>
            <a:pathLst>
              <a:path w="3277" h="3288" extrusionOk="0">
                <a:moveTo>
                  <a:pt x="1643" y="1"/>
                </a:moveTo>
                <a:cubicBezTo>
                  <a:pt x="738" y="1"/>
                  <a:pt x="0" y="739"/>
                  <a:pt x="0" y="1644"/>
                </a:cubicBezTo>
                <a:cubicBezTo>
                  <a:pt x="0" y="2549"/>
                  <a:pt x="738" y="3288"/>
                  <a:pt x="1643" y="3288"/>
                </a:cubicBezTo>
                <a:cubicBezTo>
                  <a:pt x="2549" y="3288"/>
                  <a:pt x="3277" y="2549"/>
                  <a:pt x="3277" y="1644"/>
                </a:cubicBezTo>
                <a:cubicBezTo>
                  <a:pt x="3277" y="739"/>
                  <a:pt x="2549" y="1"/>
                  <a:pt x="1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27">
            <a:extLst>
              <a:ext uri="{FF2B5EF4-FFF2-40B4-BE49-F238E27FC236}">
                <a16:creationId xmlns:a16="http://schemas.microsoft.com/office/drawing/2014/main" id="{E10B4D2E-D037-4861-95ED-7E4ACCF2952C}"/>
              </a:ext>
            </a:extLst>
          </p:cNvPr>
          <p:cNvSpPr/>
          <p:nvPr/>
        </p:nvSpPr>
        <p:spPr>
          <a:xfrm>
            <a:off x="7393971" y="4604283"/>
            <a:ext cx="173099" cy="135260"/>
          </a:xfrm>
          <a:custGeom>
            <a:avLst/>
            <a:gdLst/>
            <a:ahLst/>
            <a:cxnLst/>
            <a:rect l="l" t="t" r="r" b="b"/>
            <a:pathLst>
              <a:path w="2255" h="1762" extrusionOk="0">
                <a:moveTo>
                  <a:pt x="99" y="0"/>
                </a:moveTo>
                <a:cubicBezTo>
                  <a:pt x="50" y="0"/>
                  <a:pt x="0" y="40"/>
                  <a:pt x="0" y="99"/>
                </a:cubicBezTo>
                <a:lnTo>
                  <a:pt x="0" y="1761"/>
                </a:lnTo>
                <a:lnTo>
                  <a:pt x="2254" y="1761"/>
                </a:lnTo>
                <a:lnTo>
                  <a:pt x="2254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9" name="Google Shape;4339;p27">
            <a:extLst>
              <a:ext uri="{FF2B5EF4-FFF2-40B4-BE49-F238E27FC236}">
                <a16:creationId xmlns:a16="http://schemas.microsoft.com/office/drawing/2014/main" id="{6D4090C7-1515-36A4-51EF-0E39A4B9B24C}"/>
              </a:ext>
            </a:extLst>
          </p:cNvPr>
          <p:cNvSpPr/>
          <p:nvPr/>
        </p:nvSpPr>
        <p:spPr>
          <a:xfrm>
            <a:off x="7137891" y="3951550"/>
            <a:ext cx="126965" cy="176099"/>
          </a:xfrm>
          <a:custGeom>
            <a:avLst/>
            <a:gdLst/>
            <a:ahLst/>
            <a:cxnLst/>
            <a:rect l="l" t="t" r="r" b="b"/>
            <a:pathLst>
              <a:path w="1654" h="2294" extrusionOk="0">
                <a:moveTo>
                  <a:pt x="0" y="1"/>
                </a:moveTo>
                <a:lnTo>
                  <a:pt x="0" y="2293"/>
                </a:lnTo>
                <a:lnTo>
                  <a:pt x="1654" y="2293"/>
                </a:lnTo>
                <a:lnTo>
                  <a:pt x="1654" y="1654"/>
                </a:lnTo>
                <a:cubicBezTo>
                  <a:pt x="1654" y="738"/>
                  <a:pt x="915" y="1"/>
                  <a:pt x="0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0" name="Google Shape;4340;p27">
            <a:extLst>
              <a:ext uri="{FF2B5EF4-FFF2-40B4-BE49-F238E27FC236}">
                <a16:creationId xmlns:a16="http://schemas.microsoft.com/office/drawing/2014/main" id="{9A78B7E5-38BC-D1DC-AF1C-EB6350D649E3}"/>
              </a:ext>
            </a:extLst>
          </p:cNvPr>
          <p:cNvSpPr/>
          <p:nvPr/>
        </p:nvSpPr>
        <p:spPr>
          <a:xfrm>
            <a:off x="7136356" y="3950092"/>
            <a:ext cx="130036" cy="179016"/>
          </a:xfrm>
          <a:custGeom>
            <a:avLst/>
            <a:gdLst/>
            <a:ahLst/>
            <a:cxnLst/>
            <a:rect l="l" t="t" r="r" b="b"/>
            <a:pathLst>
              <a:path w="1694" h="2332" extrusionOk="0">
                <a:moveTo>
                  <a:pt x="20" y="0"/>
                </a:moveTo>
                <a:cubicBezTo>
                  <a:pt x="10" y="0"/>
                  <a:pt x="1" y="9"/>
                  <a:pt x="1" y="20"/>
                </a:cubicBezTo>
                <a:lnTo>
                  <a:pt x="1" y="2312"/>
                </a:lnTo>
                <a:cubicBezTo>
                  <a:pt x="1" y="2323"/>
                  <a:pt x="10" y="2332"/>
                  <a:pt x="20" y="2332"/>
                </a:cubicBezTo>
                <a:lnTo>
                  <a:pt x="1674" y="2332"/>
                </a:lnTo>
                <a:cubicBezTo>
                  <a:pt x="1683" y="2332"/>
                  <a:pt x="1693" y="2323"/>
                  <a:pt x="1693" y="2312"/>
                </a:cubicBezTo>
                <a:cubicBezTo>
                  <a:pt x="1693" y="2293"/>
                  <a:pt x="1683" y="2293"/>
                  <a:pt x="1674" y="2293"/>
                </a:cubicBezTo>
                <a:lnTo>
                  <a:pt x="40" y="2293"/>
                </a:lnTo>
                <a:lnTo>
                  <a:pt x="40" y="20"/>
                </a:lnTo>
                <a:cubicBezTo>
                  <a:pt x="40" y="9"/>
                  <a:pt x="30" y="0"/>
                  <a:pt x="20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1" name="Google Shape;4341;p27">
            <a:extLst>
              <a:ext uri="{FF2B5EF4-FFF2-40B4-BE49-F238E27FC236}">
                <a16:creationId xmlns:a16="http://schemas.microsoft.com/office/drawing/2014/main" id="{B189261D-50F7-EEE3-9C66-F38B7447D1DC}"/>
              </a:ext>
            </a:extLst>
          </p:cNvPr>
          <p:cNvGrpSpPr/>
          <p:nvPr/>
        </p:nvGrpSpPr>
        <p:grpSpPr>
          <a:xfrm>
            <a:off x="-2106861" y="3357005"/>
            <a:ext cx="2826856" cy="1665877"/>
            <a:chOff x="5425400" y="2021300"/>
            <a:chExt cx="920650" cy="542525"/>
          </a:xfrm>
        </p:grpSpPr>
        <p:sp>
          <p:nvSpPr>
            <p:cNvPr id="4342" name="Google Shape;4342;p27">
              <a:extLst>
                <a:ext uri="{FF2B5EF4-FFF2-40B4-BE49-F238E27FC236}">
                  <a16:creationId xmlns:a16="http://schemas.microsoft.com/office/drawing/2014/main" id="{E21AC917-4573-0B4C-2F98-1A436A22A110}"/>
                </a:ext>
              </a:extLst>
            </p:cNvPr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7">
              <a:extLst>
                <a:ext uri="{FF2B5EF4-FFF2-40B4-BE49-F238E27FC236}">
                  <a16:creationId xmlns:a16="http://schemas.microsoft.com/office/drawing/2014/main" id="{77EDDA83-E64B-80ED-9C55-A739D5C8C235}"/>
                </a:ext>
              </a:extLst>
            </p:cNvPr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7">
              <a:extLst>
                <a:ext uri="{FF2B5EF4-FFF2-40B4-BE49-F238E27FC236}">
                  <a16:creationId xmlns:a16="http://schemas.microsoft.com/office/drawing/2014/main" id="{67D4BA80-1FB2-94D9-FD9A-6337DF4C7E2F}"/>
                </a:ext>
              </a:extLst>
            </p:cNvPr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7">
              <a:extLst>
                <a:ext uri="{FF2B5EF4-FFF2-40B4-BE49-F238E27FC236}">
                  <a16:creationId xmlns:a16="http://schemas.microsoft.com/office/drawing/2014/main" id="{00FE9678-F1B2-940D-81A4-7B46103BE8A0}"/>
                </a:ext>
              </a:extLst>
            </p:cNvPr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7">
              <a:extLst>
                <a:ext uri="{FF2B5EF4-FFF2-40B4-BE49-F238E27FC236}">
                  <a16:creationId xmlns:a16="http://schemas.microsoft.com/office/drawing/2014/main" id="{FF9529B5-B10B-F575-5CB0-10CA2471084B}"/>
                </a:ext>
              </a:extLst>
            </p:cNvPr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7">
              <a:extLst>
                <a:ext uri="{FF2B5EF4-FFF2-40B4-BE49-F238E27FC236}">
                  <a16:creationId xmlns:a16="http://schemas.microsoft.com/office/drawing/2014/main" id="{D4717790-25DC-4BCA-2B59-D7ED71FE2081}"/>
                </a:ext>
              </a:extLst>
            </p:cNvPr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7">
              <a:extLst>
                <a:ext uri="{FF2B5EF4-FFF2-40B4-BE49-F238E27FC236}">
                  <a16:creationId xmlns:a16="http://schemas.microsoft.com/office/drawing/2014/main" id="{83683AED-3C82-76C2-6C2B-697B730A6502}"/>
                </a:ext>
              </a:extLst>
            </p:cNvPr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7">
              <a:extLst>
                <a:ext uri="{FF2B5EF4-FFF2-40B4-BE49-F238E27FC236}">
                  <a16:creationId xmlns:a16="http://schemas.microsoft.com/office/drawing/2014/main" id="{5072D5B5-4A2C-7569-B474-EB5EB60F2A2F}"/>
                </a:ext>
              </a:extLst>
            </p:cNvPr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7">
              <a:extLst>
                <a:ext uri="{FF2B5EF4-FFF2-40B4-BE49-F238E27FC236}">
                  <a16:creationId xmlns:a16="http://schemas.microsoft.com/office/drawing/2014/main" id="{5163953C-9DFA-2215-549D-10F193425518}"/>
                </a:ext>
              </a:extLst>
            </p:cNvPr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7">
              <a:extLst>
                <a:ext uri="{FF2B5EF4-FFF2-40B4-BE49-F238E27FC236}">
                  <a16:creationId xmlns:a16="http://schemas.microsoft.com/office/drawing/2014/main" id="{9D0B4C05-2651-CAEC-CBD6-36029F8136BA}"/>
                </a:ext>
              </a:extLst>
            </p:cNvPr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7">
              <a:extLst>
                <a:ext uri="{FF2B5EF4-FFF2-40B4-BE49-F238E27FC236}">
                  <a16:creationId xmlns:a16="http://schemas.microsoft.com/office/drawing/2014/main" id="{F6649C7B-15D1-3E67-FCD8-0CAC4C742920}"/>
                </a:ext>
              </a:extLst>
            </p:cNvPr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7">
              <a:extLst>
                <a:ext uri="{FF2B5EF4-FFF2-40B4-BE49-F238E27FC236}">
                  <a16:creationId xmlns:a16="http://schemas.microsoft.com/office/drawing/2014/main" id="{7B9B5383-8FEF-EACC-F538-0C1EE69F2CC5}"/>
                </a:ext>
              </a:extLst>
            </p:cNvPr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7">
              <a:extLst>
                <a:ext uri="{FF2B5EF4-FFF2-40B4-BE49-F238E27FC236}">
                  <a16:creationId xmlns:a16="http://schemas.microsoft.com/office/drawing/2014/main" id="{7A22CD25-BE3A-7500-840F-BCD08EF0B38C}"/>
                </a:ext>
              </a:extLst>
            </p:cNvPr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7">
              <a:extLst>
                <a:ext uri="{FF2B5EF4-FFF2-40B4-BE49-F238E27FC236}">
                  <a16:creationId xmlns:a16="http://schemas.microsoft.com/office/drawing/2014/main" id="{80EF9628-C73B-34E1-DDEE-D195781D14D5}"/>
                </a:ext>
              </a:extLst>
            </p:cNvPr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7">
              <a:extLst>
                <a:ext uri="{FF2B5EF4-FFF2-40B4-BE49-F238E27FC236}">
                  <a16:creationId xmlns:a16="http://schemas.microsoft.com/office/drawing/2014/main" id="{3BFAD37B-7830-2DDF-37E7-66B1D8FE446A}"/>
                </a:ext>
              </a:extLst>
            </p:cNvPr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7">
              <a:extLst>
                <a:ext uri="{FF2B5EF4-FFF2-40B4-BE49-F238E27FC236}">
                  <a16:creationId xmlns:a16="http://schemas.microsoft.com/office/drawing/2014/main" id="{0EF45C69-6EE9-1195-D7F3-2FB24925E47E}"/>
                </a:ext>
              </a:extLst>
            </p:cNvPr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7">
              <a:extLst>
                <a:ext uri="{FF2B5EF4-FFF2-40B4-BE49-F238E27FC236}">
                  <a16:creationId xmlns:a16="http://schemas.microsoft.com/office/drawing/2014/main" id="{D054C2E9-507A-14C3-4A29-4C2DD2A94DAF}"/>
                </a:ext>
              </a:extLst>
            </p:cNvPr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7">
              <a:extLst>
                <a:ext uri="{FF2B5EF4-FFF2-40B4-BE49-F238E27FC236}">
                  <a16:creationId xmlns:a16="http://schemas.microsoft.com/office/drawing/2014/main" id="{2E98277B-9E10-99E6-4019-B8EB00799EF9}"/>
                </a:ext>
              </a:extLst>
            </p:cNvPr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7">
              <a:extLst>
                <a:ext uri="{FF2B5EF4-FFF2-40B4-BE49-F238E27FC236}">
                  <a16:creationId xmlns:a16="http://schemas.microsoft.com/office/drawing/2014/main" id="{D7228A16-DAEF-34FC-5102-0414DD4501EA}"/>
                </a:ext>
              </a:extLst>
            </p:cNvPr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7">
              <a:extLst>
                <a:ext uri="{FF2B5EF4-FFF2-40B4-BE49-F238E27FC236}">
                  <a16:creationId xmlns:a16="http://schemas.microsoft.com/office/drawing/2014/main" id="{90A6951A-B2D6-7339-F873-A1C395C260F3}"/>
                </a:ext>
              </a:extLst>
            </p:cNvPr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7">
              <a:extLst>
                <a:ext uri="{FF2B5EF4-FFF2-40B4-BE49-F238E27FC236}">
                  <a16:creationId xmlns:a16="http://schemas.microsoft.com/office/drawing/2014/main" id="{6DA82033-3919-C2E2-9883-2672662DD563}"/>
                </a:ext>
              </a:extLst>
            </p:cNvPr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7">
              <a:extLst>
                <a:ext uri="{FF2B5EF4-FFF2-40B4-BE49-F238E27FC236}">
                  <a16:creationId xmlns:a16="http://schemas.microsoft.com/office/drawing/2014/main" id="{4A9047F9-7613-442F-C692-710A81F07757}"/>
                </a:ext>
              </a:extLst>
            </p:cNvPr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7">
              <a:extLst>
                <a:ext uri="{FF2B5EF4-FFF2-40B4-BE49-F238E27FC236}">
                  <a16:creationId xmlns:a16="http://schemas.microsoft.com/office/drawing/2014/main" id="{E2A71DF5-2178-2256-EDC5-ACBC88C2DCD8}"/>
                </a:ext>
              </a:extLst>
            </p:cNvPr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7">
              <a:extLst>
                <a:ext uri="{FF2B5EF4-FFF2-40B4-BE49-F238E27FC236}">
                  <a16:creationId xmlns:a16="http://schemas.microsoft.com/office/drawing/2014/main" id="{435340C6-3E9E-006F-B056-D9F01C0C5A7C}"/>
                </a:ext>
              </a:extLst>
            </p:cNvPr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7">
              <a:extLst>
                <a:ext uri="{FF2B5EF4-FFF2-40B4-BE49-F238E27FC236}">
                  <a16:creationId xmlns:a16="http://schemas.microsoft.com/office/drawing/2014/main" id="{3EBB593E-FA26-D98E-D85A-BE62EE52B5A1}"/>
                </a:ext>
              </a:extLst>
            </p:cNvPr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7">
              <a:extLst>
                <a:ext uri="{FF2B5EF4-FFF2-40B4-BE49-F238E27FC236}">
                  <a16:creationId xmlns:a16="http://schemas.microsoft.com/office/drawing/2014/main" id="{B81E202B-0535-D762-6967-939A88996032}"/>
                </a:ext>
              </a:extLst>
            </p:cNvPr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7">
              <a:extLst>
                <a:ext uri="{FF2B5EF4-FFF2-40B4-BE49-F238E27FC236}">
                  <a16:creationId xmlns:a16="http://schemas.microsoft.com/office/drawing/2014/main" id="{05C84D85-94D3-995D-8079-A60AEAC768D0}"/>
                </a:ext>
              </a:extLst>
            </p:cNvPr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7">
              <a:extLst>
                <a:ext uri="{FF2B5EF4-FFF2-40B4-BE49-F238E27FC236}">
                  <a16:creationId xmlns:a16="http://schemas.microsoft.com/office/drawing/2014/main" id="{D87DB2C7-ADD7-48F7-3853-262BFE454F55}"/>
                </a:ext>
              </a:extLst>
            </p:cNvPr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7">
              <a:extLst>
                <a:ext uri="{FF2B5EF4-FFF2-40B4-BE49-F238E27FC236}">
                  <a16:creationId xmlns:a16="http://schemas.microsoft.com/office/drawing/2014/main" id="{36296FAD-FE22-9A9F-CC54-B6D934C34ED8}"/>
                </a:ext>
              </a:extLst>
            </p:cNvPr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7">
              <a:extLst>
                <a:ext uri="{FF2B5EF4-FFF2-40B4-BE49-F238E27FC236}">
                  <a16:creationId xmlns:a16="http://schemas.microsoft.com/office/drawing/2014/main" id="{7C7194ED-F236-F489-134B-CC1555DA33B5}"/>
                </a:ext>
              </a:extLst>
            </p:cNvPr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7">
              <a:extLst>
                <a:ext uri="{FF2B5EF4-FFF2-40B4-BE49-F238E27FC236}">
                  <a16:creationId xmlns:a16="http://schemas.microsoft.com/office/drawing/2014/main" id="{434D9BC9-F993-7D64-F1E1-296DB0E2A689}"/>
                </a:ext>
              </a:extLst>
            </p:cNvPr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7">
              <a:extLst>
                <a:ext uri="{FF2B5EF4-FFF2-40B4-BE49-F238E27FC236}">
                  <a16:creationId xmlns:a16="http://schemas.microsoft.com/office/drawing/2014/main" id="{8B4CC1D3-04D5-583F-94A2-32F02699F479}"/>
                </a:ext>
              </a:extLst>
            </p:cNvPr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7">
              <a:extLst>
                <a:ext uri="{FF2B5EF4-FFF2-40B4-BE49-F238E27FC236}">
                  <a16:creationId xmlns:a16="http://schemas.microsoft.com/office/drawing/2014/main" id="{B4A386F7-15EB-6BFB-4E61-6E744FC7E43B}"/>
                </a:ext>
              </a:extLst>
            </p:cNvPr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7">
              <a:extLst>
                <a:ext uri="{FF2B5EF4-FFF2-40B4-BE49-F238E27FC236}">
                  <a16:creationId xmlns:a16="http://schemas.microsoft.com/office/drawing/2014/main" id="{E14D6548-AF6E-9CDD-29A2-87EE0ACD0C7C}"/>
                </a:ext>
              </a:extLst>
            </p:cNvPr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7">
              <a:extLst>
                <a:ext uri="{FF2B5EF4-FFF2-40B4-BE49-F238E27FC236}">
                  <a16:creationId xmlns:a16="http://schemas.microsoft.com/office/drawing/2014/main" id="{AB8BABD3-09AA-B5C0-C7D6-3F80C0BEBFDF}"/>
                </a:ext>
              </a:extLst>
            </p:cNvPr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7">
              <a:extLst>
                <a:ext uri="{FF2B5EF4-FFF2-40B4-BE49-F238E27FC236}">
                  <a16:creationId xmlns:a16="http://schemas.microsoft.com/office/drawing/2014/main" id="{DCF1F3C8-9862-12DE-2F4F-58484871E84A}"/>
                </a:ext>
              </a:extLst>
            </p:cNvPr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7">
              <a:extLst>
                <a:ext uri="{FF2B5EF4-FFF2-40B4-BE49-F238E27FC236}">
                  <a16:creationId xmlns:a16="http://schemas.microsoft.com/office/drawing/2014/main" id="{F5E9C7C7-C6E7-77F7-2FE5-2930100D36BC}"/>
                </a:ext>
              </a:extLst>
            </p:cNvPr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7">
              <a:extLst>
                <a:ext uri="{FF2B5EF4-FFF2-40B4-BE49-F238E27FC236}">
                  <a16:creationId xmlns:a16="http://schemas.microsoft.com/office/drawing/2014/main" id="{DEC5BA10-9492-65D6-69E0-061189B5C4FB}"/>
                </a:ext>
              </a:extLst>
            </p:cNvPr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7">
              <a:extLst>
                <a:ext uri="{FF2B5EF4-FFF2-40B4-BE49-F238E27FC236}">
                  <a16:creationId xmlns:a16="http://schemas.microsoft.com/office/drawing/2014/main" id="{68FDC4A0-F060-5FE1-4463-64FD8049DC4B}"/>
                </a:ext>
              </a:extLst>
            </p:cNvPr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7">
              <a:extLst>
                <a:ext uri="{FF2B5EF4-FFF2-40B4-BE49-F238E27FC236}">
                  <a16:creationId xmlns:a16="http://schemas.microsoft.com/office/drawing/2014/main" id="{3D63EF59-310E-E5CB-9CC1-F429530DCDB6}"/>
                </a:ext>
              </a:extLst>
            </p:cNvPr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7">
              <a:extLst>
                <a:ext uri="{FF2B5EF4-FFF2-40B4-BE49-F238E27FC236}">
                  <a16:creationId xmlns:a16="http://schemas.microsoft.com/office/drawing/2014/main" id="{AB376DF7-A02E-9E0B-3D2D-0AE25A58F8DC}"/>
                </a:ext>
              </a:extLst>
            </p:cNvPr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7">
              <a:extLst>
                <a:ext uri="{FF2B5EF4-FFF2-40B4-BE49-F238E27FC236}">
                  <a16:creationId xmlns:a16="http://schemas.microsoft.com/office/drawing/2014/main" id="{BCE8E80D-BABD-26A9-C9B3-53FE1F4D83D3}"/>
                </a:ext>
              </a:extLst>
            </p:cNvPr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7">
              <a:extLst>
                <a:ext uri="{FF2B5EF4-FFF2-40B4-BE49-F238E27FC236}">
                  <a16:creationId xmlns:a16="http://schemas.microsoft.com/office/drawing/2014/main" id="{AEA18282-C4D3-22E9-1BC9-EDD7713E1014}"/>
                </a:ext>
              </a:extLst>
            </p:cNvPr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7">
              <a:extLst>
                <a:ext uri="{FF2B5EF4-FFF2-40B4-BE49-F238E27FC236}">
                  <a16:creationId xmlns:a16="http://schemas.microsoft.com/office/drawing/2014/main" id="{6434E3CC-4E10-C3F5-424A-C44C74786397}"/>
                </a:ext>
              </a:extLst>
            </p:cNvPr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7">
              <a:extLst>
                <a:ext uri="{FF2B5EF4-FFF2-40B4-BE49-F238E27FC236}">
                  <a16:creationId xmlns:a16="http://schemas.microsoft.com/office/drawing/2014/main" id="{8F254599-21F3-F39C-6F34-2BC50307B13D}"/>
                </a:ext>
              </a:extLst>
            </p:cNvPr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7">
              <a:extLst>
                <a:ext uri="{FF2B5EF4-FFF2-40B4-BE49-F238E27FC236}">
                  <a16:creationId xmlns:a16="http://schemas.microsoft.com/office/drawing/2014/main" id="{240E8EFE-3F6C-084D-77C0-CEF477DDEFCC}"/>
                </a:ext>
              </a:extLst>
            </p:cNvPr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7">
              <a:extLst>
                <a:ext uri="{FF2B5EF4-FFF2-40B4-BE49-F238E27FC236}">
                  <a16:creationId xmlns:a16="http://schemas.microsoft.com/office/drawing/2014/main" id="{F01B2C17-8370-6CF4-F1F2-6146AD71E7A5}"/>
                </a:ext>
              </a:extLst>
            </p:cNvPr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7">
              <a:extLst>
                <a:ext uri="{FF2B5EF4-FFF2-40B4-BE49-F238E27FC236}">
                  <a16:creationId xmlns:a16="http://schemas.microsoft.com/office/drawing/2014/main" id="{D9431700-9907-0F89-DA1E-ED31CC2197C4}"/>
                </a:ext>
              </a:extLst>
            </p:cNvPr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7">
              <a:extLst>
                <a:ext uri="{FF2B5EF4-FFF2-40B4-BE49-F238E27FC236}">
                  <a16:creationId xmlns:a16="http://schemas.microsoft.com/office/drawing/2014/main" id="{2A778856-E99B-4C89-5DFF-82F0DC822F9A}"/>
                </a:ext>
              </a:extLst>
            </p:cNvPr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27">
            <a:extLst>
              <a:ext uri="{FF2B5EF4-FFF2-40B4-BE49-F238E27FC236}">
                <a16:creationId xmlns:a16="http://schemas.microsoft.com/office/drawing/2014/main" id="{2B641C9F-0F7B-97B8-6470-1CDC82AE9E47}"/>
              </a:ext>
            </a:extLst>
          </p:cNvPr>
          <p:cNvGrpSpPr/>
          <p:nvPr/>
        </p:nvGrpSpPr>
        <p:grpSpPr>
          <a:xfrm>
            <a:off x="8298989" y="3357005"/>
            <a:ext cx="2826856" cy="1665877"/>
            <a:chOff x="1170489" y="3357005"/>
            <a:chExt cx="2826856" cy="1665877"/>
          </a:xfrm>
        </p:grpSpPr>
        <p:sp>
          <p:nvSpPr>
            <p:cNvPr id="4392" name="Google Shape;4392;p27">
              <a:extLst>
                <a:ext uri="{FF2B5EF4-FFF2-40B4-BE49-F238E27FC236}">
                  <a16:creationId xmlns:a16="http://schemas.microsoft.com/office/drawing/2014/main" id="{C2766307-74AD-F9C8-E79F-855DE7DF95EE}"/>
                </a:ext>
              </a:extLst>
            </p:cNvPr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7">
              <a:extLst>
                <a:ext uri="{FF2B5EF4-FFF2-40B4-BE49-F238E27FC236}">
                  <a16:creationId xmlns:a16="http://schemas.microsoft.com/office/drawing/2014/main" id="{0C484569-486B-40CF-3445-2D94CC3F3997}"/>
                </a:ext>
              </a:extLst>
            </p:cNvPr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7">
              <a:extLst>
                <a:ext uri="{FF2B5EF4-FFF2-40B4-BE49-F238E27FC236}">
                  <a16:creationId xmlns:a16="http://schemas.microsoft.com/office/drawing/2014/main" id="{72E84CCC-6404-C7C9-910B-D1BF94CA0D7F}"/>
                </a:ext>
              </a:extLst>
            </p:cNvPr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7">
              <a:extLst>
                <a:ext uri="{FF2B5EF4-FFF2-40B4-BE49-F238E27FC236}">
                  <a16:creationId xmlns:a16="http://schemas.microsoft.com/office/drawing/2014/main" id="{2A88CCFF-BF18-62FD-E950-3A8C07547203}"/>
                </a:ext>
              </a:extLst>
            </p:cNvPr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7">
              <a:extLst>
                <a:ext uri="{FF2B5EF4-FFF2-40B4-BE49-F238E27FC236}">
                  <a16:creationId xmlns:a16="http://schemas.microsoft.com/office/drawing/2014/main" id="{7814A022-DC5B-6A0F-5759-9EAC3514D704}"/>
                </a:ext>
              </a:extLst>
            </p:cNvPr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7">
              <a:extLst>
                <a:ext uri="{FF2B5EF4-FFF2-40B4-BE49-F238E27FC236}">
                  <a16:creationId xmlns:a16="http://schemas.microsoft.com/office/drawing/2014/main" id="{8B876D63-E559-455B-2505-BD00733415EC}"/>
                </a:ext>
              </a:extLst>
            </p:cNvPr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7">
              <a:extLst>
                <a:ext uri="{FF2B5EF4-FFF2-40B4-BE49-F238E27FC236}">
                  <a16:creationId xmlns:a16="http://schemas.microsoft.com/office/drawing/2014/main" id="{D3153106-E05E-2574-E262-93C1259273BA}"/>
                </a:ext>
              </a:extLst>
            </p:cNvPr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7">
              <a:extLst>
                <a:ext uri="{FF2B5EF4-FFF2-40B4-BE49-F238E27FC236}">
                  <a16:creationId xmlns:a16="http://schemas.microsoft.com/office/drawing/2014/main" id="{F5EB11A0-03E4-FC02-2AE6-A443218E41E6}"/>
                </a:ext>
              </a:extLst>
            </p:cNvPr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7">
              <a:extLst>
                <a:ext uri="{FF2B5EF4-FFF2-40B4-BE49-F238E27FC236}">
                  <a16:creationId xmlns:a16="http://schemas.microsoft.com/office/drawing/2014/main" id="{32C36220-AFB8-3224-393E-224BB4234A56}"/>
                </a:ext>
              </a:extLst>
            </p:cNvPr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7">
              <a:extLst>
                <a:ext uri="{FF2B5EF4-FFF2-40B4-BE49-F238E27FC236}">
                  <a16:creationId xmlns:a16="http://schemas.microsoft.com/office/drawing/2014/main" id="{354370B8-B562-A177-031E-C864EF09B274}"/>
                </a:ext>
              </a:extLst>
            </p:cNvPr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7">
              <a:extLst>
                <a:ext uri="{FF2B5EF4-FFF2-40B4-BE49-F238E27FC236}">
                  <a16:creationId xmlns:a16="http://schemas.microsoft.com/office/drawing/2014/main" id="{F1234579-9649-291A-9A84-19165C0E7047}"/>
                </a:ext>
              </a:extLst>
            </p:cNvPr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7">
              <a:extLst>
                <a:ext uri="{FF2B5EF4-FFF2-40B4-BE49-F238E27FC236}">
                  <a16:creationId xmlns:a16="http://schemas.microsoft.com/office/drawing/2014/main" id="{E6144538-5E50-1807-EF0A-F978EE3AE122}"/>
                </a:ext>
              </a:extLst>
            </p:cNvPr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7">
              <a:extLst>
                <a:ext uri="{FF2B5EF4-FFF2-40B4-BE49-F238E27FC236}">
                  <a16:creationId xmlns:a16="http://schemas.microsoft.com/office/drawing/2014/main" id="{720B4948-C0BC-9EED-EC31-2947709DCD65}"/>
                </a:ext>
              </a:extLst>
            </p:cNvPr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7">
              <a:extLst>
                <a:ext uri="{FF2B5EF4-FFF2-40B4-BE49-F238E27FC236}">
                  <a16:creationId xmlns:a16="http://schemas.microsoft.com/office/drawing/2014/main" id="{1BC9DD10-D857-E29F-8F97-D73307CA9252}"/>
                </a:ext>
              </a:extLst>
            </p:cNvPr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7">
              <a:extLst>
                <a:ext uri="{FF2B5EF4-FFF2-40B4-BE49-F238E27FC236}">
                  <a16:creationId xmlns:a16="http://schemas.microsoft.com/office/drawing/2014/main" id="{5430EE9C-4ADE-5192-734B-2AF9E613E816}"/>
                </a:ext>
              </a:extLst>
            </p:cNvPr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7">
              <a:extLst>
                <a:ext uri="{FF2B5EF4-FFF2-40B4-BE49-F238E27FC236}">
                  <a16:creationId xmlns:a16="http://schemas.microsoft.com/office/drawing/2014/main" id="{7BD85E35-9C9B-CCDA-1F84-92527B113E8A}"/>
                </a:ext>
              </a:extLst>
            </p:cNvPr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7">
              <a:extLst>
                <a:ext uri="{FF2B5EF4-FFF2-40B4-BE49-F238E27FC236}">
                  <a16:creationId xmlns:a16="http://schemas.microsoft.com/office/drawing/2014/main" id="{2424A9C4-E4F9-7B08-1FB1-ECBED82D13B2}"/>
                </a:ext>
              </a:extLst>
            </p:cNvPr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7">
              <a:extLst>
                <a:ext uri="{FF2B5EF4-FFF2-40B4-BE49-F238E27FC236}">
                  <a16:creationId xmlns:a16="http://schemas.microsoft.com/office/drawing/2014/main" id="{83466EA9-B737-C245-30A5-1F5F1204DE95}"/>
                </a:ext>
              </a:extLst>
            </p:cNvPr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7">
              <a:extLst>
                <a:ext uri="{FF2B5EF4-FFF2-40B4-BE49-F238E27FC236}">
                  <a16:creationId xmlns:a16="http://schemas.microsoft.com/office/drawing/2014/main" id="{3AFE8472-9A5C-F98C-E677-AB4A8533981D}"/>
                </a:ext>
              </a:extLst>
            </p:cNvPr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7">
              <a:extLst>
                <a:ext uri="{FF2B5EF4-FFF2-40B4-BE49-F238E27FC236}">
                  <a16:creationId xmlns:a16="http://schemas.microsoft.com/office/drawing/2014/main" id="{FBD91A8B-25A3-2300-A9D4-AD4F469080B9}"/>
                </a:ext>
              </a:extLst>
            </p:cNvPr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7">
              <a:extLst>
                <a:ext uri="{FF2B5EF4-FFF2-40B4-BE49-F238E27FC236}">
                  <a16:creationId xmlns:a16="http://schemas.microsoft.com/office/drawing/2014/main" id="{78A354B1-1CC7-BA9E-AA7E-84694EEF696C}"/>
                </a:ext>
              </a:extLst>
            </p:cNvPr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7">
              <a:extLst>
                <a:ext uri="{FF2B5EF4-FFF2-40B4-BE49-F238E27FC236}">
                  <a16:creationId xmlns:a16="http://schemas.microsoft.com/office/drawing/2014/main" id="{AB965A1D-B0F9-D0B8-4F9E-BE0AA404BEF1}"/>
                </a:ext>
              </a:extLst>
            </p:cNvPr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7">
              <a:extLst>
                <a:ext uri="{FF2B5EF4-FFF2-40B4-BE49-F238E27FC236}">
                  <a16:creationId xmlns:a16="http://schemas.microsoft.com/office/drawing/2014/main" id="{F689E3E6-2541-D818-76D3-E4C2D0F429DC}"/>
                </a:ext>
              </a:extLst>
            </p:cNvPr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5220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AFA6DC-16F8-ABA8-078B-0662D980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12" y="899149"/>
            <a:ext cx="7461607" cy="35035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9">
          <a:extLst>
            <a:ext uri="{FF2B5EF4-FFF2-40B4-BE49-F238E27FC236}">
              <a16:creationId xmlns:a16="http://schemas.microsoft.com/office/drawing/2014/main" id="{351BEA9A-87E2-ED6F-656D-AF9C01F13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" name="Google Shape;4290;p27">
            <a:extLst>
              <a:ext uri="{FF2B5EF4-FFF2-40B4-BE49-F238E27FC236}">
                <a16:creationId xmlns:a16="http://schemas.microsoft.com/office/drawing/2014/main" id="{6F34A6A9-F972-ED1F-DFF1-BB827F15C5D8}"/>
              </a:ext>
            </a:extLst>
          </p:cNvPr>
          <p:cNvSpPr/>
          <p:nvPr/>
        </p:nvSpPr>
        <p:spPr>
          <a:xfrm>
            <a:off x="4076550" y="1413100"/>
            <a:ext cx="3123300" cy="647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1" name="Google Shape;4291;p27">
            <a:extLst>
              <a:ext uri="{FF2B5EF4-FFF2-40B4-BE49-F238E27FC236}">
                <a16:creationId xmlns:a16="http://schemas.microsoft.com/office/drawing/2014/main" id="{02134185-354F-7C92-88F6-64501A8D2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1073" y="1328948"/>
            <a:ext cx="282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92" name="Google Shape;4292;p27">
            <a:extLst>
              <a:ext uri="{FF2B5EF4-FFF2-40B4-BE49-F238E27FC236}">
                <a16:creationId xmlns:a16="http://schemas.microsoft.com/office/drawing/2014/main" id="{D5F3A99F-244F-7890-7001-D6252641110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44138" y="762000"/>
            <a:ext cx="2064000" cy="25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</a:t>
            </a:r>
            <a:r>
              <a:rPr lang="ar-AE" dirty="0"/>
              <a:t>3</a:t>
            </a:r>
            <a:endParaRPr dirty="0"/>
          </a:p>
        </p:txBody>
      </p:sp>
      <p:grpSp>
        <p:nvGrpSpPr>
          <p:cNvPr id="4294" name="Google Shape;4294;p27">
            <a:extLst>
              <a:ext uri="{FF2B5EF4-FFF2-40B4-BE49-F238E27FC236}">
                <a16:creationId xmlns:a16="http://schemas.microsoft.com/office/drawing/2014/main" id="{621A0147-8118-AA5A-FD40-AC4FEEF761D6}"/>
              </a:ext>
            </a:extLst>
          </p:cNvPr>
          <p:cNvGrpSpPr/>
          <p:nvPr/>
        </p:nvGrpSpPr>
        <p:grpSpPr>
          <a:xfrm>
            <a:off x="1170489" y="3357005"/>
            <a:ext cx="2826856" cy="1665877"/>
            <a:chOff x="1170489" y="3357005"/>
            <a:chExt cx="2826856" cy="1665877"/>
          </a:xfrm>
        </p:grpSpPr>
        <p:sp>
          <p:nvSpPr>
            <p:cNvPr id="4295" name="Google Shape;4295;p27">
              <a:extLst>
                <a:ext uri="{FF2B5EF4-FFF2-40B4-BE49-F238E27FC236}">
                  <a16:creationId xmlns:a16="http://schemas.microsoft.com/office/drawing/2014/main" id="{F0687C20-7985-38FC-2088-926E9F85074E}"/>
                </a:ext>
              </a:extLst>
            </p:cNvPr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7">
              <a:extLst>
                <a:ext uri="{FF2B5EF4-FFF2-40B4-BE49-F238E27FC236}">
                  <a16:creationId xmlns:a16="http://schemas.microsoft.com/office/drawing/2014/main" id="{27CC4AFC-B18A-D95E-1970-5876CD2C9916}"/>
                </a:ext>
              </a:extLst>
            </p:cNvPr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7">
              <a:extLst>
                <a:ext uri="{FF2B5EF4-FFF2-40B4-BE49-F238E27FC236}">
                  <a16:creationId xmlns:a16="http://schemas.microsoft.com/office/drawing/2014/main" id="{ED10C3E1-6B03-9317-AD7C-0196942F4993}"/>
                </a:ext>
              </a:extLst>
            </p:cNvPr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7">
              <a:extLst>
                <a:ext uri="{FF2B5EF4-FFF2-40B4-BE49-F238E27FC236}">
                  <a16:creationId xmlns:a16="http://schemas.microsoft.com/office/drawing/2014/main" id="{F1A95086-91C0-2D2F-94E3-38FBCAEA343B}"/>
                </a:ext>
              </a:extLst>
            </p:cNvPr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7">
              <a:extLst>
                <a:ext uri="{FF2B5EF4-FFF2-40B4-BE49-F238E27FC236}">
                  <a16:creationId xmlns:a16="http://schemas.microsoft.com/office/drawing/2014/main" id="{5CCE2D4B-7BB4-D081-A09D-C7DA6FE7E43C}"/>
                </a:ext>
              </a:extLst>
            </p:cNvPr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7">
              <a:extLst>
                <a:ext uri="{FF2B5EF4-FFF2-40B4-BE49-F238E27FC236}">
                  <a16:creationId xmlns:a16="http://schemas.microsoft.com/office/drawing/2014/main" id="{995347CA-578E-1EC6-32ED-BCD81C770302}"/>
                </a:ext>
              </a:extLst>
            </p:cNvPr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7">
              <a:extLst>
                <a:ext uri="{FF2B5EF4-FFF2-40B4-BE49-F238E27FC236}">
                  <a16:creationId xmlns:a16="http://schemas.microsoft.com/office/drawing/2014/main" id="{F38ABB48-5834-8E1F-44C2-19437B3F586B}"/>
                </a:ext>
              </a:extLst>
            </p:cNvPr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7">
              <a:extLst>
                <a:ext uri="{FF2B5EF4-FFF2-40B4-BE49-F238E27FC236}">
                  <a16:creationId xmlns:a16="http://schemas.microsoft.com/office/drawing/2014/main" id="{9D5851DC-9D2D-0A34-8016-83D36DA2951A}"/>
                </a:ext>
              </a:extLst>
            </p:cNvPr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7">
              <a:extLst>
                <a:ext uri="{FF2B5EF4-FFF2-40B4-BE49-F238E27FC236}">
                  <a16:creationId xmlns:a16="http://schemas.microsoft.com/office/drawing/2014/main" id="{05A1DE52-BAD6-A13E-53AC-BA402729603A}"/>
                </a:ext>
              </a:extLst>
            </p:cNvPr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7">
              <a:extLst>
                <a:ext uri="{FF2B5EF4-FFF2-40B4-BE49-F238E27FC236}">
                  <a16:creationId xmlns:a16="http://schemas.microsoft.com/office/drawing/2014/main" id="{58B41F89-43D7-5783-8C24-EBD439DA347E}"/>
                </a:ext>
              </a:extLst>
            </p:cNvPr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7">
              <a:extLst>
                <a:ext uri="{FF2B5EF4-FFF2-40B4-BE49-F238E27FC236}">
                  <a16:creationId xmlns:a16="http://schemas.microsoft.com/office/drawing/2014/main" id="{27F9D0E6-DF07-5BF9-D4F2-76EA4CEA9711}"/>
                </a:ext>
              </a:extLst>
            </p:cNvPr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7">
              <a:extLst>
                <a:ext uri="{FF2B5EF4-FFF2-40B4-BE49-F238E27FC236}">
                  <a16:creationId xmlns:a16="http://schemas.microsoft.com/office/drawing/2014/main" id="{75C333C5-8A79-C921-89EA-5E38FF7E6B28}"/>
                </a:ext>
              </a:extLst>
            </p:cNvPr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7">
              <a:extLst>
                <a:ext uri="{FF2B5EF4-FFF2-40B4-BE49-F238E27FC236}">
                  <a16:creationId xmlns:a16="http://schemas.microsoft.com/office/drawing/2014/main" id="{853A4E95-E2CE-F94D-0F43-B10BC5CD520A}"/>
                </a:ext>
              </a:extLst>
            </p:cNvPr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7">
              <a:extLst>
                <a:ext uri="{FF2B5EF4-FFF2-40B4-BE49-F238E27FC236}">
                  <a16:creationId xmlns:a16="http://schemas.microsoft.com/office/drawing/2014/main" id="{427F31EC-4F05-C61B-8487-D0DFE23EA4E4}"/>
                </a:ext>
              </a:extLst>
            </p:cNvPr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7">
              <a:extLst>
                <a:ext uri="{FF2B5EF4-FFF2-40B4-BE49-F238E27FC236}">
                  <a16:creationId xmlns:a16="http://schemas.microsoft.com/office/drawing/2014/main" id="{5BFB4620-CCAD-B1C9-F16A-BA8449F47F75}"/>
                </a:ext>
              </a:extLst>
            </p:cNvPr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7">
              <a:extLst>
                <a:ext uri="{FF2B5EF4-FFF2-40B4-BE49-F238E27FC236}">
                  <a16:creationId xmlns:a16="http://schemas.microsoft.com/office/drawing/2014/main" id="{C6FCE68D-6F8A-D4DF-663A-35577900ACD4}"/>
                </a:ext>
              </a:extLst>
            </p:cNvPr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7">
              <a:extLst>
                <a:ext uri="{FF2B5EF4-FFF2-40B4-BE49-F238E27FC236}">
                  <a16:creationId xmlns:a16="http://schemas.microsoft.com/office/drawing/2014/main" id="{0C80E877-443C-3CFE-054E-79EE360755D4}"/>
                </a:ext>
              </a:extLst>
            </p:cNvPr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7">
              <a:extLst>
                <a:ext uri="{FF2B5EF4-FFF2-40B4-BE49-F238E27FC236}">
                  <a16:creationId xmlns:a16="http://schemas.microsoft.com/office/drawing/2014/main" id="{243A5AC7-03FB-4B43-103B-B7A98B103E3F}"/>
                </a:ext>
              </a:extLst>
            </p:cNvPr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7">
              <a:extLst>
                <a:ext uri="{FF2B5EF4-FFF2-40B4-BE49-F238E27FC236}">
                  <a16:creationId xmlns:a16="http://schemas.microsoft.com/office/drawing/2014/main" id="{7D056D7D-BE68-3F6E-A709-DB3CAC6981AB}"/>
                </a:ext>
              </a:extLst>
            </p:cNvPr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7">
              <a:extLst>
                <a:ext uri="{FF2B5EF4-FFF2-40B4-BE49-F238E27FC236}">
                  <a16:creationId xmlns:a16="http://schemas.microsoft.com/office/drawing/2014/main" id="{937B3636-6649-94F7-7E76-3DC548805A2F}"/>
                </a:ext>
              </a:extLst>
            </p:cNvPr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7">
              <a:extLst>
                <a:ext uri="{FF2B5EF4-FFF2-40B4-BE49-F238E27FC236}">
                  <a16:creationId xmlns:a16="http://schemas.microsoft.com/office/drawing/2014/main" id="{DC566C8A-7333-EBB6-2B92-0759C5EAE50B}"/>
                </a:ext>
              </a:extLst>
            </p:cNvPr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7">
              <a:extLst>
                <a:ext uri="{FF2B5EF4-FFF2-40B4-BE49-F238E27FC236}">
                  <a16:creationId xmlns:a16="http://schemas.microsoft.com/office/drawing/2014/main" id="{82316334-B86D-5B1B-DA78-A40F17B75315}"/>
                </a:ext>
              </a:extLst>
            </p:cNvPr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7">
              <a:extLst>
                <a:ext uri="{FF2B5EF4-FFF2-40B4-BE49-F238E27FC236}">
                  <a16:creationId xmlns:a16="http://schemas.microsoft.com/office/drawing/2014/main" id="{0035252F-95B8-6A04-3784-813F9DBEA51F}"/>
                </a:ext>
              </a:extLst>
            </p:cNvPr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18" name="Google Shape;4318;p27">
            <a:extLst>
              <a:ext uri="{FF2B5EF4-FFF2-40B4-BE49-F238E27FC236}">
                <a16:creationId xmlns:a16="http://schemas.microsoft.com/office/drawing/2014/main" id="{6310DD11-6EEC-B01F-1ADA-A8D956E6F5D8}"/>
              </a:ext>
            </a:extLst>
          </p:cNvPr>
          <p:cNvSpPr/>
          <p:nvPr/>
        </p:nvSpPr>
        <p:spPr>
          <a:xfrm>
            <a:off x="6908985" y="3651629"/>
            <a:ext cx="56727" cy="122440"/>
          </a:xfrm>
          <a:custGeom>
            <a:avLst/>
            <a:gdLst/>
            <a:ahLst/>
            <a:cxnLst/>
            <a:rect l="l" t="t" r="r" b="b"/>
            <a:pathLst>
              <a:path w="739" h="1595" extrusionOk="0">
                <a:moveTo>
                  <a:pt x="177" y="0"/>
                </a:moveTo>
                <a:lnTo>
                  <a:pt x="0" y="70"/>
                </a:lnTo>
                <a:lnTo>
                  <a:pt x="562" y="1595"/>
                </a:lnTo>
                <a:lnTo>
                  <a:pt x="739" y="1536"/>
                </a:lnTo>
                <a:lnTo>
                  <a:pt x="177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9" name="Google Shape;4319;p27">
            <a:extLst>
              <a:ext uri="{FF2B5EF4-FFF2-40B4-BE49-F238E27FC236}">
                <a16:creationId xmlns:a16="http://schemas.microsoft.com/office/drawing/2014/main" id="{F33F4BFD-214B-78B2-874C-3B880B783DBE}"/>
              </a:ext>
            </a:extLst>
          </p:cNvPr>
          <p:cNvSpPr/>
          <p:nvPr/>
        </p:nvSpPr>
        <p:spPr>
          <a:xfrm>
            <a:off x="6751852" y="3915317"/>
            <a:ext cx="22031" cy="72620"/>
          </a:xfrm>
          <a:custGeom>
            <a:avLst/>
            <a:gdLst/>
            <a:ahLst/>
            <a:cxnLst/>
            <a:rect l="l" t="t" r="r" b="b"/>
            <a:pathLst>
              <a:path w="287" h="946" extrusionOk="0">
                <a:moveTo>
                  <a:pt x="0" y="0"/>
                </a:moveTo>
                <a:lnTo>
                  <a:pt x="0" y="945"/>
                </a:lnTo>
                <a:lnTo>
                  <a:pt x="286" y="945"/>
                </a:lnTo>
                <a:lnTo>
                  <a:pt x="286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0" name="Google Shape;4320;p27">
            <a:extLst>
              <a:ext uri="{FF2B5EF4-FFF2-40B4-BE49-F238E27FC236}">
                <a16:creationId xmlns:a16="http://schemas.microsoft.com/office/drawing/2014/main" id="{6A41D566-FF91-6F5B-1D7A-EBDFAC6F9B95}"/>
              </a:ext>
            </a:extLst>
          </p:cNvPr>
          <p:cNvSpPr/>
          <p:nvPr/>
        </p:nvSpPr>
        <p:spPr>
          <a:xfrm>
            <a:off x="6722376" y="3792954"/>
            <a:ext cx="80908" cy="157906"/>
          </a:xfrm>
          <a:custGeom>
            <a:avLst/>
            <a:gdLst/>
            <a:ahLst/>
            <a:cxnLst/>
            <a:rect l="l" t="t" r="r" b="b"/>
            <a:pathLst>
              <a:path w="1054" h="2057" extrusionOk="0">
                <a:moveTo>
                  <a:pt x="532" y="0"/>
                </a:moveTo>
                <a:cubicBezTo>
                  <a:pt x="237" y="0"/>
                  <a:pt x="1" y="236"/>
                  <a:pt x="1" y="521"/>
                </a:cubicBezTo>
                <a:lnTo>
                  <a:pt x="1" y="2056"/>
                </a:lnTo>
                <a:lnTo>
                  <a:pt x="1054" y="2056"/>
                </a:lnTo>
                <a:lnTo>
                  <a:pt x="1054" y="521"/>
                </a:lnTo>
                <a:cubicBezTo>
                  <a:pt x="1054" y="236"/>
                  <a:pt x="817" y="0"/>
                  <a:pt x="532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1" name="Google Shape;4321;p27">
            <a:extLst>
              <a:ext uri="{FF2B5EF4-FFF2-40B4-BE49-F238E27FC236}">
                <a16:creationId xmlns:a16="http://schemas.microsoft.com/office/drawing/2014/main" id="{1763C173-7B1B-21D6-A06C-0224642489FF}"/>
              </a:ext>
            </a:extLst>
          </p:cNvPr>
          <p:cNvSpPr/>
          <p:nvPr/>
        </p:nvSpPr>
        <p:spPr>
          <a:xfrm>
            <a:off x="6714085" y="3971202"/>
            <a:ext cx="99791" cy="253094"/>
          </a:xfrm>
          <a:custGeom>
            <a:avLst/>
            <a:gdLst/>
            <a:ahLst/>
            <a:cxnLst/>
            <a:rect l="l" t="t" r="r" b="b"/>
            <a:pathLst>
              <a:path w="1300" h="3297" extrusionOk="0">
                <a:moveTo>
                  <a:pt x="59" y="1"/>
                </a:moveTo>
                <a:cubicBezTo>
                  <a:pt x="30" y="1"/>
                  <a:pt x="0" y="20"/>
                  <a:pt x="0" y="60"/>
                </a:cubicBezTo>
                <a:lnTo>
                  <a:pt x="0" y="3297"/>
                </a:lnTo>
                <a:lnTo>
                  <a:pt x="1299" y="3297"/>
                </a:lnTo>
                <a:lnTo>
                  <a:pt x="1299" y="60"/>
                </a:lnTo>
                <a:cubicBezTo>
                  <a:pt x="1299" y="20"/>
                  <a:pt x="1270" y="1"/>
                  <a:pt x="1240" y="1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2" name="Google Shape;4322;p27">
            <a:extLst>
              <a:ext uri="{FF2B5EF4-FFF2-40B4-BE49-F238E27FC236}">
                <a16:creationId xmlns:a16="http://schemas.microsoft.com/office/drawing/2014/main" id="{EE0BC349-2F43-823E-9853-D656D3585101}"/>
              </a:ext>
            </a:extLst>
          </p:cNvPr>
          <p:cNvSpPr/>
          <p:nvPr/>
        </p:nvSpPr>
        <p:spPr>
          <a:xfrm>
            <a:off x="6959649" y="4010506"/>
            <a:ext cx="131494" cy="128505"/>
          </a:xfrm>
          <a:custGeom>
            <a:avLst/>
            <a:gdLst/>
            <a:ahLst/>
            <a:cxnLst/>
            <a:rect l="l" t="t" r="r" b="b"/>
            <a:pathLst>
              <a:path w="1713" h="1674" extrusionOk="0">
                <a:moveTo>
                  <a:pt x="1481" y="0"/>
                </a:moveTo>
                <a:cubicBezTo>
                  <a:pt x="1429" y="0"/>
                  <a:pt x="1378" y="20"/>
                  <a:pt x="1338" y="59"/>
                </a:cubicBezTo>
                <a:lnTo>
                  <a:pt x="79" y="1328"/>
                </a:lnTo>
                <a:cubicBezTo>
                  <a:pt x="0" y="1407"/>
                  <a:pt x="0" y="1536"/>
                  <a:pt x="79" y="1614"/>
                </a:cubicBezTo>
                <a:cubicBezTo>
                  <a:pt x="118" y="1654"/>
                  <a:pt x="170" y="1673"/>
                  <a:pt x="221" y="1673"/>
                </a:cubicBezTo>
                <a:cubicBezTo>
                  <a:pt x="273" y="1673"/>
                  <a:pt x="324" y="1654"/>
                  <a:pt x="364" y="1614"/>
                </a:cubicBezTo>
                <a:lnTo>
                  <a:pt x="1623" y="344"/>
                </a:lnTo>
                <a:cubicBezTo>
                  <a:pt x="1712" y="266"/>
                  <a:pt x="1712" y="138"/>
                  <a:pt x="1623" y="59"/>
                </a:cubicBezTo>
                <a:cubicBezTo>
                  <a:pt x="1584" y="20"/>
                  <a:pt x="1532" y="0"/>
                  <a:pt x="1481" y="0"/>
                </a:cubicBez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3" name="Google Shape;4323;p27">
            <a:extLst>
              <a:ext uri="{FF2B5EF4-FFF2-40B4-BE49-F238E27FC236}">
                <a16:creationId xmlns:a16="http://schemas.microsoft.com/office/drawing/2014/main" id="{3CE777E4-4EBD-A2CF-1813-C0932940924C}"/>
              </a:ext>
            </a:extLst>
          </p:cNvPr>
          <p:cNvSpPr/>
          <p:nvPr/>
        </p:nvSpPr>
        <p:spPr>
          <a:xfrm>
            <a:off x="6988281" y="4035378"/>
            <a:ext cx="166268" cy="108162"/>
          </a:xfrm>
          <a:custGeom>
            <a:avLst/>
            <a:gdLst/>
            <a:ahLst/>
            <a:cxnLst/>
            <a:rect l="l" t="t" r="r" b="b"/>
            <a:pathLst>
              <a:path w="2166" h="1409" extrusionOk="0">
                <a:moveTo>
                  <a:pt x="2146" y="1"/>
                </a:moveTo>
                <a:cubicBezTo>
                  <a:pt x="1674" y="1"/>
                  <a:pt x="1221" y="188"/>
                  <a:pt x="887" y="523"/>
                </a:cubicBezTo>
                <a:lnTo>
                  <a:pt x="1" y="1408"/>
                </a:lnTo>
                <a:lnTo>
                  <a:pt x="2166" y="1408"/>
                </a:lnTo>
                <a:lnTo>
                  <a:pt x="2166" y="1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4" name="Google Shape;4324;p27">
            <a:extLst>
              <a:ext uri="{FF2B5EF4-FFF2-40B4-BE49-F238E27FC236}">
                <a16:creationId xmlns:a16="http://schemas.microsoft.com/office/drawing/2014/main" id="{E88E3BFD-D986-5ABC-4120-1FEC83236C47}"/>
              </a:ext>
            </a:extLst>
          </p:cNvPr>
          <p:cNvSpPr/>
          <p:nvPr/>
        </p:nvSpPr>
        <p:spPr>
          <a:xfrm>
            <a:off x="4787040" y="3357005"/>
            <a:ext cx="1875001" cy="1308536"/>
          </a:xfrm>
          <a:custGeom>
            <a:avLst/>
            <a:gdLst/>
            <a:ahLst/>
            <a:cxnLst/>
            <a:rect l="l" t="t" r="r" b="b"/>
            <a:pathLst>
              <a:path w="24426" h="17046" extrusionOk="0">
                <a:moveTo>
                  <a:pt x="23855" y="0"/>
                </a:moveTo>
                <a:lnTo>
                  <a:pt x="1240" y="788"/>
                </a:lnTo>
                <a:lnTo>
                  <a:pt x="0" y="16927"/>
                </a:lnTo>
                <a:lnTo>
                  <a:pt x="24426" y="17045"/>
                </a:lnTo>
                <a:lnTo>
                  <a:pt x="23855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5" name="Google Shape;4325;p27">
            <a:extLst>
              <a:ext uri="{FF2B5EF4-FFF2-40B4-BE49-F238E27FC236}">
                <a16:creationId xmlns:a16="http://schemas.microsoft.com/office/drawing/2014/main" id="{DBECC603-200D-3F53-6F1D-BD523DBA591A}"/>
              </a:ext>
            </a:extLst>
          </p:cNvPr>
          <p:cNvSpPr/>
          <p:nvPr/>
        </p:nvSpPr>
        <p:spPr>
          <a:xfrm>
            <a:off x="4789266" y="4580793"/>
            <a:ext cx="1875845" cy="3147"/>
          </a:xfrm>
          <a:custGeom>
            <a:avLst/>
            <a:gdLst/>
            <a:ahLst/>
            <a:cxnLst/>
            <a:rect l="l" t="t" r="r" b="b"/>
            <a:pathLst>
              <a:path w="24437" h="41" extrusionOk="0">
                <a:moveTo>
                  <a:pt x="20" y="1"/>
                </a:moveTo>
                <a:cubicBezTo>
                  <a:pt x="11" y="1"/>
                  <a:pt x="1" y="11"/>
                  <a:pt x="1" y="21"/>
                </a:cubicBezTo>
                <a:cubicBezTo>
                  <a:pt x="1" y="31"/>
                  <a:pt x="11" y="40"/>
                  <a:pt x="20" y="40"/>
                </a:cubicBezTo>
                <a:lnTo>
                  <a:pt x="24416" y="40"/>
                </a:lnTo>
                <a:cubicBezTo>
                  <a:pt x="24426" y="40"/>
                  <a:pt x="24436" y="31"/>
                  <a:pt x="24436" y="21"/>
                </a:cubicBezTo>
                <a:cubicBezTo>
                  <a:pt x="24436" y="11"/>
                  <a:pt x="24426" y="1"/>
                  <a:pt x="24416" y="1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6" name="Google Shape;4326;p27">
            <a:extLst>
              <a:ext uri="{FF2B5EF4-FFF2-40B4-BE49-F238E27FC236}">
                <a16:creationId xmlns:a16="http://schemas.microsoft.com/office/drawing/2014/main" id="{024EE2DB-E444-9C9B-D2A6-D59AD16B80D9}"/>
              </a:ext>
            </a:extLst>
          </p:cNvPr>
          <p:cNvSpPr/>
          <p:nvPr/>
        </p:nvSpPr>
        <p:spPr>
          <a:xfrm>
            <a:off x="5342263" y="3654623"/>
            <a:ext cx="764554" cy="590169"/>
          </a:xfrm>
          <a:custGeom>
            <a:avLst/>
            <a:gdLst/>
            <a:ahLst/>
            <a:cxnLst/>
            <a:rect l="l" t="t" r="r" b="b"/>
            <a:pathLst>
              <a:path w="9960" h="7688" extrusionOk="0">
                <a:moveTo>
                  <a:pt x="8227" y="1"/>
                </a:moveTo>
                <a:lnTo>
                  <a:pt x="5944" y="3436"/>
                </a:lnTo>
                <a:lnTo>
                  <a:pt x="4901" y="2137"/>
                </a:lnTo>
                <a:lnTo>
                  <a:pt x="3267" y="4813"/>
                </a:lnTo>
                <a:lnTo>
                  <a:pt x="2244" y="3603"/>
                </a:lnTo>
                <a:lnTo>
                  <a:pt x="0" y="7687"/>
                </a:lnTo>
                <a:lnTo>
                  <a:pt x="2293" y="5935"/>
                </a:lnTo>
                <a:lnTo>
                  <a:pt x="3396" y="7441"/>
                </a:lnTo>
                <a:lnTo>
                  <a:pt x="5167" y="4813"/>
                </a:lnTo>
                <a:lnTo>
                  <a:pt x="6191" y="6250"/>
                </a:lnTo>
                <a:lnTo>
                  <a:pt x="9959" y="2137"/>
                </a:lnTo>
                <a:lnTo>
                  <a:pt x="8227" y="1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7" name="Google Shape;4327;p27">
            <a:extLst>
              <a:ext uri="{FF2B5EF4-FFF2-40B4-BE49-F238E27FC236}">
                <a16:creationId xmlns:a16="http://schemas.microsoft.com/office/drawing/2014/main" id="{8ABE2FD0-54FD-989A-0323-A9114FD758D8}"/>
              </a:ext>
            </a:extLst>
          </p:cNvPr>
          <p:cNvSpPr/>
          <p:nvPr/>
        </p:nvSpPr>
        <p:spPr>
          <a:xfrm>
            <a:off x="7173355" y="4109456"/>
            <a:ext cx="387651" cy="630087"/>
          </a:xfrm>
          <a:custGeom>
            <a:avLst/>
            <a:gdLst/>
            <a:ahLst/>
            <a:cxnLst/>
            <a:rect l="l" t="t" r="r" b="b"/>
            <a:pathLst>
              <a:path w="5050" h="8208" extrusionOk="0">
                <a:moveTo>
                  <a:pt x="31" y="0"/>
                </a:moveTo>
                <a:lnTo>
                  <a:pt x="1" y="8207"/>
                </a:lnTo>
                <a:lnTo>
                  <a:pt x="5049" y="8207"/>
                </a:lnTo>
                <a:lnTo>
                  <a:pt x="4508" y="3563"/>
                </a:lnTo>
                <a:lnTo>
                  <a:pt x="4508" y="3494"/>
                </a:lnTo>
                <a:lnTo>
                  <a:pt x="4350" y="1968"/>
                </a:lnTo>
                <a:lnTo>
                  <a:pt x="4341" y="1821"/>
                </a:lnTo>
                <a:lnTo>
                  <a:pt x="4331" y="1801"/>
                </a:lnTo>
                <a:lnTo>
                  <a:pt x="31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8" name="Google Shape;4328;p27">
            <a:extLst>
              <a:ext uri="{FF2B5EF4-FFF2-40B4-BE49-F238E27FC236}">
                <a16:creationId xmlns:a16="http://schemas.microsoft.com/office/drawing/2014/main" id="{B9B171E9-7198-A959-6BC4-4DDBCAFBB407}"/>
              </a:ext>
            </a:extLst>
          </p:cNvPr>
          <p:cNvSpPr/>
          <p:nvPr/>
        </p:nvSpPr>
        <p:spPr>
          <a:xfrm>
            <a:off x="7339546" y="4249245"/>
            <a:ext cx="179855" cy="128505"/>
          </a:xfrm>
          <a:custGeom>
            <a:avLst/>
            <a:gdLst/>
            <a:ahLst/>
            <a:cxnLst/>
            <a:rect l="l" t="t" r="r" b="b"/>
            <a:pathLst>
              <a:path w="2343" h="1674" extrusionOk="0">
                <a:moveTo>
                  <a:pt x="1" y="0"/>
                </a:moveTo>
                <a:cubicBezTo>
                  <a:pt x="99" y="945"/>
                  <a:pt x="897" y="1673"/>
                  <a:pt x="1870" y="1673"/>
                </a:cubicBezTo>
                <a:lnTo>
                  <a:pt x="2343" y="1673"/>
                </a:lnTo>
                <a:lnTo>
                  <a:pt x="2185" y="147"/>
                </a:lnTo>
                <a:lnTo>
                  <a:pt x="2176" y="0"/>
                </a:lnTo>
                <a:close/>
              </a:path>
            </a:pathLst>
          </a:custGeom>
          <a:solidFill>
            <a:srgbClr val="FFC5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9" name="Google Shape;4329;p27">
            <a:extLst>
              <a:ext uri="{FF2B5EF4-FFF2-40B4-BE49-F238E27FC236}">
                <a16:creationId xmlns:a16="http://schemas.microsoft.com/office/drawing/2014/main" id="{0821BEF6-CDD8-EA19-457A-30ADACC27B30}"/>
              </a:ext>
            </a:extLst>
          </p:cNvPr>
          <p:cNvSpPr/>
          <p:nvPr/>
        </p:nvSpPr>
        <p:spPr>
          <a:xfrm>
            <a:off x="6625732" y="3591215"/>
            <a:ext cx="550003" cy="1148328"/>
          </a:xfrm>
          <a:custGeom>
            <a:avLst/>
            <a:gdLst/>
            <a:ahLst/>
            <a:cxnLst/>
            <a:rect l="l" t="t" r="r" b="b"/>
            <a:pathLst>
              <a:path w="7165" h="14959" extrusionOk="0">
                <a:moveTo>
                  <a:pt x="492" y="817"/>
                </a:moveTo>
                <a:lnTo>
                  <a:pt x="3080" y="955"/>
                </a:lnTo>
                <a:cubicBezTo>
                  <a:pt x="4064" y="1181"/>
                  <a:pt x="4871" y="1880"/>
                  <a:pt x="5236" y="2815"/>
                </a:cubicBezTo>
                <a:lnTo>
                  <a:pt x="6810" y="6751"/>
                </a:lnTo>
                <a:lnTo>
                  <a:pt x="788" y="6633"/>
                </a:lnTo>
                <a:lnTo>
                  <a:pt x="492" y="817"/>
                </a:lnTo>
                <a:close/>
                <a:moveTo>
                  <a:pt x="0" y="0"/>
                </a:moveTo>
                <a:lnTo>
                  <a:pt x="502" y="14958"/>
                </a:lnTo>
                <a:lnTo>
                  <a:pt x="7135" y="14958"/>
                </a:lnTo>
                <a:lnTo>
                  <a:pt x="7165" y="6840"/>
                </a:lnTo>
                <a:lnTo>
                  <a:pt x="6328" y="3612"/>
                </a:lnTo>
                <a:cubicBezTo>
                  <a:pt x="5875" y="1880"/>
                  <a:pt x="4468" y="551"/>
                  <a:pt x="2716" y="197"/>
                </a:cubicBezTo>
                <a:lnTo>
                  <a:pt x="0" y="0"/>
                </a:ln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0" name="Google Shape;4330;p27">
            <a:extLst>
              <a:ext uri="{FF2B5EF4-FFF2-40B4-BE49-F238E27FC236}">
                <a16:creationId xmlns:a16="http://schemas.microsoft.com/office/drawing/2014/main" id="{50284B54-5FAA-4AF5-7B4C-3A8303A258B4}"/>
              </a:ext>
            </a:extLst>
          </p:cNvPr>
          <p:cNvSpPr/>
          <p:nvPr/>
        </p:nvSpPr>
        <p:spPr>
          <a:xfrm>
            <a:off x="7171820" y="4114753"/>
            <a:ext cx="5450" cy="523537"/>
          </a:xfrm>
          <a:custGeom>
            <a:avLst/>
            <a:gdLst/>
            <a:ahLst/>
            <a:cxnLst/>
            <a:rect l="l" t="t" r="r" b="b"/>
            <a:pathLst>
              <a:path w="71" h="6820" extrusionOk="0">
                <a:moveTo>
                  <a:pt x="51" y="0"/>
                </a:moveTo>
                <a:cubicBezTo>
                  <a:pt x="31" y="0"/>
                  <a:pt x="31" y="10"/>
                  <a:pt x="31" y="20"/>
                </a:cubicBezTo>
                <a:lnTo>
                  <a:pt x="1" y="6800"/>
                </a:lnTo>
                <a:cubicBezTo>
                  <a:pt x="1" y="6820"/>
                  <a:pt x="11" y="6820"/>
                  <a:pt x="21" y="6820"/>
                </a:cubicBezTo>
                <a:cubicBezTo>
                  <a:pt x="31" y="6820"/>
                  <a:pt x="40" y="6820"/>
                  <a:pt x="40" y="6800"/>
                </a:cubicBezTo>
                <a:lnTo>
                  <a:pt x="70" y="20"/>
                </a:lnTo>
                <a:cubicBezTo>
                  <a:pt x="70" y="10"/>
                  <a:pt x="60" y="0"/>
                  <a:pt x="51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1" name="Google Shape;4331;p27">
            <a:extLst>
              <a:ext uri="{FF2B5EF4-FFF2-40B4-BE49-F238E27FC236}">
                <a16:creationId xmlns:a16="http://schemas.microsoft.com/office/drawing/2014/main" id="{C176AED6-4E96-A2EB-A3EE-BB3E604B5D0F}"/>
              </a:ext>
            </a:extLst>
          </p:cNvPr>
          <p:cNvSpPr/>
          <p:nvPr/>
        </p:nvSpPr>
        <p:spPr>
          <a:xfrm>
            <a:off x="6718614" y="4197812"/>
            <a:ext cx="170797" cy="43910"/>
          </a:xfrm>
          <a:custGeom>
            <a:avLst/>
            <a:gdLst/>
            <a:ahLst/>
            <a:cxnLst/>
            <a:rect l="l" t="t" r="r" b="b"/>
            <a:pathLst>
              <a:path w="2225" h="572" extrusionOk="0">
                <a:moveTo>
                  <a:pt x="0" y="1"/>
                </a:moveTo>
                <a:cubicBezTo>
                  <a:pt x="0" y="316"/>
                  <a:pt x="256" y="572"/>
                  <a:pt x="571" y="572"/>
                </a:cubicBezTo>
                <a:lnTo>
                  <a:pt x="1654" y="572"/>
                </a:lnTo>
                <a:cubicBezTo>
                  <a:pt x="1969" y="572"/>
                  <a:pt x="2224" y="316"/>
                  <a:pt x="2224" y="1"/>
                </a:cubicBez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2" name="Google Shape;4332;p27">
            <a:extLst>
              <a:ext uri="{FF2B5EF4-FFF2-40B4-BE49-F238E27FC236}">
                <a16:creationId xmlns:a16="http://schemas.microsoft.com/office/drawing/2014/main" id="{DCCBF37E-116B-1A7B-CFFE-99D429DEA6CA}"/>
              </a:ext>
            </a:extLst>
          </p:cNvPr>
          <p:cNvSpPr/>
          <p:nvPr/>
        </p:nvSpPr>
        <p:spPr>
          <a:xfrm>
            <a:off x="4740214" y="4636755"/>
            <a:ext cx="2820792" cy="102788"/>
          </a:xfrm>
          <a:custGeom>
            <a:avLst/>
            <a:gdLst/>
            <a:ahLst/>
            <a:cxnLst/>
            <a:rect l="l" t="t" r="r" b="b"/>
            <a:pathLst>
              <a:path w="36747" h="1339" extrusionOk="0">
                <a:moveTo>
                  <a:pt x="0" y="0"/>
                </a:moveTo>
                <a:lnTo>
                  <a:pt x="0" y="1338"/>
                </a:lnTo>
                <a:lnTo>
                  <a:pt x="36746" y="1338"/>
                </a:lnTo>
                <a:lnTo>
                  <a:pt x="36746" y="0"/>
                </a:lnTo>
                <a:close/>
              </a:path>
            </a:pathLst>
          </a:custGeom>
          <a:solidFill>
            <a:srgbClr val="005E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27">
            <a:extLst>
              <a:ext uri="{FF2B5EF4-FFF2-40B4-BE49-F238E27FC236}">
                <a16:creationId xmlns:a16="http://schemas.microsoft.com/office/drawing/2014/main" id="{6CD37124-A1FE-C4C2-847E-6F6D49C2FC4A}"/>
              </a:ext>
            </a:extLst>
          </p:cNvPr>
          <p:cNvSpPr/>
          <p:nvPr/>
        </p:nvSpPr>
        <p:spPr>
          <a:xfrm>
            <a:off x="6659661" y="3650094"/>
            <a:ext cx="494120" cy="463200"/>
          </a:xfrm>
          <a:custGeom>
            <a:avLst/>
            <a:gdLst/>
            <a:ahLst/>
            <a:cxnLst/>
            <a:rect l="l" t="t" r="r" b="b"/>
            <a:pathLst>
              <a:path w="6437" h="6034" extrusionOk="0">
                <a:moveTo>
                  <a:pt x="99" y="99"/>
                </a:moveTo>
                <a:lnTo>
                  <a:pt x="2629" y="237"/>
                </a:lnTo>
                <a:cubicBezTo>
                  <a:pt x="3593" y="464"/>
                  <a:pt x="4390" y="1142"/>
                  <a:pt x="4754" y="2067"/>
                </a:cubicBezTo>
                <a:lnTo>
                  <a:pt x="6299" y="5935"/>
                </a:lnTo>
                <a:lnTo>
                  <a:pt x="394" y="5817"/>
                </a:lnTo>
                <a:lnTo>
                  <a:pt x="99" y="99"/>
                </a:lnTo>
                <a:close/>
                <a:moveTo>
                  <a:pt x="1" y="1"/>
                </a:moveTo>
                <a:lnTo>
                  <a:pt x="306" y="5866"/>
                </a:lnTo>
                <a:lnTo>
                  <a:pt x="306" y="5905"/>
                </a:lnTo>
                <a:lnTo>
                  <a:pt x="6437" y="6034"/>
                </a:lnTo>
                <a:lnTo>
                  <a:pt x="4843" y="2028"/>
                </a:lnTo>
                <a:cubicBezTo>
                  <a:pt x="4469" y="1083"/>
                  <a:pt x="3642" y="375"/>
                  <a:pt x="2648" y="139"/>
                </a:cubicBez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4" name="Google Shape;4334;p27">
            <a:extLst>
              <a:ext uri="{FF2B5EF4-FFF2-40B4-BE49-F238E27FC236}">
                <a16:creationId xmlns:a16="http://schemas.microsoft.com/office/drawing/2014/main" id="{3116F096-7C8B-F0A6-2BD5-90877CCA9E55}"/>
              </a:ext>
            </a:extLst>
          </p:cNvPr>
          <p:cNvSpPr/>
          <p:nvPr/>
        </p:nvSpPr>
        <p:spPr>
          <a:xfrm>
            <a:off x="6779026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7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7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7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5" name="Google Shape;4335;p27">
            <a:extLst>
              <a:ext uri="{FF2B5EF4-FFF2-40B4-BE49-F238E27FC236}">
                <a16:creationId xmlns:a16="http://schemas.microsoft.com/office/drawing/2014/main" id="{A451B814-6B31-84DA-B705-CB2B2AB620B4}"/>
              </a:ext>
            </a:extLst>
          </p:cNvPr>
          <p:cNvSpPr/>
          <p:nvPr/>
        </p:nvSpPr>
        <p:spPr>
          <a:xfrm>
            <a:off x="6862160" y="4687343"/>
            <a:ext cx="251627" cy="252403"/>
          </a:xfrm>
          <a:custGeom>
            <a:avLst/>
            <a:gdLst/>
            <a:ahLst/>
            <a:cxnLst/>
            <a:rect l="l" t="t" r="r" b="b"/>
            <a:pathLst>
              <a:path w="3278" h="3288" extrusionOk="0">
                <a:moveTo>
                  <a:pt x="1644" y="1"/>
                </a:moveTo>
                <a:cubicBezTo>
                  <a:pt x="739" y="1"/>
                  <a:pt x="0" y="739"/>
                  <a:pt x="0" y="1644"/>
                </a:cubicBezTo>
                <a:cubicBezTo>
                  <a:pt x="0" y="2549"/>
                  <a:pt x="739" y="3288"/>
                  <a:pt x="1644" y="3288"/>
                </a:cubicBezTo>
                <a:cubicBezTo>
                  <a:pt x="2549" y="3288"/>
                  <a:pt x="3278" y="2549"/>
                  <a:pt x="3278" y="1644"/>
                </a:cubicBezTo>
                <a:cubicBezTo>
                  <a:pt x="3278" y="739"/>
                  <a:pt x="2549" y="1"/>
                  <a:pt x="164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6" name="Google Shape;4336;p27">
            <a:extLst>
              <a:ext uri="{FF2B5EF4-FFF2-40B4-BE49-F238E27FC236}">
                <a16:creationId xmlns:a16="http://schemas.microsoft.com/office/drawing/2014/main" id="{31412A1A-9237-76E5-43F4-E2FC92351D41}"/>
              </a:ext>
            </a:extLst>
          </p:cNvPr>
          <p:cNvSpPr/>
          <p:nvPr/>
        </p:nvSpPr>
        <p:spPr>
          <a:xfrm>
            <a:off x="5051410" y="4604283"/>
            <a:ext cx="418586" cy="418600"/>
          </a:xfrm>
          <a:custGeom>
            <a:avLst/>
            <a:gdLst/>
            <a:ahLst/>
            <a:cxnLst/>
            <a:rect l="l" t="t" r="r" b="b"/>
            <a:pathLst>
              <a:path w="5453" h="5453" extrusionOk="0">
                <a:moveTo>
                  <a:pt x="2726" y="0"/>
                </a:moveTo>
                <a:cubicBezTo>
                  <a:pt x="1221" y="0"/>
                  <a:pt x="1" y="1221"/>
                  <a:pt x="1" y="2726"/>
                </a:cubicBezTo>
                <a:cubicBezTo>
                  <a:pt x="1" y="4232"/>
                  <a:pt x="1221" y="5452"/>
                  <a:pt x="2726" y="5452"/>
                </a:cubicBezTo>
                <a:cubicBezTo>
                  <a:pt x="4232" y="5452"/>
                  <a:pt x="5453" y="4232"/>
                  <a:pt x="5453" y="2726"/>
                </a:cubicBezTo>
                <a:cubicBezTo>
                  <a:pt x="5453" y="1221"/>
                  <a:pt x="4232" y="0"/>
                  <a:pt x="2726" y="0"/>
                </a:cubicBezTo>
                <a:close/>
              </a:path>
            </a:pathLst>
          </a:custGeom>
          <a:solidFill>
            <a:srgbClr val="0027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7" name="Google Shape;4337;p27">
            <a:extLst>
              <a:ext uri="{FF2B5EF4-FFF2-40B4-BE49-F238E27FC236}">
                <a16:creationId xmlns:a16="http://schemas.microsoft.com/office/drawing/2014/main" id="{5D443435-8120-765C-9497-D0E3B7FC7E61}"/>
              </a:ext>
            </a:extLst>
          </p:cNvPr>
          <p:cNvSpPr/>
          <p:nvPr/>
        </p:nvSpPr>
        <p:spPr>
          <a:xfrm>
            <a:off x="5134543" y="4687343"/>
            <a:ext cx="251551" cy="252403"/>
          </a:xfrm>
          <a:custGeom>
            <a:avLst/>
            <a:gdLst/>
            <a:ahLst/>
            <a:cxnLst/>
            <a:rect l="l" t="t" r="r" b="b"/>
            <a:pathLst>
              <a:path w="3277" h="3288" extrusionOk="0">
                <a:moveTo>
                  <a:pt x="1643" y="1"/>
                </a:moveTo>
                <a:cubicBezTo>
                  <a:pt x="738" y="1"/>
                  <a:pt x="0" y="739"/>
                  <a:pt x="0" y="1644"/>
                </a:cubicBezTo>
                <a:cubicBezTo>
                  <a:pt x="0" y="2549"/>
                  <a:pt x="738" y="3288"/>
                  <a:pt x="1643" y="3288"/>
                </a:cubicBezTo>
                <a:cubicBezTo>
                  <a:pt x="2549" y="3288"/>
                  <a:pt x="3277" y="2549"/>
                  <a:pt x="3277" y="1644"/>
                </a:cubicBezTo>
                <a:cubicBezTo>
                  <a:pt x="3277" y="739"/>
                  <a:pt x="2549" y="1"/>
                  <a:pt x="164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8" name="Google Shape;4338;p27">
            <a:extLst>
              <a:ext uri="{FF2B5EF4-FFF2-40B4-BE49-F238E27FC236}">
                <a16:creationId xmlns:a16="http://schemas.microsoft.com/office/drawing/2014/main" id="{F478F7C8-B66B-E365-EA88-B9C70784914D}"/>
              </a:ext>
            </a:extLst>
          </p:cNvPr>
          <p:cNvSpPr/>
          <p:nvPr/>
        </p:nvSpPr>
        <p:spPr>
          <a:xfrm>
            <a:off x="7393971" y="4604283"/>
            <a:ext cx="173099" cy="135260"/>
          </a:xfrm>
          <a:custGeom>
            <a:avLst/>
            <a:gdLst/>
            <a:ahLst/>
            <a:cxnLst/>
            <a:rect l="l" t="t" r="r" b="b"/>
            <a:pathLst>
              <a:path w="2255" h="1762" extrusionOk="0">
                <a:moveTo>
                  <a:pt x="99" y="0"/>
                </a:moveTo>
                <a:cubicBezTo>
                  <a:pt x="50" y="0"/>
                  <a:pt x="0" y="40"/>
                  <a:pt x="0" y="99"/>
                </a:cubicBezTo>
                <a:lnTo>
                  <a:pt x="0" y="1761"/>
                </a:lnTo>
                <a:lnTo>
                  <a:pt x="2254" y="1761"/>
                </a:lnTo>
                <a:lnTo>
                  <a:pt x="2254" y="0"/>
                </a:lnTo>
                <a:close/>
              </a:path>
            </a:pathLst>
          </a:custGeom>
          <a:solidFill>
            <a:srgbClr val="0055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9" name="Google Shape;4339;p27">
            <a:extLst>
              <a:ext uri="{FF2B5EF4-FFF2-40B4-BE49-F238E27FC236}">
                <a16:creationId xmlns:a16="http://schemas.microsoft.com/office/drawing/2014/main" id="{459835A8-A9CB-326F-DD8B-F422C4E6CDDC}"/>
              </a:ext>
            </a:extLst>
          </p:cNvPr>
          <p:cNvSpPr/>
          <p:nvPr/>
        </p:nvSpPr>
        <p:spPr>
          <a:xfrm>
            <a:off x="7137891" y="3951550"/>
            <a:ext cx="126965" cy="176099"/>
          </a:xfrm>
          <a:custGeom>
            <a:avLst/>
            <a:gdLst/>
            <a:ahLst/>
            <a:cxnLst/>
            <a:rect l="l" t="t" r="r" b="b"/>
            <a:pathLst>
              <a:path w="1654" h="2294" extrusionOk="0">
                <a:moveTo>
                  <a:pt x="0" y="1"/>
                </a:moveTo>
                <a:lnTo>
                  <a:pt x="0" y="2293"/>
                </a:lnTo>
                <a:lnTo>
                  <a:pt x="1654" y="2293"/>
                </a:lnTo>
                <a:lnTo>
                  <a:pt x="1654" y="1654"/>
                </a:lnTo>
                <a:cubicBezTo>
                  <a:pt x="1654" y="738"/>
                  <a:pt x="915" y="1"/>
                  <a:pt x="0" y="1"/>
                </a:cubicBezTo>
                <a:close/>
              </a:path>
            </a:pathLst>
          </a:custGeom>
          <a:solidFill>
            <a:srgbClr val="55A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0" name="Google Shape;4340;p27">
            <a:extLst>
              <a:ext uri="{FF2B5EF4-FFF2-40B4-BE49-F238E27FC236}">
                <a16:creationId xmlns:a16="http://schemas.microsoft.com/office/drawing/2014/main" id="{47804022-8D3D-804A-E036-8225B3E25711}"/>
              </a:ext>
            </a:extLst>
          </p:cNvPr>
          <p:cNvSpPr/>
          <p:nvPr/>
        </p:nvSpPr>
        <p:spPr>
          <a:xfrm>
            <a:off x="7136356" y="3950092"/>
            <a:ext cx="130036" cy="179016"/>
          </a:xfrm>
          <a:custGeom>
            <a:avLst/>
            <a:gdLst/>
            <a:ahLst/>
            <a:cxnLst/>
            <a:rect l="l" t="t" r="r" b="b"/>
            <a:pathLst>
              <a:path w="1694" h="2332" extrusionOk="0">
                <a:moveTo>
                  <a:pt x="20" y="0"/>
                </a:moveTo>
                <a:cubicBezTo>
                  <a:pt x="10" y="0"/>
                  <a:pt x="1" y="9"/>
                  <a:pt x="1" y="20"/>
                </a:cubicBezTo>
                <a:lnTo>
                  <a:pt x="1" y="2312"/>
                </a:lnTo>
                <a:cubicBezTo>
                  <a:pt x="1" y="2323"/>
                  <a:pt x="10" y="2332"/>
                  <a:pt x="20" y="2332"/>
                </a:cubicBezTo>
                <a:lnTo>
                  <a:pt x="1674" y="2332"/>
                </a:lnTo>
                <a:cubicBezTo>
                  <a:pt x="1683" y="2332"/>
                  <a:pt x="1693" y="2323"/>
                  <a:pt x="1693" y="2312"/>
                </a:cubicBezTo>
                <a:cubicBezTo>
                  <a:pt x="1693" y="2293"/>
                  <a:pt x="1683" y="2293"/>
                  <a:pt x="1674" y="2293"/>
                </a:cubicBezTo>
                <a:lnTo>
                  <a:pt x="40" y="2293"/>
                </a:lnTo>
                <a:lnTo>
                  <a:pt x="40" y="20"/>
                </a:lnTo>
                <a:cubicBezTo>
                  <a:pt x="40" y="9"/>
                  <a:pt x="30" y="0"/>
                  <a:pt x="20" y="0"/>
                </a:cubicBezTo>
                <a:close/>
              </a:path>
            </a:pathLst>
          </a:custGeom>
          <a:solidFill>
            <a:srgbClr val="2820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41" name="Google Shape;4341;p27">
            <a:extLst>
              <a:ext uri="{FF2B5EF4-FFF2-40B4-BE49-F238E27FC236}">
                <a16:creationId xmlns:a16="http://schemas.microsoft.com/office/drawing/2014/main" id="{B6DB0229-DC05-5B51-9A2E-C95308044A31}"/>
              </a:ext>
            </a:extLst>
          </p:cNvPr>
          <p:cNvGrpSpPr/>
          <p:nvPr/>
        </p:nvGrpSpPr>
        <p:grpSpPr>
          <a:xfrm>
            <a:off x="-2106861" y="3357005"/>
            <a:ext cx="2826856" cy="1665877"/>
            <a:chOff x="5425400" y="2021300"/>
            <a:chExt cx="920650" cy="542525"/>
          </a:xfrm>
        </p:grpSpPr>
        <p:sp>
          <p:nvSpPr>
            <p:cNvPr id="4342" name="Google Shape;4342;p27">
              <a:extLst>
                <a:ext uri="{FF2B5EF4-FFF2-40B4-BE49-F238E27FC236}">
                  <a16:creationId xmlns:a16="http://schemas.microsoft.com/office/drawing/2014/main" id="{5D0F04C5-7DCD-00DE-E220-3F4EDF86DF10}"/>
                </a:ext>
              </a:extLst>
            </p:cNvPr>
            <p:cNvSpPr/>
            <p:nvPr/>
          </p:nvSpPr>
          <p:spPr>
            <a:xfrm>
              <a:off x="6131725" y="2117250"/>
              <a:ext cx="18475" cy="39875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7">
              <a:extLst>
                <a:ext uri="{FF2B5EF4-FFF2-40B4-BE49-F238E27FC236}">
                  <a16:creationId xmlns:a16="http://schemas.microsoft.com/office/drawing/2014/main" id="{C2810876-75B0-32E2-6291-7CCA39164E76}"/>
                </a:ext>
              </a:extLst>
            </p:cNvPr>
            <p:cNvSpPr/>
            <p:nvPr/>
          </p:nvSpPr>
          <p:spPr>
            <a:xfrm>
              <a:off x="6080550" y="2203125"/>
              <a:ext cx="7175" cy="2365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7">
              <a:extLst>
                <a:ext uri="{FF2B5EF4-FFF2-40B4-BE49-F238E27FC236}">
                  <a16:creationId xmlns:a16="http://schemas.microsoft.com/office/drawing/2014/main" id="{8E3FD6B5-FE45-1265-9D17-0ED7603E2E40}"/>
                </a:ext>
              </a:extLst>
            </p:cNvPr>
            <p:cNvSpPr/>
            <p:nvPr/>
          </p:nvSpPr>
          <p:spPr>
            <a:xfrm>
              <a:off x="6070950" y="2163275"/>
              <a:ext cx="26350" cy="51425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7">
              <a:extLst>
                <a:ext uri="{FF2B5EF4-FFF2-40B4-BE49-F238E27FC236}">
                  <a16:creationId xmlns:a16="http://schemas.microsoft.com/office/drawing/2014/main" id="{5B6FB64E-E00F-0B7A-9B7C-350AD0C62330}"/>
                </a:ext>
              </a:extLst>
            </p:cNvPr>
            <p:cNvSpPr/>
            <p:nvPr/>
          </p:nvSpPr>
          <p:spPr>
            <a:xfrm>
              <a:off x="6068250" y="2221325"/>
              <a:ext cx="32500" cy="82425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7">
              <a:extLst>
                <a:ext uri="{FF2B5EF4-FFF2-40B4-BE49-F238E27FC236}">
                  <a16:creationId xmlns:a16="http://schemas.microsoft.com/office/drawing/2014/main" id="{9397FB10-58EB-600F-4AF9-76DC7A3A59D0}"/>
                </a:ext>
              </a:extLst>
            </p:cNvPr>
            <p:cNvSpPr/>
            <p:nvPr/>
          </p:nvSpPr>
          <p:spPr>
            <a:xfrm>
              <a:off x="6148225" y="2234125"/>
              <a:ext cx="42825" cy="41850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7">
              <a:extLst>
                <a:ext uri="{FF2B5EF4-FFF2-40B4-BE49-F238E27FC236}">
                  <a16:creationId xmlns:a16="http://schemas.microsoft.com/office/drawing/2014/main" id="{ECC59035-8FB6-F698-9616-2C27FA751441}"/>
                </a:ext>
              </a:extLst>
            </p:cNvPr>
            <p:cNvSpPr/>
            <p:nvPr/>
          </p:nvSpPr>
          <p:spPr>
            <a:xfrm>
              <a:off x="6157550" y="2242225"/>
              <a:ext cx="54150" cy="35225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7">
              <a:extLst>
                <a:ext uri="{FF2B5EF4-FFF2-40B4-BE49-F238E27FC236}">
                  <a16:creationId xmlns:a16="http://schemas.microsoft.com/office/drawing/2014/main" id="{F8BBC9D4-F86C-2726-A922-AB13DE00406D}"/>
                </a:ext>
              </a:extLst>
            </p:cNvPr>
            <p:cNvSpPr/>
            <p:nvPr/>
          </p:nvSpPr>
          <p:spPr>
            <a:xfrm>
              <a:off x="5440650" y="2021300"/>
              <a:ext cx="610650" cy="426150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7">
              <a:extLst>
                <a:ext uri="{FF2B5EF4-FFF2-40B4-BE49-F238E27FC236}">
                  <a16:creationId xmlns:a16="http://schemas.microsoft.com/office/drawing/2014/main" id="{7046B824-873F-5F9C-875E-663930341D91}"/>
                </a:ext>
              </a:extLst>
            </p:cNvPr>
            <p:cNvSpPr/>
            <p:nvPr/>
          </p:nvSpPr>
          <p:spPr>
            <a:xfrm>
              <a:off x="5478275" y="2061150"/>
              <a:ext cx="549650" cy="1025"/>
            </a:xfrm>
            <a:custGeom>
              <a:avLst/>
              <a:gdLst/>
              <a:ahLst/>
              <a:cxnLst/>
              <a:rect l="l" t="t" r="r" b="b"/>
              <a:pathLst>
                <a:path w="21986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1956" y="40"/>
                  </a:lnTo>
                  <a:cubicBezTo>
                    <a:pt x="21976" y="40"/>
                    <a:pt x="21985" y="31"/>
                    <a:pt x="21985" y="20"/>
                  </a:cubicBezTo>
                  <a:cubicBezTo>
                    <a:pt x="21985" y="11"/>
                    <a:pt x="21976" y="1"/>
                    <a:pt x="219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7">
              <a:extLst>
                <a:ext uri="{FF2B5EF4-FFF2-40B4-BE49-F238E27FC236}">
                  <a16:creationId xmlns:a16="http://schemas.microsoft.com/office/drawing/2014/main" id="{F2ED3C8A-1443-8A38-02FB-C26B19EC6390}"/>
                </a:ext>
              </a:extLst>
            </p:cNvPr>
            <p:cNvSpPr/>
            <p:nvPr/>
          </p:nvSpPr>
          <p:spPr>
            <a:xfrm>
              <a:off x="5477550" y="2074700"/>
              <a:ext cx="550625" cy="1000"/>
            </a:xfrm>
            <a:custGeom>
              <a:avLst/>
              <a:gdLst/>
              <a:ahLst/>
              <a:cxnLst/>
              <a:rect l="l" t="t" r="r" b="b"/>
              <a:pathLst>
                <a:path w="22025" h="40" extrusionOk="0">
                  <a:moveTo>
                    <a:pt x="20" y="0"/>
                  </a:moveTo>
                  <a:cubicBezTo>
                    <a:pt x="1" y="0"/>
                    <a:pt x="1" y="10"/>
                    <a:pt x="1" y="20"/>
                  </a:cubicBezTo>
                  <a:cubicBezTo>
                    <a:pt x="1" y="29"/>
                    <a:pt x="1" y="40"/>
                    <a:pt x="20" y="40"/>
                  </a:cubicBezTo>
                  <a:lnTo>
                    <a:pt x="22005" y="40"/>
                  </a:lnTo>
                  <a:cubicBezTo>
                    <a:pt x="22014" y="40"/>
                    <a:pt x="22025" y="29"/>
                    <a:pt x="22025" y="20"/>
                  </a:cubicBezTo>
                  <a:cubicBezTo>
                    <a:pt x="22025" y="10"/>
                    <a:pt x="22014" y="0"/>
                    <a:pt x="220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7">
              <a:extLst>
                <a:ext uri="{FF2B5EF4-FFF2-40B4-BE49-F238E27FC236}">
                  <a16:creationId xmlns:a16="http://schemas.microsoft.com/office/drawing/2014/main" id="{28AC62D1-0CD4-A23C-6682-8AA2344E44FE}"/>
                </a:ext>
              </a:extLst>
            </p:cNvPr>
            <p:cNvSpPr/>
            <p:nvPr/>
          </p:nvSpPr>
          <p:spPr>
            <a:xfrm>
              <a:off x="5476575" y="2088225"/>
              <a:ext cx="551850" cy="1000"/>
            </a:xfrm>
            <a:custGeom>
              <a:avLst/>
              <a:gdLst/>
              <a:ahLst/>
              <a:cxnLst/>
              <a:rect l="l" t="t" r="r" b="b"/>
              <a:pathLst>
                <a:path w="22074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053" y="40"/>
                  </a:lnTo>
                  <a:cubicBezTo>
                    <a:pt x="22064" y="40"/>
                    <a:pt x="22073" y="30"/>
                    <a:pt x="22073" y="20"/>
                  </a:cubicBezTo>
                  <a:cubicBezTo>
                    <a:pt x="22073" y="10"/>
                    <a:pt x="22064" y="0"/>
                    <a:pt x="22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7">
              <a:extLst>
                <a:ext uri="{FF2B5EF4-FFF2-40B4-BE49-F238E27FC236}">
                  <a16:creationId xmlns:a16="http://schemas.microsoft.com/office/drawing/2014/main" id="{E32DE476-C858-07BC-F3E3-1D6D6BDE645A}"/>
                </a:ext>
              </a:extLst>
            </p:cNvPr>
            <p:cNvSpPr/>
            <p:nvPr/>
          </p:nvSpPr>
          <p:spPr>
            <a:xfrm>
              <a:off x="5475575" y="2101750"/>
              <a:ext cx="553100" cy="1025"/>
            </a:xfrm>
            <a:custGeom>
              <a:avLst/>
              <a:gdLst/>
              <a:ahLst/>
              <a:cxnLst/>
              <a:rect l="l" t="t" r="r" b="b"/>
              <a:pathLst>
                <a:path w="22124" h="41" extrusionOk="0">
                  <a:moveTo>
                    <a:pt x="21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104" y="40"/>
                  </a:lnTo>
                  <a:cubicBezTo>
                    <a:pt x="22113" y="40"/>
                    <a:pt x="22123" y="30"/>
                    <a:pt x="22123" y="21"/>
                  </a:cubicBezTo>
                  <a:cubicBezTo>
                    <a:pt x="22123" y="10"/>
                    <a:pt x="22113" y="1"/>
                    <a:pt x="22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7">
              <a:extLst>
                <a:ext uri="{FF2B5EF4-FFF2-40B4-BE49-F238E27FC236}">
                  <a16:creationId xmlns:a16="http://schemas.microsoft.com/office/drawing/2014/main" id="{726578A9-675C-941B-4EFF-49865AD80433}"/>
                </a:ext>
              </a:extLst>
            </p:cNvPr>
            <p:cNvSpPr/>
            <p:nvPr/>
          </p:nvSpPr>
          <p:spPr>
            <a:xfrm>
              <a:off x="5474825" y="2115275"/>
              <a:ext cx="554075" cy="1025"/>
            </a:xfrm>
            <a:custGeom>
              <a:avLst/>
              <a:gdLst/>
              <a:ahLst/>
              <a:cxnLst/>
              <a:rect l="l" t="t" r="r" b="b"/>
              <a:pathLst>
                <a:path w="22163" h="41" extrusionOk="0">
                  <a:moveTo>
                    <a:pt x="21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1" y="40"/>
                  </a:cubicBezTo>
                  <a:lnTo>
                    <a:pt x="22143" y="40"/>
                  </a:lnTo>
                  <a:cubicBezTo>
                    <a:pt x="22153" y="40"/>
                    <a:pt x="22163" y="31"/>
                    <a:pt x="22163" y="20"/>
                  </a:cubicBezTo>
                  <a:cubicBezTo>
                    <a:pt x="22163" y="11"/>
                    <a:pt x="22153" y="1"/>
                    <a:pt x="2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7">
              <a:extLst>
                <a:ext uri="{FF2B5EF4-FFF2-40B4-BE49-F238E27FC236}">
                  <a16:creationId xmlns:a16="http://schemas.microsoft.com/office/drawing/2014/main" id="{98A33EBD-9656-10D1-3B4B-D7E7232CCB08}"/>
                </a:ext>
              </a:extLst>
            </p:cNvPr>
            <p:cNvSpPr/>
            <p:nvPr/>
          </p:nvSpPr>
          <p:spPr>
            <a:xfrm>
              <a:off x="5473850" y="2128825"/>
              <a:ext cx="555300" cy="1000"/>
            </a:xfrm>
            <a:custGeom>
              <a:avLst/>
              <a:gdLst/>
              <a:ahLst/>
              <a:cxnLst/>
              <a:rect l="l" t="t" r="r" b="b"/>
              <a:pathLst>
                <a:path w="22212" h="40" extrusionOk="0">
                  <a:moveTo>
                    <a:pt x="20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29"/>
                    <a:pt x="11" y="40"/>
                    <a:pt x="20" y="40"/>
                  </a:cubicBezTo>
                  <a:lnTo>
                    <a:pt x="22192" y="40"/>
                  </a:lnTo>
                  <a:cubicBezTo>
                    <a:pt x="22202" y="40"/>
                    <a:pt x="22212" y="29"/>
                    <a:pt x="22212" y="20"/>
                  </a:cubicBezTo>
                  <a:cubicBezTo>
                    <a:pt x="22212" y="10"/>
                    <a:pt x="22202" y="0"/>
                    <a:pt x="22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7">
              <a:extLst>
                <a:ext uri="{FF2B5EF4-FFF2-40B4-BE49-F238E27FC236}">
                  <a16:creationId xmlns:a16="http://schemas.microsoft.com/office/drawing/2014/main" id="{5308454C-008A-6B48-71DE-2E529F4E35D6}"/>
                </a:ext>
              </a:extLst>
            </p:cNvPr>
            <p:cNvSpPr/>
            <p:nvPr/>
          </p:nvSpPr>
          <p:spPr>
            <a:xfrm>
              <a:off x="5473125" y="2142350"/>
              <a:ext cx="556275" cy="1000"/>
            </a:xfrm>
            <a:custGeom>
              <a:avLst/>
              <a:gdLst/>
              <a:ahLst/>
              <a:cxnLst/>
              <a:rect l="l" t="t" r="r" b="b"/>
              <a:pathLst>
                <a:path w="22251" h="40" extrusionOk="0">
                  <a:moveTo>
                    <a:pt x="20" y="0"/>
                  </a:moveTo>
                  <a:cubicBezTo>
                    <a:pt x="0" y="0"/>
                    <a:pt x="0" y="10"/>
                    <a:pt x="0" y="20"/>
                  </a:cubicBezTo>
                  <a:cubicBezTo>
                    <a:pt x="0" y="30"/>
                    <a:pt x="0" y="40"/>
                    <a:pt x="20" y="40"/>
                  </a:cubicBezTo>
                  <a:lnTo>
                    <a:pt x="22231" y="40"/>
                  </a:lnTo>
                  <a:cubicBezTo>
                    <a:pt x="22250" y="40"/>
                    <a:pt x="22250" y="30"/>
                    <a:pt x="22250" y="20"/>
                  </a:cubicBezTo>
                  <a:cubicBezTo>
                    <a:pt x="22250" y="10"/>
                    <a:pt x="22250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7">
              <a:extLst>
                <a:ext uri="{FF2B5EF4-FFF2-40B4-BE49-F238E27FC236}">
                  <a16:creationId xmlns:a16="http://schemas.microsoft.com/office/drawing/2014/main" id="{AF0E411D-233D-C929-3FF3-91C71030723A}"/>
                </a:ext>
              </a:extLst>
            </p:cNvPr>
            <p:cNvSpPr/>
            <p:nvPr/>
          </p:nvSpPr>
          <p:spPr>
            <a:xfrm>
              <a:off x="5472150" y="2155875"/>
              <a:ext cx="557750" cy="1025"/>
            </a:xfrm>
            <a:custGeom>
              <a:avLst/>
              <a:gdLst/>
              <a:ahLst/>
              <a:cxnLst/>
              <a:rect l="l" t="t" r="r" b="b"/>
              <a:pathLst>
                <a:path w="22310" h="41" extrusionOk="0">
                  <a:moveTo>
                    <a:pt x="2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289" y="40"/>
                  </a:lnTo>
                  <a:cubicBezTo>
                    <a:pt x="22300" y="40"/>
                    <a:pt x="22309" y="30"/>
                    <a:pt x="22309" y="21"/>
                  </a:cubicBezTo>
                  <a:cubicBezTo>
                    <a:pt x="22309" y="10"/>
                    <a:pt x="22300" y="1"/>
                    <a:pt x="22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7">
              <a:extLst>
                <a:ext uri="{FF2B5EF4-FFF2-40B4-BE49-F238E27FC236}">
                  <a16:creationId xmlns:a16="http://schemas.microsoft.com/office/drawing/2014/main" id="{A03F0AEF-60BA-E470-0558-5276D1798F25}"/>
                </a:ext>
              </a:extLst>
            </p:cNvPr>
            <p:cNvSpPr/>
            <p:nvPr/>
          </p:nvSpPr>
          <p:spPr>
            <a:xfrm>
              <a:off x="5471150" y="2169400"/>
              <a:ext cx="559000" cy="1025"/>
            </a:xfrm>
            <a:custGeom>
              <a:avLst/>
              <a:gdLst/>
              <a:ahLst/>
              <a:cxnLst/>
              <a:rect l="l" t="t" r="r" b="b"/>
              <a:pathLst>
                <a:path w="22360" h="41" extrusionOk="0">
                  <a:moveTo>
                    <a:pt x="20" y="1"/>
                  </a:moveTo>
                  <a:cubicBezTo>
                    <a:pt x="10" y="1"/>
                    <a:pt x="1" y="11"/>
                    <a:pt x="1" y="20"/>
                  </a:cubicBezTo>
                  <a:cubicBezTo>
                    <a:pt x="1" y="31"/>
                    <a:pt x="10" y="40"/>
                    <a:pt x="20" y="40"/>
                  </a:cubicBezTo>
                  <a:lnTo>
                    <a:pt x="22340" y="40"/>
                  </a:lnTo>
                  <a:cubicBezTo>
                    <a:pt x="22349" y="40"/>
                    <a:pt x="22359" y="31"/>
                    <a:pt x="22359" y="20"/>
                  </a:cubicBezTo>
                  <a:cubicBezTo>
                    <a:pt x="22359" y="11"/>
                    <a:pt x="22349" y="1"/>
                    <a:pt x="2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7">
              <a:extLst>
                <a:ext uri="{FF2B5EF4-FFF2-40B4-BE49-F238E27FC236}">
                  <a16:creationId xmlns:a16="http://schemas.microsoft.com/office/drawing/2014/main" id="{149D2978-EDE9-398F-B410-32CDFECD987E}"/>
                </a:ext>
              </a:extLst>
            </p:cNvPr>
            <p:cNvSpPr/>
            <p:nvPr/>
          </p:nvSpPr>
          <p:spPr>
            <a:xfrm>
              <a:off x="5470400" y="2182950"/>
              <a:ext cx="559975" cy="1000"/>
            </a:xfrm>
            <a:custGeom>
              <a:avLst/>
              <a:gdLst/>
              <a:ahLst/>
              <a:cxnLst/>
              <a:rect l="l" t="t" r="r" b="b"/>
              <a:pathLst>
                <a:path w="22399" h="40" extrusionOk="0">
                  <a:moveTo>
                    <a:pt x="21" y="0"/>
                  </a:moveTo>
                  <a:cubicBezTo>
                    <a:pt x="11" y="0"/>
                    <a:pt x="1" y="10"/>
                    <a:pt x="1" y="20"/>
                  </a:cubicBezTo>
                  <a:cubicBezTo>
                    <a:pt x="1" y="30"/>
                    <a:pt x="11" y="40"/>
                    <a:pt x="21" y="40"/>
                  </a:cubicBezTo>
                  <a:lnTo>
                    <a:pt x="22379" y="40"/>
                  </a:lnTo>
                  <a:cubicBezTo>
                    <a:pt x="22389" y="40"/>
                    <a:pt x="22399" y="30"/>
                    <a:pt x="22399" y="20"/>
                  </a:cubicBezTo>
                  <a:cubicBezTo>
                    <a:pt x="22399" y="10"/>
                    <a:pt x="22389" y="0"/>
                    <a:pt x="22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7">
              <a:extLst>
                <a:ext uri="{FF2B5EF4-FFF2-40B4-BE49-F238E27FC236}">
                  <a16:creationId xmlns:a16="http://schemas.microsoft.com/office/drawing/2014/main" id="{706090B3-8832-953E-6AE2-4205E77CA47A}"/>
                </a:ext>
              </a:extLst>
            </p:cNvPr>
            <p:cNvSpPr/>
            <p:nvPr/>
          </p:nvSpPr>
          <p:spPr>
            <a:xfrm>
              <a:off x="5469425" y="2196475"/>
              <a:ext cx="561225" cy="1000"/>
            </a:xfrm>
            <a:custGeom>
              <a:avLst/>
              <a:gdLst/>
              <a:ahLst/>
              <a:cxnLst/>
              <a:rect l="l" t="t" r="r" b="b"/>
              <a:pathLst>
                <a:path w="22449" h="40" extrusionOk="0">
                  <a:moveTo>
                    <a:pt x="20" y="0"/>
                  </a:moveTo>
                  <a:cubicBezTo>
                    <a:pt x="11" y="0"/>
                    <a:pt x="0" y="0"/>
                    <a:pt x="0" y="20"/>
                  </a:cubicBezTo>
                  <a:cubicBezTo>
                    <a:pt x="0" y="30"/>
                    <a:pt x="11" y="40"/>
                    <a:pt x="20" y="40"/>
                  </a:cubicBezTo>
                  <a:lnTo>
                    <a:pt x="22428" y="40"/>
                  </a:lnTo>
                  <a:cubicBezTo>
                    <a:pt x="22438" y="40"/>
                    <a:pt x="22448" y="30"/>
                    <a:pt x="22448" y="20"/>
                  </a:cubicBezTo>
                  <a:cubicBezTo>
                    <a:pt x="22448" y="0"/>
                    <a:pt x="22438" y="0"/>
                    <a:pt x="224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7">
              <a:extLst>
                <a:ext uri="{FF2B5EF4-FFF2-40B4-BE49-F238E27FC236}">
                  <a16:creationId xmlns:a16="http://schemas.microsoft.com/office/drawing/2014/main" id="{66EA3281-52CA-10A8-3CE4-00294E7A0FA2}"/>
                </a:ext>
              </a:extLst>
            </p:cNvPr>
            <p:cNvSpPr/>
            <p:nvPr/>
          </p:nvSpPr>
          <p:spPr>
            <a:xfrm>
              <a:off x="5468700" y="2210000"/>
              <a:ext cx="562175" cy="1025"/>
            </a:xfrm>
            <a:custGeom>
              <a:avLst/>
              <a:gdLst/>
              <a:ahLst/>
              <a:cxnLst/>
              <a:rect l="l" t="t" r="r" b="b"/>
              <a:pathLst>
                <a:path w="22487" h="41" extrusionOk="0">
                  <a:moveTo>
                    <a:pt x="20" y="1"/>
                  </a:moveTo>
                  <a:cubicBezTo>
                    <a:pt x="10" y="1"/>
                    <a:pt x="0" y="1"/>
                    <a:pt x="0" y="21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467" y="40"/>
                  </a:lnTo>
                  <a:cubicBezTo>
                    <a:pt x="22477" y="40"/>
                    <a:pt x="22486" y="30"/>
                    <a:pt x="22486" y="21"/>
                  </a:cubicBezTo>
                  <a:cubicBezTo>
                    <a:pt x="22486" y="1"/>
                    <a:pt x="22477" y="1"/>
                    <a:pt x="2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7">
              <a:extLst>
                <a:ext uri="{FF2B5EF4-FFF2-40B4-BE49-F238E27FC236}">
                  <a16:creationId xmlns:a16="http://schemas.microsoft.com/office/drawing/2014/main" id="{4147DFB0-2A05-9D7F-BC5B-364CA079038D}"/>
                </a:ext>
              </a:extLst>
            </p:cNvPr>
            <p:cNvSpPr/>
            <p:nvPr/>
          </p:nvSpPr>
          <p:spPr>
            <a:xfrm>
              <a:off x="5467700" y="2223300"/>
              <a:ext cx="563425" cy="1250"/>
            </a:xfrm>
            <a:custGeom>
              <a:avLst/>
              <a:gdLst/>
              <a:ahLst/>
              <a:cxnLst/>
              <a:rect l="l" t="t" r="r" b="b"/>
              <a:pathLst>
                <a:path w="22537" h="50" extrusionOk="0">
                  <a:moveTo>
                    <a:pt x="21" y="0"/>
                  </a:moveTo>
                  <a:cubicBezTo>
                    <a:pt x="10" y="0"/>
                    <a:pt x="1" y="10"/>
                    <a:pt x="1" y="29"/>
                  </a:cubicBezTo>
                  <a:cubicBezTo>
                    <a:pt x="1" y="40"/>
                    <a:pt x="10" y="49"/>
                    <a:pt x="21" y="49"/>
                  </a:cubicBezTo>
                  <a:lnTo>
                    <a:pt x="22517" y="49"/>
                  </a:lnTo>
                  <a:cubicBezTo>
                    <a:pt x="22526" y="49"/>
                    <a:pt x="22537" y="40"/>
                    <a:pt x="22537" y="29"/>
                  </a:cubicBezTo>
                  <a:cubicBezTo>
                    <a:pt x="22537" y="10"/>
                    <a:pt x="22526" y="0"/>
                    <a:pt x="22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7">
              <a:extLst>
                <a:ext uri="{FF2B5EF4-FFF2-40B4-BE49-F238E27FC236}">
                  <a16:creationId xmlns:a16="http://schemas.microsoft.com/office/drawing/2014/main" id="{EC9E0475-E6EF-5043-CA90-FAFB7A548027}"/>
                </a:ext>
              </a:extLst>
            </p:cNvPr>
            <p:cNvSpPr/>
            <p:nvPr/>
          </p:nvSpPr>
          <p:spPr>
            <a:xfrm>
              <a:off x="5466725" y="2236825"/>
              <a:ext cx="564900" cy="1250"/>
            </a:xfrm>
            <a:custGeom>
              <a:avLst/>
              <a:gdLst/>
              <a:ahLst/>
              <a:cxnLst/>
              <a:rect l="l" t="t" r="r" b="b"/>
              <a:pathLst>
                <a:path w="22596" h="50" extrusionOk="0">
                  <a:moveTo>
                    <a:pt x="20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40"/>
                    <a:pt x="10" y="50"/>
                    <a:pt x="20" y="50"/>
                  </a:cubicBezTo>
                  <a:lnTo>
                    <a:pt x="22576" y="50"/>
                  </a:lnTo>
                  <a:cubicBezTo>
                    <a:pt x="22585" y="50"/>
                    <a:pt x="22595" y="40"/>
                    <a:pt x="22595" y="20"/>
                  </a:cubicBezTo>
                  <a:cubicBezTo>
                    <a:pt x="22595" y="10"/>
                    <a:pt x="22585" y="0"/>
                    <a:pt x="22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7">
              <a:extLst>
                <a:ext uri="{FF2B5EF4-FFF2-40B4-BE49-F238E27FC236}">
                  <a16:creationId xmlns:a16="http://schemas.microsoft.com/office/drawing/2014/main" id="{379CB138-4234-B080-FD68-297829146896}"/>
                </a:ext>
              </a:extLst>
            </p:cNvPr>
            <p:cNvSpPr/>
            <p:nvPr/>
          </p:nvSpPr>
          <p:spPr>
            <a:xfrm>
              <a:off x="5465975" y="2250350"/>
              <a:ext cx="565875" cy="1025"/>
            </a:xfrm>
            <a:custGeom>
              <a:avLst/>
              <a:gdLst/>
              <a:ahLst/>
              <a:cxnLst/>
              <a:rect l="l" t="t" r="r" b="b"/>
              <a:pathLst>
                <a:path w="22635" h="41" extrusionOk="0">
                  <a:moveTo>
                    <a:pt x="20" y="1"/>
                  </a:moveTo>
                  <a:cubicBezTo>
                    <a:pt x="11" y="1"/>
                    <a:pt x="1" y="10"/>
                    <a:pt x="1" y="20"/>
                  </a:cubicBezTo>
                  <a:cubicBezTo>
                    <a:pt x="1" y="40"/>
                    <a:pt x="11" y="40"/>
                    <a:pt x="20" y="40"/>
                  </a:cubicBezTo>
                  <a:lnTo>
                    <a:pt x="22615" y="40"/>
                  </a:lnTo>
                  <a:cubicBezTo>
                    <a:pt x="22625" y="40"/>
                    <a:pt x="22635" y="40"/>
                    <a:pt x="22635" y="20"/>
                  </a:cubicBezTo>
                  <a:cubicBezTo>
                    <a:pt x="22635" y="10"/>
                    <a:pt x="22625" y="1"/>
                    <a:pt x="226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7">
              <a:extLst>
                <a:ext uri="{FF2B5EF4-FFF2-40B4-BE49-F238E27FC236}">
                  <a16:creationId xmlns:a16="http://schemas.microsoft.com/office/drawing/2014/main" id="{2D3779D2-19B2-8456-038F-B88DF0701805}"/>
                </a:ext>
              </a:extLst>
            </p:cNvPr>
            <p:cNvSpPr/>
            <p:nvPr/>
          </p:nvSpPr>
          <p:spPr>
            <a:xfrm>
              <a:off x="5465000" y="2263875"/>
              <a:ext cx="567125" cy="1025"/>
            </a:xfrm>
            <a:custGeom>
              <a:avLst/>
              <a:gdLst/>
              <a:ahLst/>
              <a:cxnLst/>
              <a:rect l="l" t="t" r="r" b="b"/>
              <a:pathLst>
                <a:path w="22685" h="41" extrusionOk="0">
                  <a:moveTo>
                    <a:pt x="20" y="1"/>
                  </a:moveTo>
                  <a:cubicBezTo>
                    <a:pt x="11" y="1"/>
                    <a:pt x="0" y="11"/>
                    <a:pt x="0" y="20"/>
                  </a:cubicBezTo>
                  <a:cubicBezTo>
                    <a:pt x="0" y="31"/>
                    <a:pt x="11" y="40"/>
                    <a:pt x="20" y="40"/>
                  </a:cubicBezTo>
                  <a:lnTo>
                    <a:pt x="22664" y="40"/>
                  </a:lnTo>
                  <a:cubicBezTo>
                    <a:pt x="22674" y="40"/>
                    <a:pt x="22684" y="31"/>
                    <a:pt x="22684" y="20"/>
                  </a:cubicBezTo>
                  <a:cubicBezTo>
                    <a:pt x="22684" y="11"/>
                    <a:pt x="22674" y="1"/>
                    <a:pt x="226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7">
              <a:extLst>
                <a:ext uri="{FF2B5EF4-FFF2-40B4-BE49-F238E27FC236}">
                  <a16:creationId xmlns:a16="http://schemas.microsoft.com/office/drawing/2014/main" id="{ABC10E23-51B5-3679-64F5-6EA2841B9E80}"/>
                </a:ext>
              </a:extLst>
            </p:cNvPr>
            <p:cNvSpPr/>
            <p:nvPr/>
          </p:nvSpPr>
          <p:spPr>
            <a:xfrm>
              <a:off x="5464275" y="2277425"/>
              <a:ext cx="568075" cy="1000"/>
            </a:xfrm>
            <a:custGeom>
              <a:avLst/>
              <a:gdLst/>
              <a:ahLst/>
              <a:cxnLst/>
              <a:rect l="l" t="t" r="r" b="b"/>
              <a:pathLst>
                <a:path w="22723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703" y="40"/>
                  </a:lnTo>
                  <a:cubicBezTo>
                    <a:pt x="22713" y="40"/>
                    <a:pt x="22723" y="29"/>
                    <a:pt x="22723" y="20"/>
                  </a:cubicBezTo>
                  <a:cubicBezTo>
                    <a:pt x="22723" y="10"/>
                    <a:pt x="22713" y="0"/>
                    <a:pt x="22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7">
              <a:extLst>
                <a:ext uri="{FF2B5EF4-FFF2-40B4-BE49-F238E27FC236}">
                  <a16:creationId xmlns:a16="http://schemas.microsoft.com/office/drawing/2014/main" id="{9EE5F0A1-B670-2BC6-5885-CC146470853B}"/>
                </a:ext>
              </a:extLst>
            </p:cNvPr>
            <p:cNvSpPr/>
            <p:nvPr/>
          </p:nvSpPr>
          <p:spPr>
            <a:xfrm>
              <a:off x="5463275" y="2290950"/>
              <a:ext cx="569325" cy="1000"/>
            </a:xfrm>
            <a:custGeom>
              <a:avLst/>
              <a:gdLst/>
              <a:ahLst/>
              <a:cxnLst/>
              <a:rect l="l" t="t" r="r" b="b"/>
              <a:pathLst>
                <a:path w="22773" h="40" extrusionOk="0">
                  <a:moveTo>
                    <a:pt x="21" y="0"/>
                  </a:moveTo>
                  <a:cubicBezTo>
                    <a:pt x="10" y="0"/>
                    <a:pt x="1" y="10"/>
                    <a:pt x="1" y="20"/>
                  </a:cubicBezTo>
                  <a:cubicBezTo>
                    <a:pt x="1" y="30"/>
                    <a:pt x="10" y="40"/>
                    <a:pt x="21" y="40"/>
                  </a:cubicBezTo>
                  <a:lnTo>
                    <a:pt x="22753" y="40"/>
                  </a:lnTo>
                  <a:cubicBezTo>
                    <a:pt x="22763" y="40"/>
                    <a:pt x="22773" y="30"/>
                    <a:pt x="22773" y="20"/>
                  </a:cubicBezTo>
                  <a:cubicBezTo>
                    <a:pt x="22773" y="10"/>
                    <a:pt x="22763" y="0"/>
                    <a:pt x="2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7">
              <a:extLst>
                <a:ext uri="{FF2B5EF4-FFF2-40B4-BE49-F238E27FC236}">
                  <a16:creationId xmlns:a16="http://schemas.microsoft.com/office/drawing/2014/main" id="{635FADCA-487A-121B-A399-A180B220AC8F}"/>
                </a:ext>
              </a:extLst>
            </p:cNvPr>
            <p:cNvSpPr/>
            <p:nvPr/>
          </p:nvSpPr>
          <p:spPr>
            <a:xfrm>
              <a:off x="5462300" y="2304475"/>
              <a:ext cx="570550" cy="1025"/>
            </a:xfrm>
            <a:custGeom>
              <a:avLst/>
              <a:gdLst/>
              <a:ahLst/>
              <a:cxnLst/>
              <a:rect l="l" t="t" r="r" b="b"/>
              <a:pathLst>
                <a:path w="22822" h="41" extrusionOk="0">
                  <a:moveTo>
                    <a:pt x="30" y="1"/>
                  </a:moveTo>
                  <a:cubicBezTo>
                    <a:pt x="10" y="1"/>
                    <a:pt x="0" y="10"/>
                    <a:pt x="0" y="21"/>
                  </a:cubicBezTo>
                  <a:cubicBezTo>
                    <a:pt x="0" y="30"/>
                    <a:pt x="10" y="40"/>
                    <a:pt x="30" y="40"/>
                  </a:cubicBezTo>
                  <a:lnTo>
                    <a:pt x="22802" y="40"/>
                  </a:lnTo>
                  <a:cubicBezTo>
                    <a:pt x="22812" y="40"/>
                    <a:pt x="22821" y="30"/>
                    <a:pt x="22821" y="21"/>
                  </a:cubicBezTo>
                  <a:cubicBezTo>
                    <a:pt x="22821" y="10"/>
                    <a:pt x="22812" y="1"/>
                    <a:pt x="228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7">
              <a:extLst>
                <a:ext uri="{FF2B5EF4-FFF2-40B4-BE49-F238E27FC236}">
                  <a16:creationId xmlns:a16="http://schemas.microsoft.com/office/drawing/2014/main" id="{9F0053CE-1675-CAD2-FB70-5DBB2FB011A7}"/>
                </a:ext>
              </a:extLst>
            </p:cNvPr>
            <p:cNvSpPr/>
            <p:nvPr/>
          </p:nvSpPr>
          <p:spPr>
            <a:xfrm>
              <a:off x="5461550" y="2318000"/>
              <a:ext cx="571775" cy="1025"/>
            </a:xfrm>
            <a:custGeom>
              <a:avLst/>
              <a:gdLst/>
              <a:ahLst/>
              <a:cxnLst/>
              <a:rect l="l" t="t" r="r" b="b"/>
              <a:pathLst>
                <a:path w="22871" h="41" extrusionOk="0">
                  <a:moveTo>
                    <a:pt x="20" y="1"/>
                  </a:moveTo>
                  <a:cubicBezTo>
                    <a:pt x="11" y="1"/>
                    <a:pt x="1" y="11"/>
                    <a:pt x="1" y="20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2842" y="40"/>
                  </a:lnTo>
                  <a:cubicBezTo>
                    <a:pt x="22861" y="40"/>
                    <a:pt x="22871" y="31"/>
                    <a:pt x="22871" y="20"/>
                  </a:cubicBezTo>
                  <a:cubicBezTo>
                    <a:pt x="22871" y="11"/>
                    <a:pt x="22861" y="1"/>
                    <a:pt x="228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7">
              <a:extLst>
                <a:ext uri="{FF2B5EF4-FFF2-40B4-BE49-F238E27FC236}">
                  <a16:creationId xmlns:a16="http://schemas.microsoft.com/office/drawing/2014/main" id="{16417E55-4F3A-33E3-420C-AEBAE773539D}"/>
                </a:ext>
              </a:extLst>
            </p:cNvPr>
            <p:cNvSpPr/>
            <p:nvPr/>
          </p:nvSpPr>
          <p:spPr>
            <a:xfrm>
              <a:off x="5460575" y="2331550"/>
              <a:ext cx="573025" cy="1000"/>
            </a:xfrm>
            <a:custGeom>
              <a:avLst/>
              <a:gdLst/>
              <a:ahLst/>
              <a:cxnLst/>
              <a:rect l="l" t="t" r="r" b="b"/>
              <a:pathLst>
                <a:path w="22921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29"/>
                    <a:pt x="10" y="40"/>
                    <a:pt x="20" y="40"/>
                  </a:cubicBezTo>
                  <a:lnTo>
                    <a:pt x="22900" y="40"/>
                  </a:lnTo>
                  <a:cubicBezTo>
                    <a:pt x="22910" y="40"/>
                    <a:pt x="22920" y="29"/>
                    <a:pt x="22920" y="20"/>
                  </a:cubicBezTo>
                  <a:cubicBezTo>
                    <a:pt x="22920" y="10"/>
                    <a:pt x="22910" y="0"/>
                    <a:pt x="229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7">
              <a:extLst>
                <a:ext uri="{FF2B5EF4-FFF2-40B4-BE49-F238E27FC236}">
                  <a16:creationId xmlns:a16="http://schemas.microsoft.com/office/drawing/2014/main" id="{F2394FEC-217C-5FEF-1FC4-7A857A55C503}"/>
                </a:ext>
              </a:extLst>
            </p:cNvPr>
            <p:cNvSpPr/>
            <p:nvPr/>
          </p:nvSpPr>
          <p:spPr>
            <a:xfrm>
              <a:off x="5459850" y="2345075"/>
              <a:ext cx="573975" cy="1000"/>
            </a:xfrm>
            <a:custGeom>
              <a:avLst/>
              <a:gdLst/>
              <a:ahLst/>
              <a:cxnLst/>
              <a:rect l="l" t="t" r="r" b="b"/>
              <a:pathLst>
                <a:path w="22959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2939" y="40"/>
                  </a:lnTo>
                  <a:cubicBezTo>
                    <a:pt x="22949" y="40"/>
                    <a:pt x="22959" y="30"/>
                    <a:pt x="22959" y="20"/>
                  </a:cubicBezTo>
                  <a:cubicBezTo>
                    <a:pt x="22959" y="10"/>
                    <a:pt x="22949" y="0"/>
                    <a:pt x="229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7">
              <a:extLst>
                <a:ext uri="{FF2B5EF4-FFF2-40B4-BE49-F238E27FC236}">
                  <a16:creationId xmlns:a16="http://schemas.microsoft.com/office/drawing/2014/main" id="{26154D5B-194F-64E9-8AA3-D12BD9A52669}"/>
                </a:ext>
              </a:extLst>
            </p:cNvPr>
            <p:cNvSpPr/>
            <p:nvPr/>
          </p:nvSpPr>
          <p:spPr>
            <a:xfrm>
              <a:off x="5458850" y="2358600"/>
              <a:ext cx="575225" cy="1025"/>
            </a:xfrm>
            <a:custGeom>
              <a:avLst/>
              <a:gdLst/>
              <a:ahLst/>
              <a:cxnLst/>
              <a:rect l="l" t="t" r="r" b="b"/>
              <a:pathLst>
                <a:path w="23009" h="41" extrusionOk="0">
                  <a:moveTo>
                    <a:pt x="20" y="1"/>
                  </a:moveTo>
                  <a:cubicBezTo>
                    <a:pt x="10" y="1"/>
                    <a:pt x="1" y="10"/>
                    <a:pt x="1" y="21"/>
                  </a:cubicBezTo>
                  <a:cubicBezTo>
                    <a:pt x="1" y="30"/>
                    <a:pt x="10" y="40"/>
                    <a:pt x="20" y="40"/>
                  </a:cubicBezTo>
                  <a:lnTo>
                    <a:pt x="22989" y="40"/>
                  </a:lnTo>
                  <a:cubicBezTo>
                    <a:pt x="22999" y="40"/>
                    <a:pt x="23009" y="30"/>
                    <a:pt x="23009" y="21"/>
                  </a:cubicBezTo>
                  <a:cubicBezTo>
                    <a:pt x="23009" y="10"/>
                    <a:pt x="22999" y="1"/>
                    <a:pt x="22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7">
              <a:extLst>
                <a:ext uri="{FF2B5EF4-FFF2-40B4-BE49-F238E27FC236}">
                  <a16:creationId xmlns:a16="http://schemas.microsoft.com/office/drawing/2014/main" id="{C349374C-E491-2153-AD85-4B9969097579}"/>
                </a:ext>
              </a:extLst>
            </p:cNvPr>
            <p:cNvSpPr/>
            <p:nvPr/>
          </p:nvSpPr>
          <p:spPr>
            <a:xfrm>
              <a:off x="5457875" y="2372125"/>
              <a:ext cx="576450" cy="1025"/>
            </a:xfrm>
            <a:custGeom>
              <a:avLst/>
              <a:gdLst/>
              <a:ahLst/>
              <a:cxnLst/>
              <a:rect l="l" t="t" r="r" b="b"/>
              <a:pathLst>
                <a:path w="23058" h="41" extrusionOk="0">
                  <a:moveTo>
                    <a:pt x="29" y="1"/>
                  </a:moveTo>
                  <a:cubicBezTo>
                    <a:pt x="10" y="1"/>
                    <a:pt x="0" y="11"/>
                    <a:pt x="0" y="20"/>
                  </a:cubicBezTo>
                  <a:cubicBezTo>
                    <a:pt x="0" y="31"/>
                    <a:pt x="10" y="40"/>
                    <a:pt x="29" y="40"/>
                  </a:cubicBezTo>
                  <a:lnTo>
                    <a:pt x="23038" y="40"/>
                  </a:lnTo>
                  <a:cubicBezTo>
                    <a:pt x="23048" y="40"/>
                    <a:pt x="23057" y="31"/>
                    <a:pt x="23057" y="20"/>
                  </a:cubicBezTo>
                  <a:cubicBezTo>
                    <a:pt x="23057" y="11"/>
                    <a:pt x="23048" y="1"/>
                    <a:pt x="23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7">
              <a:extLst>
                <a:ext uri="{FF2B5EF4-FFF2-40B4-BE49-F238E27FC236}">
                  <a16:creationId xmlns:a16="http://schemas.microsoft.com/office/drawing/2014/main" id="{E166B14C-7C89-80C0-6635-29886CE94633}"/>
                </a:ext>
              </a:extLst>
            </p:cNvPr>
            <p:cNvSpPr/>
            <p:nvPr/>
          </p:nvSpPr>
          <p:spPr>
            <a:xfrm>
              <a:off x="5457125" y="2385675"/>
              <a:ext cx="577450" cy="1000"/>
            </a:xfrm>
            <a:custGeom>
              <a:avLst/>
              <a:gdLst/>
              <a:ahLst/>
              <a:cxnLst/>
              <a:rect l="l" t="t" r="r" b="b"/>
              <a:pathLst>
                <a:path w="23098" h="40" extrusionOk="0">
                  <a:moveTo>
                    <a:pt x="20" y="0"/>
                  </a:moveTo>
                  <a:cubicBezTo>
                    <a:pt x="11" y="0"/>
                    <a:pt x="0" y="10"/>
                    <a:pt x="0" y="20"/>
                  </a:cubicBezTo>
                  <a:cubicBezTo>
                    <a:pt x="0" y="29"/>
                    <a:pt x="11" y="40"/>
                    <a:pt x="20" y="40"/>
                  </a:cubicBezTo>
                  <a:lnTo>
                    <a:pt x="23078" y="40"/>
                  </a:lnTo>
                  <a:cubicBezTo>
                    <a:pt x="23087" y="40"/>
                    <a:pt x="23098" y="29"/>
                    <a:pt x="23098" y="20"/>
                  </a:cubicBezTo>
                  <a:cubicBezTo>
                    <a:pt x="23098" y="10"/>
                    <a:pt x="23087" y="0"/>
                    <a:pt x="230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7">
              <a:extLst>
                <a:ext uri="{FF2B5EF4-FFF2-40B4-BE49-F238E27FC236}">
                  <a16:creationId xmlns:a16="http://schemas.microsoft.com/office/drawing/2014/main" id="{7C0EC9ED-7F73-84FA-0B3D-CAC36BE77AA1}"/>
                </a:ext>
              </a:extLst>
            </p:cNvPr>
            <p:cNvSpPr/>
            <p:nvPr/>
          </p:nvSpPr>
          <p:spPr>
            <a:xfrm>
              <a:off x="5456150" y="2399200"/>
              <a:ext cx="578650" cy="1000"/>
            </a:xfrm>
            <a:custGeom>
              <a:avLst/>
              <a:gdLst/>
              <a:ahLst/>
              <a:cxnLst/>
              <a:rect l="l" t="t" r="r" b="b"/>
              <a:pathLst>
                <a:path w="23146" h="40" extrusionOk="0">
                  <a:moveTo>
                    <a:pt x="20" y="0"/>
                  </a:moveTo>
                  <a:cubicBezTo>
                    <a:pt x="10" y="0"/>
                    <a:pt x="0" y="10"/>
                    <a:pt x="0" y="20"/>
                  </a:cubicBezTo>
                  <a:cubicBezTo>
                    <a:pt x="0" y="30"/>
                    <a:pt x="10" y="40"/>
                    <a:pt x="20" y="40"/>
                  </a:cubicBezTo>
                  <a:lnTo>
                    <a:pt x="23126" y="40"/>
                  </a:lnTo>
                  <a:cubicBezTo>
                    <a:pt x="23146" y="40"/>
                    <a:pt x="23146" y="30"/>
                    <a:pt x="23146" y="20"/>
                  </a:cubicBezTo>
                  <a:cubicBezTo>
                    <a:pt x="23146" y="10"/>
                    <a:pt x="23146" y="0"/>
                    <a:pt x="23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7">
              <a:extLst>
                <a:ext uri="{FF2B5EF4-FFF2-40B4-BE49-F238E27FC236}">
                  <a16:creationId xmlns:a16="http://schemas.microsoft.com/office/drawing/2014/main" id="{4ECF13AB-7793-8B8B-0CD6-480BC44948B4}"/>
                </a:ext>
              </a:extLst>
            </p:cNvPr>
            <p:cNvSpPr/>
            <p:nvPr/>
          </p:nvSpPr>
          <p:spPr>
            <a:xfrm>
              <a:off x="5441375" y="2419850"/>
              <a:ext cx="610925" cy="1025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7">
              <a:extLst>
                <a:ext uri="{FF2B5EF4-FFF2-40B4-BE49-F238E27FC236}">
                  <a16:creationId xmlns:a16="http://schemas.microsoft.com/office/drawing/2014/main" id="{2130B924-E7C3-1DA3-6952-1A06064811B3}"/>
                </a:ext>
              </a:extLst>
            </p:cNvPr>
            <p:cNvSpPr/>
            <p:nvPr/>
          </p:nvSpPr>
          <p:spPr>
            <a:xfrm>
              <a:off x="5621475" y="2118225"/>
              <a:ext cx="249000" cy="192200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7">
              <a:extLst>
                <a:ext uri="{FF2B5EF4-FFF2-40B4-BE49-F238E27FC236}">
                  <a16:creationId xmlns:a16="http://schemas.microsoft.com/office/drawing/2014/main" id="{33AD3C2A-D771-225A-600B-C427D8D71F1A}"/>
                </a:ext>
              </a:extLst>
            </p:cNvPr>
            <p:cNvSpPr/>
            <p:nvPr/>
          </p:nvSpPr>
          <p:spPr>
            <a:xfrm>
              <a:off x="6217825" y="2266350"/>
              <a:ext cx="126250" cy="205200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7">
              <a:extLst>
                <a:ext uri="{FF2B5EF4-FFF2-40B4-BE49-F238E27FC236}">
                  <a16:creationId xmlns:a16="http://schemas.microsoft.com/office/drawing/2014/main" id="{68F3E176-EC20-8392-A5E9-DBD4DD0ACEDE}"/>
                </a:ext>
              </a:extLst>
            </p:cNvPr>
            <p:cNvSpPr/>
            <p:nvPr/>
          </p:nvSpPr>
          <p:spPr>
            <a:xfrm>
              <a:off x="6271950" y="2311875"/>
              <a:ext cx="58575" cy="41850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7">
              <a:extLst>
                <a:ext uri="{FF2B5EF4-FFF2-40B4-BE49-F238E27FC236}">
                  <a16:creationId xmlns:a16="http://schemas.microsoft.com/office/drawing/2014/main" id="{C83E8610-57B7-590D-D57F-B34E2C2E02B2}"/>
                </a:ext>
              </a:extLst>
            </p:cNvPr>
            <p:cNvSpPr/>
            <p:nvPr/>
          </p:nvSpPr>
          <p:spPr>
            <a:xfrm>
              <a:off x="6039475" y="2097575"/>
              <a:ext cx="179125" cy="373975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7">
              <a:extLst>
                <a:ext uri="{FF2B5EF4-FFF2-40B4-BE49-F238E27FC236}">
                  <a16:creationId xmlns:a16="http://schemas.microsoft.com/office/drawing/2014/main" id="{CAC134AF-1045-C4CD-88EF-9225BDEAEF60}"/>
                </a:ext>
              </a:extLst>
            </p:cNvPr>
            <p:cNvSpPr/>
            <p:nvPr/>
          </p:nvSpPr>
          <p:spPr>
            <a:xfrm>
              <a:off x="6217325" y="2268075"/>
              <a:ext cx="1775" cy="170500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7">
              <a:extLst>
                <a:ext uri="{FF2B5EF4-FFF2-40B4-BE49-F238E27FC236}">
                  <a16:creationId xmlns:a16="http://schemas.microsoft.com/office/drawing/2014/main" id="{36822F52-1431-3D24-D627-00D29DBB92B0}"/>
                </a:ext>
              </a:extLst>
            </p:cNvPr>
            <p:cNvSpPr/>
            <p:nvPr/>
          </p:nvSpPr>
          <p:spPr>
            <a:xfrm>
              <a:off x="6069725" y="2295125"/>
              <a:ext cx="55625" cy="1430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7">
              <a:extLst>
                <a:ext uri="{FF2B5EF4-FFF2-40B4-BE49-F238E27FC236}">
                  <a16:creationId xmlns:a16="http://schemas.microsoft.com/office/drawing/2014/main" id="{46241395-83C1-E76A-1844-3525235885D9}"/>
                </a:ext>
              </a:extLst>
            </p:cNvPr>
            <p:cNvSpPr/>
            <p:nvPr/>
          </p:nvSpPr>
          <p:spPr>
            <a:xfrm>
              <a:off x="5425400" y="2438075"/>
              <a:ext cx="918675" cy="33475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7">
              <a:extLst>
                <a:ext uri="{FF2B5EF4-FFF2-40B4-BE49-F238E27FC236}">
                  <a16:creationId xmlns:a16="http://schemas.microsoft.com/office/drawing/2014/main" id="{9BDEEDC8-CB6E-A87B-F915-09E9AE8944C9}"/>
                </a:ext>
              </a:extLst>
            </p:cNvPr>
            <p:cNvSpPr/>
            <p:nvPr/>
          </p:nvSpPr>
          <p:spPr>
            <a:xfrm>
              <a:off x="6050525" y="2116750"/>
              <a:ext cx="160925" cy="15085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7">
              <a:extLst>
                <a:ext uri="{FF2B5EF4-FFF2-40B4-BE49-F238E27FC236}">
                  <a16:creationId xmlns:a16="http://schemas.microsoft.com/office/drawing/2014/main" id="{EDBBD2FE-624A-6019-68B1-146EA91FED5F}"/>
                </a:ext>
              </a:extLst>
            </p:cNvPr>
            <p:cNvSpPr/>
            <p:nvPr/>
          </p:nvSpPr>
          <p:spPr>
            <a:xfrm>
              <a:off x="608940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7">
              <a:extLst>
                <a:ext uri="{FF2B5EF4-FFF2-40B4-BE49-F238E27FC236}">
                  <a16:creationId xmlns:a16="http://schemas.microsoft.com/office/drawing/2014/main" id="{9A30F5A0-1717-E25E-E7AE-CDC581E58ED9}"/>
                </a:ext>
              </a:extLst>
            </p:cNvPr>
            <p:cNvSpPr/>
            <p:nvPr/>
          </p:nvSpPr>
          <p:spPr>
            <a:xfrm>
              <a:off x="6116475" y="2454550"/>
              <a:ext cx="81950" cy="82200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7">
              <a:extLst>
                <a:ext uri="{FF2B5EF4-FFF2-40B4-BE49-F238E27FC236}">
                  <a16:creationId xmlns:a16="http://schemas.microsoft.com/office/drawing/2014/main" id="{D3CAADE5-C864-872B-3486-62876E8F6514}"/>
                </a:ext>
              </a:extLst>
            </p:cNvPr>
            <p:cNvSpPr/>
            <p:nvPr/>
          </p:nvSpPr>
          <p:spPr>
            <a:xfrm>
              <a:off x="5526750" y="2427500"/>
              <a:ext cx="136325" cy="136325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7">
              <a:extLst>
                <a:ext uri="{FF2B5EF4-FFF2-40B4-BE49-F238E27FC236}">
                  <a16:creationId xmlns:a16="http://schemas.microsoft.com/office/drawing/2014/main" id="{D31A84F9-411F-90CE-CA99-3595D7DE0EC3}"/>
                </a:ext>
              </a:extLst>
            </p:cNvPr>
            <p:cNvSpPr/>
            <p:nvPr/>
          </p:nvSpPr>
          <p:spPr>
            <a:xfrm>
              <a:off x="5553825" y="2454550"/>
              <a:ext cx="81925" cy="82200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7">
              <a:extLst>
                <a:ext uri="{FF2B5EF4-FFF2-40B4-BE49-F238E27FC236}">
                  <a16:creationId xmlns:a16="http://schemas.microsoft.com/office/drawing/2014/main" id="{42D66B18-6F8D-DD35-F684-D8F51810EF5B}"/>
                </a:ext>
              </a:extLst>
            </p:cNvPr>
            <p:cNvSpPr/>
            <p:nvPr/>
          </p:nvSpPr>
          <p:spPr>
            <a:xfrm>
              <a:off x="6289675" y="2427500"/>
              <a:ext cx="56375" cy="4405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7">
              <a:extLst>
                <a:ext uri="{FF2B5EF4-FFF2-40B4-BE49-F238E27FC236}">
                  <a16:creationId xmlns:a16="http://schemas.microsoft.com/office/drawing/2014/main" id="{F1C2D819-E6FD-96D0-1C77-BDD7724211B0}"/>
                </a:ext>
              </a:extLst>
            </p:cNvPr>
            <p:cNvSpPr/>
            <p:nvPr/>
          </p:nvSpPr>
          <p:spPr>
            <a:xfrm>
              <a:off x="6206275" y="2214925"/>
              <a:ext cx="41350" cy="57350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7">
              <a:extLst>
                <a:ext uri="{FF2B5EF4-FFF2-40B4-BE49-F238E27FC236}">
                  <a16:creationId xmlns:a16="http://schemas.microsoft.com/office/drawing/2014/main" id="{FC7A0E01-D4B7-0C0D-A301-F1D43A7D82E3}"/>
                </a:ext>
              </a:extLst>
            </p:cNvPr>
            <p:cNvSpPr/>
            <p:nvPr/>
          </p:nvSpPr>
          <p:spPr>
            <a:xfrm>
              <a:off x="6205775" y="2214450"/>
              <a:ext cx="42350" cy="58300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1" name="Google Shape;4391;p27">
            <a:extLst>
              <a:ext uri="{FF2B5EF4-FFF2-40B4-BE49-F238E27FC236}">
                <a16:creationId xmlns:a16="http://schemas.microsoft.com/office/drawing/2014/main" id="{5F31621C-20A7-FA25-0020-D864D9800703}"/>
              </a:ext>
            </a:extLst>
          </p:cNvPr>
          <p:cNvGrpSpPr/>
          <p:nvPr/>
        </p:nvGrpSpPr>
        <p:grpSpPr>
          <a:xfrm>
            <a:off x="8298989" y="3357005"/>
            <a:ext cx="2826856" cy="1665877"/>
            <a:chOff x="1170489" y="3357005"/>
            <a:chExt cx="2826856" cy="1665877"/>
          </a:xfrm>
        </p:grpSpPr>
        <p:sp>
          <p:nvSpPr>
            <p:cNvPr id="4392" name="Google Shape;4392;p27">
              <a:extLst>
                <a:ext uri="{FF2B5EF4-FFF2-40B4-BE49-F238E27FC236}">
                  <a16:creationId xmlns:a16="http://schemas.microsoft.com/office/drawing/2014/main" id="{AACEE4AB-867D-393D-41A1-46CD69C489F7}"/>
                </a:ext>
              </a:extLst>
            </p:cNvPr>
            <p:cNvSpPr/>
            <p:nvPr/>
          </p:nvSpPr>
          <p:spPr>
            <a:xfrm>
              <a:off x="3339260" y="3651629"/>
              <a:ext cx="56727" cy="122440"/>
            </a:xfrm>
            <a:custGeom>
              <a:avLst/>
              <a:gdLst/>
              <a:ahLst/>
              <a:cxnLst/>
              <a:rect l="l" t="t" r="r" b="b"/>
              <a:pathLst>
                <a:path w="739" h="1595" extrusionOk="0">
                  <a:moveTo>
                    <a:pt x="177" y="0"/>
                  </a:moveTo>
                  <a:lnTo>
                    <a:pt x="0" y="70"/>
                  </a:lnTo>
                  <a:lnTo>
                    <a:pt x="562" y="1595"/>
                  </a:lnTo>
                  <a:lnTo>
                    <a:pt x="739" y="1536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7">
              <a:extLst>
                <a:ext uri="{FF2B5EF4-FFF2-40B4-BE49-F238E27FC236}">
                  <a16:creationId xmlns:a16="http://schemas.microsoft.com/office/drawing/2014/main" id="{F9790B67-E393-A25F-8AB9-5DCC869598B5}"/>
                </a:ext>
              </a:extLst>
            </p:cNvPr>
            <p:cNvSpPr/>
            <p:nvPr/>
          </p:nvSpPr>
          <p:spPr>
            <a:xfrm>
              <a:off x="3182127" y="3915317"/>
              <a:ext cx="22031" cy="72620"/>
            </a:xfrm>
            <a:custGeom>
              <a:avLst/>
              <a:gdLst/>
              <a:ahLst/>
              <a:cxnLst/>
              <a:rect l="l" t="t" r="r" b="b"/>
              <a:pathLst>
                <a:path w="287" h="946" extrusionOk="0">
                  <a:moveTo>
                    <a:pt x="0" y="0"/>
                  </a:moveTo>
                  <a:lnTo>
                    <a:pt x="0" y="945"/>
                  </a:lnTo>
                  <a:lnTo>
                    <a:pt x="286" y="945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7">
              <a:extLst>
                <a:ext uri="{FF2B5EF4-FFF2-40B4-BE49-F238E27FC236}">
                  <a16:creationId xmlns:a16="http://schemas.microsoft.com/office/drawing/2014/main" id="{0594D71F-914F-BD39-8438-0F77A32F4475}"/>
                </a:ext>
              </a:extLst>
            </p:cNvPr>
            <p:cNvSpPr/>
            <p:nvPr/>
          </p:nvSpPr>
          <p:spPr>
            <a:xfrm>
              <a:off x="3152651" y="3792954"/>
              <a:ext cx="80908" cy="157906"/>
            </a:xfrm>
            <a:custGeom>
              <a:avLst/>
              <a:gdLst/>
              <a:ahLst/>
              <a:cxnLst/>
              <a:rect l="l" t="t" r="r" b="b"/>
              <a:pathLst>
                <a:path w="1054" h="2057" extrusionOk="0">
                  <a:moveTo>
                    <a:pt x="532" y="0"/>
                  </a:moveTo>
                  <a:cubicBezTo>
                    <a:pt x="237" y="0"/>
                    <a:pt x="1" y="236"/>
                    <a:pt x="1" y="521"/>
                  </a:cubicBezTo>
                  <a:lnTo>
                    <a:pt x="1" y="2056"/>
                  </a:lnTo>
                  <a:lnTo>
                    <a:pt x="1054" y="2056"/>
                  </a:lnTo>
                  <a:lnTo>
                    <a:pt x="1054" y="521"/>
                  </a:lnTo>
                  <a:cubicBezTo>
                    <a:pt x="1054" y="236"/>
                    <a:pt x="817" y="0"/>
                    <a:pt x="532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7">
              <a:extLst>
                <a:ext uri="{FF2B5EF4-FFF2-40B4-BE49-F238E27FC236}">
                  <a16:creationId xmlns:a16="http://schemas.microsoft.com/office/drawing/2014/main" id="{0C5BDE0F-84BA-A4F2-412C-58851AA5089A}"/>
                </a:ext>
              </a:extLst>
            </p:cNvPr>
            <p:cNvSpPr/>
            <p:nvPr/>
          </p:nvSpPr>
          <p:spPr>
            <a:xfrm>
              <a:off x="3144360" y="3971202"/>
              <a:ext cx="99791" cy="253094"/>
            </a:xfrm>
            <a:custGeom>
              <a:avLst/>
              <a:gdLst/>
              <a:ahLst/>
              <a:cxnLst/>
              <a:rect l="l" t="t" r="r" b="b"/>
              <a:pathLst>
                <a:path w="1300" h="3297" extrusionOk="0">
                  <a:moveTo>
                    <a:pt x="59" y="1"/>
                  </a:moveTo>
                  <a:cubicBezTo>
                    <a:pt x="30" y="1"/>
                    <a:pt x="0" y="20"/>
                    <a:pt x="0" y="60"/>
                  </a:cubicBezTo>
                  <a:lnTo>
                    <a:pt x="0" y="3297"/>
                  </a:lnTo>
                  <a:lnTo>
                    <a:pt x="1299" y="3297"/>
                  </a:lnTo>
                  <a:lnTo>
                    <a:pt x="1299" y="60"/>
                  </a:lnTo>
                  <a:cubicBezTo>
                    <a:pt x="1299" y="20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7">
              <a:extLst>
                <a:ext uri="{FF2B5EF4-FFF2-40B4-BE49-F238E27FC236}">
                  <a16:creationId xmlns:a16="http://schemas.microsoft.com/office/drawing/2014/main" id="{B08F68E0-48CE-9216-DC3A-39814E271B03}"/>
                </a:ext>
              </a:extLst>
            </p:cNvPr>
            <p:cNvSpPr/>
            <p:nvPr/>
          </p:nvSpPr>
          <p:spPr>
            <a:xfrm>
              <a:off x="3389924" y="4010506"/>
              <a:ext cx="131494" cy="128505"/>
            </a:xfrm>
            <a:custGeom>
              <a:avLst/>
              <a:gdLst/>
              <a:ahLst/>
              <a:cxnLst/>
              <a:rect l="l" t="t" r="r" b="b"/>
              <a:pathLst>
                <a:path w="1713" h="1674" extrusionOk="0">
                  <a:moveTo>
                    <a:pt x="1481" y="0"/>
                  </a:moveTo>
                  <a:cubicBezTo>
                    <a:pt x="1429" y="0"/>
                    <a:pt x="1378" y="20"/>
                    <a:pt x="1338" y="59"/>
                  </a:cubicBezTo>
                  <a:lnTo>
                    <a:pt x="79" y="1328"/>
                  </a:lnTo>
                  <a:cubicBezTo>
                    <a:pt x="0" y="1407"/>
                    <a:pt x="0" y="1536"/>
                    <a:pt x="79" y="1614"/>
                  </a:cubicBezTo>
                  <a:cubicBezTo>
                    <a:pt x="118" y="1654"/>
                    <a:pt x="170" y="1673"/>
                    <a:pt x="221" y="1673"/>
                  </a:cubicBezTo>
                  <a:cubicBezTo>
                    <a:pt x="273" y="1673"/>
                    <a:pt x="324" y="1654"/>
                    <a:pt x="364" y="1614"/>
                  </a:cubicBezTo>
                  <a:lnTo>
                    <a:pt x="1623" y="344"/>
                  </a:lnTo>
                  <a:cubicBezTo>
                    <a:pt x="1712" y="266"/>
                    <a:pt x="1712" y="138"/>
                    <a:pt x="1623" y="59"/>
                  </a:cubicBezTo>
                  <a:cubicBezTo>
                    <a:pt x="1584" y="20"/>
                    <a:pt x="1532" y="0"/>
                    <a:pt x="1481" y="0"/>
                  </a:cubicBez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7">
              <a:extLst>
                <a:ext uri="{FF2B5EF4-FFF2-40B4-BE49-F238E27FC236}">
                  <a16:creationId xmlns:a16="http://schemas.microsoft.com/office/drawing/2014/main" id="{DA6AA516-0C0A-DEDE-37BD-7483C314D86C}"/>
                </a:ext>
              </a:extLst>
            </p:cNvPr>
            <p:cNvSpPr/>
            <p:nvPr/>
          </p:nvSpPr>
          <p:spPr>
            <a:xfrm>
              <a:off x="3418556" y="4035378"/>
              <a:ext cx="166268" cy="108162"/>
            </a:xfrm>
            <a:custGeom>
              <a:avLst/>
              <a:gdLst/>
              <a:ahLst/>
              <a:cxnLst/>
              <a:rect l="l" t="t" r="r" b="b"/>
              <a:pathLst>
                <a:path w="2166" h="1409" extrusionOk="0">
                  <a:moveTo>
                    <a:pt x="2146" y="1"/>
                  </a:moveTo>
                  <a:cubicBezTo>
                    <a:pt x="1674" y="1"/>
                    <a:pt x="1221" y="188"/>
                    <a:pt x="887" y="523"/>
                  </a:cubicBezTo>
                  <a:lnTo>
                    <a:pt x="1" y="1408"/>
                  </a:lnTo>
                  <a:lnTo>
                    <a:pt x="2166" y="140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7">
              <a:extLst>
                <a:ext uri="{FF2B5EF4-FFF2-40B4-BE49-F238E27FC236}">
                  <a16:creationId xmlns:a16="http://schemas.microsoft.com/office/drawing/2014/main" id="{516D0796-FDFD-08F9-C13A-AE74B54E9B59}"/>
                </a:ext>
              </a:extLst>
            </p:cNvPr>
            <p:cNvSpPr/>
            <p:nvPr/>
          </p:nvSpPr>
          <p:spPr>
            <a:xfrm>
              <a:off x="1217315" y="3357005"/>
              <a:ext cx="1875001" cy="1308536"/>
            </a:xfrm>
            <a:custGeom>
              <a:avLst/>
              <a:gdLst/>
              <a:ahLst/>
              <a:cxnLst/>
              <a:rect l="l" t="t" r="r" b="b"/>
              <a:pathLst>
                <a:path w="24426" h="17046" extrusionOk="0">
                  <a:moveTo>
                    <a:pt x="23855" y="0"/>
                  </a:moveTo>
                  <a:lnTo>
                    <a:pt x="1240" y="788"/>
                  </a:lnTo>
                  <a:lnTo>
                    <a:pt x="0" y="16927"/>
                  </a:lnTo>
                  <a:lnTo>
                    <a:pt x="24426" y="17045"/>
                  </a:lnTo>
                  <a:lnTo>
                    <a:pt x="238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7">
              <a:extLst>
                <a:ext uri="{FF2B5EF4-FFF2-40B4-BE49-F238E27FC236}">
                  <a16:creationId xmlns:a16="http://schemas.microsoft.com/office/drawing/2014/main" id="{C1287908-8ED3-DA78-F514-5A172E3930D5}"/>
                </a:ext>
              </a:extLst>
            </p:cNvPr>
            <p:cNvSpPr/>
            <p:nvPr/>
          </p:nvSpPr>
          <p:spPr>
            <a:xfrm>
              <a:off x="1219541" y="4580793"/>
              <a:ext cx="1875845" cy="3147"/>
            </a:xfrm>
            <a:custGeom>
              <a:avLst/>
              <a:gdLst/>
              <a:ahLst/>
              <a:cxnLst/>
              <a:rect l="l" t="t" r="r" b="b"/>
              <a:pathLst>
                <a:path w="24437" h="41" extrusionOk="0">
                  <a:moveTo>
                    <a:pt x="20" y="1"/>
                  </a:moveTo>
                  <a:cubicBezTo>
                    <a:pt x="11" y="1"/>
                    <a:pt x="1" y="11"/>
                    <a:pt x="1" y="21"/>
                  </a:cubicBezTo>
                  <a:cubicBezTo>
                    <a:pt x="1" y="31"/>
                    <a:pt x="11" y="40"/>
                    <a:pt x="20" y="40"/>
                  </a:cubicBezTo>
                  <a:lnTo>
                    <a:pt x="24416" y="40"/>
                  </a:lnTo>
                  <a:cubicBezTo>
                    <a:pt x="24426" y="40"/>
                    <a:pt x="24436" y="31"/>
                    <a:pt x="24436" y="21"/>
                  </a:cubicBezTo>
                  <a:cubicBezTo>
                    <a:pt x="24436" y="11"/>
                    <a:pt x="24426" y="1"/>
                    <a:pt x="24416" y="1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7">
              <a:extLst>
                <a:ext uri="{FF2B5EF4-FFF2-40B4-BE49-F238E27FC236}">
                  <a16:creationId xmlns:a16="http://schemas.microsoft.com/office/drawing/2014/main" id="{5D03B4D2-D135-B31E-8A69-7A357D2E8279}"/>
                </a:ext>
              </a:extLst>
            </p:cNvPr>
            <p:cNvSpPr/>
            <p:nvPr/>
          </p:nvSpPr>
          <p:spPr>
            <a:xfrm>
              <a:off x="1772538" y="3654623"/>
              <a:ext cx="764554" cy="590169"/>
            </a:xfrm>
            <a:custGeom>
              <a:avLst/>
              <a:gdLst/>
              <a:ahLst/>
              <a:cxnLst/>
              <a:rect l="l" t="t" r="r" b="b"/>
              <a:pathLst>
                <a:path w="9960" h="7688" extrusionOk="0">
                  <a:moveTo>
                    <a:pt x="8227" y="1"/>
                  </a:moveTo>
                  <a:lnTo>
                    <a:pt x="5944" y="3436"/>
                  </a:lnTo>
                  <a:lnTo>
                    <a:pt x="4901" y="2137"/>
                  </a:lnTo>
                  <a:lnTo>
                    <a:pt x="3267" y="4813"/>
                  </a:lnTo>
                  <a:lnTo>
                    <a:pt x="2244" y="3603"/>
                  </a:lnTo>
                  <a:lnTo>
                    <a:pt x="0" y="7687"/>
                  </a:lnTo>
                  <a:lnTo>
                    <a:pt x="2293" y="5935"/>
                  </a:lnTo>
                  <a:lnTo>
                    <a:pt x="3396" y="7441"/>
                  </a:lnTo>
                  <a:lnTo>
                    <a:pt x="5167" y="4813"/>
                  </a:lnTo>
                  <a:lnTo>
                    <a:pt x="6191" y="6250"/>
                  </a:lnTo>
                  <a:lnTo>
                    <a:pt x="9959" y="2137"/>
                  </a:lnTo>
                  <a:lnTo>
                    <a:pt x="82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7">
              <a:extLst>
                <a:ext uri="{FF2B5EF4-FFF2-40B4-BE49-F238E27FC236}">
                  <a16:creationId xmlns:a16="http://schemas.microsoft.com/office/drawing/2014/main" id="{2C609FC9-DFF3-B5AA-86BF-9614B5BF8578}"/>
                </a:ext>
              </a:extLst>
            </p:cNvPr>
            <p:cNvSpPr/>
            <p:nvPr/>
          </p:nvSpPr>
          <p:spPr>
            <a:xfrm>
              <a:off x="3603630" y="4109456"/>
              <a:ext cx="387651" cy="630087"/>
            </a:xfrm>
            <a:custGeom>
              <a:avLst/>
              <a:gdLst/>
              <a:ahLst/>
              <a:cxnLst/>
              <a:rect l="l" t="t" r="r" b="b"/>
              <a:pathLst>
                <a:path w="5050" h="8208" extrusionOk="0">
                  <a:moveTo>
                    <a:pt x="31" y="0"/>
                  </a:moveTo>
                  <a:lnTo>
                    <a:pt x="1" y="8207"/>
                  </a:lnTo>
                  <a:lnTo>
                    <a:pt x="5049" y="8207"/>
                  </a:lnTo>
                  <a:lnTo>
                    <a:pt x="4508" y="3563"/>
                  </a:lnTo>
                  <a:lnTo>
                    <a:pt x="4508" y="3494"/>
                  </a:lnTo>
                  <a:lnTo>
                    <a:pt x="4350" y="1968"/>
                  </a:lnTo>
                  <a:lnTo>
                    <a:pt x="4341" y="1821"/>
                  </a:lnTo>
                  <a:lnTo>
                    <a:pt x="4331" y="180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7">
              <a:extLst>
                <a:ext uri="{FF2B5EF4-FFF2-40B4-BE49-F238E27FC236}">
                  <a16:creationId xmlns:a16="http://schemas.microsoft.com/office/drawing/2014/main" id="{41B4EB1F-9D3A-843D-C9D2-AD75E1F0D51E}"/>
                </a:ext>
              </a:extLst>
            </p:cNvPr>
            <p:cNvSpPr/>
            <p:nvPr/>
          </p:nvSpPr>
          <p:spPr>
            <a:xfrm>
              <a:off x="3769821" y="4249245"/>
              <a:ext cx="179855" cy="128505"/>
            </a:xfrm>
            <a:custGeom>
              <a:avLst/>
              <a:gdLst/>
              <a:ahLst/>
              <a:cxnLst/>
              <a:rect l="l" t="t" r="r" b="b"/>
              <a:pathLst>
                <a:path w="2343" h="1674" extrusionOk="0">
                  <a:moveTo>
                    <a:pt x="1" y="0"/>
                  </a:moveTo>
                  <a:cubicBezTo>
                    <a:pt x="99" y="945"/>
                    <a:pt x="897" y="1673"/>
                    <a:pt x="1870" y="1673"/>
                  </a:cubicBezTo>
                  <a:lnTo>
                    <a:pt x="2343" y="1673"/>
                  </a:lnTo>
                  <a:lnTo>
                    <a:pt x="2185" y="147"/>
                  </a:lnTo>
                  <a:lnTo>
                    <a:pt x="2176" y="0"/>
                  </a:lnTo>
                  <a:close/>
                </a:path>
              </a:pathLst>
            </a:custGeom>
            <a:solidFill>
              <a:srgbClr val="FFC5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7">
              <a:extLst>
                <a:ext uri="{FF2B5EF4-FFF2-40B4-BE49-F238E27FC236}">
                  <a16:creationId xmlns:a16="http://schemas.microsoft.com/office/drawing/2014/main" id="{BD081179-DC0C-D5CF-DB83-221D598E44CB}"/>
                </a:ext>
              </a:extLst>
            </p:cNvPr>
            <p:cNvSpPr/>
            <p:nvPr/>
          </p:nvSpPr>
          <p:spPr>
            <a:xfrm>
              <a:off x="3056007" y="3591215"/>
              <a:ext cx="550003" cy="1148328"/>
            </a:xfrm>
            <a:custGeom>
              <a:avLst/>
              <a:gdLst/>
              <a:ahLst/>
              <a:cxnLst/>
              <a:rect l="l" t="t" r="r" b="b"/>
              <a:pathLst>
                <a:path w="7165" h="14959" extrusionOk="0">
                  <a:moveTo>
                    <a:pt x="492" y="817"/>
                  </a:moveTo>
                  <a:lnTo>
                    <a:pt x="3080" y="955"/>
                  </a:lnTo>
                  <a:cubicBezTo>
                    <a:pt x="4064" y="1181"/>
                    <a:pt x="4871" y="1880"/>
                    <a:pt x="5236" y="2815"/>
                  </a:cubicBezTo>
                  <a:lnTo>
                    <a:pt x="6810" y="6751"/>
                  </a:lnTo>
                  <a:lnTo>
                    <a:pt x="788" y="6633"/>
                  </a:lnTo>
                  <a:lnTo>
                    <a:pt x="492" y="817"/>
                  </a:lnTo>
                  <a:close/>
                  <a:moveTo>
                    <a:pt x="0" y="0"/>
                  </a:moveTo>
                  <a:lnTo>
                    <a:pt x="502" y="14958"/>
                  </a:lnTo>
                  <a:lnTo>
                    <a:pt x="7135" y="14958"/>
                  </a:lnTo>
                  <a:lnTo>
                    <a:pt x="7165" y="6840"/>
                  </a:lnTo>
                  <a:lnTo>
                    <a:pt x="6328" y="3612"/>
                  </a:lnTo>
                  <a:cubicBezTo>
                    <a:pt x="5875" y="1880"/>
                    <a:pt x="4468" y="551"/>
                    <a:pt x="2716" y="1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7">
              <a:extLst>
                <a:ext uri="{FF2B5EF4-FFF2-40B4-BE49-F238E27FC236}">
                  <a16:creationId xmlns:a16="http://schemas.microsoft.com/office/drawing/2014/main" id="{BAA9164A-4BC4-B87C-7B88-F133B378F1C2}"/>
                </a:ext>
              </a:extLst>
            </p:cNvPr>
            <p:cNvSpPr/>
            <p:nvPr/>
          </p:nvSpPr>
          <p:spPr>
            <a:xfrm>
              <a:off x="3602095" y="4114753"/>
              <a:ext cx="5450" cy="523537"/>
            </a:xfrm>
            <a:custGeom>
              <a:avLst/>
              <a:gdLst/>
              <a:ahLst/>
              <a:cxnLst/>
              <a:rect l="l" t="t" r="r" b="b"/>
              <a:pathLst>
                <a:path w="71" h="6820" extrusionOk="0">
                  <a:moveTo>
                    <a:pt x="51" y="0"/>
                  </a:moveTo>
                  <a:cubicBezTo>
                    <a:pt x="31" y="0"/>
                    <a:pt x="31" y="10"/>
                    <a:pt x="31" y="20"/>
                  </a:cubicBezTo>
                  <a:lnTo>
                    <a:pt x="1" y="6800"/>
                  </a:lnTo>
                  <a:cubicBezTo>
                    <a:pt x="1" y="6820"/>
                    <a:pt x="11" y="6820"/>
                    <a:pt x="21" y="6820"/>
                  </a:cubicBezTo>
                  <a:cubicBezTo>
                    <a:pt x="31" y="6820"/>
                    <a:pt x="40" y="6820"/>
                    <a:pt x="40" y="6800"/>
                  </a:cubicBezTo>
                  <a:lnTo>
                    <a:pt x="70" y="20"/>
                  </a:lnTo>
                  <a:cubicBezTo>
                    <a:pt x="70" y="10"/>
                    <a:pt x="60" y="0"/>
                    <a:pt x="51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7">
              <a:extLst>
                <a:ext uri="{FF2B5EF4-FFF2-40B4-BE49-F238E27FC236}">
                  <a16:creationId xmlns:a16="http://schemas.microsoft.com/office/drawing/2014/main" id="{2A3F1ACC-2FBD-0E93-BBD1-6F13BA742868}"/>
                </a:ext>
              </a:extLst>
            </p:cNvPr>
            <p:cNvSpPr/>
            <p:nvPr/>
          </p:nvSpPr>
          <p:spPr>
            <a:xfrm>
              <a:off x="3148889" y="4197812"/>
              <a:ext cx="170797" cy="43910"/>
            </a:xfrm>
            <a:custGeom>
              <a:avLst/>
              <a:gdLst/>
              <a:ahLst/>
              <a:cxnLst/>
              <a:rect l="l" t="t" r="r" b="b"/>
              <a:pathLst>
                <a:path w="2225" h="572" extrusionOk="0">
                  <a:moveTo>
                    <a:pt x="0" y="1"/>
                  </a:moveTo>
                  <a:cubicBezTo>
                    <a:pt x="0" y="316"/>
                    <a:pt x="256" y="572"/>
                    <a:pt x="571" y="572"/>
                  </a:cubicBezTo>
                  <a:lnTo>
                    <a:pt x="1654" y="572"/>
                  </a:lnTo>
                  <a:cubicBezTo>
                    <a:pt x="1969" y="572"/>
                    <a:pt x="2224" y="316"/>
                    <a:pt x="2224" y="1"/>
                  </a:cubicBez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7">
              <a:extLst>
                <a:ext uri="{FF2B5EF4-FFF2-40B4-BE49-F238E27FC236}">
                  <a16:creationId xmlns:a16="http://schemas.microsoft.com/office/drawing/2014/main" id="{FE01E6AC-39D2-9E61-F364-C0FCDB2C0D72}"/>
                </a:ext>
              </a:extLst>
            </p:cNvPr>
            <p:cNvSpPr/>
            <p:nvPr/>
          </p:nvSpPr>
          <p:spPr>
            <a:xfrm>
              <a:off x="1170489" y="4636755"/>
              <a:ext cx="2820792" cy="102788"/>
            </a:xfrm>
            <a:custGeom>
              <a:avLst/>
              <a:gdLst/>
              <a:ahLst/>
              <a:cxnLst/>
              <a:rect l="l" t="t" r="r" b="b"/>
              <a:pathLst>
                <a:path w="36747" h="1339" extrusionOk="0">
                  <a:moveTo>
                    <a:pt x="0" y="0"/>
                  </a:moveTo>
                  <a:lnTo>
                    <a:pt x="0" y="1338"/>
                  </a:lnTo>
                  <a:lnTo>
                    <a:pt x="36746" y="1338"/>
                  </a:lnTo>
                  <a:lnTo>
                    <a:pt x="36746" y="0"/>
                  </a:lnTo>
                  <a:close/>
                </a:path>
              </a:pathLst>
            </a:custGeom>
            <a:solidFill>
              <a:srgbClr val="005E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7">
              <a:extLst>
                <a:ext uri="{FF2B5EF4-FFF2-40B4-BE49-F238E27FC236}">
                  <a16:creationId xmlns:a16="http://schemas.microsoft.com/office/drawing/2014/main" id="{6C34997A-C94A-2B3C-71D1-2ACF7C5025FE}"/>
                </a:ext>
              </a:extLst>
            </p:cNvPr>
            <p:cNvSpPr/>
            <p:nvPr/>
          </p:nvSpPr>
          <p:spPr>
            <a:xfrm>
              <a:off x="3089936" y="3650094"/>
              <a:ext cx="494120" cy="463200"/>
            </a:xfrm>
            <a:custGeom>
              <a:avLst/>
              <a:gdLst/>
              <a:ahLst/>
              <a:cxnLst/>
              <a:rect l="l" t="t" r="r" b="b"/>
              <a:pathLst>
                <a:path w="6437" h="6034" extrusionOk="0">
                  <a:moveTo>
                    <a:pt x="99" y="99"/>
                  </a:moveTo>
                  <a:lnTo>
                    <a:pt x="2629" y="237"/>
                  </a:lnTo>
                  <a:cubicBezTo>
                    <a:pt x="3593" y="464"/>
                    <a:pt x="4390" y="1142"/>
                    <a:pt x="4754" y="2067"/>
                  </a:cubicBezTo>
                  <a:lnTo>
                    <a:pt x="6299" y="5935"/>
                  </a:lnTo>
                  <a:lnTo>
                    <a:pt x="394" y="5817"/>
                  </a:lnTo>
                  <a:lnTo>
                    <a:pt x="99" y="99"/>
                  </a:lnTo>
                  <a:close/>
                  <a:moveTo>
                    <a:pt x="1" y="1"/>
                  </a:moveTo>
                  <a:lnTo>
                    <a:pt x="306" y="5866"/>
                  </a:lnTo>
                  <a:lnTo>
                    <a:pt x="306" y="5905"/>
                  </a:lnTo>
                  <a:lnTo>
                    <a:pt x="6437" y="6034"/>
                  </a:lnTo>
                  <a:lnTo>
                    <a:pt x="4843" y="2028"/>
                  </a:lnTo>
                  <a:cubicBezTo>
                    <a:pt x="4469" y="1083"/>
                    <a:pt x="3642" y="375"/>
                    <a:pt x="2648" y="13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7">
              <a:extLst>
                <a:ext uri="{FF2B5EF4-FFF2-40B4-BE49-F238E27FC236}">
                  <a16:creationId xmlns:a16="http://schemas.microsoft.com/office/drawing/2014/main" id="{A56D0249-97D2-A560-1203-57B2C89A6AE3}"/>
                </a:ext>
              </a:extLst>
            </p:cNvPr>
            <p:cNvSpPr/>
            <p:nvPr/>
          </p:nvSpPr>
          <p:spPr>
            <a:xfrm>
              <a:off x="3209301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7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7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7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7">
              <a:extLst>
                <a:ext uri="{FF2B5EF4-FFF2-40B4-BE49-F238E27FC236}">
                  <a16:creationId xmlns:a16="http://schemas.microsoft.com/office/drawing/2014/main" id="{ACE1C925-21ED-8ABA-2DAE-0EF08757CA2A}"/>
                </a:ext>
              </a:extLst>
            </p:cNvPr>
            <p:cNvSpPr/>
            <p:nvPr/>
          </p:nvSpPr>
          <p:spPr>
            <a:xfrm>
              <a:off x="3292435" y="4687343"/>
              <a:ext cx="251627" cy="252403"/>
            </a:xfrm>
            <a:custGeom>
              <a:avLst/>
              <a:gdLst/>
              <a:ahLst/>
              <a:cxnLst/>
              <a:rect l="l" t="t" r="r" b="b"/>
              <a:pathLst>
                <a:path w="3278" h="3288" extrusionOk="0">
                  <a:moveTo>
                    <a:pt x="1644" y="1"/>
                  </a:moveTo>
                  <a:cubicBezTo>
                    <a:pt x="739" y="1"/>
                    <a:pt x="0" y="739"/>
                    <a:pt x="0" y="1644"/>
                  </a:cubicBezTo>
                  <a:cubicBezTo>
                    <a:pt x="0" y="2549"/>
                    <a:pt x="739" y="3288"/>
                    <a:pt x="1644" y="3288"/>
                  </a:cubicBezTo>
                  <a:cubicBezTo>
                    <a:pt x="2549" y="3288"/>
                    <a:pt x="3278" y="2549"/>
                    <a:pt x="3278" y="1644"/>
                  </a:cubicBezTo>
                  <a:cubicBezTo>
                    <a:pt x="3278" y="739"/>
                    <a:pt x="2549" y="1"/>
                    <a:pt x="1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7">
              <a:extLst>
                <a:ext uri="{FF2B5EF4-FFF2-40B4-BE49-F238E27FC236}">
                  <a16:creationId xmlns:a16="http://schemas.microsoft.com/office/drawing/2014/main" id="{5918E90C-0F82-390F-DF5C-03B031574D0B}"/>
                </a:ext>
              </a:extLst>
            </p:cNvPr>
            <p:cNvSpPr/>
            <p:nvPr/>
          </p:nvSpPr>
          <p:spPr>
            <a:xfrm>
              <a:off x="1481685" y="4604283"/>
              <a:ext cx="418586" cy="418600"/>
            </a:xfrm>
            <a:custGeom>
              <a:avLst/>
              <a:gdLst/>
              <a:ahLst/>
              <a:cxnLst/>
              <a:rect l="l" t="t" r="r" b="b"/>
              <a:pathLst>
                <a:path w="5453" h="5453" extrusionOk="0">
                  <a:moveTo>
                    <a:pt x="2726" y="0"/>
                  </a:moveTo>
                  <a:cubicBezTo>
                    <a:pt x="1221" y="0"/>
                    <a:pt x="1" y="1221"/>
                    <a:pt x="1" y="2726"/>
                  </a:cubicBezTo>
                  <a:cubicBezTo>
                    <a:pt x="1" y="4232"/>
                    <a:pt x="1221" y="5452"/>
                    <a:pt x="2726" y="5452"/>
                  </a:cubicBezTo>
                  <a:cubicBezTo>
                    <a:pt x="4232" y="5452"/>
                    <a:pt x="5453" y="4232"/>
                    <a:pt x="5453" y="2726"/>
                  </a:cubicBezTo>
                  <a:cubicBezTo>
                    <a:pt x="5453" y="1221"/>
                    <a:pt x="4232" y="0"/>
                    <a:pt x="2726" y="0"/>
                  </a:cubicBezTo>
                  <a:close/>
                </a:path>
              </a:pathLst>
            </a:custGeom>
            <a:solidFill>
              <a:srgbClr val="0027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27">
              <a:extLst>
                <a:ext uri="{FF2B5EF4-FFF2-40B4-BE49-F238E27FC236}">
                  <a16:creationId xmlns:a16="http://schemas.microsoft.com/office/drawing/2014/main" id="{8F1BC574-3E89-D54E-3E0C-812EEE50C7DE}"/>
                </a:ext>
              </a:extLst>
            </p:cNvPr>
            <p:cNvSpPr/>
            <p:nvPr/>
          </p:nvSpPr>
          <p:spPr>
            <a:xfrm>
              <a:off x="1564818" y="4687343"/>
              <a:ext cx="251551" cy="252403"/>
            </a:xfrm>
            <a:custGeom>
              <a:avLst/>
              <a:gdLst/>
              <a:ahLst/>
              <a:cxnLst/>
              <a:rect l="l" t="t" r="r" b="b"/>
              <a:pathLst>
                <a:path w="3277" h="3288" extrusionOk="0">
                  <a:moveTo>
                    <a:pt x="1643" y="1"/>
                  </a:moveTo>
                  <a:cubicBezTo>
                    <a:pt x="738" y="1"/>
                    <a:pt x="0" y="739"/>
                    <a:pt x="0" y="1644"/>
                  </a:cubicBezTo>
                  <a:cubicBezTo>
                    <a:pt x="0" y="2549"/>
                    <a:pt x="738" y="3288"/>
                    <a:pt x="1643" y="3288"/>
                  </a:cubicBezTo>
                  <a:cubicBezTo>
                    <a:pt x="2549" y="3288"/>
                    <a:pt x="3277" y="2549"/>
                    <a:pt x="3277" y="1644"/>
                  </a:cubicBezTo>
                  <a:cubicBezTo>
                    <a:pt x="3277" y="739"/>
                    <a:pt x="2549" y="1"/>
                    <a:pt x="1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7">
              <a:extLst>
                <a:ext uri="{FF2B5EF4-FFF2-40B4-BE49-F238E27FC236}">
                  <a16:creationId xmlns:a16="http://schemas.microsoft.com/office/drawing/2014/main" id="{2FD8893F-43F7-F220-D1F4-435A294CC418}"/>
                </a:ext>
              </a:extLst>
            </p:cNvPr>
            <p:cNvSpPr/>
            <p:nvPr/>
          </p:nvSpPr>
          <p:spPr>
            <a:xfrm>
              <a:off x="3824246" y="4604283"/>
              <a:ext cx="173099" cy="135260"/>
            </a:xfrm>
            <a:custGeom>
              <a:avLst/>
              <a:gdLst/>
              <a:ahLst/>
              <a:cxnLst/>
              <a:rect l="l" t="t" r="r" b="b"/>
              <a:pathLst>
                <a:path w="2255" h="1762" extrusionOk="0">
                  <a:moveTo>
                    <a:pt x="99" y="0"/>
                  </a:moveTo>
                  <a:cubicBezTo>
                    <a:pt x="50" y="0"/>
                    <a:pt x="0" y="40"/>
                    <a:pt x="0" y="99"/>
                  </a:cubicBezTo>
                  <a:lnTo>
                    <a:pt x="0" y="1761"/>
                  </a:lnTo>
                  <a:lnTo>
                    <a:pt x="2254" y="1761"/>
                  </a:lnTo>
                  <a:lnTo>
                    <a:pt x="2254" y="0"/>
                  </a:lnTo>
                  <a:close/>
                </a:path>
              </a:pathLst>
            </a:custGeom>
            <a:solidFill>
              <a:srgbClr val="0055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7">
              <a:extLst>
                <a:ext uri="{FF2B5EF4-FFF2-40B4-BE49-F238E27FC236}">
                  <a16:creationId xmlns:a16="http://schemas.microsoft.com/office/drawing/2014/main" id="{DA8E7C5B-1909-20B5-57D9-23247611F30B}"/>
                </a:ext>
              </a:extLst>
            </p:cNvPr>
            <p:cNvSpPr/>
            <p:nvPr/>
          </p:nvSpPr>
          <p:spPr>
            <a:xfrm>
              <a:off x="3568166" y="3951550"/>
              <a:ext cx="126965" cy="176099"/>
            </a:xfrm>
            <a:custGeom>
              <a:avLst/>
              <a:gdLst/>
              <a:ahLst/>
              <a:cxnLst/>
              <a:rect l="l" t="t" r="r" b="b"/>
              <a:pathLst>
                <a:path w="1654" h="2294" extrusionOk="0">
                  <a:moveTo>
                    <a:pt x="0" y="1"/>
                  </a:moveTo>
                  <a:lnTo>
                    <a:pt x="0" y="2293"/>
                  </a:lnTo>
                  <a:lnTo>
                    <a:pt x="1654" y="2293"/>
                  </a:lnTo>
                  <a:lnTo>
                    <a:pt x="1654" y="1654"/>
                  </a:lnTo>
                  <a:cubicBezTo>
                    <a:pt x="1654" y="738"/>
                    <a:pt x="915" y="1"/>
                    <a:pt x="0" y="1"/>
                  </a:cubicBezTo>
                  <a:close/>
                </a:path>
              </a:pathLst>
            </a:custGeom>
            <a:solidFill>
              <a:srgbClr val="55A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7">
              <a:extLst>
                <a:ext uri="{FF2B5EF4-FFF2-40B4-BE49-F238E27FC236}">
                  <a16:creationId xmlns:a16="http://schemas.microsoft.com/office/drawing/2014/main" id="{6070D351-AD22-1D6E-774D-43D44859FFCF}"/>
                </a:ext>
              </a:extLst>
            </p:cNvPr>
            <p:cNvSpPr/>
            <p:nvPr/>
          </p:nvSpPr>
          <p:spPr>
            <a:xfrm>
              <a:off x="3566631" y="3950092"/>
              <a:ext cx="130036" cy="179016"/>
            </a:xfrm>
            <a:custGeom>
              <a:avLst/>
              <a:gdLst/>
              <a:ahLst/>
              <a:cxnLst/>
              <a:rect l="l" t="t" r="r" b="b"/>
              <a:pathLst>
                <a:path w="1694" h="2332" extrusionOk="0">
                  <a:moveTo>
                    <a:pt x="20" y="0"/>
                  </a:moveTo>
                  <a:cubicBezTo>
                    <a:pt x="10" y="0"/>
                    <a:pt x="1" y="9"/>
                    <a:pt x="1" y="20"/>
                  </a:cubicBezTo>
                  <a:lnTo>
                    <a:pt x="1" y="2312"/>
                  </a:lnTo>
                  <a:cubicBezTo>
                    <a:pt x="1" y="2323"/>
                    <a:pt x="10" y="2332"/>
                    <a:pt x="20" y="2332"/>
                  </a:cubicBezTo>
                  <a:lnTo>
                    <a:pt x="1674" y="2332"/>
                  </a:lnTo>
                  <a:cubicBezTo>
                    <a:pt x="1683" y="2332"/>
                    <a:pt x="1693" y="2323"/>
                    <a:pt x="1693" y="2312"/>
                  </a:cubicBezTo>
                  <a:cubicBezTo>
                    <a:pt x="1693" y="2293"/>
                    <a:pt x="1683" y="2293"/>
                    <a:pt x="1674" y="2293"/>
                  </a:cubicBezTo>
                  <a:lnTo>
                    <a:pt x="40" y="2293"/>
                  </a:lnTo>
                  <a:lnTo>
                    <a:pt x="40" y="20"/>
                  </a:lnTo>
                  <a:cubicBezTo>
                    <a:pt x="40" y="9"/>
                    <a:pt x="30" y="0"/>
                    <a:pt x="20" y="0"/>
                  </a:cubicBezTo>
                  <a:close/>
                </a:path>
              </a:pathLst>
            </a:custGeom>
            <a:solidFill>
              <a:srgbClr val="2820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17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" name="Google Shape;4515;p30"/>
          <p:cNvSpPr txBox="1">
            <a:spLocks noGrp="1"/>
          </p:cNvSpPr>
          <p:nvPr>
            <p:ph type="title"/>
          </p:nvPr>
        </p:nvSpPr>
        <p:spPr>
          <a:xfrm>
            <a:off x="1680077" y="338848"/>
            <a:ext cx="278328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New Column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A7F391-9F6C-47D9-8536-3563C3622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89" y="911548"/>
            <a:ext cx="3856379" cy="19089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A75654-57EC-AAD9-DEB2-C43E80622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533" y="821461"/>
            <a:ext cx="2414192" cy="3500578"/>
          </a:xfrm>
          <a:prstGeom prst="rect">
            <a:avLst/>
          </a:prstGeom>
        </p:spPr>
      </p:pic>
      <p:sp>
        <p:nvSpPr>
          <p:cNvPr id="18" name="Google Shape;4515;p30">
            <a:extLst>
              <a:ext uri="{FF2B5EF4-FFF2-40B4-BE49-F238E27FC236}">
                <a16:creationId xmlns:a16="http://schemas.microsoft.com/office/drawing/2014/main" id="{6614351E-B95E-6F57-1DAC-D424FA863483}"/>
              </a:ext>
            </a:extLst>
          </p:cNvPr>
          <p:cNvSpPr txBox="1">
            <a:spLocks/>
          </p:cNvSpPr>
          <p:nvPr/>
        </p:nvSpPr>
        <p:spPr>
          <a:xfrm>
            <a:off x="5676306" y="248761"/>
            <a:ext cx="2783283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New Measures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35B8E-4035-6DE5-F954-CD1AFC4B3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35" y="3764748"/>
            <a:ext cx="4944165" cy="1114581"/>
          </a:xfrm>
          <a:prstGeom prst="rect">
            <a:avLst/>
          </a:prstGeom>
        </p:spPr>
      </p:pic>
      <p:sp>
        <p:nvSpPr>
          <p:cNvPr id="4" name="Google Shape;4515;p30">
            <a:extLst>
              <a:ext uri="{FF2B5EF4-FFF2-40B4-BE49-F238E27FC236}">
                <a16:creationId xmlns:a16="http://schemas.microsoft.com/office/drawing/2014/main" id="{D6170C55-5E30-D886-6C68-EE9F656F7EC3}"/>
              </a:ext>
            </a:extLst>
          </p:cNvPr>
          <p:cNvSpPr txBox="1">
            <a:spLocks/>
          </p:cNvSpPr>
          <p:nvPr/>
        </p:nvSpPr>
        <p:spPr>
          <a:xfrm>
            <a:off x="1541995" y="3106833"/>
            <a:ext cx="2783283" cy="572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nton"/>
              <a:buNone/>
              <a:defRPr sz="3200" b="0" i="0" u="none" strike="noStrike" cap="none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r>
              <a:rPr lang="en-US" dirty="0">
                <a:solidFill>
                  <a:schemeClr val="dk2"/>
                </a:solidFill>
              </a:rPr>
              <a:t>New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a Do Motorista by Slidesgo">
  <a:themeElements>
    <a:clrScheme name="Simple Light">
      <a:dk1>
        <a:srgbClr val="00278A"/>
      </a:dk1>
      <a:lt1>
        <a:srgbClr val="FFFFFF"/>
      </a:lt1>
      <a:dk2>
        <a:srgbClr val="FFC54A"/>
      </a:dk2>
      <a:lt2>
        <a:srgbClr val="F7AD2B"/>
      </a:lt2>
      <a:accent1>
        <a:srgbClr val="7F81CD"/>
      </a:accent1>
      <a:accent2>
        <a:srgbClr val="6D76BF"/>
      </a:accent2>
      <a:accent3>
        <a:srgbClr val="55AFBE"/>
      </a:accent3>
      <a:accent4>
        <a:srgbClr val="0094A4"/>
      </a:accent4>
      <a:accent5>
        <a:srgbClr val="005E9B"/>
      </a:accent5>
      <a:accent6>
        <a:srgbClr val="00559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925</Words>
  <Application>Microsoft Office PowerPoint</Application>
  <PresentationFormat>On-screen Show (16:9)</PresentationFormat>
  <Paragraphs>91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Anton</vt:lpstr>
      <vt:lpstr>Arial</vt:lpstr>
      <vt:lpstr>Anaheim</vt:lpstr>
      <vt:lpstr>Dia Do Motorista by Slidesgo</vt:lpstr>
      <vt:lpstr>Washington County Crash Data</vt:lpstr>
      <vt:lpstr>01</vt:lpstr>
      <vt:lpstr>Data Cleaning</vt:lpstr>
      <vt:lpstr>What we do in Edit Query ? </vt:lpstr>
      <vt:lpstr>Some of the columns</vt:lpstr>
      <vt:lpstr>Relationships</vt:lpstr>
      <vt:lpstr>PowerPoint Presentation</vt:lpstr>
      <vt:lpstr>DAX</vt:lpstr>
      <vt:lpstr>New Column</vt:lpstr>
      <vt:lpstr> Visualizations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نغم ثامر محمد لطفي العتيبي</cp:lastModifiedBy>
  <cp:revision>3</cp:revision>
  <dcterms:modified xsi:type="dcterms:W3CDTF">2025-01-03T10:19:42Z</dcterms:modified>
</cp:coreProperties>
</file>