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Open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16422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Filled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36480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Content – Single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40465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5" name="Rounded Rectangle 1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6" name="Picture 15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1325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8" name="Rounded Rectangle 17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9" name="Picture 18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2012, </a:t>
            </a:r>
            <a:r>
              <a:rPr lang="en-US" sz="1000" dirty="0" err="1">
                <a:solidFill>
                  <a:srgbClr val="898989"/>
                </a:solidFill>
                <a:latin typeface="Corbel"/>
              </a:rPr>
              <a:t>iProspect</a:t>
            </a:r>
            <a:r>
              <a:rPr lang="en-US" sz="1000" dirty="0">
                <a:solidFill>
                  <a:srgbClr val="898989"/>
                </a:solidFill>
                <a:latin typeface="Corbel"/>
              </a:rPr>
              <a:t>, Inc. All rights reserved.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36875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3200400" cy="510109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With the help of Isobar, all Hilton brands have paid search driving to DLPs to help users find all relevant hotels within the Hilton family.</a:t>
            </a:r>
          </a:p>
          <a:p>
            <a:r>
              <a:rPr lang="en-US" sz="2000" dirty="0" smtClean="0"/>
              <a:t>This is chosen in almost all cases instead of a local property landing page to encourage bookings.</a:t>
            </a:r>
          </a:p>
          <a:p>
            <a:r>
              <a:rPr lang="en-US" sz="2000" dirty="0" smtClean="0"/>
              <a:t>A radius is set based on the size of the city &amp; surrounding area.</a:t>
            </a:r>
          </a:p>
          <a:p>
            <a:r>
              <a:rPr lang="en-US" sz="2000" dirty="0" smtClean="0"/>
              <a:t>Searches such as “Hilton Hotels near Anchorage” will render a DLP.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9694"/>
          <a:stretch>
            <a:fillRect/>
          </a:stretch>
        </p:blipFill>
        <p:spPr bwMode="auto">
          <a:xfrm>
            <a:off x="4417877" y="442135"/>
            <a:ext cx="4421323" cy="5973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82" t="15260" r="22603" b="5786"/>
          <a:stretch>
            <a:fillRect/>
          </a:stretch>
        </p:blipFill>
        <p:spPr bwMode="auto">
          <a:xfrm>
            <a:off x="1065317" y="866907"/>
            <a:ext cx="7013367" cy="4144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“four star hotel los </a:t>
            </a:r>
            <a:r>
              <a:rPr lang="en-US" dirty="0" err="1" smtClean="0"/>
              <a:t>angeles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410200"/>
            <a:ext cx="8610600" cy="609600"/>
          </a:xfrm>
        </p:spPr>
        <p:txBody>
          <a:bodyPr/>
          <a:lstStyle/>
          <a:p>
            <a:r>
              <a:rPr lang="en-US" dirty="0" smtClean="0"/>
              <a:t>The relevant Hilton Hotel even shows up for a </a:t>
            </a:r>
            <a:r>
              <a:rPr lang="en-US" b="1" u="sng" dirty="0" smtClean="0"/>
              <a:t>generic</a:t>
            </a:r>
            <a:r>
              <a:rPr lang="en-US" dirty="0" smtClean="0"/>
              <a:t> search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057400"/>
            <a:ext cx="3257681" cy="383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9142" t="12468" r="7004"/>
          <a:stretch>
            <a:fillRect/>
          </a:stretch>
        </p:blipFill>
        <p:spPr bwMode="auto">
          <a:xfrm>
            <a:off x="1206045" y="871847"/>
            <a:ext cx="6731911" cy="4309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“doubletree los </a:t>
            </a:r>
            <a:r>
              <a:rPr lang="en-US" dirty="0" err="1" smtClean="0"/>
              <a:t>angeles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8329" y="1842658"/>
            <a:ext cx="2432271" cy="367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5486400"/>
            <a:ext cx="8534400" cy="533400"/>
          </a:xfrm>
        </p:spPr>
        <p:txBody>
          <a:bodyPr/>
          <a:lstStyle/>
          <a:p>
            <a:r>
              <a:rPr lang="en-US" dirty="0" smtClean="0"/>
              <a:t>Example of a</a:t>
            </a:r>
            <a:r>
              <a:rPr lang="en-US" b="1" u="sng" dirty="0" smtClean="0"/>
              <a:t> branded </a:t>
            </a:r>
            <a:r>
              <a:rPr lang="en-US" dirty="0" smtClean="0"/>
              <a:t>search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78" t="15097" r="33236" b="8442"/>
          <a:stretch>
            <a:fillRect/>
          </a:stretch>
        </p:blipFill>
        <p:spPr bwMode="auto">
          <a:xfrm>
            <a:off x="1650008" y="914400"/>
            <a:ext cx="5843985" cy="3836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vancouver</a:t>
            </a:r>
            <a:r>
              <a:rPr lang="en-US" dirty="0" smtClean="0"/>
              <a:t> airport hotel”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1" y="2862646"/>
            <a:ext cx="2718738" cy="47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5257800"/>
            <a:ext cx="6629400" cy="914400"/>
          </a:xfrm>
        </p:spPr>
        <p:txBody>
          <a:bodyPr/>
          <a:lstStyle/>
          <a:p>
            <a:r>
              <a:rPr lang="en-US" dirty="0" smtClean="0"/>
              <a:t>Example of a </a:t>
            </a:r>
            <a:r>
              <a:rPr lang="en-US" b="1" u="sng" dirty="0" smtClean="0"/>
              <a:t>generic</a:t>
            </a:r>
            <a:r>
              <a:rPr lang="en-US" dirty="0" smtClean="0"/>
              <a:t> search query for landmarks (airports)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/>
              <a:t>innovations to drive bookings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648200"/>
            <a:ext cx="86106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Sitelinks</a:t>
            </a:r>
            <a:r>
              <a:rPr lang="en-US" dirty="0" smtClean="0"/>
              <a:t> </a:t>
            </a:r>
            <a:r>
              <a:rPr lang="en-US" dirty="0" smtClean="0"/>
              <a:t>encourage bookings - our </a:t>
            </a:r>
            <a:r>
              <a:rPr lang="en-US" dirty="0" smtClean="0"/>
              <a:t>KPI is ROI. </a:t>
            </a:r>
            <a:endParaRPr lang="en-US" dirty="0" smtClean="0"/>
          </a:p>
          <a:p>
            <a:r>
              <a:rPr lang="en-US" dirty="0" smtClean="0"/>
              <a:t>Exploring future opportunities: Google </a:t>
            </a:r>
            <a:r>
              <a:rPr lang="en-US" dirty="0" smtClean="0"/>
              <a:t>Social Extensions, Click to Call, &amp; Communication Extensions.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2769" y="914400"/>
            <a:ext cx="5478463" cy="3480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EDGE Methodology">
  <a:themeElements>
    <a:clrScheme name="Custom 5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157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 Methodology</vt:lpstr>
      <vt:lpstr>Dynamic landing page</vt:lpstr>
      <vt:lpstr>“four star hotel los angeles”</vt:lpstr>
      <vt:lpstr>“doubletree los angeles”</vt:lpstr>
      <vt:lpstr>“vancouver airport hotel”</vt:lpstr>
      <vt:lpstr>Adding innovations to drive bookings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DLP</dc:title>
  <dc:creator>cparrin</dc:creator>
  <cp:lastModifiedBy>Callahan McGuinness</cp:lastModifiedBy>
  <cp:revision>10</cp:revision>
  <dcterms:created xsi:type="dcterms:W3CDTF">2012-12-12T15:20:44Z</dcterms:created>
  <dcterms:modified xsi:type="dcterms:W3CDTF">2012-12-12T15:30:43Z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1048294623</vt:i4>
  </property>
  <property fmtid="{D5CDD505-2E9C-101B-9397-08002B2CF9AE}" pid="3" name="_NewReviewCycle">
    <vt:lpwstr/>
  </property>
  <property fmtid="{D5CDD505-2E9C-101B-9397-08002B2CF9AE}" pid="4" name="_EmailSubject">
    <vt:lpwstr>Award Opportunity- TIME SENSITIVE</vt:lpwstr>
  </property>
  <property fmtid="{D5CDD505-2E9C-101B-9397-08002B2CF9AE}" pid="5" name="_AuthorEmail">
    <vt:lpwstr>Caroline.Parrin@aemedia.com</vt:lpwstr>
  </property>
  <property fmtid="{D5CDD505-2E9C-101B-9397-08002B2CF9AE}" pid="6" name="_AuthorEmailDisplayName">
    <vt:lpwstr>Caroline Parrin</vt:lpwstr>
  </property>
</Properties>
</file>