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7" r:id="rId2"/>
    <p:sldMasterId id="2147483699" r:id="rId3"/>
    <p:sldMasterId id="2147483714" r:id="rId4"/>
  </p:sldMasterIdLst>
  <p:notesMasterIdLst>
    <p:notesMasterId r:id="rId10"/>
  </p:notesMasterIdLst>
  <p:sldIdLst>
    <p:sldId id="257" r:id="rId5"/>
    <p:sldId id="263" r:id="rId6"/>
    <p:sldId id="264" r:id="rId7"/>
    <p:sldId id="267" r:id="rId8"/>
    <p:sldId id="266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00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7963;&#38913;&#31807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27963;&#38913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spPr>
            <a:solidFill>
              <a:srgbClr val="92D050"/>
            </a:solidFill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dPt>
            <c:idx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</c:dPt>
          <c:val>
            <c:numRef>
              <c:f>工作表1!$A$1:$A$2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>
          <a:effectLst>
            <a:reflection blurRad="6350" stA="55000" endA="300" endPos="45500" dir="5400000" sy="-100000" algn="bl" rotWithShape="0"/>
          </a:effectLst>
        </a:defRPr>
      </a:pPr>
      <a:endParaRPr lang="zh-TW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spPr>
            <a:solidFill>
              <a:schemeClr val="tx1">
                <a:lumMod val="50000"/>
                <a:lumOff val="50000"/>
              </a:schemeClr>
            </a:solidFill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c:spPr>
          <c:dPt>
            <c:idx val="0"/>
            <c:bubble3D val="0"/>
            <c:spPr>
              <a:solidFill>
                <a:srgbClr val="92D050"/>
              </a:solidFill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c:spPr>
          </c:dPt>
          <c:val>
            <c:numRef>
              <c:f>工作表1!$A$6:$A$7</c:f>
              <c:numCache>
                <c:formatCode>0%</c:formatCode>
                <c:ptCount val="2"/>
                <c:pt idx="0">
                  <c:v>0.59</c:v>
                </c:pt>
                <c:pt idx="1">
                  <c:v>0.41000000000000003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zero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F4E4E1-DD98-415E-BE7A-9B2B695DFF29}" type="doc">
      <dgm:prSet loTypeId="urn:microsoft.com/office/officeart/2005/8/layout/hierarchy2" loCatId="hierarchy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BF9F30A3-4733-4F8B-97F2-423EE49271BA}">
      <dgm:prSet phldrT="[文字]" custT="1"/>
      <dgm:spPr>
        <a:xfrm>
          <a:off x="203693" y="1794574"/>
          <a:ext cx="1181413" cy="1107706"/>
        </a:xfrm>
        <a:prstGeom prst="roundRect">
          <a:avLst>
            <a:gd name="adj" fmla="val 10000"/>
          </a:avLst>
        </a:prstGeom>
        <a:solidFill>
          <a:srgbClr val="65B034">
            <a:hueOff val="0"/>
            <a:satOff val="0"/>
            <a:lumOff val="0"/>
          </a:srgbClr>
        </a:solidFill>
        <a:ln>
          <a:noFill/>
        </a:ln>
        <a:effectLst/>
        <a:sp3d extrusionH="381000" contourW="38100" prstMaterial="matte">
          <a:contourClr>
            <a:sysClr val="window" lastClr="FFFFFF"/>
          </a:contourClr>
        </a:sp3d>
      </dgm:spPr>
      <dgm:t>
        <a:bodyPr/>
        <a:lstStyle/>
        <a:p>
          <a:r>
            <a:rPr lang="en-US" altLang="zh-TW" sz="2000" dirty="0" smtClean="0">
              <a:solidFill>
                <a:sysClr val="window" lastClr="FFFFFF"/>
              </a:solidFill>
              <a:latin typeface="新細明體"/>
              <a:ea typeface="新細明體"/>
              <a:cs typeface="+mn-cs"/>
            </a:rPr>
            <a:t>Search</a:t>
          </a:r>
          <a:endParaRPr lang="zh-TW" altLang="en-US" sz="2000" dirty="0">
            <a:solidFill>
              <a:sysClr val="window" lastClr="FFFFFF"/>
            </a:solidFill>
            <a:latin typeface="新細明體"/>
            <a:ea typeface="新細明體"/>
            <a:cs typeface="+mn-cs"/>
          </a:endParaRPr>
        </a:p>
      </dgm:t>
    </dgm:pt>
    <dgm:pt modelId="{C33F45DA-0C63-4D21-A15C-41A04C2B950E}" type="parTrans" cxnId="{5D83B140-03DE-4839-B939-FD06571CDA15}">
      <dgm:prSet/>
      <dgm:spPr/>
      <dgm:t>
        <a:bodyPr/>
        <a:lstStyle/>
        <a:p>
          <a:endParaRPr lang="zh-TW" altLang="en-US" sz="2000">
            <a:latin typeface="+mj-ea"/>
            <a:ea typeface="+mj-ea"/>
          </a:endParaRPr>
        </a:p>
      </dgm:t>
    </dgm:pt>
    <dgm:pt modelId="{E8FD52DC-AE28-4B05-92A5-174C730AE1B6}" type="sibTrans" cxnId="{5D83B140-03DE-4839-B939-FD06571CDA15}">
      <dgm:prSet/>
      <dgm:spPr/>
      <dgm:t>
        <a:bodyPr/>
        <a:lstStyle/>
        <a:p>
          <a:endParaRPr lang="zh-TW" altLang="en-US" sz="2000">
            <a:latin typeface="+mj-ea"/>
            <a:ea typeface="+mj-ea"/>
          </a:endParaRPr>
        </a:p>
      </dgm:t>
    </dgm:pt>
    <dgm:pt modelId="{BAF22C9B-A3D9-4C9F-BB33-8A111160450B}">
      <dgm:prSet phldrT="[文字]" custT="1"/>
      <dgm:spPr>
        <a:xfrm>
          <a:off x="2275570" y="369172"/>
          <a:ext cx="1517646" cy="1068216"/>
        </a:xfrm>
        <a:prstGeom prst="roundRect">
          <a:avLst>
            <a:gd name="adj" fmla="val 10000"/>
          </a:avLst>
        </a:prstGeom>
        <a:solidFill>
          <a:srgbClr val="65B034">
            <a:hueOff val="0"/>
            <a:satOff val="0"/>
            <a:lumOff val="0"/>
            <a:alphaOff val="0"/>
          </a:srgbClr>
        </a:solidFill>
        <a:ln>
          <a:noFill/>
        </a:ln>
        <a:effectLst/>
        <a:sp3d extrusionH="381000" contourW="38100" prstMaterial="matte">
          <a:contourClr>
            <a:sysClr val="window" lastClr="FFFFFF"/>
          </a:contourClr>
        </a:sp3d>
      </dgm:spPr>
      <dgm:t>
        <a:bodyPr/>
        <a:lstStyle/>
        <a:p>
          <a:r>
            <a:rPr lang="en-US" altLang="zh-TW" sz="2400" b="1" dirty="0" smtClean="0">
              <a:solidFill>
                <a:sysClr val="window" lastClr="FFFFFF"/>
              </a:solidFill>
              <a:latin typeface="新細明體"/>
              <a:ea typeface="新細明體"/>
              <a:cs typeface="+mn-cs"/>
            </a:rPr>
            <a:t>PPC</a:t>
          </a:r>
          <a:endParaRPr lang="zh-TW" altLang="en-US" sz="2400" b="1" dirty="0">
            <a:solidFill>
              <a:sysClr val="window" lastClr="FFFFFF"/>
            </a:solidFill>
            <a:latin typeface="新細明體"/>
            <a:ea typeface="新細明體"/>
            <a:cs typeface="+mn-cs"/>
          </a:endParaRPr>
        </a:p>
      </dgm:t>
    </dgm:pt>
    <dgm:pt modelId="{BE8AE2B3-C522-4A9F-BFBA-64942F5CB56E}" type="parTrans" cxnId="{DD7CAD93-0AF3-47A3-8013-2A4AF0A14D37}">
      <dgm:prSet custT="1"/>
      <dgm:spPr>
        <a:xfrm rot="18098419">
          <a:off x="981607" y="1602958"/>
          <a:ext cx="1697461" cy="45791"/>
        </a:xfrm>
        <a:custGeom>
          <a:avLst/>
          <a:gdLst/>
          <a:ahLst/>
          <a:cxnLst/>
          <a:rect l="0" t="0" r="0" b="0"/>
          <a:pathLst>
            <a:path>
              <a:moveTo>
                <a:pt x="0" y="22895"/>
              </a:moveTo>
              <a:lnTo>
                <a:pt x="1697461" y="22895"/>
              </a:lnTo>
            </a:path>
          </a:pathLst>
        </a:custGeom>
        <a:noFill/>
        <a:ln w="25400" cap="flat" cmpd="sng" algn="ctr">
          <a:solidFill>
            <a:srgbClr val="65B034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  <a:sp3d z="-40000" prstMaterial="matte"/>
      </dgm:spPr>
      <dgm:t>
        <a:bodyPr/>
        <a:lstStyle/>
        <a:p>
          <a:endParaRPr lang="zh-TW" altLang="en-US" sz="20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新細明體"/>
            <a:ea typeface="新細明體"/>
            <a:cs typeface="+mn-cs"/>
          </a:endParaRPr>
        </a:p>
      </dgm:t>
    </dgm:pt>
    <dgm:pt modelId="{55B8604A-C42D-45B1-BDAB-6AC1947C777B}" type="sibTrans" cxnId="{DD7CAD93-0AF3-47A3-8013-2A4AF0A14D37}">
      <dgm:prSet/>
      <dgm:spPr/>
      <dgm:t>
        <a:bodyPr/>
        <a:lstStyle/>
        <a:p>
          <a:endParaRPr lang="zh-TW" altLang="en-US" sz="2000">
            <a:latin typeface="+mj-ea"/>
            <a:ea typeface="+mj-ea"/>
          </a:endParaRPr>
        </a:p>
      </dgm:t>
    </dgm:pt>
    <dgm:pt modelId="{70220659-69D5-4E52-B9C8-F60E2FD033D5}">
      <dgm:prSet phldrT="[文字]" custT="1"/>
      <dgm:spPr>
        <a:xfrm>
          <a:off x="4679382" y="2897"/>
          <a:ext cx="2215413" cy="1107706"/>
        </a:xfrm>
        <a:prstGeom prst="roundRect">
          <a:avLst>
            <a:gd name="adj" fmla="val 10000"/>
          </a:avLst>
        </a:prstGeom>
        <a:solidFill>
          <a:srgbClr val="65B034">
            <a:hueOff val="0"/>
            <a:satOff val="0"/>
            <a:lumOff val="0"/>
            <a:alphaOff val="0"/>
          </a:srgbClr>
        </a:solidFill>
        <a:ln>
          <a:noFill/>
        </a:ln>
        <a:effectLst/>
        <a:sp3d extrusionH="381000" contourW="38100" prstMaterial="matte">
          <a:contourClr>
            <a:sysClr val="window" lastClr="FFFFFF"/>
          </a:contourClr>
        </a:sp3d>
      </dgm:spPr>
      <dgm:t>
        <a:bodyPr/>
        <a:lstStyle/>
        <a:p>
          <a:r>
            <a:rPr lang="en-US" sz="14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Health Related content </a:t>
          </a:r>
          <a:endParaRPr lang="zh-TW" altLang="en-US" sz="1400" dirty="0">
            <a:solidFill>
              <a:sysClr val="window" lastClr="FFFFFF"/>
            </a:solidFill>
            <a:latin typeface="Calibri"/>
            <a:ea typeface="新細明體"/>
            <a:cs typeface="+mn-cs"/>
          </a:endParaRPr>
        </a:p>
      </dgm:t>
    </dgm:pt>
    <dgm:pt modelId="{902DFE46-8CF9-4550-B2A4-AAC977B868A7}" type="parTrans" cxnId="{87016181-947F-4C54-B09E-EFA853C0FAA2}">
      <dgm:prSet custT="1"/>
      <dgm:spPr>
        <a:xfrm rot="20318540">
          <a:off x="3760544" y="707120"/>
          <a:ext cx="951510" cy="45791"/>
        </a:xfrm>
        <a:custGeom>
          <a:avLst/>
          <a:gdLst/>
          <a:ahLst/>
          <a:cxnLst/>
          <a:rect l="0" t="0" r="0" b="0"/>
          <a:pathLst>
            <a:path>
              <a:moveTo>
                <a:pt x="0" y="22895"/>
              </a:moveTo>
              <a:lnTo>
                <a:pt x="951510" y="22895"/>
              </a:lnTo>
            </a:path>
          </a:pathLst>
        </a:custGeom>
        <a:noFill/>
        <a:ln w="25400" cap="flat" cmpd="sng" algn="ctr">
          <a:solidFill>
            <a:srgbClr val="65B034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  <a:sp3d z="-40000" prstMaterial="matte"/>
      </dgm:spPr>
      <dgm:t>
        <a:bodyPr/>
        <a:lstStyle/>
        <a:p>
          <a:endParaRPr lang="zh-TW" altLang="en-US" sz="20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新細明體"/>
            <a:ea typeface="新細明體"/>
            <a:cs typeface="+mn-cs"/>
          </a:endParaRPr>
        </a:p>
      </dgm:t>
    </dgm:pt>
    <dgm:pt modelId="{8A296AFE-F55F-42E3-8C83-B17AA789616B}" type="sibTrans" cxnId="{87016181-947F-4C54-B09E-EFA853C0FAA2}">
      <dgm:prSet/>
      <dgm:spPr/>
      <dgm:t>
        <a:bodyPr/>
        <a:lstStyle/>
        <a:p>
          <a:endParaRPr lang="zh-TW" altLang="en-US" sz="2000">
            <a:latin typeface="+mj-ea"/>
            <a:ea typeface="+mj-ea"/>
          </a:endParaRPr>
        </a:p>
      </dgm:t>
    </dgm:pt>
    <dgm:pt modelId="{9B7B11C9-C75C-4754-93D1-2F29841AEBCE}">
      <dgm:prSet phldrT="[文字]" custT="1"/>
      <dgm:spPr>
        <a:xfrm>
          <a:off x="4692785" y="1312306"/>
          <a:ext cx="1896127" cy="526902"/>
        </a:xfrm>
        <a:prstGeom prst="roundRect">
          <a:avLst>
            <a:gd name="adj" fmla="val 10000"/>
          </a:avLst>
        </a:prstGeom>
        <a:solidFill>
          <a:srgbClr val="65B034">
            <a:hueOff val="0"/>
            <a:satOff val="0"/>
            <a:lumOff val="0"/>
            <a:alphaOff val="0"/>
          </a:srgbClr>
        </a:solidFill>
        <a:ln>
          <a:noFill/>
        </a:ln>
        <a:effectLst/>
        <a:sp3d extrusionH="381000" contourW="38100" prstMaterial="matte">
          <a:contourClr>
            <a:sysClr val="window" lastClr="FFFFFF"/>
          </a:contourClr>
        </a:sp3d>
      </dgm:spPr>
      <dgm:t>
        <a:bodyPr/>
        <a:lstStyle/>
        <a:p>
          <a:r>
            <a:rPr lang="en-US" sz="140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Deduping</a:t>
          </a:r>
          <a:r>
            <a:rPr lang="en-US" sz="14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PPC content to maximize first screen of SERP on Yahoo</a:t>
          </a:r>
          <a:endParaRPr lang="zh-TW" altLang="en-US" sz="1400" dirty="0">
            <a:solidFill>
              <a:sysClr val="window" lastClr="FFFFFF"/>
            </a:solidFill>
            <a:latin typeface="Calibri"/>
            <a:ea typeface="新細明體"/>
            <a:cs typeface="+mn-cs"/>
          </a:endParaRPr>
        </a:p>
      </dgm:t>
    </dgm:pt>
    <dgm:pt modelId="{C8FF2288-433E-49ED-B3F2-401021BEDFFC}" type="parTrans" cxnId="{35B8ADB5-990A-41DC-9798-51473A8556DF}">
      <dgm:prSet custT="1"/>
      <dgm:spPr>
        <a:xfrm rot="2206810">
          <a:off x="3681429" y="1216623"/>
          <a:ext cx="1123142" cy="45791"/>
        </a:xfrm>
        <a:custGeom>
          <a:avLst/>
          <a:gdLst/>
          <a:ahLst/>
          <a:cxnLst/>
          <a:rect l="0" t="0" r="0" b="0"/>
          <a:pathLst>
            <a:path>
              <a:moveTo>
                <a:pt x="0" y="22895"/>
              </a:moveTo>
              <a:lnTo>
                <a:pt x="1123142" y="22895"/>
              </a:lnTo>
            </a:path>
          </a:pathLst>
        </a:custGeom>
        <a:noFill/>
        <a:ln w="25400" cap="flat" cmpd="sng" algn="ctr">
          <a:solidFill>
            <a:srgbClr val="65B034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  <a:sp3d z="-40000" prstMaterial="matte"/>
      </dgm:spPr>
      <dgm:t>
        <a:bodyPr/>
        <a:lstStyle/>
        <a:p>
          <a:endParaRPr lang="zh-TW" altLang="en-US" sz="20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新細明體"/>
            <a:ea typeface="新細明體"/>
            <a:cs typeface="+mn-cs"/>
          </a:endParaRPr>
        </a:p>
      </dgm:t>
    </dgm:pt>
    <dgm:pt modelId="{ECB08080-3F38-4C55-A5E2-5AEA0033E2E5}" type="sibTrans" cxnId="{35B8ADB5-990A-41DC-9798-51473A8556DF}">
      <dgm:prSet/>
      <dgm:spPr/>
      <dgm:t>
        <a:bodyPr/>
        <a:lstStyle/>
        <a:p>
          <a:endParaRPr lang="zh-TW" altLang="en-US" sz="2000">
            <a:latin typeface="+mj-ea"/>
            <a:ea typeface="+mj-ea"/>
          </a:endParaRPr>
        </a:p>
      </dgm:t>
    </dgm:pt>
    <dgm:pt modelId="{78B32D57-E5B9-4BE3-A65B-9BD58F291FD4}">
      <dgm:prSet phldrT="[文字]" custT="1"/>
      <dgm:spPr>
        <a:xfrm>
          <a:off x="2275570" y="1969819"/>
          <a:ext cx="1562619" cy="1107706"/>
        </a:xfrm>
        <a:prstGeom prst="roundRect">
          <a:avLst>
            <a:gd name="adj" fmla="val 10000"/>
          </a:avLst>
        </a:prstGeom>
        <a:solidFill>
          <a:srgbClr val="65B034">
            <a:hueOff val="0"/>
            <a:satOff val="0"/>
            <a:lumOff val="0"/>
            <a:alphaOff val="0"/>
          </a:srgbClr>
        </a:solidFill>
        <a:ln>
          <a:noFill/>
        </a:ln>
        <a:effectLst/>
        <a:sp3d extrusionH="381000" contourW="38100" prstMaterial="matte">
          <a:contourClr>
            <a:sysClr val="window" lastClr="FFFFFF"/>
          </a:contourClr>
        </a:sp3d>
      </dgm:spPr>
      <dgm:t>
        <a:bodyPr/>
        <a:lstStyle/>
        <a:p>
          <a:r>
            <a:rPr lang="en-US" altLang="zh-TW" sz="2400" b="1" dirty="0" smtClean="0">
              <a:solidFill>
                <a:sysClr val="window" lastClr="FFFFFF"/>
              </a:solidFill>
              <a:latin typeface="新細明體"/>
              <a:ea typeface="新細明體"/>
              <a:cs typeface="+mn-cs"/>
            </a:rPr>
            <a:t>SEO</a:t>
          </a:r>
          <a:endParaRPr lang="zh-TW" altLang="en-US" sz="2400" b="1" dirty="0">
            <a:solidFill>
              <a:sysClr val="window" lastClr="FFFFFF"/>
            </a:solidFill>
            <a:latin typeface="新細明體"/>
            <a:ea typeface="新細明體"/>
            <a:cs typeface="+mn-cs"/>
          </a:endParaRPr>
        </a:p>
      </dgm:t>
    </dgm:pt>
    <dgm:pt modelId="{9C9F6B6F-C677-4D33-B7D5-5840F48D6B59}" type="parTrans" cxnId="{240F0D34-7FB8-4E54-BD04-C47E71C95EC9}">
      <dgm:prSet custT="1"/>
      <dgm:spPr>
        <a:xfrm rot="668018">
          <a:off x="1376566" y="2413154"/>
          <a:ext cx="907543" cy="45791"/>
        </a:xfrm>
        <a:custGeom>
          <a:avLst/>
          <a:gdLst/>
          <a:ahLst/>
          <a:cxnLst/>
          <a:rect l="0" t="0" r="0" b="0"/>
          <a:pathLst>
            <a:path>
              <a:moveTo>
                <a:pt x="0" y="22895"/>
              </a:moveTo>
              <a:lnTo>
                <a:pt x="907543" y="22895"/>
              </a:lnTo>
            </a:path>
          </a:pathLst>
        </a:custGeom>
        <a:noFill/>
        <a:ln w="25400" cap="flat" cmpd="sng" algn="ctr">
          <a:solidFill>
            <a:srgbClr val="65B034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  <a:sp3d z="-40000" prstMaterial="matte"/>
      </dgm:spPr>
      <dgm:t>
        <a:bodyPr/>
        <a:lstStyle/>
        <a:p>
          <a:endParaRPr lang="zh-TW" altLang="en-US" sz="20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新細明體"/>
            <a:ea typeface="新細明體"/>
            <a:cs typeface="+mn-cs"/>
          </a:endParaRPr>
        </a:p>
      </dgm:t>
    </dgm:pt>
    <dgm:pt modelId="{FE84818D-BD83-48EF-8592-A23744322778}" type="sibTrans" cxnId="{240F0D34-7FB8-4E54-BD04-C47E71C95EC9}">
      <dgm:prSet/>
      <dgm:spPr/>
      <dgm:t>
        <a:bodyPr/>
        <a:lstStyle/>
        <a:p>
          <a:endParaRPr lang="zh-TW" altLang="en-US" sz="2000">
            <a:latin typeface="+mj-ea"/>
            <a:ea typeface="+mj-ea"/>
          </a:endParaRPr>
        </a:p>
      </dgm:t>
    </dgm:pt>
    <dgm:pt modelId="{EDEF1CD0-AD78-4223-8B1F-B58AEDFBD756}">
      <dgm:prSet phldrT="[文字]" custT="1"/>
      <dgm:spPr>
        <a:xfrm>
          <a:off x="4594509" y="1963327"/>
          <a:ext cx="2215413" cy="1107706"/>
        </a:xfrm>
        <a:prstGeom prst="roundRect">
          <a:avLst>
            <a:gd name="adj" fmla="val 10000"/>
          </a:avLst>
        </a:prstGeom>
        <a:solidFill>
          <a:srgbClr val="65B034">
            <a:hueOff val="0"/>
            <a:satOff val="0"/>
            <a:lumOff val="0"/>
            <a:alphaOff val="0"/>
          </a:srgbClr>
        </a:solidFill>
        <a:ln>
          <a:noFill/>
        </a:ln>
        <a:effectLst/>
        <a:sp3d extrusionH="381000" contourW="38100" prstMaterial="matte">
          <a:contourClr>
            <a:sysClr val="window" lastClr="FFFFFF"/>
          </a:contourClr>
        </a:sp3d>
      </dgm:spPr>
      <dgm:t>
        <a:bodyPr/>
        <a:lstStyle/>
        <a:p>
          <a:r>
            <a:rPr lang="en-US" sz="14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Synthesize search engine friendliness into the My Health Plus site resulting in higher ranking</a:t>
          </a:r>
          <a:endParaRPr lang="zh-TW" altLang="en-US" sz="1400" dirty="0">
            <a:solidFill>
              <a:sysClr val="window" lastClr="FFFFFF"/>
            </a:solidFill>
            <a:latin typeface="新細明體"/>
            <a:ea typeface="新細明體"/>
            <a:cs typeface="+mn-cs"/>
          </a:endParaRPr>
        </a:p>
      </dgm:t>
    </dgm:pt>
    <dgm:pt modelId="{617C6FDF-C924-4067-BC40-1B8514A4F052}" type="parTrans" cxnId="{76D0F940-FE0F-4267-B5E9-CD07D91EFE8B}">
      <dgm:prSet custT="1"/>
      <dgm:spPr>
        <a:xfrm rot="21570496">
          <a:off x="3838175" y="2497531"/>
          <a:ext cx="756347" cy="45791"/>
        </a:xfrm>
        <a:custGeom>
          <a:avLst/>
          <a:gdLst/>
          <a:ahLst/>
          <a:cxnLst/>
          <a:rect l="0" t="0" r="0" b="0"/>
          <a:pathLst>
            <a:path>
              <a:moveTo>
                <a:pt x="0" y="22895"/>
              </a:moveTo>
              <a:lnTo>
                <a:pt x="756347" y="22895"/>
              </a:lnTo>
            </a:path>
          </a:pathLst>
        </a:custGeom>
        <a:noFill/>
        <a:ln w="25400" cap="flat" cmpd="sng" algn="ctr">
          <a:solidFill>
            <a:srgbClr val="65B034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  <a:sp3d z="-40000" prstMaterial="matte"/>
      </dgm:spPr>
      <dgm:t>
        <a:bodyPr/>
        <a:lstStyle/>
        <a:p>
          <a:endParaRPr lang="zh-TW" altLang="en-US" sz="20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新細明體"/>
            <a:ea typeface="新細明體"/>
            <a:cs typeface="+mn-cs"/>
          </a:endParaRPr>
        </a:p>
      </dgm:t>
    </dgm:pt>
    <dgm:pt modelId="{F9620134-7AEB-4661-BD0D-0FB32048500D}" type="sibTrans" cxnId="{76D0F940-FE0F-4267-B5E9-CD07D91EFE8B}">
      <dgm:prSet/>
      <dgm:spPr/>
      <dgm:t>
        <a:bodyPr/>
        <a:lstStyle/>
        <a:p>
          <a:endParaRPr lang="zh-TW" altLang="en-US" sz="2000">
            <a:latin typeface="+mj-ea"/>
            <a:ea typeface="+mj-ea"/>
          </a:endParaRPr>
        </a:p>
      </dgm:t>
    </dgm:pt>
    <dgm:pt modelId="{48364E0C-EC6E-4C1C-B3C8-B44D9C844C48}">
      <dgm:prSet custT="1"/>
      <dgm:spPr>
        <a:xfrm>
          <a:off x="2264936" y="3246579"/>
          <a:ext cx="1772241" cy="1107706"/>
        </a:xfrm>
        <a:prstGeom prst="roundRect">
          <a:avLst>
            <a:gd name="adj" fmla="val 10000"/>
          </a:avLst>
        </a:prstGeom>
        <a:solidFill>
          <a:srgbClr val="65B034">
            <a:hueOff val="0"/>
            <a:satOff val="0"/>
            <a:lumOff val="0"/>
            <a:alphaOff val="0"/>
          </a:srgbClr>
        </a:solidFill>
        <a:ln>
          <a:noFill/>
        </a:ln>
        <a:effectLst/>
        <a:sp3d extrusionH="381000" contourW="38100" prstMaterial="matte">
          <a:contourClr>
            <a:sysClr val="window" lastClr="FFFFFF"/>
          </a:contourClr>
        </a:sp3d>
      </dgm:spPr>
      <dgm:t>
        <a:bodyPr/>
        <a:lstStyle/>
        <a:p>
          <a:r>
            <a:rPr lang="en-US" altLang="zh-TW" sz="2400" b="1" dirty="0" smtClean="0">
              <a:solidFill>
                <a:sysClr val="window" lastClr="FFFFFF"/>
              </a:solidFill>
              <a:latin typeface="新細明體"/>
              <a:ea typeface="新細明體"/>
              <a:cs typeface="+mn-cs"/>
            </a:rPr>
            <a:t>SLPR</a:t>
          </a:r>
          <a:endParaRPr lang="zh-TW" altLang="en-US" sz="2400" b="1" dirty="0">
            <a:solidFill>
              <a:sysClr val="window" lastClr="FFFFFF"/>
            </a:solidFill>
            <a:latin typeface="新細明體"/>
            <a:ea typeface="新細明體"/>
            <a:cs typeface="+mn-cs"/>
          </a:endParaRPr>
        </a:p>
      </dgm:t>
    </dgm:pt>
    <dgm:pt modelId="{7B59EF67-D710-4900-A56D-C372E4E37643}" type="parTrans" cxnId="{BC4321CF-20B4-4B2D-8C4D-06933A7F0C26}">
      <dgm:prSet custT="1"/>
      <dgm:spPr>
        <a:xfrm rot="3527197">
          <a:off x="976137" y="3051534"/>
          <a:ext cx="1697768" cy="45791"/>
        </a:xfrm>
        <a:custGeom>
          <a:avLst/>
          <a:gdLst/>
          <a:ahLst/>
          <a:cxnLst/>
          <a:rect l="0" t="0" r="0" b="0"/>
          <a:pathLst>
            <a:path>
              <a:moveTo>
                <a:pt x="0" y="22895"/>
              </a:moveTo>
              <a:lnTo>
                <a:pt x="1697768" y="22895"/>
              </a:lnTo>
            </a:path>
          </a:pathLst>
        </a:custGeom>
        <a:noFill/>
        <a:ln w="25400" cap="flat" cmpd="sng" algn="ctr">
          <a:solidFill>
            <a:srgbClr val="65B034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  <a:sp3d z="-40000" prstMaterial="matte"/>
      </dgm:spPr>
      <dgm:t>
        <a:bodyPr/>
        <a:lstStyle/>
        <a:p>
          <a:endParaRPr lang="zh-TW" altLang="en-US" sz="20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新細明體"/>
            <a:ea typeface="新細明體"/>
            <a:cs typeface="+mn-cs"/>
          </a:endParaRPr>
        </a:p>
      </dgm:t>
    </dgm:pt>
    <dgm:pt modelId="{8B330049-1DF9-4B95-B42D-F232BB0A2FD9}" type="sibTrans" cxnId="{BC4321CF-20B4-4B2D-8C4D-06933A7F0C26}">
      <dgm:prSet/>
      <dgm:spPr/>
      <dgm:t>
        <a:bodyPr/>
        <a:lstStyle/>
        <a:p>
          <a:endParaRPr lang="zh-TW" altLang="en-US" sz="2000">
            <a:latin typeface="+mj-ea"/>
            <a:ea typeface="+mj-ea"/>
          </a:endParaRPr>
        </a:p>
      </dgm:t>
    </dgm:pt>
    <dgm:pt modelId="{5931EB61-EB19-4B74-A022-5ABDF06199C2}">
      <dgm:prSet custT="1"/>
      <dgm:spPr>
        <a:xfrm>
          <a:off x="4440671" y="3246579"/>
          <a:ext cx="2215413" cy="1107706"/>
        </a:xfrm>
        <a:prstGeom prst="roundRect">
          <a:avLst>
            <a:gd name="adj" fmla="val 10000"/>
          </a:avLst>
        </a:prstGeom>
        <a:solidFill>
          <a:srgbClr val="65B034">
            <a:hueOff val="0"/>
            <a:satOff val="0"/>
            <a:lumOff val="0"/>
            <a:alphaOff val="0"/>
          </a:srgbClr>
        </a:solidFill>
        <a:ln>
          <a:noFill/>
        </a:ln>
        <a:effectLst/>
        <a:sp3d extrusionH="381000" contourW="38100" prstMaterial="matte">
          <a:contourClr>
            <a:sysClr val="window" lastClr="FFFFFF"/>
          </a:contourClr>
        </a:sp3d>
      </dgm:spPr>
      <dgm:t>
        <a:bodyPr/>
        <a:lstStyle/>
        <a:p>
          <a:r>
            <a:rPr lang="en-US" sz="14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Depict positive product experiences and accurate information regarding brands and products resulting in high impression</a:t>
          </a:r>
          <a:endParaRPr lang="zh-TW" altLang="en-US" sz="1400" dirty="0">
            <a:solidFill>
              <a:sysClr val="window" lastClr="FFFFFF"/>
            </a:solidFill>
            <a:latin typeface="Calibri"/>
            <a:ea typeface="新細明體"/>
            <a:cs typeface="+mn-cs"/>
          </a:endParaRPr>
        </a:p>
      </dgm:t>
    </dgm:pt>
    <dgm:pt modelId="{20B2F98D-C872-4904-BEE1-5F9F767F360A}" type="parTrans" cxnId="{69CC086F-5BE1-4DC2-AB49-D59CDF8CBE29}">
      <dgm:prSet custT="1"/>
      <dgm:spPr>
        <a:xfrm>
          <a:off x="4037178" y="3777537"/>
          <a:ext cx="403493" cy="45791"/>
        </a:xfrm>
        <a:custGeom>
          <a:avLst/>
          <a:gdLst/>
          <a:ahLst/>
          <a:cxnLst/>
          <a:rect l="0" t="0" r="0" b="0"/>
          <a:pathLst>
            <a:path>
              <a:moveTo>
                <a:pt x="0" y="22895"/>
              </a:moveTo>
              <a:lnTo>
                <a:pt x="403493" y="22895"/>
              </a:lnTo>
            </a:path>
          </a:pathLst>
        </a:custGeom>
        <a:noFill/>
        <a:ln w="25400" cap="flat" cmpd="sng" algn="ctr">
          <a:solidFill>
            <a:srgbClr val="65B034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  <a:sp3d z="-40000" prstMaterial="matte"/>
      </dgm:spPr>
      <dgm:t>
        <a:bodyPr/>
        <a:lstStyle/>
        <a:p>
          <a:endParaRPr lang="zh-TW" altLang="en-US" sz="20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新細明體"/>
            <a:ea typeface="新細明體"/>
            <a:cs typeface="+mn-cs"/>
          </a:endParaRPr>
        </a:p>
      </dgm:t>
    </dgm:pt>
    <dgm:pt modelId="{61D9C1F0-864E-4A12-B52F-B86F50954868}" type="sibTrans" cxnId="{69CC086F-5BE1-4DC2-AB49-D59CDF8CBE29}">
      <dgm:prSet/>
      <dgm:spPr/>
      <dgm:t>
        <a:bodyPr/>
        <a:lstStyle/>
        <a:p>
          <a:endParaRPr lang="zh-TW" altLang="en-US" sz="2000">
            <a:latin typeface="+mj-ea"/>
            <a:ea typeface="+mj-ea"/>
          </a:endParaRPr>
        </a:p>
      </dgm:t>
    </dgm:pt>
    <dgm:pt modelId="{8CD7990F-4E43-455D-B080-987D13CFDBBD}" type="pres">
      <dgm:prSet presAssocID="{16F4E4E1-DD98-415E-BE7A-9B2B695DFF2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D39B4E48-5FAC-441C-BF2A-D6A800858723}" type="pres">
      <dgm:prSet presAssocID="{BF9F30A3-4733-4F8B-97F2-423EE49271BA}" presName="root1" presStyleCnt="0"/>
      <dgm:spPr/>
      <dgm:t>
        <a:bodyPr/>
        <a:lstStyle/>
        <a:p>
          <a:endParaRPr lang="zh-TW" altLang="en-US"/>
        </a:p>
      </dgm:t>
    </dgm:pt>
    <dgm:pt modelId="{DDC0F473-CDCE-4E04-B243-A052EE881C23}" type="pres">
      <dgm:prSet presAssocID="{BF9F30A3-4733-4F8B-97F2-423EE49271BA}" presName="LevelOneTextNode" presStyleLbl="node0" presStyleIdx="0" presStyleCnt="1" custScaleX="53327" custLinFactNeighborX="-194" custLinFactNeighborY="-107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E0C8A1A-D104-48E4-83B1-F3F35745C134}" type="pres">
      <dgm:prSet presAssocID="{BF9F30A3-4733-4F8B-97F2-423EE49271BA}" presName="level2hierChild" presStyleCnt="0"/>
      <dgm:spPr/>
      <dgm:t>
        <a:bodyPr/>
        <a:lstStyle/>
        <a:p>
          <a:endParaRPr lang="zh-TW" altLang="en-US"/>
        </a:p>
      </dgm:t>
    </dgm:pt>
    <dgm:pt modelId="{88547B3C-C819-4D80-A41E-49470CE49E62}" type="pres">
      <dgm:prSet presAssocID="{BE8AE2B3-C522-4A9F-BFBA-64942F5CB56E}" presName="conn2-1" presStyleLbl="parChTrans1D2" presStyleIdx="0" presStyleCnt="3"/>
      <dgm:spPr/>
      <dgm:t>
        <a:bodyPr/>
        <a:lstStyle/>
        <a:p>
          <a:endParaRPr lang="zh-TW" altLang="en-US"/>
        </a:p>
      </dgm:t>
    </dgm:pt>
    <dgm:pt modelId="{6CE6B4CF-5FD7-4EC9-B14B-13CA951AAD24}" type="pres">
      <dgm:prSet presAssocID="{BE8AE2B3-C522-4A9F-BFBA-64942F5CB56E}" presName="connTx" presStyleLbl="parChTrans1D2" presStyleIdx="0" presStyleCnt="3"/>
      <dgm:spPr/>
      <dgm:t>
        <a:bodyPr/>
        <a:lstStyle/>
        <a:p>
          <a:endParaRPr lang="zh-TW" altLang="en-US"/>
        </a:p>
      </dgm:t>
    </dgm:pt>
    <dgm:pt modelId="{7E6E741C-AE33-44FD-AE41-8F82C12B7967}" type="pres">
      <dgm:prSet presAssocID="{BAF22C9B-A3D9-4C9F-BB33-8A111160450B}" presName="root2" presStyleCnt="0"/>
      <dgm:spPr/>
      <dgm:t>
        <a:bodyPr/>
        <a:lstStyle/>
        <a:p>
          <a:endParaRPr lang="zh-TW" altLang="en-US"/>
        </a:p>
      </dgm:t>
    </dgm:pt>
    <dgm:pt modelId="{7CC7415A-1E5C-4F7A-8ED6-98EE20B35D77}" type="pres">
      <dgm:prSet presAssocID="{BAF22C9B-A3D9-4C9F-BB33-8A111160450B}" presName="LevelTwoTextNode" presStyleLbl="node2" presStyleIdx="0" presStyleCnt="3" custScaleX="68504" custScaleY="9643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D9DC3E2-8213-4B12-9743-EFDB4094AD91}" type="pres">
      <dgm:prSet presAssocID="{BAF22C9B-A3D9-4C9F-BB33-8A111160450B}" presName="level3hierChild" presStyleCnt="0"/>
      <dgm:spPr/>
      <dgm:t>
        <a:bodyPr/>
        <a:lstStyle/>
        <a:p>
          <a:endParaRPr lang="zh-TW" altLang="en-US"/>
        </a:p>
      </dgm:t>
    </dgm:pt>
    <dgm:pt modelId="{5F24A6A0-1F82-4E71-AEF5-08DBAF44C858}" type="pres">
      <dgm:prSet presAssocID="{902DFE46-8CF9-4550-B2A4-AAC977B868A7}" presName="conn2-1" presStyleLbl="parChTrans1D3" presStyleIdx="0" presStyleCnt="4"/>
      <dgm:spPr/>
      <dgm:t>
        <a:bodyPr/>
        <a:lstStyle/>
        <a:p>
          <a:endParaRPr lang="zh-TW" altLang="en-US"/>
        </a:p>
      </dgm:t>
    </dgm:pt>
    <dgm:pt modelId="{77FC95F7-94F9-43A5-B6C8-76A6B29CFF5D}" type="pres">
      <dgm:prSet presAssocID="{902DFE46-8CF9-4550-B2A4-AAC977B868A7}" presName="connTx" presStyleLbl="parChTrans1D3" presStyleIdx="0" presStyleCnt="4"/>
      <dgm:spPr/>
      <dgm:t>
        <a:bodyPr/>
        <a:lstStyle/>
        <a:p>
          <a:endParaRPr lang="zh-TW" altLang="en-US"/>
        </a:p>
      </dgm:t>
    </dgm:pt>
    <dgm:pt modelId="{43A27340-70B2-48B3-89A2-E1BA35DB0668}" type="pres">
      <dgm:prSet presAssocID="{70220659-69D5-4E52-B9C8-F60E2FD033D5}" presName="root2" presStyleCnt="0"/>
      <dgm:spPr/>
      <dgm:t>
        <a:bodyPr/>
        <a:lstStyle/>
        <a:p>
          <a:endParaRPr lang="zh-TW" altLang="en-US"/>
        </a:p>
      </dgm:t>
    </dgm:pt>
    <dgm:pt modelId="{67B6A2D3-16B3-43CF-B706-B9BDD162DA84}" type="pres">
      <dgm:prSet presAssocID="{70220659-69D5-4E52-B9C8-F60E2FD033D5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440678E-B4DF-4587-997D-2021BB9D5127}" type="pres">
      <dgm:prSet presAssocID="{70220659-69D5-4E52-B9C8-F60E2FD033D5}" presName="level3hierChild" presStyleCnt="0"/>
      <dgm:spPr/>
      <dgm:t>
        <a:bodyPr/>
        <a:lstStyle/>
        <a:p>
          <a:endParaRPr lang="zh-TW" altLang="en-US"/>
        </a:p>
      </dgm:t>
    </dgm:pt>
    <dgm:pt modelId="{C9E3D823-4683-480A-AD38-DE3B18720B0D}" type="pres">
      <dgm:prSet presAssocID="{C8FF2288-433E-49ED-B3F2-401021BEDFFC}" presName="conn2-1" presStyleLbl="parChTrans1D3" presStyleIdx="1" presStyleCnt="4"/>
      <dgm:spPr/>
      <dgm:t>
        <a:bodyPr/>
        <a:lstStyle/>
        <a:p>
          <a:endParaRPr lang="zh-TW" altLang="en-US"/>
        </a:p>
      </dgm:t>
    </dgm:pt>
    <dgm:pt modelId="{2A6D7623-89CE-45A5-A297-087A7E2792F0}" type="pres">
      <dgm:prSet presAssocID="{C8FF2288-433E-49ED-B3F2-401021BEDFFC}" presName="connTx" presStyleLbl="parChTrans1D3" presStyleIdx="1" presStyleCnt="4"/>
      <dgm:spPr/>
      <dgm:t>
        <a:bodyPr/>
        <a:lstStyle/>
        <a:p>
          <a:endParaRPr lang="zh-TW" altLang="en-US"/>
        </a:p>
      </dgm:t>
    </dgm:pt>
    <dgm:pt modelId="{DE9BCAA3-E12A-475E-9FD3-36706EF9E975}" type="pres">
      <dgm:prSet presAssocID="{9B7B11C9-C75C-4754-93D1-2F29841AEBCE}" presName="root2" presStyleCnt="0"/>
      <dgm:spPr/>
      <dgm:t>
        <a:bodyPr/>
        <a:lstStyle/>
        <a:p>
          <a:endParaRPr lang="zh-TW" altLang="en-US"/>
        </a:p>
      </dgm:t>
    </dgm:pt>
    <dgm:pt modelId="{76790F7D-24F6-45DA-9463-B0639CDCD71B}" type="pres">
      <dgm:prSet presAssocID="{9B7B11C9-C75C-4754-93D1-2F29841AEBCE}" presName="LevelTwoTextNode" presStyleLbl="node3" presStyleIdx="1" presStyleCnt="4" custScaleX="85588" custScaleY="47567" custLinFactNeighborX="2728" custLinFactNeighborY="95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8B33761-684A-4538-9AF1-E035FD0EA548}" type="pres">
      <dgm:prSet presAssocID="{9B7B11C9-C75C-4754-93D1-2F29841AEBCE}" presName="level3hierChild" presStyleCnt="0"/>
      <dgm:spPr/>
      <dgm:t>
        <a:bodyPr/>
        <a:lstStyle/>
        <a:p>
          <a:endParaRPr lang="zh-TW" altLang="en-US"/>
        </a:p>
      </dgm:t>
    </dgm:pt>
    <dgm:pt modelId="{CB7D7139-BB12-4DC5-83CD-E90DF8CCE80A}" type="pres">
      <dgm:prSet presAssocID="{9C9F6B6F-C677-4D33-B7D5-5840F48D6B59}" presName="conn2-1" presStyleLbl="parChTrans1D2" presStyleIdx="1" presStyleCnt="3"/>
      <dgm:spPr/>
      <dgm:t>
        <a:bodyPr/>
        <a:lstStyle/>
        <a:p>
          <a:endParaRPr lang="zh-TW" altLang="en-US"/>
        </a:p>
      </dgm:t>
    </dgm:pt>
    <dgm:pt modelId="{EF027529-37FD-46F1-A8BF-1CFB0840B836}" type="pres">
      <dgm:prSet presAssocID="{9C9F6B6F-C677-4D33-B7D5-5840F48D6B59}" presName="connTx" presStyleLbl="parChTrans1D2" presStyleIdx="1" presStyleCnt="3"/>
      <dgm:spPr/>
      <dgm:t>
        <a:bodyPr/>
        <a:lstStyle/>
        <a:p>
          <a:endParaRPr lang="zh-TW" altLang="en-US"/>
        </a:p>
      </dgm:t>
    </dgm:pt>
    <dgm:pt modelId="{A2A06620-D147-4221-A035-7C28C01A5EF2}" type="pres">
      <dgm:prSet presAssocID="{78B32D57-E5B9-4BE3-A65B-9BD58F291FD4}" presName="root2" presStyleCnt="0"/>
      <dgm:spPr/>
      <dgm:t>
        <a:bodyPr/>
        <a:lstStyle/>
        <a:p>
          <a:endParaRPr lang="zh-TW" altLang="en-US"/>
        </a:p>
      </dgm:t>
    </dgm:pt>
    <dgm:pt modelId="{06E147C4-7E47-4EB3-AB94-598DEFA28EE1}" type="pres">
      <dgm:prSet presAssocID="{78B32D57-E5B9-4BE3-A65B-9BD58F291FD4}" presName="LevelTwoTextNode" presStyleLbl="node2" presStyleIdx="1" presStyleCnt="3" custScaleX="70534" custLinFactNeighborX="3972" custLinFactNeighborY="-1313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40AB6F7-258C-4DC7-BAB4-ADC32EA9515C}" type="pres">
      <dgm:prSet presAssocID="{78B32D57-E5B9-4BE3-A65B-9BD58F291FD4}" presName="level3hierChild" presStyleCnt="0"/>
      <dgm:spPr/>
      <dgm:t>
        <a:bodyPr/>
        <a:lstStyle/>
        <a:p>
          <a:endParaRPr lang="zh-TW" altLang="en-US"/>
        </a:p>
      </dgm:t>
    </dgm:pt>
    <dgm:pt modelId="{7F1632AD-4D85-49A8-B7B0-11BFA81FA404}" type="pres">
      <dgm:prSet presAssocID="{617C6FDF-C924-4067-BC40-1B8514A4F052}" presName="conn2-1" presStyleLbl="parChTrans1D3" presStyleIdx="2" presStyleCnt="4"/>
      <dgm:spPr/>
      <dgm:t>
        <a:bodyPr/>
        <a:lstStyle/>
        <a:p>
          <a:endParaRPr lang="zh-TW" altLang="en-US"/>
        </a:p>
      </dgm:t>
    </dgm:pt>
    <dgm:pt modelId="{875C3B8B-2F19-4F32-A130-90663EACF587}" type="pres">
      <dgm:prSet presAssocID="{617C6FDF-C924-4067-BC40-1B8514A4F052}" presName="connTx" presStyleLbl="parChTrans1D3" presStyleIdx="2" presStyleCnt="4"/>
      <dgm:spPr/>
      <dgm:t>
        <a:bodyPr/>
        <a:lstStyle/>
        <a:p>
          <a:endParaRPr lang="zh-TW" altLang="en-US"/>
        </a:p>
      </dgm:t>
    </dgm:pt>
    <dgm:pt modelId="{15B66691-AEC2-42BA-90A9-94D1DCA9367C}" type="pres">
      <dgm:prSet presAssocID="{EDEF1CD0-AD78-4223-8B1F-B58AEDFBD756}" presName="root2" presStyleCnt="0"/>
      <dgm:spPr/>
      <dgm:t>
        <a:bodyPr/>
        <a:lstStyle/>
        <a:p>
          <a:endParaRPr lang="zh-TW" altLang="en-US"/>
        </a:p>
      </dgm:t>
    </dgm:pt>
    <dgm:pt modelId="{CB5E89E5-6BE6-4BE1-830A-E23F28AF2A86}" type="pres">
      <dgm:prSet presAssocID="{EDEF1CD0-AD78-4223-8B1F-B58AEDFBD756}" presName="LevelTwoTextNode" presStyleLbl="node3" presStyleIdx="2" presStyleCnt="4" custLinFactNeighborX="-3871" custLinFactNeighborY="1009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50E4585-AA68-4446-9143-F3BB7D89072A}" type="pres">
      <dgm:prSet presAssocID="{EDEF1CD0-AD78-4223-8B1F-B58AEDFBD756}" presName="level3hierChild" presStyleCnt="0"/>
      <dgm:spPr/>
      <dgm:t>
        <a:bodyPr/>
        <a:lstStyle/>
        <a:p>
          <a:endParaRPr lang="zh-TW" altLang="en-US"/>
        </a:p>
      </dgm:t>
    </dgm:pt>
    <dgm:pt modelId="{544A66E6-C5A6-48A5-AEDD-037177477319}" type="pres">
      <dgm:prSet presAssocID="{7B59EF67-D710-4900-A56D-C372E4E37643}" presName="conn2-1" presStyleLbl="parChTrans1D2" presStyleIdx="2" presStyleCnt="3"/>
      <dgm:spPr/>
      <dgm:t>
        <a:bodyPr/>
        <a:lstStyle/>
        <a:p>
          <a:endParaRPr lang="zh-TW" altLang="en-US"/>
        </a:p>
      </dgm:t>
    </dgm:pt>
    <dgm:pt modelId="{8A84964C-E48E-4E7F-BC64-7406A7222DB2}" type="pres">
      <dgm:prSet presAssocID="{7B59EF67-D710-4900-A56D-C372E4E37643}" presName="connTx" presStyleLbl="parChTrans1D2" presStyleIdx="2" presStyleCnt="3"/>
      <dgm:spPr/>
      <dgm:t>
        <a:bodyPr/>
        <a:lstStyle/>
        <a:p>
          <a:endParaRPr lang="zh-TW" altLang="en-US"/>
        </a:p>
      </dgm:t>
    </dgm:pt>
    <dgm:pt modelId="{6B5CB8F1-EE85-4C93-9301-2885A506478F}" type="pres">
      <dgm:prSet presAssocID="{48364E0C-EC6E-4C1C-B3C8-B44D9C844C48}" presName="root2" presStyleCnt="0"/>
      <dgm:spPr/>
      <dgm:t>
        <a:bodyPr/>
        <a:lstStyle/>
        <a:p>
          <a:endParaRPr lang="zh-TW" altLang="en-US"/>
        </a:p>
      </dgm:t>
    </dgm:pt>
    <dgm:pt modelId="{667F5500-1F30-4B2F-8E5E-EF6952155943}" type="pres">
      <dgm:prSet presAssocID="{48364E0C-EC6E-4C1C-B3C8-B44D9C844C48}" presName="LevelTwoTextNode" presStyleLbl="node2" presStyleIdx="2" presStyleCnt="3" custScaleX="79996" custLinFactNeighborX="-480" custLinFactNeighborY="2198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802DC8D-56A4-46A5-941F-7CC0DB6C181F}" type="pres">
      <dgm:prSet presAssocID="{48364E0C-EC6E-4C1C-B3C8-B44D9C844C48}" presName="level3hierChild" presStyleCnt="0"/>
      <dgm:spPr/>
      <dgm:t>
        <a:bodyPr/>
        <a:lstStyle/>
        <a:p>
          <a:endParaRPr lang="zh-TW" altLang="en-US"/>
        </a:p>
      </dgm:t>
    </dgm:pt>
    <dgm:pt modelId="{EF15878A-0580-40E9-8213-0E3DB98C3F7A}" type="pres">
      <dgm:prSet presAssocID="{20B2F98D-C872-4904-BEE1-5F9F767F360A}" presName="conn2-1" presStyleLbl="parChTrans1D3" presStyleIdx="3" presStyleCnt="4"/>
      <dgm:spPr/>
      <dgm:t>
        <a:bodyPr/>
        <a:lstStyle/>
        <a:p>
          <a:endParaRPr lang="zh-TW" altLang="en-US"/>
        </a:p>
      </dgm:t>
    </dgm:pt>
    <dgm:pt modelId="{8C755FDA-8B51-46A4-B1AA-4BCFD1B8896A}" type="pres">
      <dgm:prSet presAssocID="{20B2F98D-C872-4904-BEE1-5F9F767F360A}" presName="connTx" presStyleLbl="parChTrans1D3" presStyleIdx="3" presStyleCnt="4"/>
      <dgm:spPr/>
      <dgm:t>
        <a:bodyPr/>
        <a:lstStyle/>
        <a:p>
          <a:endParaRPr lang="zh-TW" altLang="en-US"/>
        </a:p>
      </dgm:t>
    </dgm:pt>
    <dgm:pt modelId="{FF494816-E9C1-4793-9942-920E1A493636}" type="pres">
      <dgm:prSet presAssocID="{5931EB61-EB19-4B74-A022-5ABDF06199C2}" presName="root2" presStyleCnt="0"/>
      <dgm:spPr/>
      <dgm:t>
        <a:bodyPr/>
        <a:lstStyle/>
        <a:p>
          <a:endParaRPr lang="zh-TW" altLang="en-US"/>
        </a:p>
      </dgm:t>
    </dgm:pt>
    <dgm:pt modelId="{9D5F6ECB-2A35-4887-8C8F-234027DE28E6}" type="pres">
      <dgm:prSet presAssocID="{5931EB61-EB19-4B74-A022-5ABDF06199C2}" presName="LevelTwoTextNode" presStyleLbl="node3" presStyleIdx="3" presStyleCnt="4" custLinFactNeighborX="-18858" custLinFactNeighborY="943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6553F67-0C0A-4DA4-9F12-ACF490F22B5A}" type="pres">
      <dgm:prSet presAssocID="{5931EB61-EB19-4B74-A022-5ABDF06199C2}" presName="level3hierChild" presStyleCnt="0"/>
      <dgm:spPr/>
      <dgm:t>
        <a:bodyPr/>
        <a:lstStyle/>
        <a:p>
          <a:endParaRPr lang="zh-TW" altLang="en-US"/>
        </a:p>
      </dgm:t>
    </dgm:pt>
  </dgm:ptLst>
  <dgm:cxnLst>
    <dgm:cxn modelId="{FCF14291-8D24-4D73-AB3E-36E18A7A3482}" type="presOf" srcId="{617C6FDF-C924-4067-BC40-1B8514A4F052}" destId="{7F1632AD-4D85-49A8-B7B0-11BFA81FA404}" srcOrd="0" destOrd="0" presId="urn:microsoft.com/office/officeart/2005/8/layout/hierarchy2"/>
    <dgm:cxn modelId="{B9418D04-C46D-4B74-96D2-7818D5B3AF5D}" type="presOf" srcId="{902DFE46-8CF9-4550-B2A4-AAC977B868A7}" destId="{5F24A6A0-1F82-4E71-AEF5-08DBAF44C858}" srcOrd="0" destOrd="0" presId="urn:microsoft.com/office/officeart/2005/8/layout/hierarchy2"/>
    <dgm:cxn modelId="{76EED29D-947E-4317-B13A-809D69BEF1B4}" type="presOf" srcId="{7B59EF67-D710-4900-A56D-C372E4E37643}" destId="{544A66E6-C5A6-48A5-AEDD-037177477319}" srcOrd="0" destOrd="0" presId="urn:microsoft.com/office/officeart/2005/8/layout/hierarchy2"/>
    <dgm:cxn modelId="{4B8E08F2-D2DF-4589-939E-9F6A6272CD46}" type="presOf" srcId="{5931EB61-EB19-4B74-A022-5ABDF06199C2}" destId="{9D5F6ECB-2A35-4887-8C8F-234027DE28E6}" srcOrd="0" destOrd="0" presId="urn:microsoft.com/office/officeart/2005/8/layout/hierarchy2"/>
    <dgm:cxn modelId="{87016181-947F-4C54-B09E-EFA853C0FAA2}" srcId="{BAF22C9B-A3D9-4C9F-BB33-8A111160450B}" destId="{70220659-69D5-4E52-B9C8-F60E2FD033D5}" srcOrd="0" destOrd="0" parTransId="{902DFE46-8CF9-4550-B2A4-AAC977B868A7}" sibTransId="{8A296AFE-F55F-42E3-8C83-B17AA789616B}"/>
    <dgm:cxn modelId="{488A2368-D76E-4571-BBB7-07F3370B9C1C}" type="presOf" srcId="{48364E0C-EC6E-4C1C-B3C8-B44D9C844C48}" destId="{667F5500-1F30-4B2F-8E5E-EF6952155943}" srcOrd="0" destOrd="0" presId="urn:microsoft.com/office/officeart/2005/8/layout/hierarchy2"/>
    <dgm:cxn modelId="{0EDC1172-8D16-47E3-99C1-3FEA827172CD}" type="presOf" srcId="{9C9F6B6F-C677-4D33-B7D5-5840F48D6B59}" destId="{EF027529-37FD-46F1-A8BF-1CFB0840B836}" srcOrd="1" destOrd="0" presId="urn:microsoft.com/office/officeart/2005/8/layout/hierarchy2"/>
    <dgm:cxn modelId="{DD7CAD93-0AF3-47A3-8013-2A4AF0A14D37}" srcId="{BF9F30A3-4733-4F8B-97F2-423EE49271BA}" destId="{BAF22C9B-A3D9-4C9F-BB33-8A111160450B}" srcOrd="0" destOrd="0" parTransId="{BE8AE2B3-C522-4A9F-BFBA-64942F5CB56E}" sibTransId="{55B8604A-C42D-45B1-BDAB-6AC1947C777B}"/>
    <dgm:cxn modelId="{2926141B-70D0-4630-9FD6-6B3F90FEFF86}" type="presOf" srcId="{902DFE46-8CF9-4550-B2A4-AAC977B868A7}" destId="{77FC95F7-94F9-43A5-B6C8-76A6B29CFF5D}" srcOrd="1" destOrd="0" presId="urn:microsoft.com/office/officeart/2005/8/layout/hierarchy2"/>
    <dgm:cxn modelId="{7999BEBB-7688-476C-951B-C0F36037E991}" type="presOf" srcId="{16F4E4E1-DD98-415E-BE7A-9B2B695DFF29}" destId="{8CD7990F-4E43-455D-B080-987D13CFDBBD}" srcOrd="0" destOrd="0" presId="urn:microsoft.com/office/officeart/2005/8/layout/hierarchy2"/>
    <dgm:cxn modelId="{DA5D0D3B-592E-46ED-98C5-DC7A3EA77384}" type="presOf" srcId="{EDEF1CD0-AD78-4223-8B1F-B58AEDFBD756}" destId="{CB5E89E5-6BE6-4BE1-830A-E23F28AF2A86}" srcOrd="0" destOrd="0" presId="urn:microsoft.com/office/officeart/2005/8/layout/hierarchy2"/>
    <dgm:cxn modelId="{69CC086F-5BE1-4DC2-AB49-D59CDF8CBE29}" srcId="{48364E0C-EC6E-4C1C-B3C8-B44D9C844C48}" destId="{5931EB61-EB19-4B74-A022-5ABDF06199C2}" srcOrd="0" destOrd="0" parTransId="{20B2F98D-C872-4904-BEE1-5F9F767F360A}" sibTransId="{61D9C1F0-864E-4A12-B52F-B86F50954868}"/>
    <dgm:cxn modelId="{C741C703-EA24-4B32-BA0F-DF566192CECE}" type="presOf" srcId="{BAF22C9B-A3D9-4C9F-BB33-8A111160450B}" destId="{7CC7415A-1E5C-4F7A-8ED6-98EE20B35D77}" srcOrd="0" destOrd="0" presId="urn:microsoft.com/office/officeart/2005/8/layout/hierarchy2"/>
    <dgm:cxn modelId="{D78DC375-687F-41B9-BE04-18481B8F5342}" type="presOf" srcId="{70220659-69D5-4E52-B9C8-F60E2FD033D5}" destId="{67B6A2D3-16B3-43CF-B706-B9BDD162DA84}" srcOrd="0" destOrd="0" presId="urn:microsoft.com/office/officeart/2005/8/layout/hierarchy2"/>
    <dgm:cxn modelId="{E6953D47-7E93-4162-AB79-DB7A514BF3D4}" type="presOf" srcId="{20B2F98D-C872-4904-BEE1-5F9F767F360A}" destId="{8C755FDA-8B51-46A4-B1AA-4BCFD1B8896A}" srcOrd="1" destOrd="0" presId="urn:microsoft.com/office/officeart/2005/8/layout/hierarchy2"/>
    <dgm:cxn modelId="{61EB368D-398D-4C5B-8E5D-ABE983A24946}" type="presOf" srcId="{BE8AE2B3-C522-4A9F-BFBA-64942F5CB56E}" destId="{88547B3C-C819-4D80-A41E-49470CE49E62}" srcOrd="0" destOrd="0" presId="urn:microsoft.com/office/officeart/2005/8/layout/hierarchy2"/>
    <dgm:cxn modelId="{8E5377E9-C9C5-4B97-AD59-09829C1D8CCB}" type="presOf" srcId="{C8FF2288-433E-49ED-B3F2-401021BEDFFC}" destId="{2A6D7623-89CE-45A5-A297-087A7E2792F0}" srcOrd="1" destOrd="0" presId="urn:microsoft.com/office/officeart/2005/8/layout/hierarchy2"/>
    <dgm:cxn modelId="{DEC88926-0089-4BCA-AF26-08058C98A00F}" type="presOf" srcId="{7B59EF67-D710-4900-A56D-C372E4E37643}" destId="{8A84964C-E48E-4E7F-BC64-7406A7222DB2}" srcOrd="1" destOrd="0" presId="urn:microsoft.com/office/officeart/2005/8/layout/hierarchy2"/>
    <dgm:cxn modelId="{21030187-D17C-4119-B31A-77A88311E6D4}" type="presOf" srcId="{9C9F6B6F-C677-4D33-B7D5-5840F48D6B59}" destId="{CB7D7139-BB12-4DC5-83CD-E90DF8CCE80A}" srcOrd="0" destOrd="0" presId="urn:microsoft.com/office/officeart/2005/8/layout/hierarchy2"/>
    <dgm:cxn modelId="{240F0D34-7FB8-4E54-BD04-C47E71C95EC9}" srcId="{BF9F30A3-4733-4F8B-97F2-423EE49271BA}" destId="{78B32D57-E5B9-4BE3-A65B-9BD58F291FD4}" srcOrd="1" destOrd="0" parTransId="{9C9F6B6F-C677-4D33-B7D5-5840F48D6B59}" sibTransId="{FE84818D-BD83-48EF-8592-A23744322778}"/>
    <dgm:cxn modelId="{E7DCFDA4-DE95-4E48-B0A5-5214AE51C2E2}" type="presOf" srcId="{C8FF2288-433E-49ED-B3F2-401021BEDFFC}" destId="{C9E3D823-4683-480A-AD38-DE3B18720B0D}" srcOrd="0" destOrd="0" presId="urn:microsoft.com/office/officeart/2005/8/layout/hierarchy2"/>
    <dgm:cxn modelId="{BC4321CF-20B4-4B2D-8C4D-06933A7F0C26}" srcId="{BF9F30A3-4733-4F8B-97F2-423EE49271BA}" destId="{48364E0C-EC6E-4C1C-B3C8-B44D9C844C48}" srcOrd="2" destOrd="0" parTransId="{7B59EF67-D710-4900-A56D-C372E4E37643}" sibTransId="{8B330049-1DF9-4B95-B42D-F232BB0A2FD9}"/>
    <dgm:cxn modelId="{84C159BB-EF72-4ECF-817E-A736EE6F1A06}" type="presOf" srcId="{BE8AE2B3-C522-4A9F-BFBA-64942F5CB56E}" destId="{6CE6B4CF-5FD7-4EC9-B14B-13CA951AAD24}" srcOrd="1" destOrd="0" presId="urn:microsoft.com/office/officeart/2005/8/layout/hierarchy2"/>
    <dgm:cxn modelId="{73516B7B-DDB3-4FFF-A4E6-52EE1CB40D15}" type="presOf" srcId="{20B2F98D-C872-4904-BEE1-5F9F767F360A}" destId="{EF15878A-0580-40E9-8213-0E3DB98C3F7A}" srcOrd="0" destOrd="0" presId="urn:microsoft.com/office/officeart/2005/8/layout/hierarchy2"/>
    <dgm:cxn modelId="{35B8ADB5-990A-41DC-9798-51473A8556DF}" srcId="{BAF22C9B-A3D9-4C9F-BB33-8A111160450B}" destId="{9B7B11C9-C75C-4754-93D1-2F29841AEBCE}" srcOrd="1" destOrd="0" parTransId="{C8FF2288-433E-49ED-B3F2-401021BEDFFC}" sibTransId="{ECB08080-3F38-4C55-A5E2-5AEA0033E2E5}"/>
    <dgm:cxn modelId="{EDC53FCA-BEFE-48EE-870B-8FE313DB1134}" type="presOf" srcId="{BF9F30A3-4733-4F8B-97F2-423EE49271BA}" destId="{DDC0F473-CDCE-4E04-B243-A052EE881C23}" srcOrd="0" destOrd="0" presId="urn:microsoft.com/office/officeart/2005/8/layout/hierarchy2"/>
    <dgm:cxn modelId="{4A4217F7-86C6-4760-B3F2-7465A3E60AB3}" type="presOf" srcId="{9B7B11C9-C75C-4754-93D1-2F29841AEBCE}" destId="{76790F7D-24F6-45DA-9463-B0639CDCD71B}" srcOrd="0" destOrd="0" presId="urn:microsoft.com/office/officeart/2005/8/layout/hierarchy2"/>
    <dgm:cxn modelId="{0387307D-68EE-42CF-9002-836C36D651DC}" type="presOf" srcId="{617C6FDF-C924-4067-BC40-1B8514A4F052}" destId="{875C3B8B-2F19-4F32-A130-90663EACF587}" srcOrd="1" destOrd="0" presId="urn:microsoft.com/office/officeart/2005/8/layout/hierarchy2"/>
    <dgm:cxn modelId="{F6F63EC3-27A6-4833-B5DB-CDD4638A9976}" type="presOf" srcId="{78B32D57-E5B9-4BE3-A65B-9BD58F291FD4}" destId="{06E147C4-7E47-4EB3-AB94-598DEFA28EE1}" srcOrd="0" destOrd="0" presId="urn:microsoft.com/office/officeart/2005/8/layout/hierarchy2"/>
    <dgm:cxn modelId="{76D0F940-FE0F-4267-B5E9-CD07D91EFE8B}" srcId="{78B32D57-E5B9-4BE3-A65B-9BD58F291FD4}" destId="{EDEF1CD0-AD78-4223-8B1F-B58AEDFBD756}" srcOrd="0" destOrd="0" parTransId="{617C6FDF-C924-4067-BC40-1B8514A4F052}" sibTransId="{F9620134-7AEB-4661-BD0D-0FB32048500D}"/>
    <dgm:cxn modelId="{5D83B140-03DE-4839-B939-FD06571CDA15}" srcId="{16F4E4E1-DD98-415E-BE7A-9B2B695DFF29}" destId="{BF9F30A3-4733-4F8B-97F2-423EE49271BA}" srcOrd="0" destOrd="0" parTransId="{C33F45DA-0C63-4D21-A15C-41A04C2B950E}" sibTransId="{E8FD52DC-AE28-4B05-92A5-174C730AE1B6}"/>
    <dgm:cxn modelId="{3862DE52-AE37-44BA-9209-06F1870CCC71}" type="presParOf" srcId="{8CD7990F-4E43-455D-B080-987D13CFDBBD}" destId="{D39B4E48-5FAC-441C-BF2A-D6A800858723}" srcOrd="0" destOrd="0" presId="urn:microsoft.com/office/officeart/2005/8/layout/hierarchy2"/>
    <dgm:cxn modelId="{72C011B6-FD7C-4ADE-B1AA-F5A537EFA42C}" type="presParOf" srcId="{D39B4E48-5FAC-441C-BF2A-D6A800858723}" destId="{DDC0F473-CDCE-4E04-B243-A052EE881C23}" srcOrd="0" destOrd="0" presId="urn:microsoft.com/office/officeart/2005/8/layout/hierarchy2"/>
    <dgm:cxn modelId="{9C702D45-9FCF-4F30-9D88-D0023EF9929E}" type="presParOf" srcId="{D39B4E48-5FAC-441C-BF2A-D6A800858723}" destId="{AE0C8A1A-D104-48E4-83B1-F3F35745C134}" srcOrd="1" destOrd="0" presId="urn:microsoft.com/office/officeart/2005/8/layout/hierarchy2"/>
    <dgm:cxn modelId="{16A051AB-A87C-4406-8B96-43D566D9AAB1}" type="presParOf" srcId="{AE0C8A1A-D104-48E4-83B1-F3F35745C134}" destId="{88547B3C-C819-4D80-A41E-49470CE49E62}" srcOrd="0" destOrd="0" presId="urn:microsoft.com/office/officeart/2005/8/layout/hierarchy2"/>
    <dgm:cxn modelId="{73BECA99-8321-4DB3-B1D6-CDCE7F343993}" type="presParOf" srcId="{88547B3C-C819-4D80-A41E-49470CE49E62}" destId="{6CE6B4CF-5FD7-4EC9-B14B-13CA951AAD24}" srcOrd="0" destOrd="0" presId="urn:microsoft.com/office/officeart/2005/8/layout/hierarchy2"/>
    <dgm:cxn modelId="{0987D018-91AC-4A30-8EF6-D97D9E2669EB}" type="presParOf" srcId="{AE0C8A1A-D104-48E4-83B1-F3F35745C134}" destId="{7E6E741C-AE33-44FD-AE41-8F82C12B7967}" srcOrd="1" destOrd="0" presId="urn:microsoft.com/office/officeart/2005/8/layout/hierarchy2"/>
    <dgm:cxn modelId="{A6464A90-97F6-48CA-A952-3B83FB0EBAFA}" type="presParOf" srcId="{7E6E741C-AE33-44FD-AE41-8F82C12B7967}" destId="{7CC7415A-1E5C-4F7A-8ED6-98EE20B35D77}" srcOrd="0" destOrd="0" presId="urn:microsoft.com/office/officeart/2005/8/layout/hierarchy2"/>
    <dgm:cxn modelId="{17C97FAE-812F-4CA3-BAA1-E0295F391749}" type="presParOf" srcId="{7E6E741C-AE33-44FD-AE41-8F82C12B7967}" destId="{1D9DC3E2-8213-4B12-9743-EFDB4094AD91}" srcOrd="1" destOrd="0" presId="urn:microsoft.com/office/officeart/2005/8/layout/hierarchy2"/>
    <dgm:cxn modelId="{4DB88177-8FD7-41FB-9C23-A99009FC1799}" type="presParOf" srcId="{1D9DC3E2-8213-4B12-9743-EFDB4094AD91}" destId="{5F24A6A0-1F82-4E71-AEF5-08DBAF44C858}" srcOrd="0" destOrd="0" presId="urn:microsoft.com/office/officeart/2005/8/layout/hierarchy2"/>
    <dgm:cxn modelId="{6653CBCC-6614-480C-AF43-34E180C38CD2}" type="presParOf" srcId="{5F24A6A0-1F82-4E71-AEF5-08DBAF44C858}" destId="{77FC95F7-94F9-43A5-B6C8-76A6B29CFF5D}" srcOrd="0" destOrd="0" presId="urn:microsoft.com/office/officeart/2005/8/layout/hierarchy2"/>
    <dgm:cxn modelId="{6D8BC8BE-1886-4FDB-960A-E56C491DF82E}" type="presParOf" srcId="{1D9DC3E2-8213-4B12-9743-EFDB4094AD91}" destId="{43A27340-70B2-48B3-89A2-E1BA35DB0668}" srcOrd="1" destOrd="0" presId="urn:microsoft.com/office/officeart/2005/8/layout/hierarchy2"/>
    <dgm:cxn modelId="{712108DF-45FB-4641-A029-AAB96611DBF8}" type="presParOf" srcId="{43A27340-70B2-48B3-89A2-E1BA35DB0668}" destId="{67B6A2D3-16B3-43CF-B706-B9BDD162DA84}" srcOrd="0" destOrd="0" presId="urn:microsoft.com/office/officeart/2005/8/layout/hierarchy2"/>
    <dgm:cxn modelId="{0C8DC51F-5A09-485C-8EBA-DC31BD210579}" type="presParOf" srcId="{43A27340-70B2-48B3-89A2-E1BA35DB0668}" destId="{2440678E-B4DF-4587-997D-2021BB9D5127}" srcOrd="1" destOrd="0" presId="urn:microsoft.com/office/officeart/2005/8/layout/hierarchy2"/>
    <dgm:cxn modelId="{B8760295-6713-4AEE-B666-10750B7BB677}" type="presParOf" srcId="{1D9DC3E2-8213-4B12-9743-EFDB4094AD91}" destId="{C9E3D823-4683-480A-AD38-DE3B18720B0D}" srcOrd="2" destOrd="0" presId="urn:microsoft.com/office/officeart/2005/8/layout/hierarchy2"/>
    <dgm:cxn modelId="{5063F1A8-636D-40D5-98C9-834BCDD28583}" type="presParOf" srcId="{C9E3D823-4683-480A-AD38-DE3B18720B0D}" destId="{2A6D7623-89CE-45A5-A297-087A7E2792F0}" srcOrd="0" destOrd="0" presId="urn:microsoft.com/office/officeart/2005/8/layout/hierarchy2"/>
    <dgm:cxn modelId="{6C2AC2B3-8E87-464D-A6CF-30D5A11CA940}" type="presParOf" srcId="{1D9DC3E2-8213-4B12-9743-EFDB4094AD91}" destId="{DE9BCAA3-E12A-475E-9FD3-36706EF9E975}" srcOrd="3" destOrd="0" presId="urn:microsoft.com/office/officeart/2005/8/layout/hierarchy2"/>
    <dgm:cxn modelId="{489A6786-7C62-47C5-B8E0-927918916B95}" type="presParOf" srcId="{DE9BCAA3-E12A-475E-9FD3-36706EF9E975}" destId="{76790F7D-24F6-45DA-9463-B0639CDCD71B}" srcOrd="0" destOrd="0" presId="urn:microsoft.com/office/officeart/2005/8/layout/hierarchy2"/>
    <dgm:cxn modelId="{1905F625-CE26-4DDC-A66A-171545E067AC}" type="presParOf" srcId="{DE9BCAA3-E12A-475E-9FD3-36706EF9E975}" destId="{28B33761-684A-4538-9AF1-E035FD0EA548}" srcOrd="1" destOrd="0" presId="urn:microsoft.com/office/officeart/2005/8/layout/hierarchy2"/>
    <dgm:cxn modelId="{7499EBB5-BF9C-48E4-81B7-26110B45DD27}" type="presParOf" srcId="{AE0C8A1A-D104-48E4-83B1-F3F35745C134}" destId="{CB7D7139-BB12-4DC5-83CD-E90DF8CCE80A}" srcOrd="2" destOrd="0" presId="urn:microsoft.com/office/officeart/2005/8/layout/hierarchy2"/>
    <dgm:cxn modelId="{39241F8C-0BCE-4688-8541-2AEAFB0E0BFF}" type="presParOf" srcId="{CB7D7139-BB12-4DC5-83CD-E90DF8CCE80A}" destId="{EF027529-37FD-46F1-A8BF-1CFB0840B836}" srcOrd="0" destOrd="0" presId="urn:microsoft.com/office/officeart/2005/8/layout/hierarchy2"/>
    <dgm:cxn modelId="{4D8C03C3-A29F-4772-9F57-E7DB6B1F9FD0}" type="presParOf" srcId="{AE0C8A1A-D104-48E4-83B1-F3F35745C134}" destId="{A2A06620-D147-4221-A035-7C28C01A5EF2}" srcOrd="3" destOrd="0" presId="urn:microsoft.com/office/officeart/2005/8/layout/hierarchy2"/>
    <dgm:cxn modelId="{42298DBC-8260-4C8E-A548-A19D34F721D1}" type="presParOf" srcId="{A2A06620-D147-4221-A035-7C28C01A5EF2}" destId="{06E147C4-7E47-4EB3-AB94-598DEFA28EE1}" srcOrd="0" destOrd="0" presId="urn:microsoft.com/office/officeart/2005/8/layout/hierarchy2"/>
    <dgm:cxn modelId="{10B875FB-F321-4BA4-9012-92D44F12C9EC}" type="presParOf" srcId="{A2A06620-D147-4221-A035-7C28C01A5EF2}" destId="{D40AB6F7-258C-4DC7-BAB4-ADC32EA9515C}" srcOrd="1" destOrd="0" presId="urn:microsoft.com/office/officeart/2005/8/layout/hierarchy2"/>
    <dgm:cxn modelId="{C0887246-6231-487D-A31A-36FBFA26EC60}" type="presParOf" srcId="{D40AB6F7-258C-4DC7-BAB4-ADC32EA9515C}" destId="{7F1632AD-4D85-49A8-B7B0-11BFA81FA404}" srcOrd="0" destOrd="0" presId="urn:microsoft.com/office/officeart/2005/8/layout/hierarchy2"/>
    <dgm:cxn modelId="{731F2A31-8210-4341-A09C-6095C086EAB8}" type="presParOf" srcId="{7F1632AD-4D85-49A8-B7B0-11BFA81FA404}" destId="{875C3B8B-2F19-4F32-A130-90663EACF587}" srcOrd="0" destOrd="0" presId="urn:microsoft.com/office/officeart/2005/8/layout/hierarchy2"/>
    <dgm:cxn modelId="{39E655A4-6518-4C34-A8DF-83DF23E2A294}" type="presParOf" srcId="{D40AB6F7-258C-4DC7-BAB4-ADC32EA9515C}" destId="{15B66691-AEC2-42BA-90A9-94D1DCA9367C}" srcOrd="1" destOrd="0" presId="urn:microsoft.com/office/officeart/2005/8/layout/hierarchy2"/>
    <dgm:cxn modelId="{B39D589E-7F29-473D-A40A-ABA0A9FC5E3A}" type="presParOf" srcId="{15B66691-AEC2-42BA-90A9-94D1DCA9367C}" destId="{CB5E89E5-6BE6-4BE1-830A-E23F28AF2A86}" srcOrd="0" destOrd="0" presId="urn:microsoft.com/office/officeart/2005/8/layout/hierarchy2"/>
    <dgm:cxn modelId="{A9223C30-7465-4918-9689-FB7BFD4E1A51}" type="presParOf" srcId="{15B66691-AEC2-42BA-90A9-94D1DCA9367C}" destId="{450E4585-AA68-4446-9143-F3BB7D89072A}" srcOrd="1" destOrd="0" presId="urn:microsoft.com/office/officeart/2005/8/layout/hierarchy2"/>
    <dgm:cxn modelId="{D0DD3076-422B-4C00-A7A3-93B7F798BD93}" type="presParOf" srcId="{AE0C8A1A-D104-48E4-83B1-F3F35745C134}" destId="{544A66E6-C5A6-48A5-AEDD-037177477319}" srcOrd="4" destOrd="0" presId="urn:microsoft.com/office/officeart/2005/8/layout/hierarchy2"/>
    <dgm:cxn modelId="{0291A76F-C0B3-4F0A-A594-2535B290B27E}" type="presParOf" srcId="{544A66E6-C5A6-48A5-AEDD-037177477319}" destId="{8A84964C-E48E-4E7F-BC64-7406A7222DB2}" srcOrd="0" destOrd="0" presId="urn:microsoft.com/office/officeart/2005/8/layout/hierarchy2"/>
    <dgm:cxn modelId="{1104E68E-0B38-4D9E-8D08-98A30EE98C74}" type="presParOf" srcId="{AE0C8A1A-D104-48E4-83B1-F3F35745C134}" destId="{6B5CB8F1-EE85-4C93-9301-2885A506478F}" srcOrd="5" destOrd="0" presId="urn:microsoft.com/office/officeart/2005/8/layout/hierarchy2"/>
    <dgm:cxn modelId="{403E2213-46F4-4A42-A24F-41399E39AED7}" type="presParOf" srcId="{6B5CB8F1-EE85-4C93-9301-2885A506478F}" destId="{667F5500-1F30-4B2F-8E5E-EF6952155943}" srcOrd="0" destOrd="0" presId="urn:microsoft.com/office/officeart/2005/8/layout/hierarchy2"/>
    <dgm:cxn modelId="{8A2E5077-C11B-442C-8518-5C6E2C8AF035}" type="presParOf" srcId="{6B5CB8F1-EE85-4C93-9301-2885A506478F}" destId="{E802DC8D-56A4-46A5-941F-7CC0DB6C181F}" srcOrd="1" destOrd="0" presId="urn:microsoft.com/office/officeart/2005/8/layout/hierarchy2"/>
    <dgm:cxn modelId="{7E1AC484-DD29-4503-986B-43BDE0AD5086}" type="presParOf" srcId="{E802DC8D-56A4-46A5-941F-7CC0DB6C181F}" destId="{EF15878A-0580-40E9-8213-0E3DB98C3F7A}" srcOrd="0" destOrd="0" presId="urn:microsoft.com/office/officeart/2005/8/layout/hierarchy2"/>
    <dgm:cxn modelId="{28866F48-9C48-4B78-9775-D5579635030F}" type="presParOf" srcId="{EF15878A-0580-40E9-8213-0E3DB98C3F7A}" destId="{8C755FDA-8B51-46A4-B1AA-4BCFD1B8896A}" srcOrd="0" destOrd="0" presId="urn:microsoft.com/office/officeart/2005/8/layout/hierarchy2"/>
    <dgm:cxn modelId="{1B062B3A-6369-4C85-B8F6-2D70E807F029}" type="presParOf" srcId="{E802DC8D-56A4-46A5-941F-7CC0DB6C181F}" destId="{FF494816-E9C1-4793-9942-920E1A493636}" srcOrd="1" destOrd="0" presId="urn:microsoft.com/office/officeart/2005/8/layout/hierarchy2"/>
    <dgm:cxn modelId="{9189556B-0373-430D-B8E6-83B112EBAB33}" type="presParOf" srcId="{FF494816-E9C1-4793-9942-920E1A493636}" destId="{9D5F6ECB-2A35-4887-8C8F-234027DE28E6}" srcOrd="0" destOrd="0" presId="urn:microsoft.com/office/officeart/2005/8/layout/hierarchy2"/>
    <dgm:cxn modelId="{76A606ED-24F4-4CF9-9498-E1EDC573C68A}" type="presParOf" srcId="{FF494816-E9C1-4793-9942-920E1A493636}" destId="{D6553F67-0C0A-4DA4-9F12-ACF490F22B5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C0F473-CDCE-4E04-B243-A052EE881C23}">
      <dsp:nvSpPr>
        <dsp:cNvPr id="0" name=""/>
        <dsp:cNvSpPr/>
      </dsp:nvSpPr>
      <dsp:spPr>
        <a:xfrm>
          <a:off x="0" y="3005550"/>
          <a:ext cx="1307658" cy="1226075"/>
        </a:xfrm>
        <a:prstGeom prst="roundRect">
          <a:avLst>
            <a:gd name="adj" fmla="val 10000"/>
          </a:avLst>
        </a:prstGeom>
        <a:solidFill>
          <a:srgbClr val="65B034">
            <a:hueOff val="0"/>
            <a:satOff val="0"/>
            <a:lumOff val="0"/>
          </a:srgbClr>
        </a:solidFill>
        <a:ln>
          <a:noFill/>
        </a:ln>
        <a:effectLst/>
        <a:sp3d extrusionH="381000" contourW="38100" prstMaterial="matte">
          <a:contourClr>
            <a:sysClr val="window" lastClr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>
              <a:solidFill>
                <a:sysClr val="window" lastClr="FFFFFF"/>
              </a:solidFill>
              <a:latin typeface="新細明體"/>
              <a:ea typeface="新細明體"/>
              <a:cs typeface="+mn-cs"/>
            </a:rPr>
            <a:t>Search</a:t>
          </a:r>
          <a:endParaRPr lang="zh-TW" altLang="en-US" sz="2000" kern="1200" dirty="0">
            <a:solidFill>
              <a:sysClr val="window" lastClr="FFFFFF"/>
            </a:solidFill>
            <a:latin typeface="新細明體"/>
            <a:ea typeface="新細明體"/>
            <a:cs typeface="+mn-cs"/>
          </a:endParaRPr>
        </a:p>
      </dsp:txBody>
      <dsp:txXfrm>
        <a:off x="35911" y="3041461"/>
        <a:ext cx="1235836" cy="1154253"/>
      </dsp:txXfrm>
    </dsp:sp>
    <dsp:sp modelId="{88547B3C-C819-4D80-A41E-49470CE49E62}">
      <dsp:nvSpPr>
        <dsp:cNvPr id="0" name=""/>
        <dsp:cNvSpPr/>
      </dsp:nvSpPr>
      <dsp:spPr>
        <a:xfrm rot="18098018">
          <a:off x="860980" y="2802710"/>
          <a:ext cx="1878716" cy="32180"/>
        </a:xfrm>
        <a:custGeom>
          <a:avLst/>
          <a:gdLst/>
          <a:ahLst/>
          <a:cxnLst/>
          <a:rect l="0" t="0" r="0" b="0"/>
          <a:pathLst>
            <a:path>
              <a:moveTo>
                <a:pt x="0" y="22895"/>
              </a:moveTo>
              <a:lnTo>
                <a:pt x="1697461" y="22895"/>
              </a:lnTo>
            </a:path>
          </a:pathLst>
        </a:custGeom>
        <a:noFill/>
        <a:ln w="25400" cap="flat" cmpd="sng" algn="ctr">
          <a:solidFill>
            <a:srgbClr val="65B034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0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新細明體"/>
            <a:ea typeface="新細明體"/>
            <a:cs typeface="+mn-cs"/>
          </a:endParaRPr>
        </a:p>
      </dsp:txBody>
      <dsp:txXfrm>
        <a:off x="1735715" y="2834155"/>
        <a:ext cx="0" cy="0"/>
      </dsp:txXfrm>
    </dsp:sp>
    <dsp:sp modelId="{7CC7415A-1E5C-4F7A-8ED6-98EE20B35D77}">
      <dsp:nvSpPr>
        <dsp:cNvPr id="0" name=""/>
        <dsp:cNvSpPr/>
      </dsp:nvSpPr>
      <dsp:spPr>
        <a:xfrm>
          <a:off x="2293018" y="1427830"/>
          <a:ext cx="1679821" cy="1182365"/>
        </a:xfrm>
        <a:prstGeom prst="roundRect">
          <a:avLst>
            <a:gd name="adj" fmla="val 10000"/>
          </a:avLst>
        </a:prstGeom>
        <a:solidFill>
          <a:srgbClr val="65B034">
            <a:hueOff val="0"/>
            <a:satOff val="0"/>
            <a:lumOff val="0"/>
            <a:alphaOff val="0"/>
          </a:srgbClr>
        </a:solidFill>
        <a:ln>
          <a:noFill/>
        </a:ln>
        <a:effectLst/>
        <a:sp3d extrusionH="381000" contourW="38100" prstMaterial="matte">
          <a:contourClr>
            <a:sysClr val="window" lastClr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b="1" kern="1200" dirty="0" smtClean="0">
              <a:solidFill>
                <a:sysClr val="window" lastClr="FFFFFF"/>
              </a:solidFill>
              <a:latin typeface="新細明體"/>
              <a:ea typeface="新細明體"/>
              <a:cs typeface="+mn-cs"/>
            </a:rPr>
            <a:t>PPC</a:t>
          </a:r>
          <a:endParaRPr lang="zh-TW" altLang="en-US" sz="2400" b="1" kern="1200" dirty="0">
            <a:solidFill>
              <a:sysClr val="window" lastClr="FFFFFF"/>
            </a:solidFill>
            <a:latin typeface="新細明體"/>
            <a:ea typeface="新細明體"/>
            <a:cs typeface="+mn-cs"/>
          </a:endParaRPr>
        </a:p>
      </dsp:txBody>
      <dsp:txXfrm>
        <a:off x="2327648" y="1462460"/>
        <a:ext cx="1610561" cy="1113105"/>
      </dsp:txXfrm>
    </dsp:sp>
    <dsp:sp modelId="{5F24A6A0-1F82-4E71-AEF5-08DBAF44C858}">
      <dsp:nvSpPr>
        <dsp:cNvPr id="0" name=""/>
        <dsp:cNvSpPr/>
      </dsp:nvSpPr>
      <dsp:spPr>
        <a:xfrm rot="20318540">
          <a:off x="3936676" y="1811143"/>
          <a:ext cx="1053187" cy="32180"/>
        </a:xfrm>
        <a:custGeom>
          <a:avLst/>
          <a:gdLst/>
          <a:ahLst/>
          <a:cxnLst/>
          <a:rect l="0" t="0" r="0" b="0"/>
          <a:pathLst>
            <a:path>
              <a:moveTo>
                <a:pt x="0" y="22895"/>
              </a:moveTo>
              <a:lnTo>
                <a:pt x="951510" y="22895"/>
              </a:lnTo>
            </a:path>
          </a:pathLst>
        </a:custGeom>
        <a:noFill/>
        <a:ln w="25400" cap="flat" cmpd="sng" algn="ctr">
          <a:solidFill>
            <a:srgbClr val="65B034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0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新細明體"/>
            <a:ea typeface="新細明體"/>
            <a:cs typeface="+mn-cs"/>
          </a:endParaRPr>
        </a:p>
      </dsp:txBody>
      <dsp:txXfrm>
        <a:off x="4429159" y="1812300"/>
        <a:ext cx="0" cy="0"/>
      </dsp:txXfrm>
    </dsp:sp>
    <dsp:sp modelId="{67B6A2D3-16B3-43CF-B706-B9BDD162DA84}">
      <dsp:nvSpPr>
        <dsp:cNvPr id="0" name=""/>
        <dsp:cNvSpPr/>
      </dsp:nvSpPr>
      <dsp:spPr>
        <a:xfrm>
          <a:off x="4953700" y="1022416"/>
          <a:ext cx="2452150" cy="1226075"/>
        </a:xfrm>
        <a:prstGeom prst="roundRect">
          <a:avLst>
            <a:gd name="adj" fmla="val 10000"/>
          </a:avLst>
        </a:prstGeom>
        <a:solidFill>
          <a:srgbClr val="65B034">
            <a:hueOff val="0"/>
            <a:satOff val="0"/>
            <a:lumOff val="0"/>
            <a:alphaOff val="0"/>
          </a:srgbClr>
        </a:solidFill>
        <a:ln>
          <a:noFill/>
        </a:ln>
        <a:effectLst/>
        <a:sp3d extrusionH="381000" contourW="38100" prstMaterial="matte">
          <a:contourClr>
            <a:sysClr val="window" lastClr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Health Related content </a:t>
          </a:r>
          <a:endParaRPr lang="zh-TW" altLang="en-US" sz="1400" kern="1200" dirty="0">
            <a:solidFill>
              <a:sysClr val="window" lastClr="FFFFFF"/>
            </a:solidFill>
            <a:latin typeface="Calibri"/>
            <a:ea typeface="新細明體"/>
            <a:cs typeface="+mn-cs"/>
          </a:endParaRPr>
        </a:p>
      </dsp:txBody>
      <dsp:txXfrm>
        <a:off x="4989611" y="1058327"/>
        <a:ext cx="2380328" cy="1154253"/>
      </dsp:txXfrm>
    </dsp:sp>
    <dsp:sp modelId="{C9E3D823-4683-480A-AD38-DE3B18720B0D}">
      <dsp:nvSpPr>
        <dsp:cNvPr id="0" name=""/>
        <dsp:cNvSpPr/>
      </dsp:nvSpPr>
      <dsp:spPr>
        <a:xfrm rot="2062358">
          <a:off x="3862009" y="2361261"/>
          <a:ext cx="1269416" cy="32180"/>
        </a:xfrm>
        <a:custGeom>
          <a:avLst/>
          <a:gdLst/>
          <a:ahLst/>
          <a:cxnLst/>
          <a:rect l="0" t="0" r="0" b="0"/>
          <a:pathLst>
            <a:path>
              <a:moveTo>
                <a:pt x="0" y="22895"/>
              </a:moveTo>
              <a:lnTo>
                <a:pt x="1123142" y="22895"/>
              </a:lnTo>
            </a:path>
          </a:pathLst>
        </a:custGeom>
        <a:noFill/>
        <a:ln w="25400" cap="flat" cmpd="sng" algn="ctr">
          <a:solidFill>
            <a:srgbClr val="65B034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0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新細明體"/>
            <a:ea typeface="新細明體"/>
            <a:cs typeface="+mn-cs"/>
          </a:endParaRPr>
        </a:p>
      </dsp:txBody>
      <dsp:txXfrm>
        <a:off x="4488440" y="2333241"/>
        <a:ext cx="0" cy="0"/>
      </dsp:txXfrm>
    </dsp:sp>
    <dsp:sp modelId="{76790F7D-24F6-45DA-9463-B0639CDCD71B}">
      <dsp:nvSpPr>
        <dsp:cNvPr id="0" name=""/>
        <dsp:cNvSpPr/>
      </dsp:nvSpPr>
      <dsp:spPr>
        <a:xfrm>
          <a:off x="5020594" y="2444087"/>
          <a:ext cx="2098746" cy="583207"/>
        </a:xfrm>
        <a:prstGeom prst="roundRect">
          <a:avLst>
            <a:gd name="adj" fmla="val 10000"/>
          </a:avLst>
        </a:prstGeom>
        <a:solidFill>
          <a:srgbClr val="65B034">
            <a:hueOff val="0"/>
            <a:satOff val="0"/>
            <a:lumOff val="0"/>
            <a:alphaOff val="0"/>
          </a:srgbClr>
        </a:solidFill>
        <a:ln>
          <a:noFill/>
        </a:ln>
        <a:effectLst/>
        <a:sp3d extrusionH="381000" contourW="38100" prstMaterial="matte">
          <a:contourClr>
            <a:sysClr val="window" lastClr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Deduping</a:t>
          </a:r>
          <a:r>
            <a:rPr lang="en-US" sz="14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PPC content to maximize first screen of SERP on Yahoo</a:t>
          </a:r>
          <a:endParaRPr lang="zh-TW" altLang="en-US" sz="1400" kern="1200" dirty="0">
            <a:solidFill>
              <a:sysClr val="window" lastClr="FFFFFF"/>
            </a:solidFill>
            <a:latin typeface="Calibri"/>
            <a:ea typeface="新細明體"/>
            <a:cs typeface="+mn-cs"/>
          </a:endParaRPr>
        </a:p>
      </dsp:txBody>
      <dsp:txXfrm>
        <a:off x="5037676" y="2461169"/>
        <a:ext cx="2064582" cy="549043"/>
      </dsp:txXfrm>
    </dsp:sp>
    <dsp:sp modelId="{CB7D7139-BB12-4DC5-83CD-E90DF8CCE80A}">
      <dsp:nvSpPr>
        <dsp:cNvPr id="0" name=""/>
        <dsp:cNvSpPr/>
      </dsp:nvSpPr>
      <dsp:spPr>
        <a:xfrm rot="104586">
          <a:off x="1307407" y="3618973"/>
          <a:ext cx="1083260" cy="32180"/>
        </a:xfrm>
        <a:custGeom>
          <a:avLst/>
          <a:gdLst/>
          <a:ahLst/>
          <a:cxnLst/>
          <a:rect l="0" t="0" r="0" b="0"/>
          <a:pathLst>
            <a:path>
              <a:moveTo>
                <a:pt x="0" y="22895"/>
              </a:moveTo>
              <a:lnTo>
                <a:pt x="907543" y="22895"/>
              </a:lnTo>
            </a:path>
          </a:pathLst>
        </a:custGeom>
        <a:noFill/>
        <a:ln w="25400" cap="flat" cmpd="sng" algn="ctr">
          <a:solidFill>
            <a:srgbClr val="65B034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0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新細明體"/>
            <a:ea typeface="新細明體"/>
            <a:cs typeface="+mn-cs"/>
          </a:endParaRPr>
        </a:p>
      </dsp:txBody>
      <dsp:txXfrm>
        <a:off x="1822792" y="3607170"/>
        <a:ext cx="0" cy="0"/>
      </dsp:txXfrm>
    </dsp:sp>
    <dsp:sp modelId="{06E147C4-7E47-4EB3-AB94-598DEFA28EE1}">
      <dsp:nvSpPr>
        <dsp:cNvPr id="0" name=""/>
        <dsp:cNvSpPr/>
      </dsp:nvSpPr>
      <dsp:spPr>
        <a:xfrm>
          <a:off x="2390417" y="3038501"/>
          <a:ext cx="1729600" cy="1226075"/>
        </a:xfrm>
        <a:prstGeom prst="roundRect">
          <a:avLst>
            <a:gd name="adj" fmla="val 10000"/>
          </a:avLst>
        </a:prstGeom>
        <a:solidFill>
          <a:srgbClr val="65B034">
            <a:hueOff val="0"/>
            <a:satOff val="0"/>
            <a:lumOff val="0"/>
            <a:alphaOff val="0"/>
          </a:srgbClr>
        </a:solidFill>
        <a:ln>
          <a:noFill/>
        </a:ln>
        <a:effectLst/>
        <a:sp3d extrusionH="381000" contourW="38100" prstMaterial="matte">
          <a:contourClr>
            <a:sysClr val="window" lastClr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b="1" kern="1200" dirty="0" smtClean="0">
              <a:solidFill>
                <a:sysClr val="window" lastClr="FFFFFF"/>
              </a:solidFill>
              <a:latin typeface="新細明體"/>
              <a:ea typeface="新細明體"/>
              <a:cs typeface="+mn-cs"/>
            </a:rPr>
            <a:t>SEO</a:t>
          </a:r>
          <a:endParaRPr lang="zh-TW" altLang="en-US" sz="2400" b="1" kern="1200" dirty="0">
            <a:solidFill>
              <a:sysClr val="window" lastClr="FFFFFF"/>
            </a:solidFill>
            <a:latin typeface="新細明體"/>
            <a:ea typeface="新細明體"/>
            <a:cs typeface="+mn-cs"/>
          </a:endParaRPr>
        </a:p>
      </dsp:txBody>
      <dsp:txXfrm>
        <a:off x="2426328" y="3074412"/>
        <a:ext cx="1657778" cy="1154253"/>
      </dsp:txXfrm>
    </dsp:sp>
    <dsp:sp modelId="{7F1632AD-4D85-49A8-B7B0-11BFA81FA404}">
      <dsp:nvSpPr>
        <dsp:cNvPr id="0" name=""/>
        <dsp:cNvSpPr/>
      </dsp:nvSpPr>
      <dsp:spPr>
        <a:xfrm rot="1191667">
          <a:off x="4095083" y="3777869"/>
          <a:ext cx="838407" cy="32180"/>
        </a:xfrm>
        <a:custGeom>
          <a:avLst/>
          <a:gdLst/>
          <a:ahLst/>
          <a:cxnLst/>
          <a:rect l="0" t="0" r="0" b="0"/>
          <a:pathLst>
            <a:path>
              <a:moveTo>
                <a:pt x="0" y="22895"/>
              </a:moveTo>
              <a:lnTo>
                <a:pt x="756347" y="22895"/>
              </a:lnTo>
            </a:path>
          </a:pathLst>
        </a:custGeom>
        <a:noFill/>
        <a:ln w="25400" cap="flat" cmpd="sng" algn="ctr">
          <a:solidFill>
            <a:srgbClr val="65B034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0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新細明體"/>
            <a:ea typeface="新細明體"/>
            <a:cs typeface="+mn-cs"/>
          </a:endParaRPr>
        </a:p>
      </dsp:txBody>
      <dsp:txXfrm>
        <a:off x="4501694" y="3767125"/>
        <a:ext cx="0" cy="0"/>
      </dsp:txXfrm>
    </dsp:sp>
    <dsp:sp modelId="{CB5E89E5-6BE6-4BE1-830A-E23F28AF2A86}">
      <dsp:nvSpPr>
        <dsp:cNvPr id="0" name=""/>
        <dsp:cNvSpPr/>
      </dsp:nvSpPr>
      <dsp:spPr>
        <a:xfrm>
          <a:off x="4908556" y="3323342"/>
          <a:ext cx="2452150" cy="1226075"/>
        </a:xfrm>
        <a:prstGeom prst="roundRect">
          <a:avLst>
            <a:gd name="adj" fmla="val 10000"/>
          </a:avLst>
        </a:prstGeom>
        <a:solidFill>
          <a:srgbClr val="65B034">
            <a:hueOff val="0"/>
            <a:satOff val="0"/>
            <a:lumOff val="0"/>
            <a:alphaOff val="0"/>
          </a:srgbClr>
        </a:solidFill>
        <a:ln>
          <a:noFill/>
        </a:ln>
        <a:effectLst/>
        <a:sp3d extrusionH="381000" contourW="38100" prstMaterial="matte">
          <a:contourClr>
            <a:sysClr val="window" lastClr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Synthesize search engine friendliness into the My Health Plus site resulting in higher ranking</a:t>
          </a:r>
          <a:endParaRPr lang="zh-TW" altLang="en-US" sz="1400" kern="1200" dirty="0">
            <a:solidFill>
              <a:sysClr val="window" lastClr="FFFFFF"/>
            </a:solidFill>
            <a:latin typeface="新細明體"/>
            <a:ea typeface="新細明體"/>
            <a:cs typeface="+mn-cs"/>
          </a:endParaRPr>
        </a:p>
      </dsp:txBody>
      <dsp:txXfrm>
        <a:off x="4944467" y="3359253"/>
        <a:ext cx="2380328" cy="1154253"/>
      </dsp:txXfrm>
    </dsp:sp>
    <dsp:sp modelId="{544A66E6-C5A6-48A5-AEDD-037177477319}">
      <dsp:nvSpPr>
        <dsp:cNvPr id="0" name=""/>
        <dsp:cNvSpPr/>
      </dsp:nvSpPr>
      <dsp:spPr>
        <a:xfrm rot="3752462">
          <a:off x="738758" y="4539259"/>
          <a:ext cx="2111389" cy="32180"/>
        </a:xfrm>
        <a:custGeom>
          <a:avLst/>
          <a:gdLst/>
          <a:ahLst/>
          <a:cxnLst/>
          <a:rect l="0" t="0" r="0" b="0"/>
          <a:pathLst>
            <a:path>
              <a:moveTo>
                <a:pt x="0" y="22895"/>
              </a:moveTo>
              <a:lnTo>
                <a:pt x="1697768" y="22895"/>
              </a:lnTo>
            </a:path>
          </a:pathLst>
        </a:custGeom>
        <a:noFill/>
        <a:ln w="25400" cap="flat" cmpd="sng" algn="ctr">
          <a:solidFill>
            <a:srgbClr val="65B034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0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新細明體"/>
            <a:ea typeface="新細明體"/>
            <a:cs typeface="+mn-cs"/>
          </a:endParaRPr>
        </a:p>
      </dsp:txBody>
      <dsp:txXfrm>
        <a:off x="1816951" y="4484171"/>
        <a:ext cx="0" cy="0"/>
      </dsp:txXfrm>
    </dsp:sp>
    <dsp:sp modelId="{667F5500-1F30-4B2F-8E5E-EF6952155943}">
      <dsp:nvSpPr>
        <dsp:cNvPr id="0" name=""/>
        <dsp:cNvSpPr/>
      </dsp:nvSpPr>
      <dsp:spPr>
        <a:xfrm>
          <a:off x="2281248" y="4879073"/>
          <a:ext cx="1961622" cy="1226075"/>
        </a:xfrm>
        <a:prstGeom prst="roundRect">
          <a:avLst>
            <a:gd name="adj" fmla="val 10000"/>
          </a:avLst>
        </a:prstGeom>
        <a:solidFill>
          <a:srgbClr val="65B034">
            <a:hueOff val="0"/>
            <a:satOff val="0"/>
            <a:lumOff val="0"/>
            <a:alphaOff val="0"/>
          </a:srgbClr>
        </a:solidFill>
        <a:ln>
          <a:noFill/>
        </a:ln>
        <a:effectLst/>
        <a:sp3d extrusionH="381000" contourW="38100" prstMaterial="matte">
          <a:contourClr>
            <a:sysClr val="window" lastClr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b="1" kern="1200" dirty="0" smtClean="0">
              <a:solidFill>
                <a:sysClr val="window" lastClr="FFFFFF"/>
              </a:solidFill>
              <a:latin typeface="新細明體"/>
              <a:ea typeface="新細明體"/>
              <a:cs typeface="+mn-cs"/>
            </a:rPr>
            <a:t>SLPR</a:t>
          </a:r>
          <a:endParaRPr lang="zh-TW" altLang="en-US" sz="2400" b="1" kern="1200" dirty="0">
            <a:solidFill>
              <a:sysClr val="window" lastClr="FFFFFF"/>
            </a:solidFill>
            <a:latin typeface="新細明體"/>
            <a:ea typeface="新細明體"/>
            <a:cs typeface="+mn-cs"/>
          </a:endParaRPr>
        </a:p>
      </dsp:txBody>
      <dsp:txXfrm>
        <a:off x="2317159" y="4914984"/>
        <a:ext cx="1889800" cy="1154253"/>
      </dsp:txXfrm>
    </dsp:sp>
    <dsp:sp modelId="{EF15878A-0580-40E9-8213-0E3DB98C3F7A}">
      <dsp:nvSpPr>
        <dsp:cNvPr id="0" name=""/>
        <dsp:cNvSpPr/>
      </dsp:nvSpPr>
      <dsp:spPr>
        <a:xfrm rot="20628626">
          <a:off x="4231923" y="5399053"/>
          <a:ext cx="552097" cy="32180"/>
        </a:xfrm>
        <a:custGeom>
          <a:avLst/>
          <a:gdLst/>
          <a:ahLst/>
          <a:cxnLst/>
          <a:rect l="0" t="0" r="0" b="0"/>
          <a:pathLst>
            <a:path>
              <a:moveTo>
                <a:pt x="0" y="22895"/>
              </a:moveTo>
              <a:lnTo>
                <a:pt x="403493" y="22895"/>
              </a:lnTo>
            </a:path>
          </a:pathLst>
        </a:custGeom>
        <a:noFill/>
        <a:ln w="25400" cap="flat" cmpd="sng" algn="ctr">
          <a:solidFill>
            <a:srgbClr val="65B034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0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新細明體"/>
            <a:ea typeface="新細明體"/>
            <a:cs typeface="+mn-cs"/>
          </a:endParaRPr>
        </a:p>
      </dsp:txBody>
      <dsp:txXfrm>
        <a:off x="4490869" y="5405737"/>
        <a:ext cx="0" cy="0"/>
      </dsp:txXfrm>
    </dsp:sp>
    <dsp:sp modelId="{9D5F6ECB-2A35-4887-8C8F-234027DE28E6}">
      <dsp:nvSpPr>
        <dsp:cNvPr id="0" name=""/>
        <dsp:cNvSpPr/>
      </dsp:nvSpPr>
      <dsp:spPr>
        <a:xfrm>
          <a:off x="4773074" y="4725139"/>
          <a:ext cx="2452150" cy="1226075"/>
        </a:xfrm>
        <a:prstGeom prst="roundRect">
          <a:avLst>
            <a:gd name="adj" fmla="val 10000"/>
          </a:avLst>
        </a:prstGeom>
        <a:solidFill>
          <a:srgbClr val="65B034">
            <a:hueOff val="0"/>
            <a:satOff val="0"/>
            <a:lumOff val="0"/>
            <a:alphaOff val="0"/>
          </a:srgbClr>
        </a:solidFill>
        <a:ln>
          <a:noFill/>
        </a:ln>
        <a:effectLst/>
        <a:sp3d extrusionH="381000" contourW="38100" prstMaterial="matte">
          <a:contourClr>
            <a:sysClr val="window" lastClr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Depict positive product experiences and accurate information regarding brands and products resulting in high impression</a:t>
          </a:r>
          <a:endParaRPr lang="zh-TW" altLang="en-US" sz="1400" kern="1200" dirty="0">
            <a:solidFill>
              <a:sysClr val="window" lastClr="FFFFFF"/>
            </a:solidFill>
            <a:latin typeface="Calibri"/>
            <a:ea typeface="新細明體"/>
            <a:cs typeface="+mn-cs"/>
          </a:endParaRPr>
        </a:p>
      </dsp:txBody>
      <dsp:txXfrm>
        <a:off x="4808985" y="4761050"/>
        <a:ext cx="2380328" cy="11542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A1A41-4723-4BCC-90D7-468A741B77D8}" type="datetimeFigureOut">
              <a:rPr lang="zh-TW" altLang="en-US" smtClean="0"/>
              <a:pPr/>
              <a:t>2012/12/20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37D696-C0AB-438F-B1C9-5492E64F470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8687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14.jpe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hyperlink" Target="http://www.iconfinder.com/icondetails/46336/16/" TargetMode="Externa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em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8.emf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6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7.pn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7.pn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7.png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7.png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7.png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7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7.png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7.png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n-lt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微軟正黑體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ea typeface="微軟正黑體" pitchFamily="34" charset="-120"/>
              </a:defRPr>
            </a:lvl1pPr>
          </a:lstStyle>
          <a:p>
            <a:fld id="{479DDEFF-7927-446C-9958-50404553DF7E}" type="datetimeFigureOut">
              <a:rPr lang="zh-TW" altLang="en-US" smtClean="0"/>
              <a:pPr/>
              <a:t>2012/12/20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微軟正黑體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ea typeface="微軟正黑體" pitchFamily="34" charset="-120"/>
              </a:defRPr>
            </a:lvl1pPr>
          </a:lstStyle>
          <a:p>
            <a:fld id="{F1DDBB46-22AF-4147-8355-122D9C68005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7" name="Picture 1031" descr="new pg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8006" y="1563425"/>
            <a:ext cx="3650194" cy="1470025"/>
          </a:xfrm>
        </p:spPr>
        <p:txBody>
          <a:bodyPr tIns="0" anchor="t">
            <a:noAutofit/>
          </a:bodyPr>
          <a:lstStyle>
            <a:lvl1pPr algn="l">
              <a:defRPr sz="3000" cap="all">
                <a:solidFill>
                  <a:schemeClr val="bg1"/>
                </a:solidFill>
                <a:latin typeface="+mn-lt"/>
                <a:ea typeface="+mn-ea"/>
                <a:cs typeface="Corbel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8005" y="3041294"/>
            <a:ext cx="3650195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626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n-lt"/>
              <a:ea typeface="+mn-ea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03213" y="6167438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rgbClr val="DE6E28"/>
                </a:solidFill>
                <a:latin typeface="+mn-lt"/>
                <a:ea typeface="+mn-ea"/>
              </a:rPr>
              <a:t>      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303213" y="728663"/>
            <a:ext cx="8547100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orangeArrows.psd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613" y="357188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V="1">
            <a:off x="185615" y="6089969"/>
            <a:ext cx="8772770" cy="4975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1667" y="6057408"/>
            <a:ext cx="8763000" cy="49926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81262" y="6195027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bg1"/>
                </a:solidFill>
                <a:latin typeface="+mn-lt"/>
                <a:ea typeface="+mn-ea"/>
              </a:rPr>
              <a:t>Digital Performance on a Global Scale.</a:t>
            </a:r>
            <a:endParaRPr lang="en-US" sz="9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556815" y="274638"/>
            <a:ext cx="8129985" cy="454705"/>
          </a:xfrm>
        </p:spPr>
        <p:txBody>
          <a:bodyPr tIns="0" anchor="t">
            <a:normAutofit/>
          </a:bodyPr>
          <a:lstStyle>
            <a:lvl1pPr algn="l">
              <a:defRPr sz="2400" b="1" cap="all">
                <a:latin typeface="+mn-lt"/>
                <a:ea typeface="+mn-ea"/>
                <a:cs typeface="Calibri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1025072"/>
            <a:ext cx="8229600" cy="5101092"/>
          </a:xfrm>
        </p:spPr>
        <p:txBody>
          <a:bodyPr/>
          <a:lstStyle>
            <a:lvl1pPr>
              <a:defRPr sz="2200">
                <a:solidFill>
                  <a:srgbClr val="455560"/>
                </a:solidFill>
                <a:latin typeface="+mn-lt"/>
                <a:ea typeface="+mn-ea"/>
                <a:cs typeface="Calibri" pitchFamily="34" charset="0"/>
              </a:defRPr>
            </a:lvl1pPr>
            <a:lvl2pPr>
              <a:defRPr sz="2000">
                <a:solidFill>
                  <a:srgbClr val="455560"/>
                </a:solidFill>
                <a:latin typeface="+mn-lt"/>
                <a:ea typeface="+mn-ea"/>
                <a:cs typeface="Calibri" pitchFamily="34" charset="0"/>
              </a:defRPr>
            </a:lvl2pPr>
            <a:lvl3pPr>
              <a:defRPr sz="1800">
                <a:solidFill>
                  <a:srgbClr val="455560"/>
                </a:solidFill>
                <a:latin typeface="+mn-lt"/>
                <a:ea typeface="+mn-ea"/>
                <a:cs typeface="Calibri" pitchFamily="34" charset="0"/>
              </a:defRPr>
            </a:lvl3pPr>
            <a:lvl4pPr>
              <a:defRPr sz="1600">
                <a:solidFill>
                  <a:srgbClr val="455560"/>
                </a:solidFill>
                <a:latin typeface="+mn-lt"/>
                <a:ea typeface="+mn-ea"/>
                <a:cs typeface="Calibri" pitchFamily="34" charset="0"/>
              </a:defRPr>
            </a:lvl4pPr>
            <a:lvl5pPr>
              <a:defRPr sz="1600">
                <a:solidFill>
                  <a:srgbClr val="455560"/>
                </a:solidFill>
                <a:latin typeface="+mn-lt"/>
                <a:ea typeface="+mn-ea"/>
                <a:cs typeface="Calibri" pitchFamily="34" charset="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n-lt"/>
              <a:ea typeface="+mn-ea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03213" y="6167438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rgbClr val="DE6E28"/>
                </a:solidFill>
                <a:latin typeface="+mn-lt"/>
                <a:ea typeface="+mn-ea"/>
              </a:rPr>
              <a:t>      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303213" y="728663"/>
            <a:ext cx="8547100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orangeArrows.psd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613" y="357188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V="1">
            <a:off x="185615" y="6089969"/>
            <a:ext cx="8772770" cy="4975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1667" y="6057408"/>
            <a:ext cx="8763000" cy="49926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81262" y="6195027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bg1"/>
                </a:solidFill>
                <a:latin typeface="+mn-lt"/>
                <a:ea typeface="+mn-ea"/>
              </a:rPr>
              <a:t>Digital Performance on a Global Scale.</a:t>
            </a:r>
            <a:endParaRPr lang="en-US" sz="9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556815" y="274638"/>
            <a:ext cx="8129985" cy="454705"/>
          </a:xfrm>
        </p:spPr>
        <p:txBody>
          <a:bodyPr tIns="0" anchor="t">
            <a:normAutofit/>
          </a:bodyPr>
          <a:lstStyle>
            <a:lvl1pPr algn="l">
              <a:defRPr sz="2400" b="1" cap="all">
                <a:latin typeface="+mn-lt"/>
                <a:ea typeface="+mn-ea"/>
                <a:cs typeface="Calibri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1025072"/>
            <a:ext cx="8229600" cy="5101092"/>
          </a:xfrm>
        </p:spPr>
        <p:txBody>
          <a:bodyPr/>
          <a:lstStyle>
            <a:lvl1pPr>
              <a:defRPr sz="2200">
                <a:solidFill>
                  <a:srgbClr val="455560"/>
                </a:solidFill>
                <a:latin typeface="+mn-lt"/>
                <a:ea typeface="+mn-ea"/>
                <a:cs typeface="Calibri" pitchFamily="34" charset="0"/>
              </a:defRPr>
            </a:lvl1pPr>
            <a:lvl2pPr>
              <a:defRPr sz="2000">
                <a:solidFill>
                  <a:srgbClr val="455560"/>
                </a:solidFill>
                <a:latin typeface="+mn-lt"/>
                <a:ea typeface="+mn-ea"/>
                <a:cs typeface="Calibri" pitchFamily="34" charset="0"/>
              </a:defRPr>
            </a:lvl2pPr>
            <a:lvl3pPr>
              <a:defRPr sz="1800">
                <a:solidFill>
                  <a:srgbClr val="455560"/>
                </a:solidFill>
                <a:latin typeface="+mn-lt"/>
                <a:ea typeface="+mn-ea"/>
                <a:cs typeface="Calibri" pitchFamily="34" charset="0"/>
              </a:defRPr>
            </a:lvl3pPr>
            <a:lvl4pPr>
              <a:defRPr sz="1600">
                <a:solidFill>
                  <a:srgbClr val="455560"/>
                </a:solidFill>
                <a:latin typeface="+mn-lt"/>
                <a:ea typeface="+mn-ea"/>
                <a:cs typeface="Calibri" pitchFamily="34" charset="0"/>
              </a:defRPr>
            </a:lvl4pPr>
            <a:lvl5pPr>
              <a:defRPr sz="1600">
                <a:solidFill>
                  <a:srgbClr val="455560"/>
                </a:solidFill>
                <a:latin typeface="+mn-lt"/>
                <a:ea typeface="+mn-ea"/>
                <a:cs typeface="Calibri" pitchFamily="34" charset="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pic>
        <p:nvPicPr>
          <p:cNvPr id="11" name="Picture 2" descr="http://www.ventures-africa.com/wp-content/uploads/2012/09/Pfizer1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91" y="861238"/>
            <a:ext cx="8649239" cy="530549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839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n-lt"/>
              <a:ea typeface="+mn-ea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03213" y="6167438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rgbClr val="DE6E28"/>
                </a:solidFill>
                <a:latin typeface="+mn-lt"/>
                <a:ea typeface="+mn-ea"/>
              </a:rPr>
              <a:t>      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303213" y="728663"/>
            <a:ext cx="8547100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orangeArrows.psd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613" y="357188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V="1">
            <a:off x="185615" y="6089969"/>
            <a:ext cx="8772770" cy="4975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1667" y="6057408"/>
            <a:ext cx="8763000" cy="49926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81262" y="6195027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bg1"/>
                </a:solidFill>
                <a:latin typeface="+mn-lt"/>
                <a:ea typeface="+mn-ea"/>
              </a:rPr>
              <a:t>Digital Performance on a Global Scale.</a:t>
            </a:r>
            <a:endParaRPr lang="en-US" sz="9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556815" y="274638"/>
            <a:ext cx="8129985" cy="454705"/>
          </a:xfrm>
        </p:spPr>
        <p:txBody>
          <a:bodyPr tIns="0" anchor="t">
            <a:normAutofit/>
          </a:bodyPr>
          <a:lstStyle>
            <a:lvl1pPr algn="l">
              <a:defRPr sz="2400" b="1" cap="all">
                <a:latin typeface="+mn-lt"/>
                <a:ea typeface="+mn-ea"/>
                <a:cs typeface="Calibri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1025072"/>
            <a:ext cx="8229600" cy="5101092"/>
          </a:xfrm>
        </p:spPr>
        <p:txBody>
          <a:bodyPr/>
          <a:lstStyle>
            <a:lvl1pPr>
              <a:defRPr sz="2200">
                <a:solidFill>
                  <a:srgbClr val="455560"/>
                </a:solidFill>
                <a:latin typeface="+mn-lt"/>
                <a:ea typeface="+mn-ea"/>
                <a:cs typeface="Calibri" pitchFamily="34" charset="0"/>
              </a:defRPr>
            </a:lvl1pPr>
            <a:lvl2pPr>
              <a:defRPr sz="2000">
                <a:solidFill>
                  <a:srgbClr val="455560"/>
                </a:solidFill>
                <a:latin typeface="+mn-lt"/>
                <a:ea typeface="+mn-ea"/>
                <a:cs typeface="Calibri" pitchFamily="34" charset="0"/>
              </a:defRPr>
            </a:lvl2pPr>
            <a:lvl3pPr>
              <a:defRPr sz="1800">
                <a:solidFill>
                  <a:srgbClr val="455560"/>
                </a:solidFill>
                <a:latin typeface="+mn-lt"/>
                <a:ea typeface="+mn-ea"/>
                <a:cs typeface="Calibri" pitchFamily="34" charset="0"/>
              </a:defRPr>
            </a:lvl3pPr>
            <a:lvl4pPr>
              <a:defRPr sz="1600">
                <a:solidFill>
                  <a:srgbClr val="455560"/>
                </a:solidFill>
                <a:latin typeface="+mn-lt"/>
                <a:ea typeface="+mn-ea"/>
                <a:cs typeface="Calibri" pitchFamily="34" charset="0"/>
              </a:defRPr>
            </a:lvl4pPr>
            <a:lvl5pPr>
              <a:defRPr sz="1600">
                <a:solidFill>
                  <a:srgbClr val="455560"/>
                </a:solidFill>
                <a:latin typeface="+mn-lt"/>
                <a:ea typeface="+mn-ea"/>
                <a:cs typeface="Calibri" pitchFamily="34" charset="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pic>
        <p:nvPicPr>
          <p:cNvPr id="11" name="Picture 2" descr="http://img4.agronet.com.cn/Users/100/146/698/20111141604225089.pn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7000"/>
                    </a14:imgEffect>
                    <a14:imgEffect>
                      <a14:saturation sat="180000"/>
                    </a14:imgEffect>
                    <a14:imgEffect>
                      <a14:brightnessContrast bright="5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109"/>
          <a:stretch/>
        </p:blipFill>
        <p:spPr bwMode="auto">
          <a:xfrm>
            <a:off x="442516" y="3657600"/>
            <a:ext cx="3916833" cy="246856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pic.pimg.tw/retin/1187330902.jpg"/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3" t="4764" r="4676" b="6468"/>
          <a:stretch/>
        </p:blipFill>
        <p:spPr bwMode="auto">
          <a:xfrm>
            <a:off x="4576734" y="3657601"/>
            <a:ext cx="4199859" cy="242603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cdn1.iconfinder.com/data/icons/Red_Little_Shoes_for_Windows/256/WaterinCan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62187">
            <a:off x="2747264" y="3052062"/>
            <a:ext cx="1713880" cy="171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cdn1.iconfinder.com/data/icons/fugue/icon_shadowless/water.png">
            <a:hlinkClick r:id="rId9"/>
          </p:cNvPr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682" y="449927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http://cdn1.iconfinder.com/data/icons/fugue/icon_shadowless/water.png">
            <a:hlinkClick r:id="rId9"/>
          </p:cNvPr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328" y="442654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0" descr="http://cdn1.iconfinder.com/data/icons/fugue/icon_shadowless/water.png">
            <a:hlinkClick r:id="rId9"/>
          </p:cNvPr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328" y="4739482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 descr="http://cdn1.iconfinder.com/data/icons/fugue/icon_shadowless/water.png">
            <a:hlinkClick r:id="rId9"/>
          </p:cNvPr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762" y="4721687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4" descr="http://cdn1.iconfinder.com/data/icons/fugue/icon_shadowless/water.png">
            <a:hlinkClick r:id="rId9"/>
          </p:cNvPr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882" y="427414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6" descr="http://cdn1.iconfinder.com/data/icons/fugue/icon_shadowless/water.png">
            <a:hlinkClick r:id="rId9"/>
          </p:cNvPr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641" y="4815682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8" descr="http://cdn1.iconfinder.com/data/icons/fugue/icon_shadowless/water.png">
            <a:hlinkClick r:id="rId9"/>
          </p:cNvPr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619" y="4611817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0" descr="http://cdn1.iconfinder.com/data/icons/fugue/icon_shadowless/water.png">
            <a:hlinkClick r:id="rId9"/>
          </p:cNvPr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073" y="454972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2" descr="http://cdn1.iconfinder.com/data/icons/fugue/icon_shadowless/water.png">
            <a:hlinkClick r:id="rId9"/>
          </p:cNvPr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721" y="4447805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4" descr="http://cdn1.iconfinder.com/data/icons/fugue/icon_shadowless/water.png">
            <a:hlinkClick r:id="rId9"/>
          </p:cNvPr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073" y="4856292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6" descr="http://cdn1.iconfinder.com/data/icons/fugue/icon_shadowless/water.png">
            <a:hlinkClick r:id="rId9"/>
          </p:cNvPr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282" y="4190778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362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03213" y="6167438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rgbClr val="DE6E28"/>
                </a:solidFill>
              </a:rPr>
              <a:t>      </a:t>
            </a:r>
          </a:p>
        </p:txBody>
      </p:sp>
      <p:pic>
        <p:nvPicPr>
          <p:cNvPr id="11" name="Picture 9" descr="orangeArrows.psd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613" y="357188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Connector 11"/>
          <p:cNvCxnSpPr/>
          <p:nvPr/>
        </p:nvCxnSpPr>
        <p:spPr>
          <a:xfrm>
            <a:off x="303213" y="1001713"/>
            <a:ext cx="8547100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1667" y="6057408"/>
            <a:ext cx="8763000" cy="49926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1262" y="6195027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bg1"/>
                </a:solidFill>
                <a:latin typeface="Calibri" pitchFamily="34" charset="0"/>
              </a:rPr>
              <a:t>Digital Performance on a Global Scale.</a:t>
            </a:r>
            <a:endParaRPr lang="en-US" sz="9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56815" y="274638"/>
            <a:ext cx="8129985" cy="454705"/>
          </a:xfrm>
        </p:spPr>
        <p:txBody>
          <a:bodyPr tIns="0" anchor="t">
            <a:normAutofit/>
          </a:bodyPr>
          <a:lstStyle>
            <a:lvl1pPr algn="l">
              <a:defRPr sz="2400" b="1" cap="all">
                <a:latin typeface="+mn-lt"/>
                <a:ea typeface="+mn-ea"/>
                <a:cs typeface="Calibri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025072"/>
            <a:ext cx="8229600" cy="5101092"/>
          </a:xfrm>
        </p:spPr>
        <p:txBody>
          <a:bodyPr/>
          <a:lstStyle>
            <a:lvl1pPr>
              <a:defRPr sz="2200">
                <a:solidFill>
                  <a:srgbClr val="455560"/>
                </a:solidFill>
                <a:latin typeface="+mn-lt"/>
                <a:ea typeface="+mn-ea"/>
                <a:cs typeface="Calibri" pitchFamily="34" charset="0"/>
              </a:defRPr>
            </a:lvl1pPr>
            <a:lvl2pPr>
              <a:defRPr sz="2000">
                <a:solidFill>
                  <a:srgbClr val="455560"/>
                </a:solidFill>
                <a:latin typeface="+mn-lt"/>
                <a:ea typeface="+mn-ea"/>
                <a:cs typeface="Calibri" pitchFamily="34" charset="0"/>
              </a:defRPr>
            </a:lvl2pPr>
            <a:lvl3pPr>
              <a:defRPr sz="1800">
                <a:solidFill>
                  <a:srgbClr val="455560"/>
                </a:solidFill>
                <a:latin typeface="+mn-lt"/>
                <a:ea typeface="+mn-ea"/>
                <a:cs typeface="Calibri" pitchFamily="34" charset="0"/>
              </a:defRPr>
            </a:lvl3pPr>
            <a:lvl4pPr>
              <a:defRPr sz="1600">
                <a:solidFill>
                  <a:srgbClr val="455560"/>
                </a:solidFill>
                <a:latin typeface="+mn-lt"/>
                <a:ea typeface="+mn-ea"/>
                <a:cs typeface="Calibri" pitchFamily="34" charset="0"/>
              </a:defRPr>
            </a:lvl4pPr>
            <a:lvl5pPr>
              <a:defRPr sz="1600">
                <a:solidFill>
                  <a:srgbClr val="455560"/>
                </a:solidFill>
                <a:latin typeface="+mn-lt"/>
                <a:ea typeface="+mn-ea"/>
                <a:cs typeface="Calibri" pitchFamily="34" charset="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57213" y="728663"/>
            <a:ext cx="8129587" cy="252065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rgbClr val="455560"/>
                </a:solidFill>
                <a:latin typeface="+mn-lt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  <a:ea typeface="微軟正黑體" pitchFamily="34" charset="-12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03213" y="6167438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rgbClr val="DE6E28"/>
                </a:solidFill>
                <a:latin typeface="+mn-lt"/>
                <a:ea typeface="微軟正黑體" pitchFamily="34" charset="-120"/>
              </a:rPr>
              <a:t>    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1667" y="6057408"/>
            <a:ext cx="8763000" cy="4992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1262" y="6195027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bg1"/>
                </a:solidFill>
                <a:latin typeface="+mn-lt"/>
                <a:ea typeface="微軟正黑體" pitchFamily="34" charset="-120"/>
              </a:rPr>
              <a:t>Digital Performance on a Global Scale.</a:t>
            </a:r>
            <a:endParaRPr lang="en-US" sz="900" dirty="0">
              <a:solidFill>
                <a:schemeClr val="bg1"/>
              </a:solidFill>
              <a:latin typeface="+mn-lt"/>
              <a:ea typeface="微軟正黑體" pitchFamily="34" charset="-12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56815" y="274638"/>
            <a:ext cx="8129985" cy="454705"/>
          </a:xfrm>
        </p:spPr>
        <p:txBody>
          <a:bodyPr tIns="0" anchor="t">
            <a:normAutofit/>
          </a:bodyPr>
          <a:lstStyle>
            <a:lvl1pPr algn="l">
              <a:defRPr sz="2400" b="1" cap="all">
                <a:latin typeface="+mn-lt"/>
                <a:ea typeface="+mn-ea"/>
                <a:cs typeface="Calibri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025072"/>
            <a:ext cx="8229600" cy="5101092"/>
          </a:xfrm>
        </p:spPr>
        <p:txBody>
          <a:bodyPr/>
          <a:lstStyle>
            <a:lvl1pPr>
              <a:defRPr sz="2200">
                <a:solidFill>
                  <a:srgbClr val="455560"/>
                </a:solidFill>
                <a:latin typeface="+mn-lt"/>
                <a:ea typeface="+mn-ea"/>
                <a:cs typeface="Calibri" pitchFamily="34" charset="0"/>
              </a:defRPr>
            </a:lvl1pPr>
            <a:lvl2pPr>
              <a:defRPr sz="2000">
                <a:solidFill>
                  <a:srgbClr val="455560"/>
                </a:solidFill>
                <a:latin typeface="+mn-lt"/>
                <a:ea typeface="+mn-ea"/>
                <a:cs typeface="Calibri" pitchFamily="34" charset="0"/>
              </a:defRPr>
            </a:lvl2pPr>
            <a:lvl3pPr>
              <a:defRPr sz="1800">
                <a:solidFill>
                  <a:srgbClr val="455560"/>
                </a:solidFill>
                <a:latin typeface="+mn-lt"/>
                <a:ea typeface="+mn-ea"/>
                <a:cs typeface="Calibri" pitchFamily="34" charset="0"/>
              </a:defRPr>
            </a:lvl3pPr>
            <a:lvl4pPr>
              <a:defRPr sz="1600">
                <a:solidFill>
                  <a:srgbClr val="455560"/>
                </a:solidFill>
                <a:latin typeface="+mn-lt"/>
                <a:ea typeface="+mn-ea"/>
                <a:cs typeface="Calibri" pitchFamily="34" charset="0"/>
              </a:defRPr>
            </a:lvl4pPr>
            <a:lvl5pPr>
              <a:defRPr sz="1600">
                <a:solidFill>
                  <a:srgbClr val="455560"/>
                </a:solidFill>
                <a:latin typeface="+mn-lt"/>
                <a:ea typeface="+mn-ea"/>
                <a:cs typeface="Calibri" pitchFamily="34" charset="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n-lt"/>
              <a:ea typeface="微軟正黑體" pitchFamily="34" charset="-12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3213" y="6167438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rgbClr val="DE6E28"/>
                </a:solidFill>
                <a:latin typeface="+mn-lt"/>
                <a:ea typeface="微軟正黑體" pitchFamily="34" charset="-120"/>
              </a:rPr>
              <a:t>      </a:t>
            </a:r>
          </a:p>
        </p:txBody>
      </p:sp>
      <p:pic>
        <p:nvPicPr>
          <p:cNvPr id="11" name="Picture 10" descr="orangeArrows.psd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613" y="357188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1667" y="6057408"/>
            <a:ext cx="8763000" cy="4992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81262" y="6195027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bg1"/>
                </a:solidFill>
                <a:latin typeface="+mn-lt"/>
                <a:ea typeface="微軟正黑體" pitchFamily="34" charset="-120"/>
              </a:rPr>
              <a:t>Digital Performance on a Global Scale.</a:t>
            </a:r>
            <a:endParaRPr lang="en-US" sz="900" dirty="0">
              <a:solidFill>
                <a:schemeClr val="bg1"/>
              </a:solidFill>
              <a:latin typeface="+mn-lt"/>
              <a:ea typeface="微軟正黑體" pitchFamily="34" charset="-12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56815" y="274638"/>
            <a:ext cx="8129985" cy="454705"/>
          </a:xfrm>
        </p:spPr>
        <p:txBody>
          <a:bodyPr tIns="0" anchor="t">
            <a:normAutofit/>
          </a:bodyPr>
          <a:lstStyle>
            <a:lvl1pPr algn="l">
              <a:defRPr sz="2400" b="1" cap="all">
                <a:latin typeface="+mn-lt"/>
                <a:ea typeface="+mn-ea"/>
                <a:cs typeface="Calibri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025072"/>
            <a:ext cx="8229600" cy="5101092"/>
          </a:xfrm>
        </p:spPr>
        <p:txBody>
          <a:bodyPr vert="eaVert"/>
          <a:lstStyle>
            <a:lvl1pPr>
              <a:defRPr sz="2200">
                <a:solidFill>
                  <a:srgbClr val="455560"/>
                </a:solidFill>
                <a:latin typeface="+mn-lt"/>
                <a:ea typeface="+mn-ea"/>
                <a:cs typeface="Calibri" pitchFamily="34" charset="0"/>
              </a:defRPr>
            </a:lvl1pPr>
            <a:lvl2pPr>
              <a:defRPr sz="2000">
                <a:solidFill>
                  <a:srgbClr val="455560"/>
                </a:solidFill>
                <a:latin typeface="+mn-lt"/>
                <a:ea typeface="+mn-ea"/>
                <a:cs typeface="Calibri" pitchFamily="34" charset="0"/>
              </a:defRPr>
            </a:lvl2pPr>
            <a:lvl3pPr>
              <a:defRPr sz="1800">
                <a:solidFill>
                  <a:srgbClr val="455560"/>
                </a:solidFill>
                <a:latin typeface="+mn-lt"/>
                <a:ea typeface="+mn-ea"/>
                <a:cs typeface="Calibri" pitchFamily="34" charset="0"/>
              </a:defRPr>
            </a:lvl3pPr>
            <a:lvl4pPr>
              <a:defRPr sz="1600">
                <a:solidFill>
                  <a:srgbClr val="455560"/>
                </a:solidFill>
                <a:latin typeface="+mn-lt"/>
                <a:ea typeface="+mn-ea"/>
                <a:cs typeface="Calibri" pitchFamily="34" charset="0"/>
              </a:defRPr>
            </a:lvl4pPr>
            <a:lvl5pPr>
              <a:defRPr sz="1600">
                <a:solidFill>
                  <a:srgbClr val="455560"/>
                </a:solidFill>
                <a:latin typeface="+mn-lt"/>
                <a:ea typeface="+mn-ea"/>
                <a:cs typeface="Calibri" pitchFamily="34" charset="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  <a:ea typeface="微軟正黑體" pitchFamily="34" charset="-12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3213" y="6167438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rgbClr val="DE6E28"/>
                </a:solidFill>
                <a:latin typeface="+mn-lt"/>
                <a:ea typeface="微軟正黑體" pitchFamily="34" charset="-120"/>
              </a:rPr>
              <a:t>      </a:t>
            </a:r>
          </a:p>
        </p:txBody>
      </p:sp>
      <p:pic>
        <p:nvPicPr>
          <p:cNvPr id="10" name="Picture 4" descr="greenArrows_outline.psd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150" y="2692400"/>
            <a:ext cx="3175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1667" y="6057408"/>
            <a:ext cx="8763000" cy="49926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1262" y="6195027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bg1"/>
                </a:solidFill>
                <a:latin typeface="+mn-lt"/>
                <a:ea typeface="微軟正黑體" pitchFamily="34" charset="-120"/>
              </a:rPr>
              <a:t>Digital Performance on a Global Scale.</a:t>
            </a:r>
            <a:endParaRPr lang="en-US" sz="900" dirty="0">
              <a:solidFill>
                <a:schemeClr val="bg1"/>
              </a:solidFill>
              <a:latin typeface="+mn-lt"/>
              <a:ea typeface="微軟正黑體" pitchFamily="34" charset="-12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142999" y="2619831"/>
            <a:ext cx="7351713" cy="1362075"/>
          </a:xfrm>
        </p:spPr>
        <p:txBody>
          <a:bodyPr tIns="0" anchor="t">
            <a:normAutofit/>
          </a:bodyPr>
          <a:lstStyle>
            <a:lvl1pPr algn="l">
              <a:defRPr sz="2600" b="1" i="0" cap="all">
                <a:latin typeface="+mn-lt"/>
                <a:ea typeface="+mn-ea"/>
                <a:cs typeface="Corbel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 – Double Title 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2999" y="2276872"/>
            <a:ext cx="6021289" cy="1362075"/>
          </a:xfrm>
        </p:spPr>
        <p:txBody>
          <a:bodyPr tIns="0" anchor="t">
            <a:normAutofit/>
          </a:bodyPr>
          <a:lstStyle>
            <a:lvl1pPr algn="l">
              <a:defRPr sz="3200" b="1" i="0" cap="all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Corbel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2999" y="2276872"/>
            <a:ext cx="6021289" cy="1362075"/>
          </a:xfrm>
        </p:spPr>
        <p:txBody>
          <a:bodyPr tIns="0" anchor="t">
            <a:normAutofit/>
          </a:bodyPr>
          <a:lstStyle>
            <a:lvl1pPr algn="l">
              <a:defRPr sz="3200" b="1" i="0" cap="all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Corbel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ea typeface="微軟正黑體" pitchFamily="34" charset="-120"/>
              </a:defRPr>
            </a:lvl1pPr>
          </a:lstStyle>
          <a:p>
            <a:fld id="{479DDEFF-7927-446C-9958-50404553DF7E}" type="datetimeFigureOut">
              <a:rPr lang="zh-TW" altLang="en-US" smtClean="0"/>
              <a:pPr/>
              <a:t>2012/12/20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微軟正黑體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ea typeface="微軟正黑體" pitchFamily="34" charset="-120"/>
              </a:defRPr>
            </a:lvl1pPr>
          </a:lstStyle>
          <a:p>
            <a:fld id="{F1DDBB46-22AF-4147-8355-122D9C68005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8" name="Picture 3" descr="intro slide.3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808005" y="3041294"/>
            <a:ext cx="3650195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808006" y="1563425"/>
            <a:ext cx="3650194" cy="1470025"/>
          </a:xfrm>
        </p:spPr>
        <p:txBody>
          <a:bodyPr tIns="0" anchor="t">
            <a:noAutofit/>
          </a:bodyPr>
          <a:lstStyle>
            <a:lvl1pPr algn="l">
              <a:defRPr sz="3000" cap="all">
                <a:solidFill>
                  <a:schemeClr val="bg1"/>
                </a:solidFill>
                <a:latin typeface="+mn-lt"/>
                <a:ea typeface="+mn-ea"/>
                <a:cs typeface="Corbel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2703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2999" y="2276872"/>
            <a:ext cx="6021289" cy="1362075"/>
          </a:xfrm>
        </p:spPr>
        <p:txBody>
          <a:bodyPr tIns="0" anchor="t">
            <a:normAutofit/>
          </a:bodyPr>
          <a:lstStyle>
            <a:lvl1pPr algn="l">
              <a:defRPr sz="3200" b="1" i="0" cap="all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Corbel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2999" y="2276872"/>
            <a:ext cx="6021289" cy="1362075"/>
          </a:xfrm>
        </p:spPr>
        <p:txBody>
          <a:bodyPr tIns="0" anchor="t">
            <a:normAutofit/>
          </a:bodyPr>
          <a:lstStyle>
            <a:lvl1pPr algn="l">
              <a:defRPr sz="3200" b="1" i="0" cap="all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Corbel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2999" y="2276872"/>
            <a:ext cx="6021289" cy="1362075"/>
          </a:xfrm>
        </p:spPr>
        <p:txBody>
          <a:bodyPr tIns="0" anchor="t">
            <a:normAutofit/>
          </a:bodyPr>
          <a:lstStyle>
            <a:lvl1pPr algn="l">
              <a:defRPr sz="3200" b="1" i="0" cap="all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Corbel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2999" y="2276872"/>
            <a:ext cx="6021289" cy="1362075"/>
          </a:xfrm>
        </p:spPr>
        <p:txBody>
          <a:bodyPr tIns="0" anchor="t">
            <a:normAutofit/>
          </a:bodyPr>
          <a:lstStyle>
            <a:lvl1pPr algn="l">
              <a:defRPr sz="3200" b="1" i="0" cap="all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Corbel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2999" y="2276872"/>
            <a:ext cx="6021289" cy="1362075"/>
          </a:xfrm>
        </p:spPr>
        <p:txBody>
          <a:bodyPr tIns="0" anchor="t">
            <a:normAutofit/>
          </a:bodyPr>
          <a:lstStyle>
            <a:lvl1pPr algn="l">
              <a:defRPr sz="3200" b="1" i="0" cap="all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Corbel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2999" y="2276872"/>
            <a:ext cx="6021289" cy="1362075"/>
          </a:xfrm>
        </p:spPr>
        <p:txBody>
          <a:bodyPr tIns="0" anchor="t">
            <a:normAutofit/>
          </a:bodyPr>
          <a:lstStyle>
            <a:lvl1pPr algn="l">
              <a:defRPr sz="3200" b="1" i="0" cap="all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Corbel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39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  <a:ea typeface="微軟正黑體" pitchFamily="34" charset="-12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3213" y="298450"/>
            <a:ext cx="8547100" cy="5105400"/>
          </a:xfrm>
          <a:prstGeom prst="roundRect">
            <a:avLst>
              <a:gd name="adj" fmla="val 5117"/>
            </a:avLst>
          </a:prstGeom>
          <a:solidFill>
            <a:srgbClr val="7BBF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009BC9"/>
              </a:solidFill>
              <a:latin typeface="+mn-lt"/>
              <a:ea typeface="微軟正黑體" pitchFamily="34" charset="-120"/>
            </a:endParaRPr>
          </a:p>
        </p:txBody>
      </p:sp>
      <p:pic>
        <p:nvPicPr>
          <p:cNvPr id="7" name="Picture 6" descr="ip_outline.psd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1263" y="1682750"/>
            <a:ext cx="286385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orangeArrows.psd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48175" y="1684338"/>
            <a:ext cx="298450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iProspect LOGOwDesc.2clr.eps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1800" y="5697538"/>
            <a:ext cx="2068513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ip_outline.psd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1263" y="1682750"/>
            <a:ext cx="286385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orangeArrows.psd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48175" y="1671638"/>
            <a:ext cx="29845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iProspect LOGOwDesc.2clr.eps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1800" y="5697538"/>
            <a:ext cx="2068513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808006" y="1563425"/>
            <a:ext cx="3650194" cy="1470025"/>
          </a:xfrm>
        </p:spPr>
        <p:txBody>
          <a:bodyPr tIns="0" anchor="t">
            <a:noAutofit/>
          </a:bodyPr>
          <a:lstStyle>
            <a:lvl1pPr algn="l">
              <a:defRPr sz="3000" cap="all">
                <a:solidFill>
                  <a:schemeClr val="bg1"/>
                </a:solidFill>
                <a:latin typeface="+mn-lt"/>
                <a:ea typeface="+mn-ea"/>
                <a:cs typeface="Corbel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808005" y="3041294"/>
            <a:ext cx="3650195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o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-alt5SOLI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4157133" y="2177976"/>
            <a:ext cx="4986867" cy="1688629"/>
          </a:xfrm>
        </p:spPr>
        <p:txBody>
          <a:bodyPr tIns="0" anchor="ctr" anchorCtr="0">
            <a:noAutofit/>
          </a:bodyPr>
          <a:lstStyle>
            <a:lvl1pPr algn="l">
              <a:defRPr lang="en-US" sz="4400" b="1" kern="1200" cap="none" baseline="0" dirty="0">
                <a:solidFill>
                  <a:schemeClr val="bg1"/>
                </a:solidFill>
                <a:latin typeface="+mn-lt"/>
                <a:ea typeface="微軟正黑體" pitchFamily="34" charset="-120"/>
                <a:cs typeface="微軟正黑體" pitchFamily="34" charset="-12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pic>
        <p:nvPicPr>
          <p:cNvPr id="8" name="Picture 7" descr="iProspect REV LOGOwTa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91513" y="6028341"/>
            <a:ext cx="1947672" cy="672820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/>
        </p:nvSpPr>
        <p:spPr>
          <a:xfrm>
            <a:off x="311150" y="6427560"/>
            <a:ext cx="558165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/>
                </a:solidFill>
                <a:latin typeface="+mn-lt"/>
                <a:ea typeface="微軟正黑體" pitchFamily="34" charset="-120"/>
                <a:cs typeface="Corbel"/>
              </a:rPr>
              <a:t>Copyright © 2012, iProspect, Inc. All rights reserved.</a:t>
            </a:r>
            <a:endParaRPr lang="en-US" sz="1000" dirty="0">
              <a:solidFill>
                <a:schemeClr val="bg1"/>
              </a:solidFill>
              <a:latin typeface="+mn-lt"/>
              <a:ea typeface="微軟正黑體" pitchFamily="34" charset="-120"/>
              <a:cs typeface="Corbel"/>
            </a:endParaRPr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4157133" y="4258732"/>
            <a:ext cx="4986867" cy="1193801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ln>
                  <a:noFill/>
                </a:ln>
                <a:solidFill>
                  <a:schemeClr val="bg1"/>
                </a:solidFill>
                <a:latin typeface="+mn-lt"/>
                <a:ea typeface="微軟正黑體" pitchFamily="34" charset="-120"/>
                <a:cs typeface="微軟正黑體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751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  <a:ea typeface="微軟正黑體" pitchFamily="34" charset="-12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3213" y="6167438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rgbClr val="DE6E28"/>
                </a:solidFill>
                <a:latin typeface="+mn-lt"/>
                <a:ea typeface="微軟正黑體" pitchFamily="34" charset="-120"/>
              </a:rPr>
              <a:t>      </a:t>
            </a:r>
          </a:p>
        </p:txBody>
      </p:sp>
      <p:pic>
        <p:nvPicPr>
          <p:cNvPr id="9" name="Picture 3" descr="greenArrows.psd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150" y="2687409"/>
            <a:ext cx="3143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1667" y="6057408"/>
            <a:ext cx="8763000" cy="4992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81262" y="6195027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bg1"/>
                </a:solidFill>
                <a:latin typeface="+mn-lt"/>
                <a:ea typeface="微軟正黑體" pitchFamily="34" charset="-120"/>
              </a:rPr>
              <a:t>Digital Performance on a Global Scale.</a:t>
            </a:r>
            <a:endParaRPr lang="en-US" sz="900" dirty="0">
              <a:solidFill>
                <a:schemeClr val="bg1"/>
              </a:solidFill>
              <a:latin typeface="+mn-lt"/>
              <a:ea typeface="微軟正黑體" pitchFamily="34" charset="-12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142999" y="2619831"/>
            <a:ext cx="7351713" cy="1362075"/>
          </a:xfrm>
        </p:spPr>
        <p:txBody>
          <a:bodyPr tIns="0" anchor="t">
            <a:normAutofit/>
          </a:bodyPr>
          <a:lstStyle>
            <a:lvl1pPr algn="l">
              <a:defRPr sz="2600" b="1" i="0" cap="all">
                <a:latin typeface="+mn-lt"/>
                <a:ea typeface="+mn-ea"/>
                <a:cs typeface="Corbel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745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BBF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solidFill>
                <a:srgbClr val="009BC9"/>
              </a:solidFill>
              <a:latin typeface="+mn-lt"/>
              <a:ea typeface="+mn-ea"/>
            </a:endParaRPr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0" y="6583363"/>
            <a:ext cx="9144000" cy="274637"/>
          </a:xfrm>
          <a:prstGeom prst="rect">
            <a:avLst/>
          </a:prstGeom>
        </p:spPr>
        <p:txBody>
          <a:bodyPr anchor="ctr"/>
          <a:lstStyle/>
          <a:p>
            <a:pPr algn="ctr">
              <a:defRPr/>
            </a:pPr>
            <a:r>
              <a:rPr kumimoji="0" lang="en-US" sz="700" dirty="0">
                <a:solidFill>
                  <a:schemeClr val="bg1"/>
                </a:solidFill>
                <a:latin typeface="+mn-lt"/>
                <a:ea typeface="+mn-ea"/>
              </a:rPr>
              <a:t>Copyright ® 2010, iProspect.com, Inc.  |  Confidential + Proprietary  |  All Rights Reserved  |  Linked by Isobar</a:t>
            </a:r>
          </a:p>
        </p:txBody>
      </p:sp>
      <p:sp>
        <p:nvSpPr>
          <p:cNvPr id="6" name="Rectangle 6"/>
          <p:cNvSpPr/>
          <p:nvPr/>
        </p:nvSpPr>
        <p:spPr>
          <a:xfrm>
            <a:off x="285750" y="6215063"/>
            <a:ext cx="8534400" cy="3381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GB" sz="800" b="1" kern="0" dirty="0">
                <a:solidFill>
                  <a:schemeClr val="bg1"/>
                </a:solidFill>
                <a:latin typeface="+mn-lt"/>
                <a:ea typeface="+mn-ea"/>
              </a:rPr>
              <a:t> Australia |  Belgium |  Canada |  Denmark |  Finland |  France | Germany | Hong Kong |  Hungary |  Japan | Korea |   Malaysia |  Netherlands | New Zealand |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GB" sz="800" b="1" kern="0" dirty="0">
                <a:solidFill>
                  <a:schemeClr val="bg1"/>
                </a:solidFill>
                <a:latin typeface="+mn-lt"/>
                <a:ea typeface="+mn-ea"/>
              </a:rPr>
              <a:t>Norway |  Singapore |  Spain |  Sweden | Thailand |   United States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8350" y="260350"/>
            <a:ext cx="563563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標題 9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>
            <a:lvl1pPr>
              <a:defRPr sz="5000" b="1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8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ea typeface="微軟正黑體" pitchFamily="34" charset="-120"/>
              </a:defRPr>
            </a:lvl1pPr>
          </a:lstStyle>
          <a:p>
            <a:fld id="{479DDEFF-7927-446C-9958-50404553DF7E}" type="datetimeFigureOut">
              <a:rPr lang="zh-TW" altLang="en-US" smtClean="0"/>
              <a:pPr/>
              <a:t>2012/12/20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微軟正黑體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ea typeface="微軟正黑體" pitchFamily="34" charset="-120"/>
              </a:defRPr>
            </a:lvl1pPr>
          </a:lstStyle>
          <a:p>
            <a:fld id="{F1DDBB46-22AF-4147-8355-122D9C68005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6" name="Picture 3" descr="intro slide.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808005" y="3041294"/>
            <a:ext cx="3650195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808006" y="1563425"/>
            <a:ext cx="3650194" cy="1470025"/>
          </a:xfrm>
        </p:spPr>
        <p:txBody>
          <a:bodyPr tIns="0" anchor="t">
            <a:noAutofit/>
          </a:bodyPr>
          <a:lstStyle>
            <a:lvl1pPr algn="l">
              <a:defRPr sz="3000" cap="all">
                <a:solidFill>
                  <a:schemeClr val="bg1"/>
                </a:solidFill>
                <a:latin typeface="+mn-lt"/>
                <a:ea typeface="+mn-ea"/>
                <a:cs typeface="Corbel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3926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微軟正黑體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微軟正黑體" pitchFamily="34" charset="-120"/>
              </a:defRPr>
            </a:lvl1pPr>
          </a:lstStyle>
          <a:p>
            <a:fld id="{60C003E9-4B93-A94C-A18B-4220BC133582}" type="datetimeFigureOut">
              <a:rPr lang="en-US" smtClean="0"/>
              <a:pPr/>
              <a:t>12/20/2012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微軟正黑體" pitchFamily="34" charset="-12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微軟正黑體" pitchFamily="34" charset="-120"/>
              </a:defRPr>
            </a:lvl1pPr>
          </a:lstStyle>
          <a:p>
            <a:fld id="{28D57CFA-8509-694C-964D-83276C71D2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596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微軟正黑體" pitchFamily="34" charset="-120"/>
              </a:defRPr>
            </a:lvl1pPr>
            <a:lvl2pPr>
              <a:defRPr>
                <a:latin typeface="+mn-lt"/>
                <a:ea typeface="微軟正黑體" pitchFamily="34" charset="-120"/>
              </a:defRPr>
            </a:lvl2pPr>
            <a:lvl3pPr>
              <a:defRPr>
                <a:latin typeface="+mn-lt"/>
                <a:ea typeface="微軟正黑體" pitchFamily="34" charset="-120"/>
              </a:defRPr>
            </a:lvl3pPr>
            <a:lvl4pPr>
              <a:defRPr>
                <a:latin typeface="+mn-lt"/>
                <a:ea typeface="微軟正黑體" pitchFamily="34" charset="-120"/>
              </a:defRPr>
            </a:lvl4pPr>
            <a:lvl5pPr>
              <a:defRPr>
                <a:latin typeface="+mn-lt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微軟正黑體" pitchFamily="34" charset="-120"/>
              </a:defRPr>
            </a:lvl1pPr>
          </a:lstStyle>
          <a:p>
            <a:fld id="{60C003E9-4B93-A94C-A18B-4220BC133582}" type="datetimeFigureOut">
              <a:rPr lang="en-US" smtClean="0"/>
              <a:pPr/>
              <a:t>12/20/2012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微軟正黑體" pitchFamily="34" charset="-12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微軟正黑體" pitchFamily="34" charset="-120"/>
              </a:defRPr>
            </a:lvl1pPr>
          </a:lstStyle>
          <a:p>
            <a:fld id="{28D57CFA-8509-694C-964D-83276C71D2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914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ea typeface="微軟正黑體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C003E9-4B93-A94C-A18B-4220BC133582}" type="datetimeFigureOut">
              <a:rPr lang="en-US" smtClean="0"/>
              <a:pPr/>
              <a:t>12/20/2012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8D57CFA-8509-694C-964D-83276C71D2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370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n-lt"/>
                <a:ea typeface="微軟正黑體" pitchFamily="34" charset="-120"/>
              </a:defRPr>
            </a:lvl1pPr>
            <a:lvl2pPr>
              <a:defRPr sz="2400">
                <a:latin typeface="+mn-lt"/>
                <a:ea typeface="微軟正黑體" pitchFamily="34" charset="-120"/>
              </a:defRPr>
            </a:lvl2pPr>
            <a:lvl3pPr>
              <a:defRPr sz="2000">
                <a:latin typeface="+mn-lt"/>
                <a:ea typeface="微軟正黑體" pitchFamily="34" charset="-120"/>
              </a:defRPr>
            </a:lvl3pPr>
            <a:lvl4pPr>
              <a:defRPr sz="1800">
                <a:latin typeface="+mn-lt"/>
                <a:ea typeface="微軟正黑體" pitchFamily="34" charset="-120"/>
              </a:defRPr>
            </a:lvl4pPr>
            <a:lvl5pPr>
              <a:defRPr sz="1800">
                <a:latin typeface="+mn-lt"/>
                <a:ea typeface="微軟正黑體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n-lt"/>
                <a:ea typeface="微軟正黑體" pitchFamily="34" charset="-120"/>
              </a:defRPr>
            </a:lvl1pPr>
            <a:lvl2pPr>
              <a:defRPr sz="2400">
                <a:latin typeface="+mn-lt"/>
                <a:ea typeface="微軟正黑體" pitchFamily="34" charset="-120"/>
              </a:defRPr>
            </a:lvl2pPr>
            <a:lvl3pPr>
              <a:defRPr sz="2000">
                <a:latin typeface="+mn-lt"/>
                <a:ea typeface="微軟正黑體" pitchFamily="34" charset="-120"/>
              </a:defRPr>
            </a:lvl3pPr>
            <a:lvl4pPr>
              <a:defRPr sz="1800">
                <a:latin typeface="+mn-lt"/>
                <a:ea typeface="微軟正黑體" pitchFamily="34" charset="-120"/>
              </a:defRPr>
            </a:lvl4pPr>
            <a:lvl5pPr>
              <a:defRPr sz="1800">
                <a:latin typeface="+mn-lt"/>
                <a:ea typeface="微軟正黑體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微軟正黑體" pitchFamily="34" charset="-120"/>
              </a:defRPr>
            </a:lvl1pPr>
          </a:lstStyle>
          <a:p>
            <a:fld id="{60C003E9-4B93-A94C-A18B-4220BC133582}" type="datetimeFigureOut">
              <a:rPr lang="en-US" smtClean="0"/>
              <a:pPr/>
              <a:t>12/20/2012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微軟正黑體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微軟正黑體" pitchFamily="34" charset="-120"/>
              </a:defRPr>
            </a:lvl1pPr>
          </a:lstStyle>
          <a:p>
            <a:fld id="{28D57CFA-8509-694C-964D-83276C71D2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606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ea typeface="微軟正黑體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ea typeface="微軟正黑體" pitchFamily="34" charset="-120"/>
              </a:defRPr>
            </a:lvl1pPr>
            <a:lvl2pPr>
              <a:defRPr sz="2000">
                <a:ea typeface="微軟正黑體" pitchFamily="34" charset="-120"/>
              </a:defRPr>
            </a:lvl2pPr>
            <a:lvl3pPr>
              <a:defRPr sz="1800">
                <a:ea typeface="微軟正黑體" pitchFamily="34" charset="-120"/>
              </a:defRPr>
            </a:lvl3pPr>
            <a:lvl4pPr>
              <a:defRPr sz="1600">
                <a:ea typeface="微軟正黑體" pitchFamily="34" charset="-120"/>
              </a:defRPr>
            </a:lvl4pPr>
            <a:lvl5pPr>
              <a:defRPr sz="1600">
                <a:ea typeface="微軟正黑體" pitchFamily="34" charset="-12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ea typeface="微軟正黑體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ea typeface="微軟正黑體" pitchFamily="34" charset="-120"/>
              </a:defRPr>
            </a:lvl1pPr>
            <a:lvl2pPr>
              <a:defRPr sz="2000">
                <a:ea typeface="微軟正黑體" pitchFamily="34" charset="-120"/>
              </a:defRPr>
            </a:lvl2pPr>
            <a:lvl3pPr>
              <a:defRPr sz="1800">
                <a:ea typeface="微軟正黑體" pitchFamily="34" charset="-120"/>
              </a:defRPr>
            </a:lvl3pPr>
            <a:lvl4pPr>
              <a:defRPr sz="1600">
                <a:ea typeface="微軟正黑體" pitchFamily="34" charset="-120"/>
              </a:defRPr>
            </a:lvl4pPr>
            <a:lvl5pPr>
              <a:defRPr sz="1600">
                <a:ea typeface="微軟正黑體" pitchFamily="34" charset="-12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C003E9-4B93-A94C-A18B-4220BC133582}" type="datetimeFigureOut">
              <a:rPr lang="en-US" smtClean="0"/>
              <a:pPr/>
              <a:t>12/20/2012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8D57CFA-8509-694C-964D-83276C71D2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504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C003E9-4B93-A94C-A18B-4220BC133582}" type="datetimeFigureOut">
              <a:rPr lang="en-US" smtClean="0"/>
              <a:pPr/>
              <a:t>12/20/2012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8D57CFA-8509-694C-964D-83276C71D2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842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C003E9-4B93-A94C-A18B-4220BC133582}" type="datetimeFigureOut">
              <a:rPr lang="en-US" smtClean="0"/>
              <a:pPr/>
              <a:t>12/20/2012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8D57CFA-8509-694C-964D-83276C71D2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375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ea typeface="微軟正黑體" pitchFamily="34" charset="-120"/>
              </a:defRPr>
            </a:lvl1pPr>
            <a:lvl2pPr>
              <a:defRPr sz="2800">
                <a:ea typeface="微軟正黑體" pitchFamily="34" charset="-120"/>
              </a:defRPr>
            </a:lvl2pPr>
            <a:lvl3pPr>
              <a:defRPr sz="2400">
                <a:ea typeface="微軟正黑體" pitchFamily="34" charset="-120"/>
              </a:defRPr>
            </a:lvl3pPr>
            <a:lvl4pPr>
              <a:defRPr sz="2000">
                <a:ea typeface="微軟正黑體" pitchFamily="34" charset="-120"/>
              </a:defRPr>
            </a:lvl4pPr>
            <a:lvl5pPr>
              <a:defRPr sz="2000">
                <a:ea typeface="微軟正黑體" pitchFamily="34" charset="-12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ea typeface="微軟正黑體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C003E9-4B93-A94C-A18B-4220BC133582}" type="datetimeFigureOut">
              <a:rPr lang="en-US" smtClean="0"/>
              <a:pPr/>
              <a:t>12/20/2012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8D57CFA-8509-694C-964D-83276C71D2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3723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ea typeface="微軟正黑體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dirty="0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ea typeface="微軟正黑體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C003E9-4B93-A94C-A18B-4220BC133582}" type="datetimeFigureOut">
              <a:rPr lang="en-US" smtClean="0"/>
              <a:pPr/>
              <a:t>12/20/2012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8D57CFA-8509-694C-964D-83276C71D2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072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軟正黑體" pitchFamily="34" charset="-120"/>
              </a:defRPr>
            </a:lvl1pPr>
            <a:lvl2pPr>
              <a:defRPr>
                <a:ea typeface="微軟正黑體" pitchFamily="34" charset="-120"/>
              </a:defRPr>
            </a:lvl2pPr>
            <a:lvl3pPr>
              <a:defRPr>
                <a:ea typeface="微軟正黑體" pitchFamily="34" charset="-120"/>
              </a:defRPr>
            </a:lvl3pPr>
            <a:lvl4pPr>
              <a:defRPr>
                <a:ea typeface="微軟正黑體" pitchFamily="34" charset="-120"/>
              </a:defRPr>
            </a:lvl4pPr>
            <a:lvl5pPr>
              <a:defRPr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C003E9-4B93-A94C-A18B-4220BC133582}" type="datetimeFigureOut">
              <a:rPr lang="en-US" smtClean="0"/>
              <a:pPr/>
              <a:t>12/20/2012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8D57CFA-8509-694C-964D-83276C71D2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44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ro slide.4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808005" y="3041294"/>
            <a:ext cx="3650195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808006" y="1563425"/>
            <a:ext cx="3650194" cy="1470025"/>
          </a:xfrm>
        </p:spPr>
        <p:txBody>
          <a:bodyPr tIns="0" anchor="t">
            <a:noAutofit/>
          </a:bodyPr>
          <a:lstStyle>
            <a:lvl1pPr algn="l">
              <a:defRPr sz="3000" cap="all">
                <a:solidFill>
                  <a:schemeClr val="bg1"/>
                </a:solidFill>
                <a:latin typeface="+mn-lt"/>
                <a:ea typeface="+mn-ea"/>
                <a:cs typeface="Corbel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967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軟正黑體" pitchFamily="34" charset="-120"/>
              </a:defRPr>
            </a:lvl1pPr>
            <a:lvl2pPr>
              <a:defRPr>
                <a:ea typeface="微軟正黑體" pitchFamily="34" charset="-120"/>
              </a:defRPr>
            </a:lvl2pPr>
            <a:lvl3pPr>
              <a:defRPr>
                <a:ea typeface="微軟正黑體" pitchFamily="34" charset="-120"/>
              </a:defRPr>
            </a:lvl3pPr>
            <a:lvl4pPr>
              <a:defRPr>
                <a:ea typeface="微軟正黑體" pitchFamily="34" charset="-120"/>
              </a:defRPr>
            </a:lvl4pPr>
            <a:lvl5pPr>
              <a:defRPr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C003E9-4B93-A94C-A18B-4220BC133582}" type="datetimeFigureOut">
              <a:rPr lang="en-US" smtClean="0"/>
              <a:pPr/>
              <a:t>12/20/2012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8D57CFA-8509-694C-964D-83276C71D2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0705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ea typeface="微軟正黑體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C69C-66DE-3342-BA3A-8E70715A13C5}" type="datetimeFigureOut">
              <a:rPr lang="en-US" smtClean="0"/>
              <a:pPr/>
              <a:t>12/20/2012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BB84-EAB8-9546-A317-CCDA167A1A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6785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itchFamily="34" charset="-120"/>
              </a:defRPr>
            </a:lvl1pPr>
            <a:lvl2pPr>
              <a:defRPr>
                <a:ea typeface="微軟正黑體" pitchFamily="34" charset="-120"/>
              </a:defRPr>
            </a:lvl2pPr>
            <a:lvl3pPr>
              <a:defRPr>
                <a:ea typeface="微軟正黑體" pitchFamily="34" charset="-120"/>
              </a:defRPr>
            </a:lvl3pPr>
            <a:lvl4pPr>
              <a:defRPr>
                <a:ea typeface="微軟正黑體" pitchFamily="34" charset="-120"/>
              </a:defRPr>
            </a:lvl4pPr>
            <a:lvl5pPr>
              <a:defRPr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C69C-66DE-3342-BA3A-8E70715A13C5}" type="datetimeFigureOut">
              <a:rPr lang="en-US" smtClean="0"/>
              <a:pPr/>
              <a:t>12/20/2012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BB84-EAB8-9546-A317-CCDA167A1A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2367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ea typeface="微軟正黑體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C69C-66DE-3342-BA3A-8E70715A13C5}" type="datetimeFigureOut">
              <a:rPr lang="en-US" smtClean="0"/>
              <a:pPr/>
              <a:t>12/20/2012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BB84-EAB8-9546-A317-CCDA167A1A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87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ea typeface="微軟正黑體" pitchFamily="34" charset="-120"/>
              </a:defRPr>
            </a:lvl1pPr>
            <a:lvl2pPr>
              <a:defRPr sz="2400">
                <a:ea typeface="微軟正黑體" pitchFamily="34" charset="-120"/>
              </a:defRPr>
            </a:lvl2pPr>
            <a:lvl3pPr>
              <a:defRPr sz="2000">
                <a:ea typeface="微軟正黑體" pitchFamily="34" charset="-120"/>
              </a:defRPr>
            </a:lvl3pPr>
            <a:lvl4pPr>
              <a:defRPr sz="1800">
                <a:ea typeface="微軟正黑體" pitchFamily="34" charset="-120"/>
              </a:defRPr>
            </a:lvl4pPr>
            <a:lvl5pPr>
              <a:defRPr sz="1800">
                <a:ea typeface="微軟正黑體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ea typeface="微軟正黑體" pitchFamily="34" charset="-120"/>
              </a:defRPr>
            </a:lvl1pPr>
            <a:lvl2pPr>
              <a:defRPr sz="2400">
                <a:ea typeface="微軟正黑體" pitchFamily="34" charset="-120"/>
              </a:defRPr>
            </a:lvl2pPr>
            <a:lvl3pPr>
              <a:defRPr sz="2000">
                <a:ea typeface="微軟正黑體" pitchFamily="34" charset="-120"/>
              </a:defRPr>
            </a:lvl3pPr>
            <a:lvl4pPr>
              <a:defRPr sz="1800">
                <a:ea typeface="微軟正黑體" pitchFamily="34" charset="-120"/>
              </a:defRPr>
            </a:lvl4pPr>
            <a:lvl5pPr>
              <a:defRPr sz="1800">
                <a:ea typeface="微軟正黑體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C69C-66DE-3342-BA3A-8E70715A13C5}" type="datetimeFigureOut">
              <a:rPr lang="en-US" smtClean="0"/>
              <a:pPr/>
              <a:t>12/20/2012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BB84-EAB8-9546-A317-CCDA167A1A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9074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ea typeface="微軟正黑體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ea typeface="微軟正黑體" pitchFamily="34" charset="-120"/>
              </a:defRPr>
            </a:lvl1pPr>
            <a:lvl2pPr>
              <a:defRPr sz="2000">
                <a:ea typeface="微軟正黑體" pitchFamily="34" charset="-120"/>
              </a:defRPr>
            </a:lvl2pPr>
            <a:lvl3pPr>
              <a:defRPr sz="1800">
                <a:ea typeface="微軟正黑體" pitchFamily="34" charset="-120"/>
              </a:defRPr>
            </a:lvl3pPr>
            <a:lvl4pPr>
              <a:defRPr sz="1600">
                <a:ea typeface="微軟正黑體" pitchFamily="34" charset="-120"/>
              </a:defRPr>
            </a:lvl4pPr>
            <a:lvl5pPr>
              <a:defRPr sz="1600">
                <a:ea typeface="微軟正黑體" pitchFamily="34" charset="-12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ea typeface="微軟正黑體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ea typeface="微軟正黑體" pitchFamily="34" charset="-120"/>
              </a:defRPr>
            </a:lvl1pPr>
            <a:lvl2pPr>
              <a:defRPr sz="2000">
                <a:ea typeface="微軟正黑體" pitchFamily="34" charset="-120"/>
              </a:defRPr>
            </a:lvl2pPr>
            <a:lvl3pPr>
              <a:defRPr sz="1800">
                <a:ea typeface="微軟正黑體" pitchFamily="34" charset="-120"/>
              </a:defRPr>
            </a:lvl3pPr>
            <a:lvl4pPr>
              <a:defRPr sz="1600">
                <a:ea typeface="微軟正黑體" pitchFamily="34" charset="-120"/>
              </a:defRPr>
            </a:lvl4pPr>
            <a:lvl5pPr>
              <a:defRPr sz="1600">
                <a:ea typeface="微軟正黑體" pitchFamily="34" charset="-12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C69C-66DE-3342-BA3A-8E70715A13C5}" type="datetimeFigureOut">
              <a:rPr lang="en-US" smtClean="0"/>
              <a:pPr/>
              <a:t>12/20/2012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BB84-EAB8-9546-A317-CCDA167A1A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811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C69C-66DE-3342-BA3A-8E70715A13C5}" type="datetimeFigureOut">
              <a:rPr lang="en-US" smtClean="0"/>
              <a:pPr/>
              <a:t>12/20/2012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BB84-EAB8-9546-A317-CCDA167A1A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7271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C69C-66DE-3342-BA3A-8E70715A13C5}" type="datetimeFigureOut">
              <a:rPr lang="en-US" smtClean="0"/>
              <a:pPr/>
              <a:t>12/20/2012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BB84-EAB8-9546-A317-CCDA167A1A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6206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ea typeface="微軟正黑體" pitchFamily="34" charset="-120"/>
              </a:defRPr>
            </a:lvl1pPr>
            <a:lvl2pPr>
              <a:defRPr sz="2800">
                <a:ea typeface="微軟正黑體" pitchFamily="34" charset="-120"/>
              </a:defRPr>
            </a:lvl2pPr>
            <a:lvl3pPr>
              <a:defRPr sz="2400">
                <a:ea typeface="微軟正黑體" pitchFamily="34" charset="-120"/>
              </a:defRPr>
            </a:lvl3pPr>
            <a:lvl4pPr>
              <a:defRPr sz="2000">
                <a:ea typeface="微軟正黑體" pitchFamily="34" charset="-120"/>
              </a:defRPr>
            </a:lvl4pPr>
            <a:lvl5pPr>
              <a:defRPr sz="2000">
                <a:ea typeface="微軟正黑體" pitchFamily="34" charset="-12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ea typeface="微軟正黑體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C69C-66DE-3342-BA3A-8E70715A13C5}" type="datetimeFigureOut">
              <a:rPr lang="en-US" smtClean="0"/>
              <a:pPr/>
              <a:t>12/20/2012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BB84-EAB8-9546-A317-CCDA167A1A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3064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ea typeface="微軟正黑體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dirty="0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ea typeface="微軟正黑體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C69C-66DE-3342-BA3A-8E70715A13C5}" type="datetimeFigureOut">
              <a:rPr lang="en-US" smtClean="0"/>
              <a:pPr/>
              <a:t>12/20/2012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BB84-EAB8-9546-A317-CCDA167A1A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7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intro slide.5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808005" y="3041294"/>
            <a:ext cx="3650195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808006" y="1563425"/>
            <a:ext cx="3650194" cy="1470025"/>
          </a:xfrm>
        </p:spPr>
        <p:txBody>
          <a:bodyPr tIns="0" anchor="t">
            <a:noAutofit/>
          </a:bodyPr>
          <a:lstStyle>
            <a:lvl1pPr algn="l">
              <a:defRPr sz="3000" cap="all">
                <a:solidFill>
                  <a:schemeClr val="bg1"/>
                </a:solidFill>
                <a:latin typeface="+mn-lt"/>
                <a:ea typeface="+mn-ea"/>
                <a:cs typeface="Corbel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軟正黑體" pitchFamily="34" charset="-120"/>
              </a:defRPr>
            </a:lvl1pPr>
            <a:lvl2pPr>
              <a:defRPr>
                <a:ea typeface="微軟正黑體" pitchFamily="34" charset="-120"/>
              </a:defRPr>
            </a:lvl2pPr>
            <a:lvl3pPr>
              <a:defRPr>
                <a:ea typeface="微軟正黑體" pitchFamily="34" charset="-120"/>
              </a:defRPr>
            </a:lvl3pPr>
            <a:lvl4pPr>
              <a:defRPr>
                <a:ea typeface="微軟正黑體" pitchFamily="34" charset="-120"/>
              </a:defRPr>
            </a:lvl4pPr>
            <a:lvl5pPr>
              <a:defRPr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C69C-66DE-3342-BA3A-8E70715A13C5}" type="datetimeFigureOut">
              <a:rPr lang="en-US" smtClean="0"/>
              <a:pPr/>
              <a:t>12/20/2012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BB84-EAB8-9546-A317-CCDA167A1A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8750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軟正黑體" pitchFamily="34" charset="-120"/>
              </a:defRPr>
            </a:lvl1pPr>
            <a:lvl2pPr>
              <a:defRPr>
                <a:ea typeface="微軟正黑體" pitchFamily="34" charset="-120"/>
              </a:defRPr>
            </a:lvl2pPr>
            <a:lvl3pPr>
              <a:defRPr>
                <a:ea typeface="微軟正黑體" pitchFamily="34" charset="-120"/>
              </a:defRPr>
            </a:lvl3pPr>
            <a:lvl4pPr>
              <a:defRPr>
                <a:ea typeface="微軟正黑體" pitchFamily="34" charset="-120"/>
              </a:defRPr>
            </a:lvl4pPr>
            <a:lvl5pPr>
              <a:defRPr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C69C-66DE-3342-BA3A-8E70715A13C5}" type="datetimeFigureOut">
              <a:rPr lang="en-US" smtClean="0"/>
              <a:pPr/>
              <a:t>12/20/2012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BB84-EAB8-9546-A317-CCDA167A1A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7487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3440" y="297960"/>
            <a:ext cx="8547100" cy="5105400"/>
          </a:xfrm>
          <a:prstGeom prst="roundRect">
            <a:avLst>
              <a:gd name="adj" fmla="val 5117"/>
            </a:avLst>
          </a:prstGeom>
          <a:solidFill>
            <a:srgbClr val="7BBF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srgbClr val="009BC9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8006" y="1563425"/>
            <a:ext cx="3650194" cy="1470025"/>
          </a:xfrm>
        </p:spPr>
        <p:txBody>
          <a:bodyPr tIns="0" anchor="t" anchorCtr="0">
            <a:noAutofit/>
          </a:bodyPr>
          <a:lstStyle>
            <a:lvl1pPr algn="l">
              <a:defRPr sz="3000" cap="all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8005" y="3041294"/>
            <a:ext cx="3650195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ln>
                  <a:noFill/>
                </a:ln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Copyright © 2012, iProspect, Inc. All rights reserved.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6" name="Picture 15" descr="ip_outline.ps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707" y="1682844"/>
            <a:ext cx="2864695" cy="2562414"/>
          </a:xfrm>
          <a:prstGeom prst="rect">
            <a:avLst/>
          </a:prstGeom>
        </p:spPr>
      </p:pic>
      <p:pic>
        <p:nvPicPr>
          <p:cNvPr id="18" name="Picture 17" descr="orangeArrows.ps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161" y="1683704"/>
            <a:ext cx="299109" cy="299109"/>
          </a:xfrm>
          <a:prstGeom prst="rect">
            <a:avLst/>
          </a:prstGeom>
        </p:spPr>
      </p:pic>
      <p:pic>
        <p:nvPicPr>
          <p:cNvPr id="7" name="Picture 6" descr="iProspect LOGOwDesc.2clr.eps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5698110"/>
            <a:ext cx="2068740" cy="713549"/>
          </a:xfrm>
          <a:prstGeom prst="rect">
            <a:avLst/>
          </a:prstGeom>
        </p:spPr>
      </p:pic>
      <p:pic>
        <p:nvPicPr>
          <p:cNvPr id="10" name="Picture 9" descr="ip_outline.ps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707" y="1682844"/>
            <a:ext cx="2864695" cy="2562414"/>
          </a:xfrm>
          <a:prstGeom prst="rect">
            <a:avLst/>
          </a:prstGeom>
        </p:spPr>
      </p:pic>
      <p:pic>
        <p:nvPicPr>
          <p:cNvPr id="11" name="Picture 10" descr="orangeArrows.ps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161" y="1672159"/>
            <a:ext cx="299109" cy="299109"/>
          </a:xfrm>
          <a:prstGeom prst="rect">
            <a:avLst/>
          </a:prstGeom>
        </p:spPr>
      </p:pic>
      <p:pic>
        <p:nvPicPr>
          <p:cNvPr id="12" name="Picture 11" descr="iProspect LOGOwDesc.2clr.eps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5698110"/>
            <a:ext cx="2068740" cy="71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85496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Copyright © 2012, iProspect, Inc. All rights reserved.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42999" y="2619831"/>
            <a:ext cx="7351713" cy="1362075"/>
          </a:xfrm>
        </p:spPr>
        <p:txBody>
          <a:bodyPr tIns="0" anchor="t">
            <a:normAutofit/>
          </a:bodyPr>
          <a:lstStyle>
            <a:lvl1pPr algn="l">
              <a:defRPr sz="2600" b="1" i="0" cap="all">
                <a:latin typeface="Corbel"/>
                <a:cs typeface="Corbel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pic>
        <p:nvPicPr>
          <p:cNvPr id="11" name="Picture 10" descr="ip_transition.ps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03" y="2621638"/>
            <a:ext cx="586823" cy="524231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 smtClean="0">
                <a:solidFill>
                  <a:prstClr val="white"/>
                </a:solidFill>
              </a:rPr>
              <a:t>      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9" descr="ip_transition.ps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03" y="2621638"/>
            <a:ext cx="586823" cy="524231"/>
          </a:xfrm>
          <a:prstGeom prst="rect">
            <a:avLst/>
          </a:prstGeom>
        </p:spPr>
      </p:pic>
      <p:pic>
        <p:nvPicPr>
          <p:cNvPr id="13" name="Picture 12" descr="ip_footer.ps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45" y="6204830"/>
            <a:ext cx="256017" cy="230415"/>
          </a:xfrm>
          <a:prstGeom prst="rect">
            <a:avLst/>
          </a:prstGeom>
        </p:spPr>
      </p:pic>
      <p:pic>
        <p:nvPicPr>
          <p:cNvPr id="14" name="Picture 9" descr="ip_transition.ps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03" y="2621638"/>
            <a:ext cx="586823" cy="524231"/>
          </a:xfrm>
          <a:prstGeom prst="rect">
            <a:avLst/>
          </a:prstGeom>
        </p:spPr>
      </p:pic>
      <p:pic>
        <p:nvPicPr>
          <p:cNvPr id="15" name="Picture 9" descr="ip_transition.psd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03" y="2621638"/>
            <a:ext cx="586823" cy="524231"/>
          </a:xfrm>
          <a:prstGeom prst="rect">
            <a:avLst/>
          </a:prstGeom>
        </p:spPr>
      </p:pic>
      <p:sp>
        <p:nvSpPr>
          <p:cNvPr id="16" name="TextBox 10"/>
          <p:cNvSpPr txBox="1"/>
          <p:nvPr userDrawn="1"/>
        </p:nvSpPr>
        <p:spPr>
          <a:xfrm>
            <a:off x="6613062" y="6204796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sz="900" dirty="0" smtClean="0">
                <a:solidFill>
                  <a:prstClr val="white"/>
                </a:solidFill>
              </a:rPr>
              <a:t>Digital Performance on a Global Scale.</a:t>
            </a:r>
            <a:endParaRPr lang="en-US" sz="9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414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Copyright © 2012, iProspect, Inc. All rights reserved.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 descr="greenArrows_outline.ps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72" y="2710541"/>
            <a:ext cx="316773" cy="316773"/>
          </a:xfrm>
          <a:prstGeom prst="rect">
            <a:avLst/>
          </a:prstGeom>
        </p:spPr>
      </p:pic>
      <p:pic>
        <p:nvPicPr>
          <p:cNvPr id="20" name="Picture 19" descr="greenArrows_outline.ps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72" y="2692399"/>
            <a:ext cx="316773" cy="316773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 smtClean="0">
                <a:solidFill>
                  <a:prstClr val="white"/>
                </a:solidFill>
              </a:rPr>
              <a:t>      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9" descr="ip_footer.ps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45" y="6204830"/>
            <a:ext cx="256017" cy="230415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142999" y="2619831"/>
            <a:ext cx="7351713" cy="1362075"/>
          </a:xfrm>
        </p:spPr>
        <p:txBody>
          <a:bodyPr tIns="0" anchor="t">
            <a:normAutofit/>
          </a:bodyPr>
          <a:lstStyle>
            <a:lvl1pPr algn="l">
              <a:defRPr sz="2600" b="1" i="0" cap="all">
                <a:latin typeface="Corbel"/>
                <a:cs typeface="Corbel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9" name="TextBox 14"/>
          <p:cNvSpPr txBox="1"/>
          <p:nvPr/>
        </p:nvSpPr>
        <p:spPr>
          <a:xfrm>
            <a:off x="6613062" y="6165304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sz="900" dirty="0" smtClean="0">
                <a:solidFill>
                  <a:prstClr val="white"/>
                </a:solidFill>
                <a:latin typeface="Helvetica" pitchFamily="34" charset="0"/>
              </a:rPr>
              <a:t>Digital Performance on a Global Scale.</a:t>
            </a:r>
            <a:endParaRPr lang="en-US" sz="900" dirty="0">
              <a:solidFill>
                <a:prstClr val="white"/>
              </a:solidFill>
              <a:latin typeface="Helvetica" pitchFamily="34" charset="0"/>
            </a:endParaRPr>
          </a:p>
        </p:txBody>
      </p:sp>
      <p:pic>
        <p:nvPicPr>
          <p:cNvPr id="11" name="Picture 19" descr="greenArrows_outline.ps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72" y="2692399"/>
            <a:ext cx="316773" cy="316773"/>
          </a:xfrm>
          <a:prstGeom prst="rect">
            <a:avLst/>
          </a:prstGeom>
        </p:spPr>
      </p:pic>
      <p:sp>
        <p:nvSpPr>
          <p:cNvPr id="13" name="Rounded Rectangle 20"/>
          <p:cNvSpPr/>
          <p:nvPr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</a:rPr>
              <a:t>      </a:t>
            </a:r>
          </a:p>
        </p:txBody>
      </p:sp>
      <p:pic>
        <p:nvPicPr>
          <p:cNvPr id="14" name="Picture 9" descr="ip_footer.ps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45" y="6204830"/>
            <a:ext cx="256017" cy="230415"/>
          </a:xfrm>
          <a:prstGeom prst="rect">
            <a:avLst/>
          </a:prstGeom>
        </p:spPr>
      </p:pic>
      <p:sp>
        <p:nvSpPr>
          <p:cNvPr id="15" name="TextBox 10"/>
          <p:cNvSpPr txBox="1"/>
          <p:nvPr/>
        </p:nvSpPr>
        <p:spPr>
          <a:xfrm>
            <a:off x="6613062" y="6204796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sz="900" dirty="0">
                <a:solidFill>
                  <a:prstClr val="white"/>
                </a:solidFill>
                <a:latin typeface="Avenir LT Std 65 Medium"/>
              </a:rPr>
              <a:t>Digital Performance on a Global Scale.</a:t>
            </a:r>
          </a:p>
        </p:txBody>
      </p:sp>
      <p:pic>
        <p:nvPicPr>
          <p:cNvPr id="16" name="Picture 19" descr="greenArrows_outline.ps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72" y="2692399"/>
            <a:ext cx="316773" cy="316773"/>
          </a:xfrm>
          <a:prstGeom prst="rect">
            <a:avLst/>
          </a:prstGeom>
        </p:spPr>
      </p:pic>
      <p:sp>
        <p:nvSpPr>
          <p:cNvPr id="17" name="Rounded Rectangle 20"/>
          <p:cNvSpPr/>
          <p:nvPr userDrawn="1"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 smtClean="0">
                <a:solidFill>
                  <a:prstClr val="white"/>
                </a:solidFill>
              </a:rPr>
              <a:t>      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8" name="Picture 9" descr="ip_footer.psd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45" y="6204830"/>
            <a:ext cx="256017" cy="230415"/>
          </a:xfrm>
          <a:prstGeom prst="rect">
            <a:avLst/>
          </a:prstGeom>
        </p:spPr>
      </p:pic>
      <p:sp>
        <p:nvSpPr>
          <p:cNvPr id="19" name="TextBox 10"/>
          <p:cNvSpPr txBox="1"/>
          <p:nvPr userDrawn="1"/>
        </p:nvSpPr>
        <p:spPr>
          <a:xfrm>
            <a:off x="6613062" y="6204796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sz="900" dirty="0" smtClean="0">
                <a:solidFill>
                  <a:prstClr val="white"/>
                </a:solidFill>
              </a:rPr>
              <a:t>Digital Performance on a Global Scale.</a:t>
            </a:r>
            <a:endParaRPr lang="en-US" sz="9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981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Op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Copyright © 2012, iProspect, Inc. All rights reserved.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1" name="Picture 20" descr="greenArrows.ps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72" y="2695738"/>
            <a:ext cx="313434" cy="313434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 smtClean="0">
                <a:solidFill>
                  <a:prstClr val="white"/>
                </a:solidFill>
              </a:rPr>
              <a:t>      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8" name="Picture 7" descr="ip_footer.ps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45" y="6204830"/>
            <a:ext cx="256017" cy="230415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42999" y="2619831"/>
            <a:ext cx="7351713" cy="1362075"/>
          </a:xfrm>
        </p:spPr>
        <p:txBody>
          <a:bodyPr tIns="0" anchor="t">
            <a:normAutofit/>
          </a:bodyPr>
          <a:lstStyle>
            <a:lvl1pPr algn="l">
              <a:defRPr sz="2600" b="1" i="0" cap="all">
                <a:latin typeface="Corbel"/>
                <a:cs typeface="Corbel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9" name="TextBox 14"/>
          <p:cNvSpPr txBox="1"/>
          <p:nvPr/>
        </p:nvSpPr>
        <p:spPr>
          <a:xfrm>
            <a:off x="6613062" y="6165304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sz="900" dirty="0" smtClean="0">
                <a:solidFill>
                  <a:prstClr val="white"/>
                </a:solidFill>
                <a:latin typeface="Helvetica" pitchFamily="34" charset="0"/>
              </a:rPr>
              <a:t>Digital Performance on a Global Scale.</a:t>
            </a:r>
            <a:endParaRPr lang="en-US" sz="900" dirty="0">
              <a:solidFill>
                <a:prstClr val="white"/>
              </a:solidFill>
              <a:latin typeface="Helvetica" pitchFamily="34" charset="0"/>
            </a:endParaRPr>
          </a:p>
        </p:txBody>
      </p:sp>
      <p:pic>
        <p:nvPicPr>
          <p:cNvPr id="10" name="Picture 20" descr="greenArrows.ps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72" y="2695738"/>
            <a:ext cx="313434" cy="313434"/>
          </a:xfrm>
          <a:prstGeom prst="rect">
            <a:avLst/>
          </a:prstGeom>
        </p:spPr>
      </p:pic>
      <p:sp>
        <p:nvSpPr>
          <p:cNvPr id="12" name="Rounded Rectangle 21"/>
          <p:cNvSpPr/>
          <p:nvPr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</a:rPr>
              <a:t>      </a:t>
            </a:r>
          </a:p>
        </p:txBody>
      </p:sp>
      <p:pic>
        <p:nvPicPr>
          <p:cNvPr id="13" name="Picture 7" descr="ip_footer.ps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45" y="6204830"/>
            <a:ext cx="256017" cy="230415"/>
          </a:xfrm>
          <a:prstGeom prst="rect">
            <a:avLst/>
          </a:prstGeom>
        </p:spPr>
      </p:pic>
      <p:sp>
        <p:nvSpPr>
          <p:cNvPr id="14" name="TextBox 9"/>
          <p:cNvSpPr txBox="1"/>
          <p:nvPr/>
        </p:nvSpPr>
        <p:spPr>
          <a:xfrm>
            <a:off x="6613062" y="6204796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sz="900" dirty="0">
                <a:solidFill>
                  <a:prstClr val="white"/>
                </a:solidFill>
                <a:latin typeface="Avenir LT Std 65 Medium"/>
              </a:rPr>
              <a:t>Digital Performance on a Global Scale.</a:t>
            </a:r>
          </a:p>
        </p:txBody>
      </p:sp>
      <p:pic>
        <p:nvPicPr>
          <p:cNvPr id="15" name="Picture 20" descr="greenArrows.ps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72" y="2695738"/>
            <a:ext cx="313434" cy="313434"/>
          </a:xfrm>
          <a:prstGeom prst="rect">
            <a:avLst/>
          </a:prstGeom>
        </p:spPr>
      </p:pic>
      <p:sp>
        <p:nvSpPr>
          <p:cNvPr id="16" name="Rounded Rectangle 21"/>
          <p:cNvSpPr/>
          <p:nvPr userDrawn="1"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 smtClean="0">
                <a:solidFill>
                  <a:prstClr val="white"/>
                </a:solidFill>
              </a:rPr>
              <a:t>      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7" name="Picture 7" descr="ip_footer.psd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45" y="6204830"/>
            <a:ext cx="256017" cy="230415"/>
          </a:xfrm>
          <a:prstGeom prst="rect">
            <a:avLst/>
          </a:prstGeom>
        </p:spPr>
      </p:pic>
      <p:sp>
        <p:nvSpPr>
          <p:cNvPr id="18" name="TextBox 9"/>
          <p:cNvSpPr txBox="1"/>
          <p:nvPr userDrawn="1"/>
        </p:nvSpPr>
        <p:spPr>
          <a:xfrm>
            <a:off x="6613062" y="6204796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sz="900" dirty="0" smtClean="0">
                <a:solidFill>
                  <a:prstClr val="white"/>
                </a:solidFill>
              </a:rPr>
              <a:t>Digital Performance on a Global Scale.</a:t>
            </a:r>
            <a:endParaRPr lang="en-US" sz="9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326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815" y="274638"/>
            <a:ext cx="8129985" cy="454705"/>
          </a:xfrm>
        </p:spPr>
        <p:txBody>
          <a:bodyPr tIns="0" anchor="t" anchorCtr="0">
            <a:normAutofit/>
          </a:bodyPr>
          <a:lstStyle>
            <a:lvl1pPr algn="l">
              <a:defRPr sz="2400" b="1" cap="all">
                <a:latin typeface="Corbel"/>
                <a:cs typeface="Corbel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5072"/>
            <a:ext cx="8229600" cy="5101092"/>
          </a:xfrm>
        </p:spPr>
        <p:txBody>
          <a:bodyPr/>
          <a:lstStyle>
            <a:lvl1pPr>
              <a:defRPr sz="2200">
                <a:solidFill>
                  <a:srgbClr val="455560"/>
                </a:solidFill>
                <a:latin typeface="Corbel"/>
                <a:cs typeface="Corbel"/>
              </a:defRPr>
            </a:lvl1pPr>
            <a:lvl2pPr>
              <a:defRPr sz="2000">
                <a:solidFill>
                  <a:srgbClr val="455560"/>
                </a:solidFill>
                <a:latin typeface="Corbel"/>
                <a:cs typeface="Corbel"/>
              </a:defRPr>
            </a:lvl2pPr>
            <a:lvl3pPr>
              <a:defRPr sz="1800">
                <a:solidFill>
                  <a:srgbClr val="455560"/>
                </a:solidFill>
                <a:latin typeface="Corbel"/>
                <a:cs typeface="Corbel"/>
              </a:defRPr>
            </a:lvl3pPr>
            <a:lvl4pPr>
              <a:defRPr sz="1600">
                <a:solidFill>
                  <a:srgbClr val="455560"/>
                </a:solidFill>
                <a:latin typeface="Corbel"/>
                <a:cs typeface="Corbel"/>
              </a:defRPr>
            </a:lvl4pPr>
            <a:lvl5pPr>
              <a:defRPr sz="1600">
                <a:solidFill>
                  <a:srgbClr val="455560"/>
                </a:solidFill>
                <a:latin typeface="Corbel"/>
                <a:cs typeface="Corbel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Copyright © 2012, iProspect, Inc. All rights reserved.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03440" y="729343"/>
            <a:ext cx="8546588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orangeArrows.ps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8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303440" y="729343"/>
            <a:ext cx="8546588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orangeArrows.ps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8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 smtClean="0">
                <a:solidFill>
                  <a:prstClr val="white"/>
                </a:solidFill>
              </a:rPr>
              <a:t>      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5" name="Picture 24" descr="ip_footer.ps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45" y="6204830"/>
            <a:ext cx="256017" cy="230415"/>
          </a:xfrm>
          <a:prstGeom prst="rect">
            <a:avLst/>
          </a:prstGeom>
        </p:spPr>
      </p:pic>
      <p:sp>
        <p:nvSpPr>
          <p:cNvPr id="13" name="TextBox 14"/>
          <p:cNvSpPr txBox="1"/>
          <p:nvPr/>
        </p:nvSpPr>
        <p:spPr>
          <a:xfrm>
            <a:off x="6613062" y="6165304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sz="900" dirty="0" smtClean="0">
                <a:solidFill>
                  <a:prstClr val="white"/>
                </a:solidFill>
                <a:latin typeface="Helvetica" pitchFamily="34" charset="0"/>
              </a:rPr>
              <a:t>Digital Performance on a Global Scale.</a:t>
            </a:r>
            <a:endParaRPr lang="en-US" sz="900" dirty="0">
              <a:solidFill>
                <a:prstClr val="white"/>
              </a:solidFill>
              <a:latin typeface="Helvetica" pitchFamily="34" charset="0"/>
            </a:endParaRPr>
          </a:p>
        </p:txBody>
      </p:sp>
      <p:cxnSp>
        <p:nvCxnSpPr>
          <p:cNvPr id="12" name="Straight Connector 16"/>
          <p:cNvCxnSpPr/>
          <p:nvPr/>
        </p:nvCxnSpPr>
        <p:spPr>
          <a:xfrm>
            <a:off x="303440" y="729343"/>
            <a:ext cx="8546588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22" descr="orangeArrows.ps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8"/>
          </a:xfrm>
          <a:prstGeom prst="rect">
            <a:avLst/>
          </a:prstGeom>
        </p:spPr>
      </p:pic>
      <p:sp>
        <p:nvSpPr>
          <p:cNvPr id="15" name="Rounded Rectangle 23"/>
          <p:cNvSpPr/>
          <p:nvPr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</a:rPr>
              <a:t>      </a:t>
            </a:r>
          </a:p>
        </p:txBody>
      </p:sp>
      <p:pic>
        <p:nvPicPr>
          <p:cNvPr id="16" name="Picture 24" descr="ip_footer.ps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45" y="6204830"/>
            <a:ext cx="256017" cy="230415"/>
          </a:xfrm>
          <a:prstGeom prst="rect">
            <a:avLst/>
          </a:prstGeom>
        </p:spPr>
      </p:pic>
      <p:sp>
        <p:nvSpPr>
          <p:cNvPr id="18" name="TextBox 25"/>
          <p:cNvSpPr txBox="1"/>
          <p:nvPr/>
        </p:nvSpPr>
        <p:spPr>
          <a:xfrm>
            <a:off x="6613062" y="6204796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sz="900" dirty="0">
                <a:solidFill>
                  <a:prstClr val="white"/>
                </a:solidFill>
                <a:latin typeface="Avenir LT Std 65 Medium"/>
              </a:rPr>
              <a:t>Digital Performance on a Global Scale.</a:t>
            </a:r>
          </a:p>
        </p:txBody>
      </p:sp>
      <p:cxnSp>
        <p:nvCxnSpPr>
          <p:cNvPr id="19" name="Straight Connector 16"/>
          <p:cNvCxnSpPr/>
          <p:nvPr userDrawn="1"/>
        </p:nvCxnSpPr>
        <p:spPr>
          <a:xfrm>
            <a:off x="303440" y="729343"/>
            <a:ext cx="8546588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22" descr="orangeArrows.ps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8"/>
          </a:xfrm>
          <a:prstGeom prst="rect">
            <a:avLst/>
          </a:prstGeom>
        </p:spPr>
      </p:pic>
      <p:sp>
        <p:nvSpPr>
          <p:cNvPr id="21" name="Rounded Rectangle 23"/>
          <p:cNvSpPr/>
          <p:nvPr userDrawn="1"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 smtClean="0">
                <a:solidFill>
                  <a:prstClr val="white"/>
                </a:solidFill>
              </a:rPr>
              <a:t>      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2" name="Picture 24" descr="ip_footer.psd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45" y="6204830"/>
            <a:ext cx="256017" cy="230415"/>
          </a:xfrm>
          <a:prstGeom prst="rect">
            <a:avLst/>
          </a:prstGeom>
        </p:spPr>
      </p:pic>
      <p:sp>
        <p:nvSpPr>
          <p:cNvPr id="26" name="TextBox 25"/>
          <p:cNvSpPr txBox="1"/>
          <p:nvPr userDrawn="1"/>
        </p:nvSpPr>
        <p:spPr>
          <a:xfrm>
            <a:off x="6613062" y="6204796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sz="900" dirty="0" smtClean="0">
                <a:solidFill>
                  <a:prstClr val="white"/>
                </a:solidFill>
              </a:rPr>
              <a:t>Digital Performance on a Global Scale.</a:t>
            </a:r>
            <a:endParaRPr lang="en-US" sz="9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193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&amp;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815" y="274638"/>
            <a:ext cx="8129985" cy="454705"/>
          </a:xfrm>
        </p:spPr>
        <p:txBody>
          <a:bodyPr tIns="0" anchor="t" anchorCtr="0">
            <a:normAutofit/>
          </a:bodyPr>
          <a:lstStyle>
            <a:lvl1pPr algn="l">
              <a:defRPr sz="2400" cap="all">
                <a:latin typeface="Corbel"/>
                <a:cs typeface="Corbel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5072"/>
            <a:ext cx="8229600" cy="5101092"/>
          </a:xfrm>
        </p:spPr>
        <p:txBody>
          <a:bodyPr/>
          <a:lstStyle>
            <a:lvl1pPr>
              <a:defRPr sz="2200">
                <a:solidFill>
                  <a:srgbClr val="455560"/>
                </a:solidFill>
                <a:latin typeface="Corbel"/>
                <a:cs typeface="Corbel"/>
              </a:defRPr>
            </a:lvl1pPr>
            <a:lvl2pPr>
              <a:defRPr sz="2000">
                <a:solidFill>
                  <a:srgbClr val="455560"/>
                </a:solidFill>
                <a:latin typeface="Corbel"/>
                <a:cs typeface="Corbel"/>
              </a:defRPr>
            </a:lvl2pPr>
            <a:lvl3pPr>
              <a:defRPr sz="1800">
                <a:solidFill>
                  <a:srgbClr val="455560"/>
                </a:solidFill>
                <a:latin typeface="Corbel"/>
                <a:cs typeface="Corbel"/>
              </a:defRPr>
            </a:lvl3pPr>
            <a:lvl4pPr>
              <a:defRPr sz="1600">
                <a:solidFill>
                  <a:srgbClr val="455560"/>
                </a:solidFill>
                <a:latin typeface="Corbel"/>
                <a:cs typeface="Corbel"/>
              </a:defRPr>
            </a:lvl4pPr>
            <a:lvl5pPr>
              <a:defRPr sz="1600">
                <a:solidFill>
                  <a:srgbClr val="455560"/>
                </a:solidFill>
                <a:latin typeface="Corbel"/>
                <a:cs typeface="Corbel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Copyright © 2012, iProspect, Inc. All rights reserved.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03440" y="729343"/>
            <a:ext cx="8546588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orangeArrows.ps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8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303440" y="729343"/>
            <a:ext cx="8546588" cy="0"/>
          </a:xfrm>
          <a:prstGeom prst="line">
            <a:avLst/>
          </a:prstGeom>
          <a:ln w="28575">
            <a:solidFill>
              <a:srgbClr val="737A7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orangeArrows.ps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8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 smtClean="0">
                <a:solidFill>
                  <a:prstClr val="white"/>
                </a:solidFill>
              </a:rPr>
              <a:t>      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2" name="Picture 11" descr="ip_footer.ps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45" y="6204830"/>
            <a:ext cx="256017" cy="230415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6613062" y="6165304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sz="900" dirty="0" smtClean="0">
                <a:solidFill>
                  <a:prstClr val="white"/>
                </a:solidFill>
                <a:latin typeface="Helvetica" pitchFamily="34" charset="0"/>
              </a:rPr>
              <a:t>Digital Performance on a Global Scale.</a:t>
            </a:r>
            <a:endParaRPr lang="en-US" sz="900" dirty="0">
              <a:solidFill>
                <a:prstClr val="white"/>
              </a:solidFill>
              <a:latin typeface="Helvetica" pitchFamily="34" charset="0"/>
            </a:endParaRPr>
          </a:p>
        </p:txBody>
      </p:sp>
      <p:cxnSp>
        <p:nvCxnSpPr>
          <p:cNvPr id="13" name="Straight Connector 16"/>
          <p:cNvCxnSpPr/>
          <p:nvPr/>
        </p:nvCxnSpPr>
        <p:spPr>
          <a:xfrm>
            <a:off x="303440" y="729343"/>
            <a:ext cx="8546588" cy="0"/>
          </a:xfrm>
          <a:prstGeom prst="line">
            <a:avLst/>
          </a:prstGeom>
          <a:ln w="28575">
            <a:solidFill>
              <a:srgbClr val="737A7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22" descr="orangeArrows.ps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8"/>
          </a:xfrm>
          <a:prstGeom prst="rect">
            <a:avLst/>
          </a:prstGeom>
        </p:spPr>
      </p:pic>
      <p:sp>
        <p:nvSpPr>
          <p:cNvPr id="16" name="Rounded Rectangle 23"/>
          <p:cNvSpPr/>
          <p:nvPr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</a:rPr>
              <a:t>      </a:t>
            </a:r>
          </a:p>
        </p:txBody>
      </p:sp>
      <p:pic>
        <p:nvPicPr>
          <p:cNvPr id="18" name="Picture 11" descr="ip_footer.ps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45" y="6204830"/>
            <a:ext cx="256017" cy="230415"/>
          </a:xfrm>
          <a:prstGeom prst="rect">
            <a:avLst/>
          </a:prstGeom>
        </p:spPr>
      </p:pic>
      <p:sp>
        <p:nvSpPr>
          <p:cNvPr id="19" name="TextBox 12"/>
          <p:cNvSpPr txBox="1"/>
          <p:nvPr/>
        </p:nvSpPr>
        <p:spPr>
          <a:xfrm>
            <a:off x="6613062" y="6204796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sz="900" dirty="0">
                <a:solidFill>
                  <a:prstClr val="white"/>
                </a:solidFill>
                <a:latin typeface="Avenir LT Std 65 Medium"/>
              </a:rPr>
              <a:t>Digital Performance on a Global Scale.</a:t>
            </a:r>
          </a:p>
        </p:txBody>
      </p:sp>
      <p:cxnSp>
        <p:nvCxnSpPr>
          <p:cNvPr id="20" name="Straight Connector 16"/>
          <p:cNvCxnSpPr/>
          <p:nvPr userDrawn="1"/>
        </p:nvCxnSpPr>
        <p:spPr>
          <a:xfrm>
            <a:off x="303440" y="729343"/>
            <a:ext cx="8546588" cy="0"/>
          </a:xfrm>
          <a:prstGeom prst="line">
            <a:avLst/>
          </a:prstGeom>
          <a:ln w="28575">
            <a:solidFill>
              <a:srgbClr val="737A7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2" descr="orangeArrows.ps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8"/>
          </a:xfrm>
          <a:prstGeom prst="rect">
            <a:avLst/>
          </a:prstGeom>
        </p:spPr>
      </p:pic>
      <p:sp>
        <p:nvSpPr>
          <p:cNvPr id="22" name="Rounded Rectangle 23"/>
          <p:cNvSpPr/>
          <p:nvPr userDrawn="1"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 smtClean="0">
                <a:solidFill>
                  <a:prstClr val="white"/>
                </a:solidFill>
              </a:rPr>
              <a:t>      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5" name="Picture 11" descr="ip_footer.psd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45" y="6204830"/>
            <a:ext cx="256017" cy="230415"/>
          </a:xfrm>
          <a:prstGeom prst="rect">
            <a:avLst/>
          </a:prstGeom>
        </p:spPr>
      </p:pic>
      <p:sp>
        <p:nvSpPr>
          <p:cNvPr id="26" name="TextBox 12"/>
          <p:cNvSpPr txBox="1"/>
          <p:nvPr userDrawn="1"/>
        </p:nvSpPr>
        <p:spPr>
          <a:xfrm>
            <a:off x="6613062" y="6204796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sz="900" dirty="0" smtClean="0">
                <a:solidFill>
                  <a:prstClr val="white"/>
                </a:solidFill>
              </a:rPr>
              <a:t>Digital Performance on a Global Scale.</a:t>
            </a:r>
            <a:endParaRPr lang="en-US" sz="9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983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815" y="274638"/>
            <a:ext cx="8129985" cy="454705"/>
          </a:xfrm>
        </p:spPr>
        <p:txBody>
          <a:bodyPr tIns="0" anchor="t" anchorCtr="0">
            <a:normAutofit/>
          </a:bodyPr>
          <a:lstStyle>
            <a:lvl1pPr algn="l">
              <a:defRPr sz="2400" cap="all">
                <a:latin typeface="Corbel"/>
                <a:cs typeface="Corbel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9786"/>
            <a:ext cx="8229600" cy="4756377"/>
          </a:xfrm>
        </p:spPr>
        <p:txBody>
          <a:bodyPr/>
          <a:lstStyle>
            <a:lvl1pPr>
              <a:defRPr sz="2200">
                <a:solidFill>
                  <a:srgbClr val="455560"/>
                </a:solidFill>
                <a:latin typeface="Corbel"/>
                <a:cs typeface="Corbel"/>
              </a:defRPr>
            </a:lvl1pPr>
            <a:lvl2pPr>
              <a:defRPr sz="2000">
                <a:solidFill>
                  <a:srgbClr val="455560"/>
                </a:solidFill>
                <a:latin typeface="Corbel"/>
                <a:cs typeface="Corbel"/>
              </a:defRPr>
            </a:lvl2pPr>
            <a:lvl3pPr>
              <a:defRPr sz="1800">
                <a:solidFill>
                  <a:srgbClr val="455560"/>
                </a:solidFill>
                <a:latin typeface="Corbel"/>
                <a:cs typeface="Corbel"/>
              </a:defRPr>
            </a:lvl3pPr>
            <a:lvl4pPr>
              <a:defRPr sz="1600">
                <a:solidFill>
                  <a:srgbClr val="455560"/>
                </a:solidFill>
                <a:latin typeface="Corbel"/>
                <a:cs typeface="Corbel"/>
              </a:defRPr>
            </a:lvl4pPr>
            <a:lvl5pPr>
              <a:defRPr sz="1600">
                <a:solidFill>
                  <a:srgbClr val="455560"/>
                </a:solidFill>
                <a:latin typeface="Corbel"/>
                <a:cs typeface="Corbel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Copyright © 2012, iProspect, Inc. All rights reserved.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03440" y="729343"/>
            <a:ext cx="8546588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orangeArrows.ps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8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57213" y="728663"/>
            <a:ext cx="8129587" cy="43248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455560"/>
                </a:solidFill>
                <a:latin typeface="Corbel"/>
                <a:cs typeface="Corbel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303440" y="729343"/>
            <a:ext cx="8546588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orangeArrows.ps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8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 smtClean="0">
                <a:solidFill>
                  <a:prstClr val="white"/>
                </a:solidFill>
              </a:rPr>
              <a:t>      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3" name="Picture 12" descr="ip_footer.ps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45" y="6204830"/>
            <a:ext cx="256017" cy="23041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613062" y="6165304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sz="900" dirty="0" smtClean="0">
                <a:solidFill>
                  <a:prstClr val="white"/>
                </a:solidFill>
                <a:latin typeface="Helvetica" pitchFamily="34" charset="0"/>
              </a:rPr>
              <a:t>Digital Performance on a Global Scale.</a:t>
            </a:r>
            <a:endParaRPr lang="en-US" sz="900" dirty="0">
              <a:solidFill>
                <a:prstClr val="white"/>
              </a:solidFill>
              <a:latin typeface="Helvetica" pitchFamily="34" charset="0"/>
            </a:endParaRPr>
          </a:p>
        </p:txBody>
      </p:sp>
      <p:cxnSp>
        <p:nvCxnSpPr>
          <p:cNvPr id="14" name="Straight Connector 22"/>
          <p:cNvCxnSpPr/>
          <p:nvPr/>
        </p:nvCxnSpPr>
        <p:spPr>
          <a:xfrm>
            <a:off x="303440" y="729343"/>
            <a:ext cx="8546588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23" descr="orangeArrows.ps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8"/>
          </a:xfrm>
          <a:prstGeom prst="rect">
            <a:avLst/>
          </a:prstGeom>
        </p:spPr>
      </p:pic>
      <p:sp>
        <p:nvSpPr>
          <p:cNvPr id="17" name="Rounded Rectangle 24"/>
          <p:cNvSpPr/>
          <p:nvPr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</a:rPr>
              <a:t>      </a:t>
            </a:r>
          </a:p>
        </p:txBody>
      </p:sp>
      <p:pic>
        <p:nvPicPr>
          <p:cNvPr id="18" name="Picture 12" descr="ip_footer.ps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45" y="6204830"/>
            <a:ext cx="256017" cy="230415"/>
          </a:xfrm>
          <a:prstGeom prst="rect">
            <a:avLst/>
          </a:prstGeom>
        </p:spPr>
      </p:pic>
      <p:sp>
        <p:nvSpPr>
          <p:cNvPr id="19" name="TextBox 13"/>
          <p:cNvSpPr txBox="1"/>
          <p:nvPr/>
        </p:nvSpPr>
        <p:spPr>
          <a:xfrm>
            <a:off x="6613062" y="6204796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sz="900" dirty="0">
                <a:solidFill>
                  <a:prstClr val="white"/>
                </a:solidFill>
                <a:latin typeface="Avenir LT Std 65 Medium"/>
              </a:rPr>
              <a:t>Digital Performance on a Global Scale.</a:t>
            </a:r>
          </a:p>
        </p:txBody>
      </p:sp>
      <p:cxnSp>
        <p:nvCxnSpPr>
          <p:cNvPr id="20" name="Straight Connector 22"/>
          <p:cNvCxnSpPr/>
          <p:nvPr userDrawn="1"/>
        </p:nvCxnSpPr>
        <p:spPr>
          <a:xfrm>
            <a:off x="303440" y="729343"/>
            <a:ext cx="8546588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3" descr="orangeArrows.ps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8"/>
          </a:xfrm>
          <a:prstGeom prst="rect">
            <a:avLst/>
          </a:prstGeom>
        </p:spPr>
      </p:pic>
      <p:sp>
        <p:nvSpPr>
          <p:cNvPr id="22" name="Rounded Rectangle 24"/>
          <p:cNvSpPr/>
          <p:nvPr userDrawn="1"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 smtClean="0">
                <a:solidFill>
                  <a:prstClr val="white"/>
                </a:solidFill>
              </a:rPr>
              <a:t>      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6" name="Picture 12" descr="ip_footer.psd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45" y="6204830"/>
            <a:ext cx="256017" cy="230415"/>
          </a:xfrm>
          <a:prstGeom prst="rect">
            <a:avLst/>
          </a:prstGeom>
        </p:spPr>
      </p:pic>
      <p:sp>
        <p:nvSpPr>
          <p:cNvPr id="27" name="TextBox 13"/>
          <p:cNvSpPr txBox="1"/>
          <p:nvPr userDrawn="1"/>
        </p:nvSpPr>
        <p:spPr>
          <a:xfrm>
            <a:off x="6613062" y="6204796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sz="900" dirty="0" smtClean="0">
                <a:solidFill>
                  <a:prstClr val="white"/>
                </a:solidFill>
              </a:rPr>
              <a:t>Digital Performance on a Global Scale.</a:t>
            </a:r>
            <a:endParaRPr lang="en-US" sz="9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173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815" y="274638"/>
            <a:ext cx="8129985" cy="454705"/>
          </a:xfrm>
        </p:spPr>
        <p:txBody>
          <a:bodyPr tIns="0" anchor="t" anchorCtr="0">
            <a:normAutofit/>
          </a:bodyPr>
          <a:lstStyle>
            <a:lvl1pPr algn="l">
              <a:defRPr sz="2400" cap="all">
                <a:latin typeface="Corbel"/>
                <a:cs typeface="Corbel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508"/>
            <a:ext cx="8229600" cy="4756377"/>
          </a:xfrm>
        </p:spPr>
        <p:txBody>
          <a:bodyPr/>
          <a:lstStyle>
            <a:lvl1pPr>
              <a:defRPr sz="2200">
                <a:solidFill>
                  <a:srgbClr val="455560"/>
                </a:solidFill>
                <a:latin typeface="Corbel"/>
                <a:cs typeface="Corbel"/>
              </a:defRPr>
            </a:lvl1pPr>
            <a:lvl2pPr>
              <a:defRPr sz="2000">
                <a:solidFill>
                  <a:srgbClr val="455560"/>
                </a:solidFill>
                <a:latin typeface="Corbel"/>
                <a:cs typeface="Corbel"/>
              </a:defRPr>
            </a:lvl2pPr>
            <a:lvl3pPr>
              <a:defRPr sz="1800">
                <a:solidFill>
                  <a:srgbClr val="455560"/>
                </a:solidFill>
                <a:latin typeface="Corbel"/>
                <a:cs typeface="Corbel"/>
              </a:defRPr>
            </a:lvl3pPr>
            <a:lvl4pPr>
              <a:defRPr sz="1600">
                <a:solidFill>
                  <a:srgbClr val="455560"/>
                </a:solidFill>
                <a:latin typeface="Corbel"/>
                <a:cs typeface="Corbel"/>
              </a:defRPr>
            </a:lvl4pPr>
            <a:lvl5pPr>
              <a:defRPr sz="1600">
                <a:solidFill>
                  <a:srgbClr val="455560"/>
                </a:solidFill>
                <a:latin typeface="Corbel"/>
                <a:cs typeface="Corbel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Copyright © 2012, iProspect, Inc. All rights reserved.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03440" y="1001473"/>
            <a:ext cx="8546588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orangeArrows.ps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8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57213" y="592598"/>
            <a:ext cx="8129587" cy="43248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455560"/>
                </a:solidFill>
                <a:latin typeface="Corbel"/>
                <a:cs typeface="Corbel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303440" y="1001473"/>
            <a:ext cx="8546588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orangeArrows.ps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8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 smtClean="0">
                <a:solidFill>
                  <a:prstClr val="white"/>
                </a:solidFill>
              </a:rPr>
              <a:t>      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3" name="Picture 12" descr="ip_footer.ps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45" y="6204830"/>
            <a:ext cx="256017" cy="23041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613062" y="6165304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sz="900" dirty="0" smtClean="0">
                <a:solidFill>
                  <a:prstClr val="white"/>
                </a:solidFill>
                <a:latin typeface="Helvetica" pitchFamily="34" charset="0"/>
              </a:rPr>
              <a:t>Digital Performance on a Global Scale.</a:t>
            </a:r>
            <a:endParaRPr lang="en-US" sz="900" dirty="0">
              <a:solidFill>
                <a:prstClr val="white"/>
              </a:solidFill>
              <a:latin typeface="Helvetica" pitchFamily="34" charset="0"/>
            </a:endParaRPr>
          </a:p>
        </p:txBody>
      </p:sp>
      <p:cxnSp>
        <p:nvCxnSpPr>
          <p:cNvPr id="14" name="Straight Connector 22"/>
          <p:cNvCxnSpPr/>
          <p:nvPr/>
        </p:nvCxnSpPr>
        <p:spPr>
          <a:xfrm>
            <a:off x="303440" y="1001473"/>
            <a:ext cx="8546588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23" descr="orangeArrows.ps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8"/>
          </a:xfrm>
          <a:prstGeom prst="rect">
            <a:avLst/>
          </a:prstGeom>
        </p:spPr>
      </p:pic>
      <p:sp>
        <p:nvSpPr>
          <p:cNvPr id="17" name="Rounded Rectangle 24"/>
          <p:cNvSpPr/>
          <p:nvPr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</a:rPr>
              <a:t>      </a:t>
            </a:r>
          </a:p>
        </p:txBody>
      </p:sp>
      <p:pic>
        <p:nvPicPr>
          <p:cNvPr id="18" name="Picture 12" descr="ip_footer.ps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45" y="6204830"/>
            <a:ext cx="256017" cy="230415"/>
          </a:xfrm>
          <a:prstGeom prst="rect">
            <a:avLst/>
          </a:prstGeom>
        </p:spPr>
      </p:pic>
      <p:sp>
        <p:nvSpPr>
          <p:cNvPr id="19" name="TextBox 13"/>
          <p:cNvSpPr txBox="1"/>
          <p:nvPr/>
        </p:nvSpPr>
        <p:spPr>
          <a:xfrm>
            <a:off x="6613062" y="6204796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sz="900" dirty="0">
                <a:solidFill>
                  <a:prstClr val="white"/>
                </a:solidFill>
                <a:latin typeface="Avenir LT Std 65 Medium"/>
              </a:rPr>
              <a:t>Digital Performance on a Global Scale.</a:t>
            </a:r>
          </a:p>
        </p:txBody>
      </p:sp>
      <p:cxnSp>
        <p:nvCxnSpPr>
          <p:cNvPr id="20" name="Straight Connector 22"/>
          <p:cNvCxnSpPr/>
          <p:nvPr userDrawn="1"/>
        </p:nvCxnSpPr>
        <p:spPr>
          <a:xfrm>
            <a:off x="303440" y="1001473"/>
            <a:ext cx="8546588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3" descr="orangeArrows.ps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8"/>
          </a:xfrm>
          <a:prstGeom prst="rect">
            <a:avLst/>
          </a:prstGeom>
        </p:spPr>
      </p:pic>
      <p:sp>
        <p:nvSpPr>
          <p:cNvPr id="22" name="Rounded Rectangle 24"/>
          <p:cNvSpPr/>
          <p:nvPr userDrawn="1"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 smtClean="0">
                <a:solidFill>
                  <a:prstClr val="white"/>
                </a:solidFill>
              </a:rPr>
              <a:t>      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6" name="Picture 12" descr="ip_footer.psd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45" y="6204830"/>
            <a:ext cx="256017" cy="230415"/>
          </a:xfrm>
          <a:prstGeom prst="rect">
            <a:avLst/>
          </a:prstGeom>
        </p:spPr>
      </p:pic>
      <p:sp>
        <p:nvSpPr>
          <p:cNvPr id="27" name="TextBox 13"/>
          <p:cNvSpPr txBox="1"/>
          <p:nvPr userDrawn="1"/>
        </p:nvSpPr>
        <p:spPr>
          <a:xfrm>
            <a:off x="6613062" y="6204796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sz="900" dirty="0" smtClean="0">
                <a:solidFill>
                  <a:prstClr val="white"/>
                </a:solidFill>
              </a:rPr>
              <a:t>Digital Performance on a Global Scale.</a:t>
            </a:r>
            <a:endParaRPr lang="en-US" sz="9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86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intro slide.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4808006" y="1563425"/>
            <a:ext cx="3650194" cy="1470025"/>
          </a:xfrm>
        </p:spPr>
        <p:txBody>
          <a:bodyPr tIns="0" anchor="t">
            <a:noAutofit/>
          </a:bodyPr>
          <a:lstStyle>
            <a:lvl1pPr algn="l">
              <a:defRPr sz="3000" cap="all">
                <a:solidFill>
                  <a:schemeClr val="bg1"/>
                </a:solidFill>
                <a:latin typeface="+mn-lt"/>
                <a:ea typeface="+mn-ea"/>
                <a:cs typeface="Corbel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808005" y="3041294"/>
            <a:ext cx="3650195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815" y="274638"/>
            <a:ext cx="8129985" cy="454705"/>
          </a:xfrm>
        </p:spPr>
        <p:txBody>
          <a:bodyPr tIns="0" anchor="t" anchorCtr="0">
            <a:normAutofit/>
          </a:bodyPr>
          <a:lstStyle>
            <a:lvl1pPr algn="l">
              <a:defRPr sz="2400" cap="all">
                <a:latin typeface="Corbel"/>
                <a:cs typeface="Corbel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508"/>
            <a:ext cx="8229600" cy="4756377"/>
          </a:xfrm>
        </p:spPr>
        <p:txBody>
          <a:bodyPr/>
          <a:lstStyle>
            <a:lvl1pPr>
              <a:defRPr sz="2200">
                <a:solidFill>
                  <a:srgbClr val="455560"/>
                </a:solidFill>
                <a:latin typeface="Corbel"/>
                <a:cs typeface="Corbel"/>
              </a:defRPr>
            </a:lvl1pPr>
            <a:lvl2pPr>
              <a:defRPr sz="2000">
                <a:solidFill>
                  <a:srgbClr val="455560"/>
                </a:solidFill>
                <a:latin typeface="Corbel"/>
                <a:cs typeface="Corbel"/>
              </a:defRPr>
            </a:lvl2pPr>
            <a:lvl3pPr>
              <a:defRPr sz="1800">
                <a:solidFill>
                  <a:srgbClr val="455560"/>
                </a:solidFill>
                <a:latin typeface="Corbel"/>
                <a:cs typeface="Corbel"/>
              </a:defRPr>
            </a:lvl3pPr>
            <a:lvl4pPr>
              <a:defRPr sz="1600">
                <a:solidFill>
                  <a:srgbClr val="455560"/>
                </a:solidFill>
                <a:latin typeface="Corbel"/>
                <a:cs typeface="Corbel"/>
              </a:defRPr>
            </a:lvl4pPr>
            <a:lvl5pPr>
              <a:defRPr sz="1600">
                <a:solidFill>
                  <a:srgbClr val="455560"/>
                </a:solidFill>
                <a:latin typeface="Corbel"/>
                <a:cs typeface="Corbel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Copyright © 2012, iProspect, Inc. All rights reserved.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03440" y="1001473"/>
            <a:ext cx="8546588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orangeArrows.ps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8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57213" y="592598"/>
            <a:ext cx="8129587" cy="43248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455560"/>
                </a:solidFill>
                <a:latin typeface="Corbel"/>
                <a:cs typeface="Corbel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303440" y="1001473"/>
            <a:ext cx="8546588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orangeArrows.ps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8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 smtClean="0">
                <a:solidFill>
                  <a:prstClr val="white"/>
                </a:solidFill>
              </a:rPr>
              <a:t>      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3" name="Picture 12" descr="ip_footer.ps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45" y="6204830"/>
            <a:ext cx="256017" cy="23041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613062" y="6165304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sz="900" dirty="0" smtClean="0">
                <a:solidFill>
                  <a:prstClr val="white"/>
                </a:solidFill>
                <a:latin typeface="Helvetica" pitchFamily="34" charset="0"/>
              </a:rPr>
              <a:t>Digital Performance on a Global Scale.</a:t>
            </a:r>
            <a:endParaRPr lang="en-US" sz="900" dirty="0">
              <a:solidFill>
                <a:prstClr val="white"/>
              </a:solidFill>
              <a:latin typeface="Helvetica" pitchFamily="34" charset="0"/>
            </a:endParaRPr>
          </a:p>
        </p:txBody>
      </p:sp>
      <p:cxnSp>
        <p:nvCxnSpPr>
          <p:cNvPr id="14" name="Straight Connector 22"/>
          <p:cNvCxnSpPr/>
          <p:nvPr/>
        </p:nvCxnSpPr>
        <p:spPr>
          <a:xfrm>
            <a:off x="303440" y="1001473"/>
            <a:ext cx="8546588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23" descr="orangeArrows.ps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8"/>
          </a:xfrm>
          <a:prstGeom prst="rect">
            <a:avLst/>
          </a:prstGeom>
        </p:spPr>
      </p:pic>
      <p:sp>
        <p:nvSpPr>
          <p:cNvPr id="17" name="Rounded Rectangle 24"/>
          <p:cNvSpPr/>
          <p:nvPr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</a:rPr>
              <a:t>      </a:t>
            </a:r>
          </a:p>
        </p:txBody>
      </p:sp>
      <p:pic>
        <p:nvPicPr>
          <p:cNvPr id="18" name="Picture 12" descr="ip_footer.ps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45" y="6204830"/>
            <a:ext cx="256017" cy="230415"/>
          </a:xfrm>
          <a:prstGeom prst="rect">
            <a:avLst/>
          </a:prstGeom>
        </p:spPr>
      </p:pic>
      <p:sp>
        <p:nvSpPr>
          <p:cNvPr id="19" name="TextBox 13"/>
          <p:cNvSpPr txBox="1"/>
          <p:nvPr/>
        </p:nvSpPr>
        <p:spPr>
          <a:xfrm>
            <a:off x="6613062" y="6204796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sz="900" dirty="0">
                <a:solidFill>
                  <a:prstClr val="white"/>
                </a:solidFill>
                <a:latin typeface="Avenir LT Std 65 Medium"/>
              </a:rPr>
              <a:t>Digital Performance on a Global Scale.</a:t>
            </a:r>
          </a:p>
        </p:txBody>
      </p:sp>
      <p:cxnSp>
        <p:nvCxnSpPr>
          <p:cNvPr id="20" name="Straight Connector 22"/>
          <p:cNvCxnSpPr/>
          <p:nvPr userDrawn="1"/>
        </p:nvCxnSpPr>
        <p:spPr>
          <a:xfrm>
            <a:off x="303440" y="1001473"/>
            <a:ext cx="8546588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3" descr="orangeArrows.ps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8"/>
          </a:xfrm>
          <a:prstGeom prst="rect">
            <a:avLst/>
          </a:prstGeom>
        </p:spPr>
      </p:pic>
      <p:sp>
        <p:nvSpPr>
          <p:cNvPr id="22" name="Rounded Rectangle 24"/>
          <p:cNvSpPr/>
          <p:nvPr userDrawn="1"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 smtClean="0">
                <a:solidFill>
                  <a:prstClr val="white"/>
                </a:solidFill>
              </a:rPr>
              <a:t>      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6" name="Picture 12" descr="ip_footer.psd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45" y="6204830"/>
            <a:ext cx="256017" cy="230415"/>
          </a:xfrm>
          <a:prstGeom prst="rect">
            <a:avLst/>
          </a:prstGeom>
        </p:spPr>
      </p:pic>
      <p:sp>
        <p:nvSpPr>
          <p:cNvPr id="27" name="TextBox 13"/>
          <p:cNvSpPr txBox="1"/>
          <p:nvPr userDrawn="1"/>
        </p:nvSpPr>
        <p:spPr>
          <a:xfrm>
            <a:off x="6613062" y="6204796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sz="900" dirty="0" smtClean="0">
                <a:solidFill>
                  <a:prstClr val="white"/>
                </a:solidFill>
              </a:rPr>
              <a:t>Digital Performance on a Global Scale.</a:t>
            </a:r>
            <a:endParaRPr lang="en-US" sz="9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877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815" y="274638"/>
            <a:ext cx="8129985" cy="454705"/>
          </a:xfrm>
        </p:spPr>
        <p:txBody>
          <a:bodyPr tIns="0" anchor="t" anchorCtr="0">
            <a:normAutofit/>
          </a:bodyPr>
          <a:lstStyle>
            <a:lvl1pPr algn="l">
              <a:defRPr sz="2400" cap="all">
                <a:latin typeface="Corbel"/>
                <a:cs typeface="Corbel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9786"/>
            <a:ext cx="8229600" cy="4756377"/>
          </a:xfrm>
        </p:spPr>
        <p:txBody>
          <a:bodyPr/>
          <a:lstStyle>
            <a:lvl1pPr>
              <a:defRPr sz="2200">
                <a:solidFill>
                  <a:srgbClr val="455560"/>
                </a:solidFill>
                <a:latin typeface="Corbel"/>
                <a:cs typeface="Corbel"/>
              </a:defRPr>
            </a:lvl1pPr>
            <a:lvl2pPr>
              <a:defRPr sz="2000">
                <a:solidFill>
                  <a:srgbClr val="455560"/>
                </a:solidFill>
                <a:latin typeface="Corbel"/>
                <a:cs typeface="Corbel"/>
              </a:defRPr>
            </a:lvl2pPr>
            <a:lvl3pPr>
              <a:defRPr sz="1800">
                <a:solidFill>
                  <a:srgbClr val="455560"/>
                </a:solidFill>
                <a:latin typeface="Corbel"/>
                <a:cs typeface="Corbel"/>
              </a:defRPr>
            </a:lvl3pPr>
            <a:lvl4pPr>
              <a:defRPr sz="1600">
                <a:solidFill>
                  <a:srgbClr val="455560"/>
                </a:solidFill>
                <a:latin typeface="Corbel"/>
                <a:cs typeface="Corbel"/>
              </a:defRPr>
            </a:lvl4pPr>
            <a:lvl5pPr>
              <a:defRPr sz="1600">
                <a:solidFill>
                  <a:srgbClr val="455560"/>
                </a:solidFill>
                <a:latin typeface="Corbel"/>
                <a:cs typeface="Corbel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364" y="6435245"/>
            <a:ext cx="5673441" cy="365125"/>
          </a:xfrm>
        </p:spPr>
        <p:txBody>
          <a:bodyPr/>
          <a:lstStyle>
            <a:lvl1pPr>
              <a:defRPr>
                <a:latin typeface="Corbel"/>
                <a:cs typeface="Corbel"/>
              </a:defRPr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Copyright © 2012, iProspect, Inc. All rights reserved.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03440" y="729343"/>
            <a:ext cx="8546588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orangeArrows.ps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8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57213" y="728663"/>
            <a:ext cx="8129587" cy="43248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455560"/>
                </a:solidFill>
                <a:latin typeface="Corbel"/>
                <a:cs typeface="Corbel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303440" y="729343"/>
            <a:ext cx="8546588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orangeArrows.ps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8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 smtClean="0">
                <a:solidFill>
                  <a:prstClr val="white"/>
                </a:solidFill>
              </a:rPr>
              <a:t>      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3" name="Picture 12" descr="ip_footer.ps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45" y="6204830"/>
            <a:ext cx="256017" cy="23041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613062" y="6165304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sz="900" dirty="0" smtClean="0">
                <a:solidFill>
                  <a:prstClr val="white"/>
                </a:solidFill>
                <a:latin typeface="Helvetica" pitchFamily="34" charset="0"/>
              </a:rPr>
              <a:t>Digital Performance on a Global Scale.</a:t>
            </a:r>
            <a:endParaRPr lang="en-US" sz="900" dirty="0">
              <a:solidFill>
                <a:prstClr val="white"/>
              </a:solidFill>
              <a:latin typeface="Helvetica" pitchFamily="34" charset="0"/>
            </a:endParaRPr>
          </a:p>
        </p:txBody>
      </p:sp>
      <p:cxnSp>
        <p:nvCxnSpPr>
          <p:cNvPr id="14" name="Straight Connector 22"/>
          <p:cNvCxnSpPr/>
          <p:nvPr/>
        </p:nvCxnSpPr>
        <p:spPr>
          <a:xfrm>
            <a:off x="303440" y="729343"/>
            <a:ext cx="8546588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23" descr="orangeArrows.ps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8"/>
          </a:xfrm>
          <a:prstGeom prst="rect">
            <a:avLst/>
          </a:prstGeom>
        </p:spPr>
      </p:pic>
      <p:sp>
        <p:nvSpPr>
          <p:cNvPr id="17" name="Rounded Rectangle 24"/>
          <p:cNvSpPr/>
          <p:nvPr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</a:rPr>
              <a:t>      </a:t>
            </a:r>
          </a:p>
        </p:txBody>
      </p:sp>
      <p:pic>
        <p:nvPicPr>
          <p:cNvPr id="18" name="Picture 12" descr="ip_footer.ps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45" y="6204830"/>
            <a:ext cx="256017" cy="230415"/>
          </a:xfrm>
          <a:prstGeom prst="rect">
            <a:avLst/>
          </a:prstGeom>
        </p:spPr>
      </p:pic>
      <p:sp>
        <p:nvSpPr>
          <p:cNvPr id="19" name="TextBox 13"/>
          <p:cNvSpPr txBox="1"/>
          <p:nvPr/>
        </p:nvSpPr>
        <p:spPr>
          <a:xfrm>
            <a:off x="6613062" y="6204796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sz="900" dirty="0">
                <a:solidFill>
                  <a:prstClr val="white"/>
                </a:solidFill>
                <a:latin typeface="Avenir LT Std 65 Medium"/>
              </a:rPr>
              <a:t>Digital Performance on a Global Scale.</a:t>
            </a:r>
          </a:p>
        </p:txBody>
      </p:sp>
      <p:cxnSp>
        <p:nvCxnSpPr>
          <p:cNvPr id="20" name="Straight Connector 22"/>
          <p:cNvCxnSpPr/>
          <p:nvPr userDrawn="1"/>
        </p:nvCxnSpPr>
        <p:spPr>
          <a:xfrm>
            <a:off x="303440" y="729343"/>
            <a:ext cx="8546588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3" descr="orangeArrows.ps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8"/>
          </a:xfrm>
          <a:prstGeom prst="rect">
            <a:avLst/>
          </a:prstGeom>
        </p:spPr>
      </p:pic>
      <p:sp>
        <p:nvSpPr>
          <p:cNvPr id="22" name="Rounded Rectangle 24"/>
          <p:cNvSpPr/>
          <p:nvPr userDrawn="1"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 smtClean="0">
                <a:solidFill>
                  <a:prstClr val="white"/>
                </a:solidFill>
              </a:rPr>
              <a:t>      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6" name="Picture 12" descr="ip_footer.psd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45" y="6204830"/>
            <a:ext cx="256017" cy="230415"/>
          </a:xfrm>
          <a:prstGeom prst="rect">
            <a:avLst/>
          </a:prstGeom>
        </p:spPr>
      </p:pic>
      <p:sp>
        <p:nvSpPr>
          <p:cNvPr id="27" name="TextBox 13"/>
          <p:cNvSpPr txBox="1"/>
          <p:nvPr userDrawn="1"/>
        </p:nvSpPr>
        <p:spPr>
          <a:xfrm>
            <a:off x="6613062" y="6204796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sz="900" dirty="0" smtClean="0">
                <a:solidFill>
                  <a:prstClr val="white"/>
                </a:solidFill>
              </a:rPr>
              <a:t>Digital Performance on a Global Scale.</a:t>
            </a:r>
            <a:endParaRPr lang="en-US" sz="9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032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BBF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srgbClr val="009BC9"/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Copyright © 2012, iProspect, Inc. All rights reserved.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0" y="6583363"/>
            <a:ext cx="9144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smtClean="0">
                <a:solidFill>
                  <a:prstClr val="white"/>
                </a:solidFill>
              </a:rPr>
              <a:t>Copyright ® 2010, iProspect.com, Inc.  |  Confidential + Proprietary  |  All Rights Reserved  |  Linked by Isobar</a:t>
            </a:r>
            <a:endParaRPr lang="en-US" sz="700" dirty="0">
              <a:solidFill>
                <a:prstClr val="white"/>
              </a:solidFill>
            </a:endParaRPr>
          </a:p>
        </p:txBody>
      </p:sp>
      <p:sp>
        <p:nvSpPr>
          <p:cNvPr id="6" name="Rectangle 6"/>
          <p:cNvSpPr/>
          <p:nvPr/>
        </p:nvSpPr>
        <p:spPr>
          <a:xfrm>
            <a:off x="285750" y="6215063"/>
            <a:ext cx="8534400" cy="3381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457200">
              <a:defRPr/>
            </a:pPr>
            <a:r>
              <a:rPr lang="en-GB" sz="800" b="1" kern="0" dirty="0">
                <a:solidFill>
                  <a:prstClr val="white"/>
                </a:solidFill>
              </a:rPr>
              <a:t> Australia |  Belgium |  Canada |  Denmark |  Finland |  France | Germany | Hong Kong |  Hungary |  Japan | Korea |   Malaysia |  Netherlands | New Zealand | </a:t>
            </a:r>
          </a:p>
          <a:p>
            <a:pPr algn="ctr" defTabSz="457200">
              <a:defRPr/>
            </a:pPr>
            <a:r>
              <a:rPr lang="en-GB" sz="800" b="1" kern="0" dirty="0">
                <a:solidFill>
                  <a:prstClr val="white"/>
                </a:solidFill>
              </a:rPr>
              <a:t>Norway |  Singapore |  Spain |  Sweden | Thailand |   United States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8424" y="260648"/>
            <a:ext cx="562863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標題 9"/>
          <p:cNvSpPr>
            <a:spLocks noGrp="1"/>
          </p:cNvSpPr>
          <p:nvPr>
            <p:ph type="title"/>
          </p:nvPr>
        </p:nvSpPr>
        <p:spPr>
          <a:xfrm>
            <a:off x="457200" y="1628800"/>
            <a:ext cx="8229600" cy="1143000"/>
          </a:xfrm>
        </p:spPr>
        <p:txBody>
          <a:bodyPr>
            <a:normAutofit/>
          </a:bodyPr>
          <a:lstStyle>
            <a:lvl1pPr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691680" y="3006708"/>
            <a:ext cx="5976664" cy="2078476"/>
          </a:xfrm>
        </p:spPr>
        <p:txBody>
          <a:bodyPr>
            <a:normAutofit/>
          </a:bodyPr>
          <a:lstStyle>
            <a:lvl1pPr algn="ctr">
              <a:buNone/>
              <a:defRPr sz="2000">
                <a:solidFill>
                  <a:schemeClr val="bg1"/>
                </a:solidFill>
                <a:latin typeface="Corbel"/>
                <a:cs typeface="Corbel"/>
              </a:defRPr>
            </a:lvl1pPr>
            <a:lvl2pPr>
              <a:defRPr sz="2000">
                <a:solidFill>
                  <a:srgbClr val="455560"/>
                </a:solidFill>
                <a:latin typeface="Corbel"/>
                <a:cs typeface="Corbel"/>
              </a:defRPr>
            </a:lvl2pPr>
            <a:lvl3pPr>
              <a:defRPr sz="1800">
                <a:solidFill>
                  <a:srgbClr val="455560"/>
                </a:solidFill>
                <a:latin typeface="Corbel"/>
                <a:cs typeface="Corbel"/>
              </a:defRPr>
            </a:lvl3pPr>
            <a:lvl4pPr>
              <a:defRPr sz="1600">
                <a:solidFill>
                  <a:srgbClr val="455560"/>
                </a:solidFill>
                <a:latin typeface="Corbel"/>
                <a:cs typeface="Corbel"/>
              </a:defRPr>
            </a:lvl4pPr>
            <a:lvl5pPr>
              <a:defRPr sz="1600">
                <a:solidFill>
                  <a:srgbClr val="455560"/>
                </a:solidFill>
                <a:latin typeface="Corbel"/>
                <a:cs typeface="Corbel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7121005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ransition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Copyright © 2012, iProspect, Inc. All rights reserved.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 descr="greenArrows_outline.ps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72" y="2710541"/>
            <a:ext cx="316773" cy="316773"/>
          </a:xfrm>
          <a:prstGeom prst="rect">
            <a:avLst/>
          </a:prstGeom>
        </p:spPr>
      </p:pic>
      <p:pic>
        <p:nvPicPr>
          <p:cNvPr id="20" name="Picture 19" descr="greenArrows_outline.ps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72" y="2692399"/>
            <a:ext cx="316773" cy="316773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</a:rPr>
              <a:t>      </a:t>
            </a:r>
          </a:p>
        </p:txBody>
      </p:sp>
      <p:pic>
        <p:nvPicPr>
          <p:cNvPr id="10" name="Picture 9" descr="ip_footer.ps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45" y="6204830"/>
            <a:ext cx="256017" cy="23041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613062" y="6204796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sz="900" dirty="0">
                <a:solidFill>
                  <a:prstClr val="white"/>
                </a:solidFill>
              </a:rPr>
              <a:t>Digital Performance on a Global Scale.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142999" y="2619831"/>
            <a:ext cx="7351713" cy="1362075"/>
          </a:xfrm>
        </p:spPr>
        <p:txBody>
          <a:bodyPr tIns="0" anchor="t">
            <a:normAutofit/>
          </a:bodyPr>
          <a:lstStyle>
            <a:lvl1pPr algn="l">
              <a:defRPr sz="2600" b="0" i="0" cap="all">
                <a:latin typeface="Corbel"/>
                <a:cs typeface="Corbel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6496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ransition Op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Copyright © 2012, iProspect, Inc. All rights reserved.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1" name="Picture 20" descr="greenArrows.ps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72" y="2695738"/>
            <a:ext cx="313434" cy="313434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</a:rPr>
              <a:t>      </a:t>
            </a:r>
          </a:p>
        </p:txBody>
      </p:sp>
      <p:pic>
        <p:nvPicPr>
          <p:cNvPr id="8" name="Picture 7" descr="ip_footer.ps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45" y="6204830"/>
            <a:ext cx="256017" cy="2304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13062" y="6204796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sz="900" dirty="0">
                <a:solidFill>
                  <a:prstClr val="white"/>
                </a:solidFill>
              </a:rPr>
              <a:t>Digital Performance on a Global Scale.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42999" y="2619831"/>
            <a:ext cx="7351713" cy="1362075"/>
          </a:xfrm>
        </p:spPr>
        <p:txBody>
          <a:bodyPr tIns="0" anchor="t">
            <a:normAutofit/>
          </a:bodyPr>
          <a:lstStyle>
            <a:lvl1pPr algn="l">
              <a:defRPr sz="2600" b="0" i="0" cap="all">
                <a:latin typeface="Corbel"/>
                <a:cs typeface="Corbel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29406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ransition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Copyright © 2012, iProspect, Inc. All rights reserved.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 descr="greenArrows_outline.ps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72" y="2710541"/>
            <a:ext cx="316773" cy="316773"/>
          </a:xfrm>
          <a:prstGeom prst="rect">
            <a:avLst/>
          </a:prstGeom>
        </p:spPr>
      </p:pic>
      <p:pic>
        <p:nvPicPr>
          <p:cNvPr id="20" name="Picture 19" descr="greenArrows_outline.ps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72" y="2692399"/>
            <a:ext cx="316773" cy="316773"/>
          </a:xfrm>
          <a:prstGeom prst="rect">
            <a:avLst/>
          </a:prstGeom>
        </p:spPr>
      </p:pic>
      <p:sp>
        <p:nvSpPr>
          <p:cNvPr id="21" name="Rounded Rectangle 20"/>
          <p:cNvSpPr/>
          <p:nvPr userDrawn="1"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 smtClean="0">
                <a:solidFill>
                  <a:prstClr val="white"/>
                </a:solidFill>
              </a:rPr>
              <a:t>      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9" descr="ip_footer.psd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45" y="6204830"/>
            <a:ext cx="256017" cy="23041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613062" y="6204796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sz="900" dirty="0" smtClean="0">
                <a:solidFill>
                  <a:prstClr val="white"/>
                </a:solidFill>
              </a:rPr>
              <a:t>Digital Performance on a Global Scale.</a:t>
            </a:r>
            <a:endParaRPr lang="en-US" sz="900" dirty="0">
              <a:solidFill>
                <a:prstClr val="white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142999" y="2619831"/>
            <a:ext cx="7351713" cy="1362075"/>
          </a:xfrm>
        </p:spPr>
        <p:txBody>
          <a:bodyPr tIns="0" anchor="t">
            <a:normAutofit/>
          </a:bodyPr>
          <a:lstStyle>
            <a:lvl1pPr algn="l">
              <a:defRPr sz="2600" b="0" i="0" cap="all">
                <a:latin typeface="Corbel"/>
                <a:cs typeface="Corbe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299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ransition Op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Copyright © 2012, iProspect, Inc. All rights reserved.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1" name="Picture 20" descr="greenArrows.ps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72" y="2695738"/>
            <a:ext cx="313434" cy="313434"/>
          </a:xfrm>
          <a:prstGeom prst="rect">
            <a:avLst/>
          </a:prstGeom>
        </p:spPr>
      </p:pic>
      <p:sp>
        <p:nvSpPr>
          <p:cNvPr id="22" name="Rounded Rectangle 21"/>
          <p:cNvSpPr/>
          <p:nvPr userDrawn="1"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 smtClean="0">
                <a:solidFill>
                  <a:prstClr val="white"/>
                </a:solidFill>
              </a:rPr>
              <a:t>      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8" name="Picture 7" descr="ip_footer.psd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45" y="6204830"/>
            <a:ext cx="256017" cy="230415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6613062" y="6204796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sz="900" dirty="0" smtClean="0">
                <a:solidFill>
                  <a:prstClr val="white"/>
                </a:solidFill>
              </a:rPr>
              <a:t>Digital Performance on a Global Scale.</a:t>
            </a:r>
            <a:endParaRPr lang="en-US" sz="900" dirty="0">
              <a:solidFill>
                <a:prstClr val="white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42999" y="2619831"/>
            <a:ext cx="7351713" cy="1362075"/>
          </a:xfrm>
        </p:spPr>
        <p:txBody>
          <a:bodyPr tIns="0" anchor="t">
            <a:normAutofit/>
          </a:bodyPr>
          <a:lstStyle>
            <a:lvl1pPr algn="l">
              <a:defRPr sz="2600" b="0" i="0" cap="all">
                <a:latin typeface="Corbel"/>
                <a:cs typeface="Corbe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483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intro slide.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4808006" y="1563425"/>
            <a:ext cx="3650194" cy="1470025"/>
          </a:xfrm>
        </p:spPr>
        <p:txBody>
          <a:bodyPr tIns="0" anchor="t">
            <a:noAutofit/>
          </a:bodyPr>
          <a:lstStyle>
            <a:lvl1pPr algn="l">
              <a:defRPr sz="3000" cap="all">
                <a:solidFill>
                  <a:schemeClr val="bg1"/>
                </a:solidFill>
                <a:latin typeface="+mn-lt"/>
                <a:ea typeface="+mn-ea"/>
                <a:cs typeface="Corbel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808005" y="3041294"/>
            <a:ext cx="3650195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intro slide.7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4808006" y="1563425"/>
            <a:ext cx="3650194" cy="1470025"/>
          </a:xfrm>
        </p:spPr>
        <p:txBody>
          <a:bodyPr tIns="0" anchor="t">
            <a:noAutofit/>
          </a:bodyPr>
          <a:lstStyle>
            <a:lvl1pPr algn="l">
              <a:defRPr sz="3000" cap="all">
                <a:solidFill>
                  <a:schemeClr val="bg1"/>
                </a:solidFill>
                <a:latin typeface="+mn-lt"/>
                <a:ea typeface="+mn-ea"/>
                <a:cs typeface="Corbel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808005" y="3041294"/>
            <a:ext cx="3650195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intro slide.8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4211960" y="2463031"/>
            <a:ext cx="4752528" cy="1470025"/>
          </a:xfrm>
        </p:spPr>
        <p:txBody>
          <a:bodyPr tIns="0" anchor="t">
            <a:noAutofit/>
          </a:bodyPr>
          <a:lstStyle>
            <a:lvl1pPr algn="l">
              <a:defRPr sz="3600" cap="all">
                <a:solidFill>
                  <a:schemeClr val="bg1"/>
                </a:solidFill>
                <a:latin typeface="+mn-lt"/>
                <a:ea typeface="+mn-ea"/>
                <a:cs typeface="Corbel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image" Target="../media/image11.png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3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479DDEFF-7927-446C-9958-50404553DF7E}" type="datetimeFigureOut">
              <a:rPr lang="zh-TW" altLang="en-US" smtClean="0"/>
              <a:pPr/>
              <a:t>2012/12/20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F1DDBB46-22AF-4147-8355-122D9C68005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031" name="Picture 5" descr="intro slide.1.jpg"/>
          <p:cNvPicPr>
            <a:picLocks noChangeAspect="1"/>
          </p:cNvPicPr>
          <p:nvPr/>
        </p:nvPicPr>
        <p:blipFill>
          <a:blip r:embed="rId31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731" r:id="rId12"/>
    <p:sldLayoutId id="2147483730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713" r:id="rId29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ヒラギノ角ゴ Pro W3" pitchFamily="-123" charset="-128"/>
          <a:cs typeface="ヒラギノ角ゴ Pro W3" pitchFamily="-123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23" charset="0"/>
          <a:ea typeface="ヒラギノ角ゴ Pro W3" pitchFamily="-123" charset="-128"/>
          <a:cs typeface="ヒラギノ角ゴ Pro W3" pitchFamily="-123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23" charset="0"/>
          <a:ea typeface="ヒラギノ角ゴ Pro W3" pitchFamily="-123" charset="-128"/>
          <a:cs typeface="ヒラギノ角ゴ Pro W3" pitchFamily="-123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23" charset="0"/>
          <a:ea typeface="ヒラギノ角ゴ Pro W3" pitchFamily="-123" charset="-128"/>
          <a:cs typeface="ヒラギノ角ゴ Pro W3" pitchFamily="-123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23" charset="0"/>
          <a:ea typeface="ヒラギノ角ゴ Pro W3" pitchFamily="-123" charset="-128"/>
          <a:cs typeface="ヒラギノ角ゴ Pro W3" pitchFamily="-123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23" charset="0"/>
          <a:ea typeface="ヒラギノ角ゴ Pro W3" pitchFamily="-123" charset="-128"/>
          <a:cs typeface="ヒラギノ角ゴ Pro W3" pitchFamily="-123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23" charset="0"/>
          <a:ea typeface="ヒラギノ角ゴ Pro W3" pitchFamily="-123" charset="-128"/>
          <a:cs typeface="ヒラギノ角ゴ Pro W3" pitchFamily="-123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23" charset="0"/>
          <a:ea typeface="ヒラギノ角ゴ Pro W3" pitchFamily="-123" charset="-128"/>
          <a:cs typeface="ヒラギノ角ゴ Pro W3" pitchFamily="-123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23" charset="0"/>
          <a:ea typeface="ヒラギノ角ゴ Pro W3" pitchFamily="-123" charset="-128"/>
          <a:cs typeface="ヒラギノ角ゴ Pro W3" pitchFamily="-123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84" charset="0"/>
        <a:buChar char="•"/>
        <a:defRPr sz="3200" kern="1200">
          <a:solidFill>
            <a:schemeClr val="tx1"/>
          </a:solidFill>
          <a:latin typeface="+mn-lt"/>
          <a:ea typeface="ヒラギノ角ゴ Pro W3" pitchFamily="-123" charset="-128"/>
          <a:cs typeface="ヒラギノ角ゴ Pro W3" pitchFamily="-123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84" charset="0"/>
        <a:buChar char="–"/>
        <a:defRPr sz="2800" kern="1200">
          <a:solidFill>
            <a:schemeClr val="tx1"/>
          </a:solidFill>
          <a:latin typeface="+mn-lt"/>
          <a:ea typeface="ヒラギノ角ゴ Pro W3" pitchFamily="-123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84" charset="0"/>
        <a:buChar char="•"/>
        <a:defRPr sz="2400" kern="1200">
          <a:solidFill>
            <a:schemeClr val="tx1"/>
          </a:solidFill>
          <a:latin typeface="+mn-lt"/>
          <a:ea typeface="ヒラギノ角ゴ Pro W3" pitchFamily="-123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84" charset="0"/>
        <a:buChar char="–"/>
        <a:defRPr sz="2000" kern="1200">
          <a:solidFill>
            <a:schemeClr val="tx1"/>
          </a:solidFill>
          <a:latin typeface="+mn-lt"/>
          <a:ea typeface="ヒラギノ角ゴ Pro W3" pitchFamily="-123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84" charset="0"/>
        <a:buChar char="»"/>
        <a:defRPr sz="2000" kern="1200">
          <a:solidFill>
            <a:schemeClr val="tx1"/>
          </a:solidFill>
          <a:latin typeface="+mn-lt"/>
          <a:ea typeface="ヒラギノ角ゴ Pro W3" pitchFamily="-123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3213" y="6167438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rgbClr val="DE6E28"/>
                </a:solidFill>
              </a:rPr>
              <a:t>      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03213" y="728663"/>
            <a:ext cx="8547100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 flipV="1">
            <a:off x="185615" y="6089969"/>
            <a:ext cx="8772770" cy="49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00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EC69C-66DE-3342-BA3A-8E70715A13C5}" type="datetimeFigureOut">
              <a:rPr lang="en-US" smtClean="0"/>
              <a:pPr/>
              <a:t>12/20/2012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8BB84-EAB8-9546-A317-CCDA167A1A4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3" descr="intro slide.3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04901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364" y="6425620"/>
            <a:ext cx="5673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defTabSz="457200"/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Copyright © 2012, iProspect, Inc. All rights reserved.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10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微軟正黑體" pitchFamily="34" charset="-120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微軟正黑體" pitchFamily="34" charset="-120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微軟正黑體" pitchFamily="34" charset="-120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微軟正黑體" pitchFamily="34" charset="-120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微軟正黑體" pitchFamily="34" charset="-120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微軟正黑體" pitchFamily="34" charset="-12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image" Target="../media/image46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5.jpeg"/><Relationship Id="rId5" Type="http://schemas.openxmlformats.org/officeDocument/2006/relationships/image" Target="../media/image44.png"/><Relationship Id="rId4" Type="http://schemas.openxmlformats.org/officeDocument/2006/relationships/hyperlink" Target="http://www.iconfinder.com/icondetails/44664/256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jpe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標題 1"/>
          <p:cNvSpPr>
            <a:spLocks noGrp="1"/>
          </p:cNvSpPr>
          <p:nvPr>
            <p:ph type="title"/>
          </p:nvPr>
        </p:nvSpPr>
        <p:spPr bwMode="auto">
          <a:xfrm>
            <a:off x="556815" y="274638"/>
            <a:ext cx="8129985" cy="454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dirty="0">
                <a:latin typeface="Corbel"/>
                <a:ea typeface="+mj-ea"/>
                <a:cs typeface="Corbel"/>
              </a:rPr>
              <a:t>Big </a:t>
            </a:r>
            <a:r>
              <a:rPr lang="en-US" altLang="zh-TW" b="0" dirty="0" smtClean="0">
                <a:latin typeface="Corbel"/>
                <a:ea typeface="+mj-ea"/>
                <a:cs typeface="Corbel"/>
              </a:rPr>
              <a:t>Picture &amp; Objective</a:t>
            </a:r>
            <a:endParaRPr lang="zh-TW" altLang="en-US" b="0" dirty="0">
              <a:latin typeface="Corbel"/>
              <a:ea typeface="+mj-ea"/>
              <a:cs typeface="Corbel"/>
            </a:endParaRPr>
          </a:p>
        </p:txBody>
      </p:sp>
      <p:pic>
        <p:nvPicPr>
          <p:cNvPr id="17" name="Picture 2" descr="http://fortunefeatures.files.wordpress.com/2011/07/pfizer_snake.jpg?w=340&amp;h=25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50"/>
          <a:stretch/>
        </p:blipFill>
        <p:spPr bwMode="auto">
          <a:xfrm>
            <a:off x="346295" y="1988840"/>
            <a:ext cx="3238500" cy="22284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18" name="向右箭號 17"/>
          <p:cNvSpPr/>
          <p:nvPr/>
        </p:nvSpPr>
        <p:spPr>
          <a:xfrm rot="1799174">
            <a:off x="3640218" y="3557840"/>
            <a:ext cx="1441574" cy="22434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accent6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 rot="1831044">
            <a:off x="3470037" y="3508927"/>
            <a:ext cx="170110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US" altLang="zh-TW" dirty="0" smtClean="0">
              <a:solidFill>
                <a:srgbClr val="455560"/>
              </a:solidFill>
              <a:latin typeface="Corbel"/>
              <a:cs typeface="Corbel"/>
            </a:endParaRPr>
          </a:p>
          <a:p>
            <a:pPr algn="ctr"/>
            <a:r>
              <a:rPr lang="en-US" altLang="zh-TW" dirty="0" smtClean="0">
                <a:solidFill>
                  <a:srgbClr val="455560"/>
                </a:solidFill>
                <a:latin typeface="Corbel"/>
                <a:cs typeface="Corbel"/>
              </a:rPr>
              <a:t>Balance the </a:t>
            </a:r>
          </a:p>
          <a:p>
            <a:pPr algn="ctr"/>
            <a:r>
              <a:rPr lang="en-US" altLang="zh-TW" dirty="0" smtClean="0">
                <a:solidFill>
                  <a:srgbClr val="455560"/>
                </a:solidFill>
                <a:latin typeface="Corbel"/>
                <a:cs typeface="Corbel"/>
              </a:rPr>
              <a:t>negative image </a:t>
            </a:r>
            <a:endParaRPr lang="en-US" altLang="zh-TW" dirty="0">
              <a:solidFill>
                <a:srgbClr val="455560"/>
              </a:solidFill>
              <a:latin typeface="Corbel"/>
              <a:cs typeface="Corbel"/>
            </a:endParaRPr>
          </a:p>
        </p:txBody>
      </p:sp>
      <p:pic>
        <p:nvPicPr>
          <p:cNvPr id="28" name="Picture 4" descr="http://www.benzinga.com/files/pfizer_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107" y="3736111"/>
            <a:ext cx="3344456" cy="224078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矩形 28"/>
          <p:cNvSpPr/>
          <p:nvPr/>
        </p:nvSpPr>
        <p:spPr>
          <a:xfrm>
            <a:off x="328287" y="1126485"/>
            <a:ext cx="77472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altLang="zh-TW" dirty="0" smtClean="0">
                <a:solidFill>
                  <a:srgbClr val="455560"/>
                </a:solidFill>
                <a:latin typeface="Corbel"/>
              </a:rPr>
              <a:t>Among all the rumors about Pfizer on the Internet, </a:t>
            </a:r>
            <a:r>
              <a:rPr lang="en-US" altLang="zh-TW" dirty="0" err="1" smtClean="0">
                <a:solidFill>
                  <a:srgbClr val="455560"/>
                </a:solidFill>
                <a:latin typeface="Corbel"/>
              </a:rPr>
              <a:t>iProspect’s</a:t>
            </a:r>
            <a:r>
              <a:rPr lang="en-US" altLang="zh-TW" dirty="0" smtClean="0">
                <a:solidFill>
                  <a:srgbClr val="455560"/>
                </a:solidFill>
                <a:latin typeface="Corbel"/>
              </a:rPr>
              <a:t> goal is to help maximize the exposure of positive content by leveraging SEO, SLPR</a:t>
            </a:r>
            <a:r>
              <a:rPr lang="zh-TW" altLang="en-US" dirty="0" smtClean="0">
                <a:solidFill>
                  <a:srgbClr val="455560"/>
                </a:solidFill>
                <a:latin typeface="Corbel"/>
              </a:rPr>
              <a:t> </a:t>
            </a:r>
            <a:r>
              <a:rPr lang="en-US" altLang="zh-TW" dirty="0" smtClean="0">
                <a:solidFill>
                  <a:srgbClr val="455560"/>
                </a:solidFill>
                <a:latin typeface="Corbel"/>
              </a:rPr>
              <a:t>&amp;</a:t>
            </a:r>
            <a:r>
              <a:rPr lang="zh-TW" altLang="en-US" dirty="0" smtClean="0">
                <a:solidFill>
                  <a:srgbClr val="455560"/>
                </a:solidFill>
                <a:latin typeface="Corbel"/>
              </a:rPr>
              <a:t> </a:t>
            </a:r>
            <a:r>
              <a:rPr lang="en-US" altLang="zh-TW" dirty="0" smtClean="0">
                <a:solidFill>
                  <a:srgbClr val="455560"/>
                </a:solidFill>
                <a:latin typeface="Corbel"/>
              </a:rPr>
              <a:t>PPC.   </a:t>
            </a:r>
            <a:endParaRPr lang="zh-TW" altLang="en-US" dirty="0">
              <a:solidFill>
                <a:srgbClr val="455560"/>
              </a:solidFill>
              <a:latin typeface="Corbel"/>
            </a:endParaRPr>
          </a:p>
        </p:txBody>
      </p:sp>
      <p:pic>
        <p:nvPicPr>
          <p:cNvPr id="8" name="Picture 4" descr="http://www.iprospect.com/wp-content/uploads/2011/05/PoweriP-300x26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45636">
            <a:off x="4332273" y="2929670"/>
            <a:ext cx="769268" cy="68208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65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"/>
          <p:cNvSpPr>
            <a:spLocks noGrp="1"/>
          </p:cNvSpPr>
          <p:nvPr>
            <p:ph type="title"/>
          </p:nvPr>
        </p:nvSpPr>
        <p:spPr bwMode="auto">
          <a:xfrm>
            <a:off x="556815" y="274638"/>
            <a:ext cx="8129985" cy="454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dirty="0">
                <a:latin typeface="Corbel"/>
                <a:ea typeface="+mj-ea"/>
                <a:cs typeface="Corbel"/>
              </a:rPr>
              <a:t>Through </a:t>
            </a:r>
            <a:r>
              <a:rPr lang="en-US" altLang="zh-TW" b="0" dirty="0" err="1">
                <a:latin typeface="Corbel"/>
                <a:ea typeface="+mj-ea"/>
                <a:cs typeface="Corbel"/>
              </a:rPr>
              <a:t>iProspect</a:t>
            </a:r>
            <a:r>
              <a:rPr lang="en-US" altLang="zh-TW" b="0" dirty="0">
                <a:latin typeface="Corbel"/>
                <a:ea typeface="+mj-ea"/>
                <a:cs typeface="Corbel"/>
              </a:rPr>
              <a:t>, consumers will be guided</a:t>
            </a:r>
            <a:endParaRPr lang="zh-TW" altLang="en-US" b="0" dirty="0">
              <a:latin typeface="Corbel"/>
              <a:ea typeface="+mj-ea"/>
              <a:cs typeface="Corbel"/>
            </a:endParaRPr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5" t="13170" r="17231" b="31557"/>
          <a:stretch/>
        </p:blipFill>
        <p:spPr bwMode="auto">
          <a:xfrm>
            <a:off x="3995936" y="3389380"/>
            <a:ext cx="5040560" cy="17678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6" descr="https://encrypted-tbn1.gstatic.com/images?q=tbn:ANd9GcRE7XTNjtliBMvikoa7O_qyJ-2cLRwN4EDxM40wT4fucWSA5NkCM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14" y="850094"/>
            <a:ext cx="3149471" cy="209583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上彎箭號 15"/>
          <p:cNvSpPr/>
          <p:nvPr/>
        </p:nvSpPr>
        <p:spPr>
          <a:xfrm rot="5400000">
            <a:off x="1618450" y="2835625"/>
            <a:ext cx="2632884" cy="2853485"/>
          </a:xfrm>
          <a:prstGeom prst="bentUpArrow">
            <a:avLst>
              <a:gd name="adj1" fmla="val 6424"/>
              <a:gd name="adj2" fmla="val 17327"/>
              <a:gd name="adj3" fmla="val 25000"/>
            </a:avLst>
          </a:prstGeom>
          <a:gradFill rotWithShape="1">
            <a:gsLst>
              <a:gs pos="0">
                <a:srgbClr val="EE9546">
                  <a:tint val="50000"/>
                  <a:satMod val="300000"/>
                </a:srgbClr>
              </a:gs>
              <a:gs pos="35000">
                <a:srgbClr val="EE9546">
                  <a:tint val="37000"/>
                  <a:satMod val="300000"/>
                </a:srgbClr>
              </a:gs>
              <a:gs pos="100000">
                <a:srgbClr val="EE95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EE9546">
                <a:shade val="95000"/>
                <a:satMod val="105000"/>
              </a:srgbClr>
            </a:solidFill>
            <a:prstDash val="solid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619672" y="3140968"/>
            <a:ext cx="677108" cy="20832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1600" b="0" i="0" dirty="0" smtClean="0">
                <a:latin typeface="Corbel" pitchFamily="34" charset="0"/>
                <a:cs typeface="Avenir LT Std 55 Roman"/>
              </a:rPr>
              <a:t>When consumers search online..</a:t>
            </a:r>
            <a:endParaRPr lang="zh-TW" altLang="en-US" sz="1600" b="0" i="0" dirty="0">
              <a:latin typeface="Corbel" pitchFamily="34" charset="0"/>
              <a:cs typeface="Avenir LT Std 55 Roman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823331" y="4834792"/>
            <a:ext cx="26766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0" i="0" dirty="0" smtClean="0">
                <a:latin typeface="Corbel" pitchFamily="34" charset="0"/>
                <a:cs typeface="Avenir LT Std 55 Roman"/>
              </a:rPr>
              <a:t>They will be guided to the </a:t>
            </a:r>
          </a:p>
          <a:p>
            <a:r>
              <a:rPr lang="en-US" altLang="zh-TW" sz="1400" b="0" i="0" dirty="0" smtClean="0">
                <a:latin typeface="Corbel" pitchFamily="34" charset="0"/>
                <a:cs typeface="Avenir LT Std 55 Roman"/>
              </a:rPr>
              <a:t>My Health </a:t>
            </a:r>
            <a:r>
              <a:rPr lang="en-US" altLang="zh-TW" sz="1400" dirty="0" smtClean="0">
                <a:latin typeface="Corbel" pitchFamily="34" charset="0"/>
                <a:cs typeface="Avenir LT Std 55 Roman"/>
              </a:rPr>
              <a:t>Plus website </a:t>
            </a:r>
            <a:r>
              <a:rPr lang="en-US" altLang="zh-TW" sz="1400" b="0" i="0" dirty="0" smtClean="0">
                <a:latin typeface="Corbel" pitchFamily="34" charset="0"/>
                <a:cs typeface="Avenir LT Std 55 Roman"/>
              </a:rPr>
              <a:t>and other positive sources with user experiences</a:t>
            </a:r>
            <a:endParaRPr lang="zh-TW" altLang="en-US" sz="1400" b="0" i="0" dirty="0">
              <a:latin typeface="Corbel" pitchFamily="34" charset="0"/>
              <a:cs typeface="Avenir LT Std 55 Roman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1044251" y="3145925"/>
            <a:ext cx="492443" cy="20832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2000" b="0" i="0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  <a:cs typeface="Avenir LT Std 55 Roman"/>
              </a:rPr>
              <a:t>PPC+SEO+SLPR</a:t>
            </a:r>
            <a:endParaRPr lang="zh-TW" altLang="en-US" sz="2000" b="0" i="0" dirty="0">
              <a:solidFill>
                <a:schemeClr val="accent1">
                  <a:lumMod val="75000"/>
                </a:schemeClr>
              </a:solidFill>
              <a:latin typeface="Corbel" pitchFamily="34" charset="0"/>
              <a:cs typeface="Avenir LT Std 55 Roman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572000" y="2708920"/>
            <a:ext cx="4506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TW" kern="0" dirty="0" smtClean="0">
                <a:latin typeface="Corbel" pitchFamily="34" charset="0"/>
                <a:cs typeface="Avenir LT Std 55 Roman"/>
              </a:rPr>
              <a:t>My Health Plus</a:t>
            </a:r>
            <a:r>
              <a:rPr lang="zh-TW" altLang="en-US" kern="0" dirty="0" smtClean="0">
                <a:latin typeface="Corbel" pitchFamily="34" charset="0"/>
                <a:cs typeface="Avenir LT Std 55 Roman"/>
              </a:rPr>
              <a:t>：</a:t>
            </a:r>
            <a:endParaRPr lang="en-US" altLang="zh-TW" dirty="0" smtClean="0"/>
          </a:p>
          <a:p>
            <a:r>
              <a:rPr lang="en-US" altLang="zh-TW" dirty="0" smtClean="0"/>
              <a:t>The web platform containing positive content.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801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標題 1"/>
          <p:cNvSpPr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dirty="0">
                <a:latin typeface="Corbel"/>
                <a:ea typeface="+mj-ea"/>
                <a:cs typeface="Corbel"/>
              </a:rPr>
              <a:t>Strategy Outline</a:t>
            </a:r>
            <a:endParaRPr lang="zh-TW" altLang="en-US" b="0" dirty="0">
              <a:latin typeface="Corbel"/>
              <a:ea typeface="+mj-ea"/>
              <a:cs typeface="Corbel"/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05229" y="3541716"/>
            <a:ext cx="2130292" cy="78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9" name="資料庫圖表 18"/>
          <p:cNvGraphicFramePr/>
          <p:nvPr>
            <p:extLst>
              <p:ext uri="{D42A27DB-BD31-4B8C-83A1-F6EECF244321}">
                <p14:modId xmlns:p14="http://schemas.microsoft.com/office/powerpoint/2010/main" val="2501447262"/>
              </p:ext>
            </p:extLst>
          </p:nvPr>
        </p:nvGraphicFramePr>
        <p:xfrm>
          <a:off x="-455856" y="0"/>
          <a:ext cx="7692152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20" name="圖案 28"/>
          <p:cNvCxnSpPr>
            <a:endCxn id="18" idx="0"/>
          </p:cNvCxnSpPr>
          <p:nvPr/>
        </p:nvCxnSpPr>
        <p:spPr>
          <a:xfrm>
            <a:off x="6321677" y="3204260"/>
            <a:ext cx="1648698" cy="337456"/>
          </a:xfrm>
          <a:prstGeom prst="bentConnector2">
            <a:avLst/>
          </a:prstGeom>
          <a:noFill/>
          <a:ln w="25400" cap="flat" cmpd="sng" algn="ctr">
            <a:solidFill>
              <a:srgbClr val="65B034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6" name="直線單箭頭接點 25"/>
          <p:cNvCxnSpPr/>
          <p:nvPr/>
        </p:nvCxnSpPr>
        <p:spPr>
          <a:xfrm flipV="1">
            <a:off x="6414237" y="4331037"/>
            <a:ext cx="1974187" cy="1351600"/>
          </a:xfrm>
          <a:prstGeom prst="straightConnector1">
            <a:avLst/>
          </a:prstGeom>
          <a:noFill/>
          <a:ln w="25400" cap="flat" cmpd="sng" algn="ctr">
            <a:solidFill>
              <a:srgbClr val="65B034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0" name="圓角矩形 29"/>
          <p:cNvSpPr/>
          <p:nvPr/>
        </p:nvSpPr>
        <p:spPr>
          <a:xfrm>
            <a:off x="6746716" y="3070910"/>
            <a:ext cx="920715" cy="266700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EE95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 pitchFamily="34" charset="0"/>
                <a:ea typeface="新細明體"/>
                <a:cs typeface="+mn-cs"/>
              </a:rPr>
              <a:t>connect</a:t>
            </a:r>
            <a:endParaRPr kumimoji="0" lang="zh-TW" alt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rbel" pitchFamily="34" charset="0"/>
              <a:ea typeface="新細明體"/>
              <a:cs typeface="+mn-cs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7582476" y="3501008"/>
            <a:ext cx="1339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orbel" pitchFamily="34" charset="0"/>
                <a:cs typeface="Avenir LT Std 55 Roman"/>
              </a:rPr>
              <a:t>My Health Plus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orbel" pitchFamily="34" charset="0"/>
              <a:cs typeface="Avenir LT Std 55 Roman"/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6562347" y="2266206"/>
            <a:ext cx="1970093" cy="1234802"/>
          </a:xfrm>
          <a:prstGeom prst="straightConnector1">
            <a:avLst/>
          </a:prstGeom>
          <a:noFill/>
          <a:ln w="25400" cap="flat" cmpd="sng" algn="ctr">
            <a:solidFill>
              <a:srgbClr val="65B034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2" name="圓角矩形 31"/>
          <p:cNvSpPr/>
          <p:nvPr/>
        </p:nvSpPr>
        <p:spPr>
          <a:xfrm rot="1903386">
            <a:off x="6778229" y="2532347"/>
            <a:ext cx="920715" cy="266700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EE95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 pitchFamily="34" charset="0"/>
                <a:ea typeface="新細明體"/>
                <a:cs typeface="+mn-cs"/>
              </a:rPr>
              <a:t>connect</a:t>
            </a:r>
            <a:endParaRPr kumimoji="0" lang="zh-TW" alt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rbel" pitchFamily="34" charset="0"/>
              <a:ea typeface="新細明體"/>
              <a:cs typeface="+mn-cs"/>
            </a:endParaRPr>
          </a:p>
        </p:txBody>
      </p:sp>
      <p:sp>
        <p:nvSpPr>
          <p:cNvPr id="33" name="圓角矩形 32"/>
          <p:cNvSpPr/>
          <p:nvPr/>
        </p:nvSpPr>
        <p:spPr>
          <a:xfrm rot="19315299">
            <a:off x="6940972" y="4873488"/>
            <a:ext cx="920715" cy="266700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EE95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 pitchFamily="34" charset="0"/>
                <a:ea typeface="新細明體"/>
                <a:cs typeface="+mn-cs"/>
              </a:rPr>
              <a:t>connect</a:t>
            </a:r>
            <a:endParaRPr kumimoji="0" lang="zh-TW" alt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rbel" pitchFamily="34" charset="0"/>
              <a:ea typeface="新細明體"/>
              <a:cs typeface="+mn-cs"/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 flipV="1">
            <a:off x="6562347" y="4331037"/>
            <a:ext cx="1408028" cy="360271"/>
          </a:xfrm>
          <a:prstGeom prst="straightConnector1">
            <a:avLst/>
          </a:prstGeom>
          <a:noFill/>
          <a:ln w="25400" cap="flat" cmpd="sng" algn="ctr">
            <a:solidFill>
              <a:srgbClr val="65B034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圓角矩形 34"/>
          <p:cNvSpPr/>
          <p:nvPr/>
        </p:nvSpPr>
        <p:spPr>
          <a:xfrm rot="20579315">
            <a:off x="6806067" y="4408751"/>
            <a:ext cx="802012" cy="204839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EE95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 pitchFamily="34" charset="0"/>
                <a:ea typeface="新細明體"/>
                <a:cs typeface="+mn-cs"/>
              </a:rPr>
              <a:t>connect</a:t>
            </a:r>
            <a:endParaRPr kumimoji="0" lang="zh-TW" alt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rbel" pitchFamily="34" charset="0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801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>
                <a:latin typeface="Corbel"/>
                <a:cs typeface="Corbel"/>
              </a:rPr>
              <a:t>Performance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444208" y="1412776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cap="all" dirty="0">
                <a:latin typeface="Corbel"/>
                <a:cs typeface="Corbel"/>
              </a:rPr>
              <a:t>70 MIL. Views</a:t>
            </a:r>
            <a:endParaRPr lang="zh-TW" altLang="en-US" sz="2400" cap="all" dirty="0">
              <a:latin typeface="Corbel"/>
              <a:cs typeface="Corbel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731438" y="1787625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cap="all" dirty="0">
                <a:latin typeface="Corbel"/>
                <a:cs typeface="Corbel"/>
              </a:rPr>
              <a:t>top 3 PPC</a:t>
            </a:r>
            <a:endParaRPr lang="zh-TW" altLang="en-US" sz="2400" b="1" dirty="0"/>
          </a:p>
        </p:txBody>
      </p:sp>
      <p:sp>
        <p:nvSpPr>
          <p:cNvPr id="6" name="矩形 5"/>
          <p:cNvSpPr/>
          <p:nvPr/>
        </p:nvSpPr>
        <p:spPr>
          <a:xfrm>
            <a:off x="1466229" y="3851845"/>
            <a:ext cx="268913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cap="all" dirty="0" smtClean="0">
                <a:latin typeface="Corbel"/>
                <a:cs typeface="Corbel"/>
              </a:rPr>
              <a:t>40</a:t>
            </a:r>
            <a:r>
              <a:rPr lang="en-US" altLang="zh-TW" sz="2400" cap="all" dirty="0">
                <a:latin typeface="Corbel"/>
                <a:cs typeface="Corbel"/>
              </a:rPr>
              <a:t>% </a:t>
            </a:r>
            <a:r>
              <a:rPr lang="en-US" altLang="zh-TW" sz="2400" cap="all" dirty="0" smtClean="0">
                <a:latin typeface="Corbel"/>
                <a:cs typeface="Corbel"/>
              </a:rPr>
              <a:t>MARKET AVG</a:t>
            </a:r>
          </a:p>
          <a:p>
            <a:endParaRPr lang="zh-TW" altLang="en-US" sz="2400" cap="all" dirty="0">
              <a:latin typeface="Corbel"/>
              <a:cs typeface="Corbel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5807" y="1560723"/>
            <a:ext cx="20649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cap="all" dirty="0" smtClean="0">
                <a:latin typeface="Corbel"/>
                <a:cs typeface="Corbel"/>
              </a:rPr>
              <a:t>60% positive</a:t>
            </a:r>
            <a:endParaRPr lang="zh-TW" altLang="en-US" sz="2400" cap="all" dirty="0">
              <a:latin typeface="Corbel"/>
              <a:cs typeface="Corbe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28738" y="3861048"/>
            <a:ext cx="13083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cap="all" dirty="0" smtClean="0">
                <a:latin typeface="Corbel"/>
                <a:cs typeface="Corbel"/>
              </a:rPr>
              <a:t>+42.86</a:t>
            </a:r>
            <a:r>
              <a:rPr lang="en-US" altLang="zh-TW" sz="2400" cap="all" dirty="0">
                <a:latin typeface="Corbel"/>
                <a:cs typeface="Corbel"/>
              </a:rPr>
              <a:t>%</a:t>
            </a:r>
            <a:endParaRPr lang="zh-TW" altLang="en-US" sz="2400" cap="all" dirty="0">
              <a:latin typeface="Corbel"/>
              <a:cs typeface="Corbel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479105" y="1772816"/>
            <a:ext cx="214789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PPC impression reached goal 2.7 times faster than expected, only took 3 weeks.</a:t>
            </a:r>
            <a:endParaRPr lang="zh-TW" altLang="en-US" sz="1050" dirty="0"/>
          </a:p>
        </p:txBody>
      </p:sp>
      <p:sp>
        <p:nvSpPr>
          <p:cNvPr id="11" name="矩形 10"/>
          <p:cNvSpPr/>
          <p:nvPr/>
        </p:nvSpPr>
        <p:spPr>
          <a:xfrm>
            <a:off x="1786316" y="4211885"/>
            <a:ext cx="205857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50" dirty="0" smtClean="0"/>
              <a:t>CPC </a:t>
            </a:r>
            <a:r>
              <a:rPr lang="en-US" altLang="zh-TW" sz="1050" dirty="0"/>
              <a:t>WAS AS LOW AS </a:t>
            </a:r>
            <a:r>
              <a:rPr lang="en-US" altLang="zh-TW" sz="1050" dirty="0" smtClean="0"/>
              <a:t>ONLY  $14.5 </a:t>
            </a:r>
          </a:p>
          <a:p>
            <a:r>
              <a:rPr lang="en-US" altLang="zh-TW" sz="1050" dirty="0" smtClean="0"/>
              <a:t>(market benchmark: $40)</a:t>
            </a:r>
            <a:endParaRPr lang="zh-TW" altLang="en-US" sz="1050" dirty="0"/>
          </a:p>
        </p:txBody>
      </p:sp>
      <p:sp>
        <p:nvSpPr>
          <p:cNvPr id="12" name="矩形 11"/>
          <p:cNvSpPr/>
          <p:nvPr/>
        </p:nvSpPr>
        <p:spPr>
          <a:xfrm>
            <a:off x="5588778" y="4293096"/>
            <a:ext cx="99578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50" dirty="0" smtClean="0"/>
              <a:t>CTR </a:t>
            </a:r>
            <a:r>
              <a:rPr lang="en-US" altLang="zh-TW" sz="1050" dirty="0"/>
              <a:t>INCREASE </a:t>
            </a:r>
            <a:endParaRPr lang="zh-TW" altLang="en-US" sz="1050" dirty="0"/>
          </a:p>
        </p:txBody>
      </p:sp>
      <p:sp>
        <p:nvSpPr>
          <p:cNvPr id="13" name="矩形 12"/>
          <p:cNvSpPr/>
          <p:nvPr/>
        </p:nvSpPr>
        <p:spPr>
          <a:xfrm>
            <a:off x="3420143" y="2122332"/>
            <a:ext cx="219130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050" dirty="0" smtClean="0"/>
              <a:t>From none to complete domination</a:t>
            </a:r>
            <a:endParaRPr lang="zh-TW" altLang="en-US" sz="1050" dirty="0"/>
          </a:p>
        </p:txBody>
      </p:sp>
      <p:sp>
        <p:nvSpPr>
          <p:cNvPr id="14" name="矩形 13"/>
          <p:cNvSpPr/>
          <p:nvPr/>
        </p:nvSpPr>
        <p:spPr>
          <a:xfrm>
            <a:off x="685591" y="1907965"/>
            <a:ext cx="23006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50" dirty="0" smtClean="0"/>
              <a:t>From 40% negative results on 1</a:t>
            </a:r>
            <a:r>
              <a:rPr lang="en-US" altLang="zh-TW" sz="1050" baseline="30000" dirty="0" smtClean="0"/>
              <a:t>st</a:t>
            </a:r>
            <a:r>
              <a:rPr lang="en-US" altLang="zh-TW" sz="1050" dirty="0" smtClean="0"/>
              <a:t> SERP </a:t>
            </a:r>
            <a:endParaRPr lang="zh-TW" altLang="en-US" sz="1050" dirty="0"/>
          </a:p>
        </p:txBody>
      </p:sp>
      <p:sp>
        <p:nvSpPr>
          <p:cNvPr id="19" name="AutoShape 2" descr="data:image/jpeg;base64,/9j/4AAQSkZJRgABAQAAAQABAAD/2wCEAAkGBhAPEA8QDRIPDw8PDxAQDg8NEA8PDQ0PFBAVFBQQFBIXGyYeFxkjGRIUHy8gIzMpLCwtFR4xNTIqNiYrLCkBCQoKDgwOGg8PGikkHyEpMiosNSw2LTEuKSwsLCksLCwqLCwpLCkvLCwsLywpLCwuKS0qLDQpLCopKSkpLCkpKf/AABEIALwBDAMBIgACEQEDEQH/xAAcAAEAAQUBAQAAAAAAAAAAAAAAAwECBAUGBwj/xABHEAACAgEBAwgHAgoHCQAAAAAAAQIDBBEFEiEGBxMxQVFhcSIygZGhscFSchQjM0JTYnOSosIVQ2SCk7LRFkRUY6Oks8PS/8QAGgEBAAMBAQEAAAAAAAAAAAAAAAECAwQFBv/EADARAAICAQIEAwcDBQAAAAAAAAABAgMRBCESIjFhE0FxBRRRgbHR8CPB4TIzQpGh/9oADAMBAAIRAxEAPwD3EAAAAAAAAAAAAAAAAAAAAAAAAAAAAAAAAAAAAAAAAAAAAAAAAAAAAAAAAAAAAAAAAAAAAAAAAAAAAAAAAAAAAAAAAAAAAAAAAAAAAAAAAAAAAAAAAAAAAAAAAAAAAAAAAAAAAAAAAwsrbFNXrzjqvzY+lL3LqM7LIVrim0l3KynGCzJ4M0GlweUsci5VUR10TlOUmvRiu3ReLS9puitN8LlxVvKK12xsWY9ADXR5RYjbSycfVNprpq0009Gusy6syufqThL7s4y+TOhwkuqZZST6MmA1BUsAAAAAAAAAAAAAAAAAAAAAAAAAAAAAAAAAAAAACDNza6YSstkoQj1t/Jd7IlJRWX0IbSWWVy9OjnrPo1uvWzVLcWnravhwPHM3J3rLY1znbXXJJWODhCSfU9OpdT9x2E7MjbE92G9Rgxl6Un12tP4vw6l8+js5MY7xvwWMd2vWMm167kmnvOXa3ppr4ni6il6/misJdG/P07dzzra/et4rZdH8f4NdyC2T0OP0slpO/SS71WvUXt4v2o2fKfaTxsPKvj61dM5Q+/ppH4tGzhBJJJJJJJJdSS6kcnzp5G5svJ75umC9t0dfgme1o6FXwVrpsdfCqqsLyR4otoLtT96ZJDNh3NexGsTJIs+z8aR4nhI9P5qrekyrGnJqFEno29NXOKXD3nqh5nzMY/o5lnjTWn5KUmvjE9MPmtfPjuZ7Oljw1oAA4jpAAAAAAAAAAAAAAAAAAAKajUAqCmpTUAuBbqNQC4pqa3aHKHHx0+ksjqvzYtN/6L2nPX84cW92itzfYkpWN+xJHFbr6Knhyy+2/wBDms1VUHhvftudnqHI4j+l9qX/AJKiyCfbNRpX8XEp/sztG7jffVWvOd0l7+HxMPfrJ/2qpP12X7mfvU5f0Vt+u33Ol2ryjx8aEpTnGTXVCDUpyfdp2HPYeyr9pzjfnb1eMuNNCbi5rv8ABPv632adZg7Hp2UrFO7PoyZwb3Y2zrrqUtevdk/S6vI7nHz6rPyVldn7OcJ/Jmy019u+pWEv8fv8RGMrt7cY+C/c0fLXlFHZeE50qKselWLWkt1Ta6937MUm/Yl2nm+PzzbQj68MafnXOL/hmbLnvv8AxuFDurvl75QX8p5nvn1Gk01bqTkuplfbJTxHbB6VRz5Wr8ri1y/Z2zh8HFkvL7lSs/Y2LkKDqWRmOKg5Kb0q6WLeui7YHl7a7TquUL6PYuwKn1zquyGu/fkpJ/8AVZM6a4Ww4V5/QQsnKEuJnKxZJFkMWSQO7JzYPcOaHH3dnuf6XIsl5qKjD5xZ25zvN9jdHszDX2quk/xJOf8AMdDqfN3y4rJPuevWsQSKgAyNAAAAAAAAAACmo1AKlNSmpDkZUK1rZKMV+s0vgRKSist4IbSWWT6lNTnM3lxjwe7UpXT7I1pvX6mI8ramV+TrjiQf51r3ZafdWsvkcb1sG8Vpyfb79Dnepj0gnL0+/Q6jIy4VrWyUY/eaXuXaRUbVpn6lkG+5vR+5nOR5FRfp5eVdOb7YSjTCLfnrqyK/kVdHjRk7y7I5Naf8cf8AQwnbrlzRrjj4Z3/30/4ZSs1PVQXpnc7LUjuyIwW9OSiu+TSRwy2ftOp6Vwi9XwlTelX5uMtHoZdXI+657+0MiU9euqhtR8nN8fciYavUWLCpafd7fyTG+6Wyrw+/QzNpcu6K3uUqV1j4JQT4vwXW/gYXQ7UzfW0w6X9v12v2a4/vGXtbPwtjY7tVcYt+jXCH5bInp6u89Xp2tvgl7EefUc82an6dWNJatpbtkWlr1aqR11ey79UuK2WV8Fsvu/mZ2LfF0vkun3PRdn8iMatqV29k2favesNfCC4e/U3cZVVaRXRVb3qxW5Xvadei4a9aPNMfntjw6bFfnVcvlKP1OE5S8obdoZEr7WkvVqr11jTWnwgvm32ts9LTeyuB8PCor5FvGqqj+mj6NTOH52eUM8bEjTU3GWXKdcrE/ShWopzS8XvJa9zZ43TtG+rjVZbX+zsnD5MgyuU+Rlt15F1t0aPV6Wcp7speto391HbHRKuxNvIepc4NJYLFXp1Mssbim9dNFq35DfIc6z8VZ9yXyPRk0k2caWWbG/MlZi4Dm5Nyqvmt5ttKWXbFLj4VoxN4vyfRpwIfZwa3+/ddb/7DHUjKmX6abNbFzMrk2aV2PuhJ/wALO15yV0a2Tj/8PsrHjp3Nrdf/AI0cRZXvpVrrslCtec5qP1O0527k9qWxXVVTRWl3fi9/T+Mym83R7JmkFit+pyUWSRIYm05P4vTZWLV+kyKYPydkU/gauWFkoo5PpDZmN0VFNX6OquH7sEvoZOpbqVPnW8nqlxUtLiAAAAAAACgZFkZChFylwUVq34AGv2rtOyt6QrsaWjc4wc0/Dh1GqfLFpqO47JPqhCFim/YavlJykstThW9yvtSfpT+8+7wOJv23fS9YW2V9i3bJJe7Ul+zbbHxq1x7dUefbN8fLJno2RnbQtTk+iwqu2d81FpPh1da9uhXF5K02enkXzyn1vdmo1e6L1fvPKdqbcyMlRV98rIx4xjJpJPv07X4s1N2W6/zt3e4LR6a8OKNY+xq/6rJZffcpxQzus+p6ZtvnExsGXQ7Mppm4vS2xLSrh+bGUeM3466efZBj88y/rsbzdVv0lH6nmLy/IwNoZrTrUdEpTSl5dx6a01EIYwSrLHLC2Os5V8rr9o2azahTFvoqIvWMP1pfal4+7Q1NG1r6ONdttSXFuuycF8Gah3mJtK99HLTwOvijCGEtkY8EpSy2eg8l+dbKrjk9NKzJ9GEcbp3vQjPee/KUvWa004fI3ePzzWr8tjVy8a7JwfuakeX42TpCKSWm6tFp4EjvT7DNaemSzJbv88iztsTwnsdDy25WraGRC2EZ1xjTGHRzkppSUpNtad+q9xoFf5Gpw8tz33L7b0XYlouBlKwvVNKKUehE4NvfqRbTyX0lEVwTmm/HR8DM6Q1OfP8bT5/UzVYUhPnl+eReUOVGWrDT7IlxtffJfUz+kNZsp8LPGZFkv1I/P6EwjiMvkbVTINo2firPL6orvGNtOf4qXs+ZNkuR+ghHmRt9py0dEfsYeFH/tKpP4yZiqRkbc4ZFkfsKuv/DqhD+UxEyK3iCXYmSzJm15O0dLm4Ff287FT8ldGT+EWbHl9ldJtTOl/aJQX9xKH8pTm6p39rbPXZGyyx/3Mex/PQ1W1snpcnJs/SZF0/3rJP6mOc2t9jTGIL1IonV82uL0m08TuhKdr/uVSa+OhycT0Lmbxt7Ntsf9VjS085zgvkpE3SxB+ghHmR7SpFyZDFkkTxTuJEXFqLgAAAAAACjIMqlTi4y4qSaa70TstkAchtPkZTPXRzg/1Zf66nKbS5uG9WrpNpPo1KKSUuxtrrR6nZEwrqNTRWSXmV4UeH5nInOr10ULF+rLR+6Who83YOZqnKmxbmsm9NY6Lr4rrPfrcNMwr8Bdxr7xLGGU8OPU+ebLWuD4PufBmHnW6peEkz3zM2DXZwnCMvvRUvmaXI5C4mu90MNezdTS9y4Gr1OVjBVVYeTx52kOVZrCS8D0XM5s6v6udsPB7s18kzTZPNrf1Qtrknw1lGUWl7NTXx4tNZK+G0zl8e/0Y/dXyJleZ2XyNy6m1Gt2RjwUoOMm136a6msvw7a/ykLIffhKPzRvC1NLDM5V7mNhT031+v8AQylaYlVMo6trRTesfFd5JqVqlykyjuWZc/Tq8/qZSsMDI9avzMjUQfNL88g1sjI6Qwtmy9GX3voSuRj4Pqv7z+SEnzr5hLlZn75Bm+lFR+1OK97K6l1Ed67Hi+3IqX8aJtlyMQjzI2O2rdcrJf8AaLtPLpJJfAxossvnvTnL7U5S98m/qViWTwiGjsObJ7udO1/7vg5Vvk/Qj8mzmIPtOg5Fz3KtrW9scDo152Sl/wDKNBFGMHzSZdrZIlgercy+PpDMt75U1r2KUn/mieVVxPaearH3MDe/S32S80t2H8jKah8hNa5ju4SJosxq2ZEDzjpJkXFqLiAAAAAAAUZbIuZawCOZDOJPIjkgDFnAxp0mfKJHKABrZ0GLZjG3lWQTqJBpp4Zj2YaN5OognQAc/ZgLuMeezE+zh3HRSxiGeOSQcjtDk5Tbp0lUJ6cFvRWqXg+w0mVzfYsvVjOt/qTenulqegzxiKWGWU5LoyGkzzG3m3glJxslvaaQ34rSPnp1mmyOQuXH1ejs+7Ldfukkew24hjTwjSN0kQ4JniuRyfyocJUW93ox3l746mFbhyofRzTjJJNp8Hq+J7n+AGJk7LjPhOMZLulFSXxLrUPiTaK+Htg8VLqpuNlUl1wnv+2PFfHQ9TyeRuLPrpjHxr1h/laMN839CUt3pE5LRNtS3fgXnfGUcEKtpnnsSSKOou5vbl+TshLwlGUH8NTCt5IZcP6ve8a5Rl8Os3VsX5mfA0V2TmRhh50NfTunRFLtcYtN/M10EZl2xbqop2QnFSevFNe8tpxitb6vuTJdBRA905FUdHg4sf8AlKb85tz/AJjxvHxD2rYkpRrrg+qEIxXkkl9DHUPZIvWjf1GVWYlDMys4zYliXFqLiAAAAAAAUZRlWUYBY0WtEjRa0ARuJY4kzRa4gEDgWSgZLgWusAw5VlkqTOdZa6gDXyoIpUGzdJa6CQaqWMRyxTbvHLXjAGlliEbwzePFKPFANDLDIpYJ0LxC38DJBzv9HiWz/A6L8DDwiAc1/R3gFszwOl/AS6OEAc29leBFLkxTP16634uK1951n4H4EkcQnOAcjTyFx9U92UdGn6Mnpwfc9TqKMGMeoy4Y+hLGoOTfUjBZVVoZEUIwL0ipJUqUKgAAAAAAFGCoALdCmheACzQbpeACzdKbpINACPcKbhJoNACPcKbhLoNACLcKdGTaDQAg6IdGT6DQAx+iHRGRoNADH6Ir0RPoNACDoivRE2g0AIujK7hJoNAC3dGhfoACiBUAFCoAAAAAAAAAAAAAAAAAAAAAAAAAAAAAAAAAAAAAAAAAAAAAAAAAAAAAAA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0" name="AutoShape 4" descr="data:image/jpeg;base64,/9j/4AAQSkZJRgABAQAAAQABAAD/2wCEAAkGBhAPEA8QDRIPDw8PDxAQDg8NEA8PDQ0PFBAVFBQQFBIXGyYeFxkjGRIUHy8gIzMpLCwtFR4xNTIqNiYrLCkBCQoKDgwOGg8PGikkHyEpMiosNSw2LTEuKSwsLCksLCwqLCwpLCkvLCwsLywpLCwuKS0qLDQpLCopKSkpLCkpKf/AABEIALwBDAMBIgACEQEDEQH/xAAcAAEAAQUBAQAAAAAAAAAAAAAAAwECBAUGBwj/xABHEAACAgEBAwgHAgoHCQAAAAAAAQIDBBEFEiEGBxMxQVFhcSIygZGhscFSchQjM0JTYnOSosIVQ2SCk7LRFkRUY6Oks8PS/8QAGgEBAAMBAQEAAAAAAAAAAAAAAAECAwQFBv/EADARAAICAQIEAwcDBQAAAAAAAAABAgMRBCESIjFhE0FxBRRRgbHR8CPB4TIzQpGh/9oADAMBAAIRAxEAPwD3EAAAAAAAAAAAAAAAAAAAAAAAAAAAAAAAAAAAAAAAAAAAAAAAAAAAAAAAAAAAAAAAAAAAAAAAAAAAAAAAAAAAAAAAAAAAAAAAAAAAAAAAAAAAAAAAAAAAAAAAAAAAAAAAAAAAAAAAAwsrbFNXrzjqvzY+lL3LqM7LIVrim0l3KynGCzJ4M0GlweUsci5VUR10TlOUmvRiu3ReLS9puitN8LlxVvKK12xsWY9ADXR5RYjbSycfVNprpq0009Gusy6syufqThL7s4y+TOhwkuqZZST6MmA1BUsAAAAAAAAAAAAAAAAAAAAAAAAAAAAAAAAAAAAACDNza6YSstkoQj1t/Jd7IlJRWX0IbSWWVy9OjnrPo1uvWzVLcWnravhwPHM3J3rLY1znbXXJJWODhCSfU9OpdT9x2E7MjbE92G9Rgxl6Un12tP4vw6l8+js5MY7xvwWMd2vWMm167kmnvOXa3ppr4ni6il6/misJdG/P07dzzra/et4rZdH8f4NdyC2T0OP0slpO/SS71WvUXt4v2o2fKfaTxsPKvj61dM5Q+/ppH4tGzhBJJJJJJJJdSS6kcnzp5G5svJ75umC9t0dfgme1o6FXwVrpsdfCqqsLyR4otoLtT96ZJDNh3NexGsTJIs+z8aR4nhI9P5qrekyrGnJqFEno29NXOKXD3nqh5nzMY/o5lnjTWn5KUmvjE9MPmtfPjuZ7Oljw1oAA4jpAAAAAAAAAAAAAAAAAAAKajUAqCmpTUAuBbqNQC4pqa3aHKHHx0+ksjqvzYtN/6L2nPX84cW92itzfYkpWN+xJHFbr6Knhyy+2/wBDms1VUHhvftudnqHI4j+l9qX/AJKiyCfbNRpX8XEp/sztG7jffVWvOd0l7+HxMPfrJ/2qpP12X7mfvU5f0Vt+u33Ol2ryjx8aEpTnGTXVCDUpyfdp2HPYeyr9pzjfnb1eMuNNCbi5rv8ABPv632adZg7Hp2UrFO7PoyZwb3Y2zrrqUtevdk/S6vI7nHz6rPyVldn7OcJ/Jmy019u+pWEv8fv8RGMrt7cY+C/c0fLXlFHZeE50qKselWLWkt1Ta6937MUm/Yl2nm+PzzbQj68MafnXOL/hmbLnvv8AxuFDurvl75QX8p5nvn1Gk01bqTkuplfbJTxHbB6VRz5Wr8ri1y/Z2zh8HFkvL7lSs/Y2LkKDqWRmOKg5Kb0q6WLeui7YHl7a7TquUL6PYuwKn1zquyGu/fkpJ/8AVZM6a4Ww4V5/QQsnKEuJnKxZJFkMWSQO7JzYPcOaHH3dnuf6XIsl5qKjD5xZ25zvN9jdHszDX2quk/xJOf8AMdDqfN3y4rJPuevWsQSKgAyNAAAAAAAAAACmo1AKlNSmpDkZUK1rZKMV+s0vgRKSist4IbSWWT6lNTnM3lxjwe7UpXT7I1pvX6mI8ramV+TrjiQf51r3ZafdWsvkcb1sG8Vpyfb79Dnepj0gnL0+/Q6jIy4VrWyUY/eaXuXaRUbVpn6lkG+5vR+5nOR5FRfp5eVdOb7YSjTCLfnrqyK/kVdHjRk7y7I5Naf8cf8AQwnbrlzRrjj4Z3/30/4ZSs1PVQXpnc7LUjuyIwW9OSiu+TSRwy2ftOp6Vwi9XwlTelX5uMtHoZdXI+657+0MiU9euqhtR8nN8fciYavUWLCpafd7fyTG+6Wyrw+/QzNpcu6K3uUqV1j4JQT4vwXW/gYXQ7UzfW0w6X9v12v2a4/vGXtbPwtjY7tVcYt+jXCH5bInp6u89Xp2tvgl7EefUc82an6dWNJatpbtkWlr1aqR11ey79UuK2WV8Fsvu/mZ2LfF0vkun3PRdn8iMatqV29k2favesNfCC4e/U3cZVVaRXRVb3qxW5Xvadei4a9aPNMfntjw6bFfnVcvlKP1OE5S8obdoZEr7WkvVqr11jTWnwgvm32ts9LTeyuB8PCor5FvGqqj+mj6NTOH52eUM8bEjTU3GWXKdcrE/ShWopzS8XvJa9zZ43TtG+rjVZbX+zsnD5MgyuU+Rlt15F1t0aPV6Wcp7speto391HbHRKuxNvIepc4NJYLFXp1Mssbim9dNFq35DfIc6z8VZ9yXyPRk0k2caWWbG/MlZi4Dm5Nyqvmt5ttKWXbFLj4VoxN4vyfRpwIfZwa3+/ddb/7DHUjKmX6abNbFzMrk2aV2PuhJ/wALO15yV0a2Tj/8PsrHjp3Nrdf/AI0cRZXvpVrrslCtec5qP1O0527k9qWxXVVTRWl3fi9/T+Mym83R7JmkFit+pyUWSRIYm05P4vTZWLV+kyKYPydkU/gauWFkoo5PpDZmN0VFNX6OquH7sEvoZOpbqVPnW8nqlxUtLiAAAAAAACgZFkZChFylwUVq34AGv2rtOyt6QrsaWjc4wc0/Dh1GqfLFpqO47JPqhCFim/YavlJykstThW9yvtSfpT+8+7wOJv23fS9YW2V9i3bJJe7Ul+zbbHxq1x7dUefbN8fLJno2RnbQtTk+iwqu2d81FpPh1da9uhXF5K02enkXzyn1vdmo1e6L1fvPKdqbcyMlRV98rIx4xjJpJPv07X4s1N2W6/zt3e4LR6a8OKNY+xq/6rJZffcpxQzus+p6ZtvnExsGXQ7Mppm4vS2xLSrh+bGUeM3466efZBj88y/rsbzdVv0lH6nmLy/IwNoZrTrUdEpTSl5dx6a01EIYwSrLHLC2Os5V8rr9o2azahTFvoqIvWMP1pfal4+7Q1NG1r6ONdttSXFuuycF8Gah3mJtK99HLTwOvijCGEtkY8EpSy2eg8l+dbKrjk9NKzJ9GEcbp3vQjPee/KUvWa004fI3ePzzWr8tjVy8a7JwfuakeX42TpCKSWm6tFp4EjvT7DNaemSzJbv88iztsTwnsdDy25WraGRC2EZ1xjTGHRzkppSUpNtad+q9xoFf5Gpw8tz33L7b0XYlouBlKwvVNKKUehE4NvfqRbTyX0lEVwTmm/HR8DM6Q1OfP8bT5/UzVYUhPnl+eReUOVGWrDT7IlxtffJfUz+kNZsp8LPGZFkv1I/P6EwjiMvkbVTINo2firPL6orvGNtOf4qXs+ZNkuR+ghHmRt9py0dEfsYeFH/tKpP4yZiqRkbc4ZFkfsKuv/DqhD+UxEyK3iCXYmSzJm15O0dLm4Ff287FT8ldGT+EWbHl9ldJtTOl/aJQX9xKH8pTm6p39rbPXZGyyx/3Mex/PQ1W1snpcnJs/SZF0/3rJP6mOc2t9jTGIL1IonV82uL0m08TuhKdr/uVSa+OhycT0Lmbxt7Ntsf9VjS085zgvkpE3SxB+ghHmR7SpFyZDFkkTxTuJEXFqLgAAAAAACjIMqlTi4y4qSaa70TstkAchtPkZTPXRzg/1Zf66nKbS5uG9WrpNpPo1KKSUuxtrrR6nZEwrqNTRWSXmV4UeH5nInOr10ULF+rLR+6Who83YOZqnKmxbmsm9NY6Lr4rrPfrcNMwr8Bdxr7xLGGU8OPU+ebLWuD4PufBmHnW6peEkz3zM2DXZwnCMvvRUvmaXI5C4mu90MNezdTS9y4Gr1OVjBVVYeTx52kOVZrCS8D0XM5s6v6udsPB7s18kzTZPNrf1Qtrknw1lGUWl7NTXx4tNZK+G0zl8e/0Y/dXyJleZ2XyNy6m1Gt2RjwUoOMm136a6msvw7a/ykLIffhKPzRvC1NLDM5V7mNhT031+v8AQylaYlVMo6trRTesfFd5JqVqlykyjuWZc/Tq8/qZSsMDI9avzMjUQfNL88g1sjI6Qwtmy9GX3voSuRj4Pqv7z+SEnzr5hLlZn75Bm+lFR+1OK97K6l1Ed67Hi+3IqX8aJtlyMQjzI2O2rdcrJf8AaLtPLpJJfAxossvnvTnL7U5S98m/qViWTwiGjsObJ7udO1/7vg5Vvk/Qj8mzmIPtOg5Fz3KtrW9scDo152Sl/wDKNBFGMHzSZdrZIlgercy+PpDMt75U1r2KUn/mieVVxPaearH3MDe/S32S80t2H8jKah8hNa5ju4SJosxq2ZEDzjpJkXFqLiAAAAAAAUZbIuZawCOZDOJPIjkgDFnAxp0mfKJHKABrZ0GLZjG3lWQTqJBpp4Zj2YaN5OognQAc/ZgLuMeezE+zh3HRSxiGeOSQcjtDk5Tbp0lUJ6cFvRWqXg+w0mVzfYsvVjOt/qTenulqegzxiKWGWU5LoyGkzzG3m3glJxslvaaQ34rSPnp1mmyOQuXH1ejs+7Ldfukkew24hjTwjSN0kQ4JniuRyfyocJUW93ox3l746mFbhyofRzTjJJNp8Hq+J7n+AGJk7LjPhOMZLulFSXxLrUPiTaK+Htg8VLqpuNlUl1wnv+2PFfHQ9TyeRuLPrpjHxr1h/laMN839CUt3pE5LRNtS3fgXnfGUcEKtpnnsSSKOou5vbl+TshLwlGUH8NTCt5IZcP6ve8a5Rl8Os3VsX5mfA0V2TmRhh50NfTunRFLtcYtN/M10EZl2xbqop2QnFSevFNe8tpxitb6vuTJdBRA905FUdHg4sf8AlKb85tz/AJjxvHxD2rYkpRrrg+qEIxXkkl9DHUPZIvWjf1GVWYlDMys4zYliXFqLiAAAAAAAUZRlWUYBY0WtEjRa0ARuJY4kzRa4gEDgWSgZLgWusAw5VlkqTOdZa6gDXyoIpUGzdJa6CQaqWMRyxTbvHLXjAGlliEbwzePFKPFANDLDIpYJ0LxC38DJBzv9HiWz/A6L8DDwiAc1/R3gFszwOl/AS6OEAc29leBFLkxTP16634uK1951n4H4EkcQnOAcjTyFx9U92UdGn6Mnpwfc9TqKMGMeoy4Y+hLGoOTfUjBZVVoZEUIwL0ipJUqUKgAAAAAAFGCoALdCmheACzQbpeACzdKbpINACPcKbhJoNACPcKbhLoNACLcKdGTaDQAg6IdGT6DQAx+iHRGRoNADH6Ir0RPoNACDoivRE2g0AIujK7hJoNAC3dGhfoACiBUAFCoAAAAAAAAAAAAAAAAAAAAAAAAAAAAAAAAAAAAAAAAAAAAAAAAAAAAAAA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graphicFrame>
        <p:nvGraphicFramePr>
          <p:cNvPr id="22" name="圖表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5101470"/>
              </p:ext>
            </p:extLst>
          </p:nvPr>
        </p:nvGraphicFramePr>
        <p:xfrm>
          <a:off x="1703003" y="4671915"/>
          <a:ext cx="2215585" cy="1220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矩形 20"/>
          <p:cNvSpPr/>
          <p:nvPr/>
        </p:nvSpPr>
        <p:spPr>
          <a:xfrm>
            <a:off x="2281130" y="5025935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cap="all" dirty="0">
                <a:latin typeface="Corbel"/>
                <a:cs typeface="Corbel"/>
              </a:rPr>
              <a:t>40% </a:t>
            </a:r>
            <a:endParaRPr lang="zh-TW" altLang="en-US" dirty="0"/>
          </a:p>
        </p:txBody>
      </p:sp>
      <p:graphicFrame>
        <p:nvGraphicFramePr>
          <p:cNvPr id="24" name="圖表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7720707"/>
              </p:ext>
            </p:extLst>
          </p:nvPr>
        </p:nvGraphicFramePr>
        <p:xfrm>
          <a:off x="745807" y="2060403"/>
          <a:ext cx="2230887" cy="12517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矩形 24"/>
          <p:cNvSpPr/>
          <p:nvPr/>
        </p:nvSpPr>
        <p:spPr>
          <a:xfrm>
            <a:off x="1804599" y="2603733"/>
            <a:ext cx="657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cap="all" dirty="0" smtClean="0">
                <a:latin typeface="Corbel"/>
                <a:cs typeface="Corbel"/>
              </a:rPr>
              <a:t>60% </a:t>
            </a:r>
            <a:endParaRPr lang="zh-TW" altLang="en-US" dirty="0"/>
          </a:p>
        </p:txBody>
      </p:sp>
      <p:pic>
        <p:nvPicPr>
          <p:cNvPr id="1032" name="Picture 8" descr="http://cdn1.iconfinder.com/data/icons/IMPRESSIONS/business/png/128/positioning.pn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952" y="2291082"/>
            <a:ext cx="963685" cy="96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t1.gstatic.com/images?q=tbn:ANd9GcTFHOVFnDwDENWi8BqiYIWOhAUCdsrT-OQvhvByiwT-6OX_X9WVR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429" y="4428837"/>
            <a:ext cx="1698632" cy="113953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bigtrends.com/wp-content/uploads/2012/03/efficiency-ratio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736" y="2211620"/>
            <a:ext cx="1478704" cy="1217380"/>
          </a:xfrm>
          <a:prstGeom prst="rect">
            <a:avLst/>
          </a:prstGeom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矩形 22"/>
          <p:cNvSpPr/>
          <p:nvPr/>
        </p:nvSpPr>
        <p:spPr>
          <a:xfrm>
            <a:off x="254218" y="764704"/>
            <a:ext cx="87102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i="1" dirty="0" err="1">
                <a:latin typeface="Corbel" pitchFamily="34" charset="0"/>
              </a:rPr>
              <a:t>iP</a:t>
            </a:r>
            <a:r>
              <a:rPr lang="en-US" altLang="zh-TW" i="1" dirty="0">
                <a:latin typeface="Corbel" pitchFamily="34" charset="0"/>
              </a:rPr>
              <a:t> led consumers to </a:t>
            </a:r>
            <a:r>
              <a:rPr lang="en-US" altLang="zh-TW" i="1" dirty="0" smtClean="0">
                <a:latin typeface="Corbel" pitchFamily="34" charset="0"/>
              </a:rPr>
              <a:t>learn </a:t>
            </a:r>
            <a:r>
              <a:rPr lang="en-US" altLang="zh-TW" i="1" dirty="0">
                <a:latin typeface="Corbel" pitchFamily="34" charset="0"/>
              </a:rPr>
              <a:t>the </a:t>
            </a:r>
            <a:r>
              <a:rPr lang="en-US" altLang="zh-TW" i="1" dirty="0" smtClean="0">
                <a:latin typeface="Corbel" pitchFamily="34" charset="0"/>
              </a:rPr>
              <a:t>positive truth </a:t>
            </a:r>
            <a:r>
              <a:rPr lang="en-US" altLang="zh-TW" i="1" dirty="0">
                <a:latin typeface="Corbel" pitchFamily="34" charset="0"/>
              </a:rPr>
              <a:t>about </a:t>
            </a:r>
            <a:r>
              <a:rPr lang="en-US" altLang="zh-TW" i="1" dirty="0" smtClean="0">
                <a:latin typeface="Corbel" pitchFamily="34" charset="0"/>
              </a:rPr>
              <a:t>Pfizer after 8 weeks optimization of SEO, SLPR &amp; PPC.</a:t>
            </a:r>
            <a:endParaRPr lang="zh-TW" altLang="en-US" i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41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0"/>
          <p:cNvSpPr>
            <a:spLocks noChangeArrowheads="1"/>
          </p:cNvSpPr>
          <p:nvPr/>
        </p:nvSpPr>
        <p:spPr bwMode="auto">
          <a:xfrm>
            <a:off x="93782" y="691614"/>
            <a:ext cx="8499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  <a:latin typeface="Corbel" pitchFamily="34" charset="0"/>
                <a:ea typeface="微軟正黑體" pitchFamily="34" charset="-120"/>
              </a:rPr>
              <a:t>Before</a:t>
            </a:r>
          </a:p>
        </p:txBody>
      </p:sp>
      <p:pic>
        <p:nvPicPr>
          <p:cNvPr id="5" name="Picture 2" descr="Y:\Project\Pfizer 輝瑞\Full Service SEO\SLPR\Screenshots\0828_2012\google_221139.png"/>
          <p:cNvPicPr>
            <a:picLocks noChangeAspect="1" noChangeArrowheads="1"/>
          </p:cNvPicPr>
          <p:nvPr/>
        </p:nvPicPr>
        <p:blipFill>
          <a:blip r:embed="rId2" cstate="print"/>
          <a:srcRect l="15017" t="8001" r="45565" b="14657"/>
          <a:stretch>
            <a:fillRect/>
          </a:stretch>
        </p:blipFill>
        <p:spPr bwMode="auto">
          <a:xfrm>
            <a:off x="5161738" y="755412"/>
            <a:ext cx="1955172" cy="540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群組 36"/>
          <p:cNvGrpSpPr/>
          <p:nvPr/>
        </p:nvGrpSpPr>
        <p:grpSpPr>
          <a:xfrm>
            <a:off x="5172694" y="3069560"/>
            <a:ext cx="3816424" cy="288032"/>
            <a:chOff x="1087016" y="2276872"/>
            <a:chExt cx="3816424" cy="288032"/>
          </a:xfrm>
        </p:grpSpPr>
        <p:sp>
          <p:nvSpPr>
            <p:cNvPr id="7" name="矩形 6"/>
            <p:cNvSpPr/>
            <p:nvPr/>
          </p:nvSpPr>
          <p:spPr>
            <a:xfrm>
              <a:off x="3074640" y="2276872"/>
              <a:ext cx="1828800" cy="2880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>
                      <a:lumMod val="50000"/>
                    </a:schemeClr>
                  </a:solidFill>
                  <a:latin typeface="Corbel" pitchFamily="34" charset="0"/>
                </a:rPr>
                <a:t>SLPR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087016" y="2276872"/>
              <a:ext cx="1972816" cy="2880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orbel" pitchFamily="34" charset="0"/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5172694" y="3789640"/>
            <a:ext cx="3816424" cy="288096"/>
            <a:chOff x="1087016" y="2420888"/>
            <a:chExt cx="3816424" cy="288096"/>
          </a:xfrm>
        </p:grpSpPr>
        <p:sp>
          <p:nvSpPr>
            <p:cNvPr id="10" name="矩形 9"/>
            <p:cNvSpPr/>
            <p:nvPr/>
          </p:nvSpPr>
          <p:spPr>
            <a:xfrm>
              <a:off x="3074640" y="2420984"/>
              <a:ext cx="1828800" cy="2880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>
                      <a:lumMod val="50000"/>
                    </a:schemeClr>
                  </a:solidFill>
                  <a:latin typeface="Corbel" pitchFamily="34" charset="0"/>
                </a:rPr>
                <a:t>SLPR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1087016" y="2420888"/>
              <a:ext cx="1972816" cy="28809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orbel" pitchFamily="34" charset="0"/>
              </a:endParaRPr>
            </a:p>
          </p:txBody>
        </p:sp>
      </p:grpSp>
      <p:grpSp>
        <p:nvGrpSpPr>
          <p:cNvPr id="12" name="群組 21"/>
          <p:cNvGrpSpPr/>
          <p:nvPr/>
        </p:nvGrpSpPr>
        <p:grpSpPr>
          <a:xfrm>
            <a:off x="5172694" y="909320"/>
            <a:ext cx="3773016" cy="288032"/>
            <a:chOff x="1432248" y="3933056"/>
            <a:chExt cx="3773016" cy="288032"/>
          </a:xfrm>
        </p:grpSpPr>
        <p:sp>
          <p:nvSpPr>
            <p:cNvPr id="13" name="矩形 12"/>
            <p:cNvSpPr/>
            <p:nvPr/>
          </p:nvSpPr>
          <p:spPr>
            <a:xfrm>
              <a:off x="1432248" y="3933056"/>
              <a:ext cx="1944216" cy="2880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orbel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376464" y="3933088"/>
              <a:ext cx="1828800" cy="288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>
                      <a:lumMod val="50000"/>
                    </a:schemeClr>
                  </a:solidFill>
                  <a:latin typeface="Corbel" pitchFamily="34" charset="0"/>
                </a:rPr>
                <a:t>PPC</a:t>
              </a:r>
            </a:p>
          </p:txBody>
        </p:sp>
      </p:grpSp>
      <p:grpSp>
        <p:nvGrpSpPr>
          <p:cNvPr id="15" name="群組 41"/>
          <p:cNvGrpSpPr/>
          <p:nvPr/>
        </p:nvGrpSpPr>
        <p:grpSpPr>
          <a:xfrm>
            <a:off x="5172694" y="5373816"/>
            <a:ext cx="3816424" cy="360040"/>
            <a:chOff x="1115616" y="4437112"/>
            <a:chExt cx="3816424" cy="360040"/>
          </a:xfrm>
        </p:grpSpPr>
        <p:sp>
          <p:nvSpPr>
            <p:cNvPr id="16" name="矩形 15"/>
            <p:cNvSpPr/>
            <p:nvPr/>
          </p:nvSpPr>
          <p:spPr>
            <a:xfrm>
              <a:off x="1115616" y="4437112"/>
              <a:ext cx="1972816" cy="360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orbel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103240" y="4509152"/>
              <a:ext cx="1828800" cy="2880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>
                      <a:lumMod val="50000"/>
                    </a:schemeClr>
                  </a:solidFill>
                  <a:latin typeface="Corbel" pitchFamily="34" charset="0"/>
                </a:rPr>
                <a:t>SLPR</a:t>
              </a:r>
            </a:p>
          </p:txBody>
        </p:sp>
      </p:grpSp>
      <p:grpSp>
        <p:nvGrpSpPr>
          <p:cNvPr id="18" name="群組 36"/>
          <p:cNvGrpSpPr/>
          <p:nvPr/>
        </p:nvGrpSpPr>
        <p:grpSpPr>
          <a:xfrm>
            <a:off x="5172694" y="5085784"/>
            <a:ext cx="3816424" cy="288032"/>
            <a:chOff x="1087016" y="2492960"/>
            <a:chExt cx="3816424" cy="288032"/>
          </a:xfrm>
        </p:grpSpPr>
        <p:sp>
          <p:nvSpPr>
            <p:cNvPr id="19" name="矩形 18"/>
            <p:cNvSpPr/>
            <p:nvPr/>
          </p:nvSpPr>
          <p:spPr>
            <a:xfrm>
              <a:off x="3074640" y="2492992"/>
              <a:ext cx="1828800" cy="2880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>
                      <a:lumMod val="50000"/>
                    </a:schemeClr>
                  </a:solidFill>
                  <a:latin typeface="Corbel" pitchFamily="34" charset="0"/>
                </a:rPr>
                <a:t>SLPR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1087016" y="2492960"/>
              <a:ext cx="1972816" cy="2880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orbel" pitchFamily="34" charset="0"/>
              </a:endParaRPr>
            </a:p>
          </p:txBody>
        </p:sp>
      </p:grpSp>
      <p:pic>
        <p:nvPicPr>
          <p:cNvPr id="21" name="Picture 2" descr="Y:\Project\Pfizer 輝瑞\Full Service SEO\Screenshots\0331_2012\google_041654.png"/>
          <p:cNvPicPr>
            <a:picLocks noChangeAspect="1" noChangeArrowheads="1"/>
          </p:cNvPicPr>
          <p:nvPr/>
        </p:nvPicPr>
        <p:blipFill>
          <a:blip r:embed="rId3" cstate="print"/>
          <a:srcRect l="14585" t="11593" r="47995" b="19991"/>
          <a:stretch>
            <a:fillRect/>
          </a:stretch>
        </p:blipFill>
        <p:spPr bwMode="auto">
          <a:xfrm>
            <a:off x="849913" y="764704"/>
            <a:ext cx="2664296" cy="5327992"/>
          </a:xfrm>
          <a:prstGeom prst="rect">
            <a:avLst/>
          </a:prstGeom>
          <a:noFill/>
        </p:spPr>
      </p:pic>
      <p:sp>
        <p:nvSpPr>
          <p:cNvPr id="22" name="矩形 10"/>
          <p:cNvSpPr>
            <a:spLocks noChangeArrowheads="1"/>
          </p:cNvSpPr>
          <p:nvPr/>
        </p:nvSpPr>
        <p:spPr bwMode="auto">
          <a:xfrm>
            <a:off x="4620506" y="684020"/>
            <a:ext cx="6992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  <a:latin typeface="Corbel" pitchFamily="34" charset="0"/>
                <a:ea typeface="微軟正黑體" pitchFamily="34" charset="-120"/>
              </a:rPr>
              <a:t>After</a:t>
            </a:r>
          </a:p>
        </p:txBody>
      </p:sp>
      <p:grpSp>
        <p:nvGrpSpPr>
          <p:cNvPr id="24" name="群組 36"/>
          <p:cNvGrpSpPr/>
          <p:nvPr/>
        </p:nvGrpSpPr>
        <p:grpSpPr>
          <a:xfrm>
            <a:off x="921921" y="764704"/>
            <a:ext cx="3773016" cy="432048"/>
            <a:chOff x="438944" y="2276872"/>
            <a:chExt cx="3773016" cy="432048"/>
          </a:xfrm>
        </p:grpSpPr>
        <p:sp>
          <p:nvSpPr>
            <p:cNvPr id="25" name="矩形 24"/>
            <p:cNvSpPr/>
            <p:nvPr/>
          </p:nvSpPr>
          <p:spPr>
            <a:xfrm>
              <a:off x="3031232" y="2276872"/>
              <a:ext cx="1180728" cy="432048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>
                      <a:lumMod val="50000"/>
                    </a:schemeClr>
                  </a:solidFill>
                  <a:latin typeface="Corbel" pitchFamily="34" charset="0"/>
                  <a:ea typeface="微軟正黑體" pitchFamily="34" charset="-120"/>
                </a:rPr>
                <a:t>Negative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438944" y="2276872"/>
              <a:ext cx="2620888" cy="43204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orbel" pitchFamily="34" charset="0"/>
              </a:endParaRPr>
            </a:p>
          </p:txBody>
        </p:sp>
      </p:grpSp>
      <p:grpSp>
        <p:nvGrpSpPr>
          <p:cNvPr id="27" name="群組 36"/>
          <p:cNvGrpSpPr/>
          <p:nvPr/>
        </p:nvGrpSpPr>
        <p:grpSpPr>
          <a:xfrm>
            <a:off x="921921" y="1196752"/>
            <a:ext cx="3773016" cy="432048"/>
            <a:chOff x="438944" y="2276872"/>
            <a:chExt cx="3773016" cy="432048"/>
          </a:xfrm>
        </p:grpSpPr>
        <p:sp>
          <p:nvSpPr>
            <p:cNvPr id="28" name="矩形 27"/>
            <p:cNvSpPr/>
            <p:nvPr/>
          </p:nvSpPr>
          <p:spPr>
            <a:xfrm>
              <a:off x="3031232" y="2276872"/>
              <a:ext cx="1180728" cy="432048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err="1" smtClean="0">
                  <a:solidFill>
                    <a:schemeClr val="tx1">
                      <a:lumMod val="50000"/>
                    </a:schemeClr>
                  </a:solidFill>
                  <a:latin typeface="Corbel" pitchFamily="34" charset="0"/>
                  <a:ea typeface="微軟正黑體" pitchFamily="34" charset="-120"/>
                </a:rPr>
                <a:t>Negatvie</a:t>
              </a:r>
              <a:endParaRPr lang="en-US" altLang="zh-TW" sz="1600" dirty="0" smtClean="0">
                <a:solidFill>
                  <a:schemeClr val="tx1">
                    <a:lumMod val="50000"/>
                  </a:schemeClr>
                </a:solidFill>
                <a:latin typeface="Corbel" pitchFamily="34" charset="0"/>
                <a:ea typeface="微軟正黑體" pitchFamily="34" charset="-12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38944" y="2276872"/>
              <a:ext cx="2620888" cy="43204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orbel" pitchFamily="34" charset="0"/>
              </a:endParaRPr>
            </a:p>
          </p:txBody>
        </p:sp>
      </p:grpSp>
      <p:grpSp>
        <p:nvGrpSpPr>
          <p:cNvPr id="30" name="群組 36"/>
          <p:cNvGrpSpPr/>
          <p:nvPr/>
        </p:nvGrpSpPr>
        <p:grpSpPr>
          <a:xfrm>
            <a:off x="921921" y="2348880"/>
            <a:ext cx="3773016" cy="432048"/>
            <a:chOff x="438944" y="2276872"/>
            <a:chExt cx="3773016" cy="432048"/>
          </a:xfrm>
        </p:grpSpPr>
        <p:sp>
          <p:nvSpPr>
            <p:cNvPr id="31" name="矩形 30"/>
            <p:cNvSpPr/>
            <p:nvPr/>
          </p:nvSpPr>
          <p:spPr>
            <a:xfrm>
              <a:off x="3031232" y="2276872"/>
              <a:ext cx="1180728" cy="432048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>
                      <a:lumMod val="50000"/>
                    </a:schemeClr>
                  </a:solidFill>
                  <a:latin typeface="Corbel" pitchFamily="34" charset="0"/>
                  <a:ea typeface="微軟正黑體" pitchFamily="34" charset="-120"/>
                </a:rPr>
                <a:t>Negative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438944" y="2276872"/>
              <a:ext cx="2620888" cy="43204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orbel" pitchFamily="34" charset="0"/>
              </a:endParaRPr>
            </a:p>
          </p:txBody>
        </p:sp>
      </p:grpSp>
      <p:grpSp>
        <p:nvGrpSpPr>
          <p:cNvPr id="33" name="群組 36"/>
          <p:cNvGrpSpPr/>
          <p:nvPr/>
        </p:nvGrpSpPr>
        <p:grpSpPr>
          <a:xfrm>
            <a:off x="921921" y="2780928"/>
            <a:ext cx="3773016" cy="432048"/>
            <a:chOff x="438944" y="2276872"/>
            <a:chExt cx="3773016" cy="432048"/>
          </a:xfrm>
        </p:grpSpPr>
        <p:sp>
          <p:nvSpPr>
            <p:cNvPr id="34" name="矩形 33"/>
            <p:cNvSpPr/>
            <p:nvPr/>
          </p:nvSpPr>
          <p:spPr>
            <a:xfrm>
              <a:off x="3031232" y="2276872"/>
              <a:ext cx="1180728" cy="432048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>
                      <a:lumMod val="50000"/>
                    </a:schemeClr>
                  </a:solidFill>
                  <a:latin typeface="Corbel" pitchFamily="34" charset="0"/>
                  <a:ea typeface="微軟正黑體" pitchFamily="34" charset="-120"/>
                </a:rPr>
                <a:t>Negative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438944" y="2276872"/>
              <a:ext cx="2620888" cy="43204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orbel" pitchFamily="34" charset="0"/>
              </a:endParaRPr>
            </a:p>
          </p:txBody>
        </p:sp>
      </p:grpSp>
      <p:pic>
        <p:nvPicPr>
          <p:cNvPr id="36" name="Picture 5" descr="D:\Data\My documents\桌面\fire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7377" y="4049757"/>
            <a:ext cx="4499992" cy="2117085"/>
          </a:xfrm>
          <a:prstGeom prst="rect">
            <a:avLst/>
          </a:prstGeom>
          <a:noFill/>
        </p:spPr>
      </p:pic>
      <p:grpSp>
        <p:nvGrpSpPr>
          <p:cNvPr id="37" name="群組 36"/>
          <p:cNvGrpSpPr/>
          <p:nvPr/>
        </p:nvGrpSpPr>
        <p:grpSpPr>
          <a:xfrm>
            <a:off x="2027049" y="2548184"/>
            <a:ext cx="3888432" cy="2974819"/>
            <a:chOff x="2339752" y="3861048"/>
            <a:chExt cx="3888432" cy="2974819"/>
          </a:xfrm>
        </p:grpSpPr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211960" y="3861048"/>
              <a:ext cx="2016224" cy="1786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" name="Picture 4" descr="D:\Data\My documents\桌面\water.png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flipH="1">
              <a:off x="2339752" y="4221088"/>
              <a:ext cx="1943224" cy="2614779"/>
            </a:xfrm>
            <a:prstGeom prst="rect">
              <a:avLst/>
            </a:prstGeom>
            <a:noFill/>
          </p:spPr>
        </p:pic>
      </p:grpSp>
      <p:grpSp>
        <p:nvGrpSpPr>
          <p:cNvPr id="45" name="群組 22"/>
          <p:cNvGrpSpPr>
            <a:grpSpLocks/>
          </p:cNvGrpSpPr>
          <p:nvPr/>
        </p:nvGrpSpPr>
        <p:grpSpPr bwMode="auto">
          <a:xfrm>
            <a:off x="625069" y="126938"/>
            <a:ext cx="8316912" cy="576262"/>
            <a:chOff x="827584" y="116632"/>
            <a:chExt cx="8316416" cy="576064"/>
          </a:xfrm>
        </p:grpSpPr>
        <p:grpSp>
          <p:nvGrpSpPr>
            <p:cNvPr id="46" name="群組 27"/>
            <p:cNvGrpSpPr>
              <a:grpSpLocks/>
            </p:cNvGrpSpPr>
            <p:nvPr/>
          </p:nvGrpSpPr>
          <p:grpSpPr bwMode="auto">
            <a:xfrm>
              <a:off x="827584" y="321221"/>
              <a:ext cx="6791325" cy="371475"/>
              <a:chOff x="1547664" y="899428"/>
              <a:chExt cx="6791325" cy="371475"/>
            </a:xfrm>
          </p:grpSpPr>
          <p:pic>
            <p:nvPicPr>
              <p:cNvPr id="48" name="Picture 3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547664" y="899428"/>
                <a:ext cx="6791325" cy="3714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9" name="文字方塊 29"/>
              <p:cNvSpPr txBox="1">
                <a:spLocks noChangeArrowheads="1"/>
              </p:cNvSpPr>
              <p:nvPr/>
            </p:nvSpPr>
            <p:spPr bwMode="auto">
              <a:xfrm>
                <a:off x="1547664" y="899428"/>
                <a:ext cx="1693889" cy="3692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TW" altLang="en-US" b="1" dirty="0" smtClean="0">
                    <a:solidFill>
                      <a:srgbClr val="000000"/>
                    </a:solidFill>
                    <a:latin typeface="Corbel" pitchFamily="34" charset="0"/>
                    <a:ea typeface="微軟正黑體" pitchFamily="34" charset="-120"/>
                  </a:rPr>
                  <a:t>善存 </a:t>
                </a:r>
                <a:r>
                  <a:rPr lang="en-US" altLang="zh-TW" b="1" dirty="0" smtClean="0">
                    <a:solidFill>
                      <a:srgbClr val="000000"/>
                    </a:solidFill>
                    <a:latin typeface="Corbel" pitchFamily="34" charset="0"/>
                    <a:ea typeface="微軟正黑體" pitchFamily="34" charset="-120"/>
                  </a:rPr>
                  <a:t>(Centrum)</a:t>
                </a:r>
                <a:endParaRPr lang="zh-TW" altLang="en-US" b="1" dirty="0">
                  <a:solidFill>
                    <a:srgbClr val="000000"/>
                  </a:solidFill>
                  <a:latin typeface="Corbel" pitchFamily="34" charset="0"/>
                  <a:ea typeface="微軟正黑體" pitchFamily="34" charset="-120"/>
                </a:endParaRPr>
              </a:p>
            </p:txBody>
          </p:sp>
        </p:grpSp>
        <p:pic>
          <p:nvPicPr>
            <p:cNvPr id="47" name="Picture 6"/>
            <p:cNvPicPr>
              <a:picLocks noChangeAspect="1" noChangeArrowheads="1"/>
            </p:cNvPicPr>
            <p:nvPr/>
          </p:nvPicPr>
          <p:blipFill>
            <a:blip r:embed="rId8" cstate="print"/>
            <a:srcRect r="312"/>
            <a:stretch>
              <a:fillRect/>
            </a:stretch>
          </p:blipFill>
          <p:spPr bwMode="auto">
            <a:xfrm>
              <a:off x="7667859" y="116632"/>
              <a:ext cx="1476141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3" name="群組 36"/>
          <p:cNvGrpSpPr/>
          <p:nvPr/>
        </p:nvGrpSpPr>
        <p:grpSpPr>
          <a:xfrm>
            <a:off x="5183745" y="2780928"/>
            <a:ext cx="3816424" cy="288032"/>
            <a:chOff x="1087016" y="2276872"/>
            <a:chExt cx="3816424" cy="288032"/>
          </a:xfrm>
        </p:grpSpPr>
        <p:sp>
          <p:nvSpPr>
            <p:cNvPr id="44" name="矩形 43"/>
            <p:cNvSpPr/>
            <p:nvPr/>
          </p:nvSpPr>
          <p:spPr>
            <a:xfrm>
              <a:off x="3074640" y="2276872"/>
              <a:ext cx="1828800" cy="2880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>
                      <a:lumMod val="50000"/>
                    </a:schemeClr>
                  </a:solidFill>
                  <a:latin typeface="Corbel" pitchFamily="34" charset="0"/>
                </a:rPr>
                <a:t>SLPR</a:t>
              </a:r>
            </a:p>
          </p:txBody>
        </p:sp>
        <p:sp>
          <p:nvSpPr>
            <p:cNvPr id="50" name="矩形 49"/>
            <p:cNvSpPr/>
            <p:nvPr/>
          </p:nvSpPr>
          <p:spPr>
            <a:xfrm>
              <a:off x="1087016" y="2276872"/>
              <a:ext cx="1972816" cy="2880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orbe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801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Prospect 2012 - Calibri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Prospect 2012 - Calibri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Prospect 2012 - Calibri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iprospect new 2011">
  <a:themeElements>
    <a:clrScheme name="iProspect">
      <a:dk1>
        <a:sysClr val="windowText" lastClr="000000"/>
      </a:dk1>
      <a:lt1>
        <a:sysClr val="window" lastClr="FFFFFF"/>
      </a:lt1>
      <a:dk2>
        <a:srgbClr val="FFFFFF"/>
      </a:dk2>
      <a:lt2>
        <a:srgbClr val="FFFFFF"/>
      </a:lt2>
      <a:accent1>
        <a:srgbClr val="65B034"/>
      </a:accent1>
      <a:accent2>
        <a:srgbClr val="EE9546"/>
      </a:accent2>
      <a:accent3>
        <a:srgbClr val="DE6223"/>
      </a:accent3>
      <a:accent4>
        <a:srgbClr val="737A7C"/>
      </a:accent4>
      <a:accent5>
        <a:srgbClr val="455560"/>
      </a:accent5>
      <a:accent6>
        <a:srgbClr val="0055A5"/>
      </a:accent6>
      <a:hlink>
        <a:srgbClr val="C41230"/>
      </a:hlink>
      <a:folHlink>
        <a:srgbClr val="800080"/>
      </a:folHlink>
    </a:clrScheme>
    <a:fontScheme name="iProspect 2011">
      <a:majorFont>
        <a:latin typeface="Corbel"/>
        <a:ea typeface="微軟正黑體"/>
        <a:cs typeface=""/>
      </a:majorFont>
      <a:minorFont>
        <a:latin typeface="Corbe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75000"/>
          </a:schemeClr>
        </a:solidFill>
        <a:ln>
          <a:noFill/>
        </a:ln>
        <a:scene3d>
          <a:camera prst="orthographicFront"/>
          <a:lightRig rig="threePt" dir="t"/>
        </a:scene3d>
        <a:sp3d>
          <a:bevelT/>
        </a:sp3d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0">
          <a:solidFill>
            <a:srgbClr val="3366CC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buFont typeface="Wingdings" pitchFamily="2" charset="2"/>
          <a:buChar char="ü"/>
          <a:defRPr sz="2200" b="1" dirty="0" smtClean="0">
            <a:ea typeface="微軟正黑體" pitchFamily="34" charset="-120"/>
            <a:cs typeface="Corbel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</Template>
  <TotalTime>677</TotalTime>
  <Words>239</Words>
  <Application>Microsoft Office PowerPoint</Application>
  <PresentationFormat>如螢幕大小 (4:3)</PresentationFormat>
  <Paragraphs>54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4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iP</vt:lpstr>
      <vt:lpstr>2_Custom Design</vt:lpstr>
      <vt:lpstr>1_Custom Design</vt:lpstr>
      <vt:lpstr>iprospect new 2011</vt:lpstr>
      <vt:lpstr>Big Picture &amp; Objective</vt:lpstr>
      <vt:lpstr>Through iProspect, consumers will be guided</vt:lpstr>
      <vt:lpstr>Strategy Outline</vt:lpstr>
      <vt:lpstr>Performance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Jesse Jiang</dc:creator>
  <cp:lastModifiedBy>Daphne Liu</cp:lastModifiedBy>
  <cp:revision>43</cp:revision>
  <dcterms:created xsi:type="dcterms:W3CDTF">2012-12-14T06:38:27Z</dcterms:created>
  <dcterms:modified xsi:type="dcterms:W3CDTF">2012-12-20T03:29:53Z</dcterms:modified>
</cp:coreProperties>
</file>