
<file path=[Content_Types].xml><?xml version="1.0" encoding="utf-8"?>
<Types xmlns="http://schemas.openxmlformats.org/package/2006/content-types">
  <Override PartName="/ppt/slideLayouts/slideLayout149.xml" ContentType="application/vnd.openxmlformats-officedocument.presentationml.slideLayout+xml"/>
  <Override PartName="/ppt/slideLayouts/slideLayout162.xml" ContentType="application/vnd.openxmlformats-officedocument.presentationml.slideLayout+xml"/>
  <Override PartName="/ppt/slideLayouts/slideLayout41.xml" ContentType="application/vnd.openxmlformats-officedocument.presentationml.slideLayout+xml"/>
  <Override PartName="/ppt/slideLayouts/slideLayout99.xml" ContentType="application/vnd.openxmlformats-officedocument.presentationml.slideLayout+xml"/>
  <Override PartName="/ppt/slideLayouts/slideLayout35.xml" ContentType="application/vnd.openxmlformats-officedocument.presentationml.slideLayout+xml"/>
  <Override PartName="/ppt/slideLayouts/slideLayout127.xml" ContentType="application/vnd.openxmlformats-officedocument.presentationml.slideLayout+xml"/>
  <Override PartName="/ppt/slideLayouts/slideLayout140.xml" ContentType="application/vnd.openxmlformats-officedocument.presentationml.slideLayout+xml"/>
  <Override PartName="/ppt/slideLayouts/slideLayout77.xml" ContentType="application/vnd.openxmlformats-officedocument.presentationml.slideLayout+xml"/>
  <Override PartName="/ppt/slideLayouts/slideLayout13.xml" ContentType="application/vnd.openxmlformats-officedocument.presentationml.slideLayout+xml"/>
  <Override PartName="/ppt/slideLayouts/slideLayout182.xml" ContentType="application/vnd.openxmlformats-officedocument.presentationml.slideLayout+xml"/>
  <Override PartName="/ppt/slideLayouts/slideLayout105.xml" ContentType="application/vnd.openxmlformats-officedocument.presentationml.slideLayout+xml"/>
  <Override PartName="/ppt/slideLayouts/slideLayout55.xml" ContentType="application/vnd.openxmlformats-officedocument.presentationml.slideLayout+xml"/>
  <Override PartName="/ppt/slideLayouts/slideLayout160.xml" ContentType="application/vnd.openxmlformats-officedocument.presentationml.slideLayout+xml"/>
  <Override PartName="/ppt/slideLayouts/slideLayout97.xml" ContentType="application/vnd.openxmlformats-officedocument.presentationml.slideLayout+xml"/>
  <Override PartName="/ppt/slideLayouts/slideLayout33.xml" ContentType="application/vnd.openxmlformats-officedocument.presentationml.slideLayout+xml"/>
  <Override PartName="/ppt/slideLayouts/slideLayout125.xml" ContentType="application/vnd.openxmlformats-officedocument.presentationml.slideLayout+xml"/>
  <Override PartName="/ppt/slideLayouts/slideLayout75.xml" ContentType="application/vnd.openxmlformats-officedocument.presentationml.slideLayout+xml"/>
  <Default Extension="xml" ContentType="application/xml"/>
  <Override PartName="/ppt/slideLayouts/slideLayout119.xml" ContentType="application/vnd.openxmlformats-officedocument.presentationml.slideLayout+xml"/>
  <Override PartName="/ppt/slideLayouts/slideLayout11.xml" ContentType="application/vnd.openxmlformats-officedocument.presentationml.slideLayout+xml"/>
  <Override PartName="/ppt/slideLayouts/slideLayout180.xml" ContentType="application/vnd.openxmlformats-officedocument.presentationml.slideLayout+xml"/>
  <Override PartName="/ppt/slideLayouts/slideLayout103.xml" ContentType="application/vnd.openxmlformats-officedocument.presentationml.slideLayout+xml"/>
  <Override PartName="/ppt/slideLayouts/slideLayout53.xml" ContentType="application/vnd.openxmlformats-officedocument.presentationml.slideLayout+xml"/>
  <Override PartName="/ppt/slideLayouts/slideLayout95.xml" ContentType="application/vnd.openxmlformats-officedocument.presentationml.slideLayout+xml"/>
  <Override PartName="/ppt/slideLayouts/slideLayout139.xml" ContentType="application/vnd.openxmlformats-officedocument.presentationml.slideLayout+xml"/>
  <Override PartName="/ppt/slideLayouts/slideLayout31.xml" ContentType="application/vnd.openxmlformats-officedocument.presentationml.slideLayout+xml"/>
  <Override PartName="/ppt/slideMasters/slideMaster5.xml" ContentType="application/vnd.openxmlformats-officedocument.presentationml.slideMaster+xml"/>
  <Override PartName="/ppt/slideLayouts/slideLayout73.xml" ContentType="application/vnd.openxmlformats-officedocument.presentationml.slideLayout+xml"/>
  <Override PartName="/ppt/slideLayouts/slideLayout117.xml" ContentType="application/vnd.openxmlformats-officedocument.presentationml.slideLayout+xml"/>
  <Override PartName="/ppt/slideLayouts/slideLayout101.xml" ContentType="application/vnd.openxmlformats-officedocument.presentationml.slideLayout+xml"/>
  <Override PartName="/ppt/slideLayouts/slideLayout159.xml" ContentType="application/vnd.openxmlformats-officedocument.presentationml.slideLayout+xml"/>
  <Default Extension="jpeg" ContentType="image/jpeg"/>
  <Override PartName="/ppt/slideLayouts/slideLayout51.xml" ContentType="application/vnd.openxmlformats-officedocument.presentationml.slideLayout+xml"/>
  <Override PartName="/ppt/slideLayouts/slideLayout93.xml" ContentType="application/vnd.openxmlformats-officedocument.presentationml.slideLayout+xml"/>
  <Override PartName="/ppt/slideLayouts/slideLayout137.xml" ContentType="application/vnd.openxmlformats-officedocument.presentationml.slideLayout+xml"/>
  <Override PartName="/ppt/slideLayouts/slideLayout87.xml" ContentType="application/vnd.openxmlformats-officedocument.presentationml.slideLayout+xml"/>
  <Override PartName="/docProps/app.xml" ContentType="application/vnd.openxmlformats-officedocument.extended-properties+xml"/>
  <Override PartName="/ppt/slideMasters/slideMaster3.xml" ContentType="application/vnd.openxmlformats-officedocument.presentationml.slideMaster+xml"/>
  <Override PartName="/ppt/slideLayouts/slideLayout179.xml" ContentType="application/vnd.openxmlformats-officedocument.presentationml.slideLayout+xml"/>
  <Override PartName="/ppt/slideLayouts/slideLayout8.xml" ContentType="application/vnd.openxmlformats-officedocument.presentationml.slideLayout+xml"/>
  <Override PartName="/ppt/slideLayouts/slideLayout71.xml" ContentType="application/vnd.openxmlformats-officedocument.presentationml.slideLayout+xml"/>
  <Override PartName="/ppt/slideLayouts/slideLayout115.xml" ContentType="application/vnd.openxmlformats-officedocument.presentationml.slideLayout+xml"/>
  <Override PartName="/ppt/slideLayouts/slideLayout157.xml" ContentType="application/vnd.openxmlformats-officedocument.presentationml.slideLayout+xml"/>
  <Override PartName="/ppt/slideLayouts/slideLayout199.xml" ContentType="application/vnd.openxmlformats-officedocument.presentationml.slideLayout+xml"/>
  <Override PartName="/ppt/slideLayouts/slideLayout91.xml" ContentType="application/vnd.openxmlformats-officedocument.presentationml.slideLayout+xml"/>
  <Override PartName="/ppt/slideLayouts/slideLayout135.xml" ContentType="application/vnd.openxmlformats-officedocument.presentationml.slideLayout+xml"/>
  <Override PartName="/ppt/slideLayouts/slideLayout85.xml" ContentType="application/vnd.openxmlformats-officedocument.presentationml.slideLayout+xml"/>
  <Override PartName="/ppt/slideMasters/slideMaster1.xml" ContentType="application/vnd.openxmlformats-officedocument.presentationml.slideMaster+xml"/>
  <Override PartName="/ppt/slideLayouts/slideLayout177.xml" ContentType="application/vnd.openxmlformats-officedocument.presentationml.slideLayout+xml"/>
  <Override PartName="/ppt/slideLayouts/slideLayout6.xml" ContentType="application/vnd.openxmlformats-officedocument.presentationml.slideLayout+xml"/>
  <Override PartName="/ppt/handoutMasters/handoutMaster1.xml" ContentType="application/vnd.openxmlformats-officedocument.presentationml.handoutMaster+xml"/>
  <Override PartName="/ppt/slideLayouts/slideLayout113.xml" ContentType="application/vnd.openxmlformats-officedocument.presentationml.slideLayout+xml"/>
  <Override PartName="/ppt/slideLayouts/slideLayout63.xml" ContentType="application/vnd.openxmlformats-officedocument.presentationml.slideLayout+xml"/>
  <Override PartName="/ppt/slides/slide5.xml" ContentType="application/vnd.openxmlformats-officedocument.presentationml.slide+xml"/>
  <Override PartName="/ppt/slideLayouts/slideLayout155.xml" ContentType="application/vnd.openxmlformats-officedocument.presentationml.slideLayout+xml"/>
  <Override PartName="/ppt/slideLayouts/slideLayout28.xml" ContentType="application/vnd.openxmlformats-officedocument.presentationml.slideLayout+xml"/>
  <Override PartName="/ppt/slideLayouts/slideLayout197.xml" ContentType="application/vnd.openxmlformats-officedocument.presentationml.slideLayout+xml"/>
  <Override PartName="/ppt/slideLayouts/slideLayout133.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4.xml" ContentType="application/vnd.openxmlformats-officedocument.presentationml.slideLayout+xml"/>
  <Override PartName="/ppt/slideLayouts/slideLayout205.xml" ContentType="application/vnd.openxmlformats-officedocument.presentationml.slideLayout+xml"/>
  <Override PartName="/ppt/slideLayouts/slideLayout111.xml" ContentType="application/vnd.openxmlformats-officedocument.presentationml.slideLayout+xml"/>
  <Override PartName="/ppt/slideLayouts/slideLayout169.xml" ContentType="application/vnd.openxmlformats-officedocument.presentationml.slideLayout+xml"/>
  <Override PartName="/ppt/slideLayouts/slideLayout48.xml" ContentType="application/vnd.openxmlformats-officedocument.presentationml.slideLayout+xml"/>
  <Override PartName="/ppt/slideLayouts/slideLayout61.xml" ContentType="application/vnd.openxmlformats-officedocument.presentationml.slideLayout+xml"/>
  <Override PartName="/ppt/notesSlides/notesSlide1.xml" ContentType="application/vnd.openxmlformats-officedocument.presentationml.notesSlide+xml"/>
  <Override PartName="/ppt/slideLayouts/slideLayout153.xml" ContentType="application/vnd.openxmlformats-officedocument.presentationml.slideLayout+xml"/>
  <Override PartName="/ppt/slides/slide3.xml" ContentType="application/vnd.openxmlformats-officedocument.presentationml.slide+xml"/>
  <Override PartName="/ppt/slideLayouts/slideLayout147.xml" ContentType="application/vnd.openxmlformats-officedocument.presentationml.slideLayout+xml"/>
  <Override PartName="/ppt/slideLayouts/slideLayout26.xml" ContentType="application/vnd.openxmlformats-officedocument.presentationml.slideLayout+xml"/>
  <Override PartName="/ppt/slideLayouts/slideLayout195.xml" ContentType="application/vnd.openxmlformats-officedocument.presentationml.slideLayout+xml"/>
  <Override PartName="/ppt/slideLayouts/slideLayout131.xml" ContentType="application/vnd.openxmlformats-officedocument.presentationml.slideLayout+xml"/>
  <Override PartName="/ppt/slideLayouts/slideLayout189.xml" ContentType="application/vnd.openxmlformats-officedocument.presentationml.slideLayout+xml"/>
  <Override PartName="/ppt/slideLayouts/slideLayout68.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173.xml" ContentType="application/vnd.openxmlformats-officedocument.presentationml.slideLayout+xml"/>
  <Override PartName="/ppt/slideLayouts/slideLayout2.xml" ContentType="application/vnd.openxmlformats-officedocument.presentationml.slideLayout+xml"/>
  <Override PartName="/ppt/slideLayouts/slideLayout203.xml" ContentType="application/vnd.openxmlformats-officedocument.presentationml.slideLayout+xml"/>
  <Override PartName="/ppt/slideLayouts/slideLayout167.xml" ContentType="application/vnd.openxmlformats-officedocument.presentationml.slideLayout+xml"/>
  <Override PartName="/ppt/slideLayouts/slideLayout46.xml" ContentType="application/vnd.openxmlformats-officedocument.presentationml.slideLayout+xml"/>
  <Override PartName="/ppt/slides/slide1.xml" ContentType="application/vnd.openxmlformats-officedocument.presentationml.slide+xml"/>
  <Override PartName="/ppt/slideLayouts/slideLayout151.xml" ContentType="application/vnd.openxmlformats-officedocument.presentationml.slideLayout+xml"/>
  <Override PartName="/ppt/slideLayouts/slideLayout145.xml" ContentType="application/vnd.openxmlformats-officedocument.presentationml.slideLayout+xml"/>
  <Override PartName="/ppt/slideLayouts/slideLayout24.xml" ContentType="application/vnd.openxmlformats-officedocument.presentationml.slideLayout+xml"/>
  <Override PartName="/ppt/slideLayouts/slideLayout193.xml" ContentType="application/vnd.openxmlformats-officedocument.presentationml.slideLayout+xml"/>
  <Override PartName="/ppt/slideLayouts/slideLayout18.xml" ContentType="application/vnd.openxmlformats-officedocument.presentationml.slideLayout+xml"/>
  <Override PartName="/ppt/slideLayouts/slideLayout187.xml" ContentType="application/vnd.openxmlformats-officedocument.presentationml.slideLayout+xml"/>
  <Override PartName="/ppt/slideLayouts/slideLayout66.xml" ContentType="application/vnd.openxmlformats-officedocument.presentationml.slideLayout+xml"/>
  <Override PartName="/ppt/slideLayouts/slideLayout123.xml" ContentType="application/vnd.openxmlformats-officedocument.presentationml.slideLayout+xml"/>
  <Override PartName="/ppt/theme/theme3.xml" ContentType="application/vnd.openxmlformats-officedocument.theme+xml"/>
  <Override PartName="/ppt/slideLayouts/slideLayout171.xml" ContentType="application/vnd.openxmlformats-officedocument.presentationml.slideLayout+xml"/>
  <Override PartName="/ppt/slideLayouts/slideLayout201.xml" ContentType="application/vnd.openxmlformats-officedocument.presentationml.slideLayout+xml"/>
  <Override PartName="/ppt/viewProps.xml" ContentType="application/vnd.openxmlformats-officedocument.presentationml.viewProps+xml"/>
  <Override PartName="/ppt/slideLayouts/slideLayout165.xml" ContentType="application/vnd.openxmlformats-officedocument.presentationml.slideLayout+xml"/>
  <Override PartName="/ppt/slideLayouts/slideLayout44.xml" ContentType="application/vnd.openxmlformats-officedocument.presentationml.slideLayout+xml"/>
  <Override PartName="/docProps/core.xml" ContentType="application/vnd.openxmlformats-package.core-properties+xml"/>
  <Override PartName="/ppt/slideLayouts/slideLayout38.xml" ContentType="application/vnd.openxmlformats-officedocument.presentationml.slideLayout+xml"/>
  <Override PartName="/ppt/slideLayouts/slideLayout143.xml" ContentType="application/vnd.openxmlformats-officedocument.presentationml.slideLayout+xml"/>
  <Override PartName="/ppt/slideLayouts/slideLayout22.xml" ContentType="application/vnd.openxmlformats-officedocument.presentationml.slideLayout+xml"/>
  <Override PartName="/ppt/slideLayouts/slideLayout191.xml" ContentType="application/vnd.openxmlformats-officedocument.presentationml.slideLayout+xml"/>
  <Override PartName="/ppt/slideLayouts/slideLayout16.xml" ContentType="application/vnd.openxmlformats-officedocument.presentationml.slideLayout+xml"/>
  <Override PartName="/ppt/slideLayouts/slideLayout185.xml" ContentType="application/vnd.openxmlformats-officedocument.presentationml.slideLayout+xml"/>
  <Override PartName="/ppt/slideLayouts/slideLayout108.xml" ContentType="application/vnd.openxmlformats-officedocument.presentationml.slideLayout+xml"/>
  <Override PartName="/ppt/slideLayouts/slideLayout121.xml" ContentType="application/vnd.openxmlformats-officedocument.presentationml.slideLayout+xml"/>
  <Override PartName="/ppt/theme/theme1.xml" ContentType="application/vnd.openxmlformats-officedocument.theme+xml"/>
  <Override PartName="/ppt/slideLayouts/slideLayout58.xml" ContentType="application/vnd.openxmlformats-officedocument.presentationml.slideLayout+xml"/>
  <Override PartName="/ppt/slideLayouts/slideLayout163.xml" ContentType="application/vnd.openxmlformats-officedocument.presentationml.slideLayout+xml"/>
  <Override PartName="/ppt/slideLayouts/slideLayout42.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141.xml" ContentType="application/vnd.openxmlformats-officedocument.presentationml.slideLayout+xml"/>
  <Override PartName="/ppt/slideLayouts/slideLayout20.xml" ContentType="application/vnd.openxmlformats-officedocument.presentationml.slideLayout+xml"/>
  <Override PartName="/ppt/slideLayouts/slideLayout78.xml" ContentType="application/vnd.openxmlformats-officedocument.presentationml.slideLayout+xml"/>
  <Override PartName="/ppt/slideLayouts/slideLayout14.xml" ContentType="application/vnd.openxmlformats-officedocument.presentationml.slideLayout+xml"/>
  <Override PartName="/ppt/slideLayouts/slideLayout183.xml" ContentType="application/vnd.openxmlformats-officedocument.presentationml.slideLayout+xml"/>
  <Override PartName="/ppt/slideLayouts/slideLayout106.xml" ContentType="application/vnd.openxmlformats-officedocument.presentationml.slideLayout+xml"/>
  <Override PartName="/ppt/slideLayouts/slideLayout56.xml" ContentType="application/vnd.openxmlformats-officedocument.presentationml.slideLayout+xml"/>
  <Override PartName="/ppt/slideLayouts/slideLayout161.xml" ContentType="application/vnd.openxmlformats-officedocument.presentationml.slideLayout+xml"/>
  <Override PartName="/ppt/slideLayouts/slideLayout40.xml" ContentType="application/vnd.openxmlformats-officedocument.presentationml.slideLayout+xml"/>
  <Override PartName="/ppt/slideLayouts/slideLayout98.xml" ContentType="application/vnd.openxmlformats-officedocument.presentationml.slideLayout+xml"/>
  <Override PartName="/ppt/slideLayouts/slideLayout34.xml" ContentType="application/vnd.openxmlformats-officedocument.presentationml.slideLayout+xml"/>
  <Override PartName="/ppt/slideLayouts/slideLayout126.xml" ContentType="application/vnd.openxmlformats-officedocument.presentationml.slideLayout+xml"/>
  <Override PartName="/ppt/slideLayouts/slideLayout76.xml" ContentType="application/vnd.openxmlformats-officedocument.presentationml.slideLayout+xml"/>
  <Override PartName="/ppt/slideLayouts/slideLayout12.xml" ContentType="application/vnd.openxmlformats-officedocument.presentationml.slideLayout+xml"/>
  <Override PartName="/ppt/slideLayouts/slideLayout181.xml" ContentType="application/vnd.openxmlformats-officedocument.presentationml.slideLayout+xml"/>
  <Override PartName="/ppt/slideLayouts/slideLayout104.xml" ContentType="application/vnd.openxmlformats-officedocument.presentationml.slideLayout+xml"/>
  <Override PartName="/ppt/slideLayouts/slideLayout54.xml" ContentType="application/vnd.openxmlformats-officedocument.presentationml.slideLayout+xml"/>
  <Override PartName="/docProps/custom.xml" ContentType="application/vnd.openxmlformats-officedocument.custom-properties+xml"/>
  <Override PartName="/ppt/slideLayouts/slideLayout96.xml" ContentType="application/vnd.openxmlformats-officedocument.presentationml.slideLayout+xml"/>
  <Override PartName="/ppt/slideLayouts/slideLayout32.xml" ContentType="application/vnd.openxmlformats-officedocument.presentationml.slideLayout+xml"/>
  <Override PartName="/ppt/notesMasters/notesMaster1.xml" ContentType="application/vnd.openxmlformats-officedocument.presentationml.notesMaster+xml"/>
  <Override PartName="/ppt/slideLayouts/slideLayout74.xml" ContentType="application/vnd.openxmlformats-officedocument.presentationml.slideLayout+xml"/>
  <Override PartName="/ppt/slideLayouts/slideLayout118.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Layouts/slideLayout102.xml" ContentType="application/vnd.openxmlformats-officedocument.presentationml.slideLayout+xml"/>
  <Override PartName="/ppt/slideLayouts/slideLayout52.xml" ContentType="application/vnd.openxmlformats-officedocument.presentationml.slideLayout+xml"/>
  <Override PartName="/ppt/slideLayouts/slideLayout94.xml" ContentType="application/vnd.openxmlformats-officedocument.presentationml.slideLayout+xml"/>
  <Override PartName="/ppt/slideLayouts/slideLayout138.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Masters/slideMaster4.xml" ContentType="application/vnd.openxmlformats-officedocument.presentationml.slideMaster+xml"/>
  <Override PartName="/ppt/slideLayouts/slideLayout9.xml" ContentType="application/vnd.openxmlformats-officedocument.presentationml.slideLayout+xml"/>
  <Override PartName="/ppt/slideLayouts/slideLayout72.xml" ContentType="application/vnd.openxmlformats-officedocument.presentationml.slideLayout+xml"/>
  <Override PartName="/ppt/slideLayouts/slideLayout116.xml" ContentType="application/vnd.openxmlformats-officedocument.presentationml.slideLayout+xml"/>
  <Override PartName="/ppt/slideLayouts/slideLayout100.xml" ContentType="application/vnd.openxmlformats-officedocument.presentationml.slideLayout+xml"/>
  <Override PartName="/ppt/slideLayouts/slideLayout158.xml" ContentType="application/vnd.openxmlformats-officedocument.presentationml.slideLayout+xml"/>
  <Override PartName="/ppt/slideLayouts/slideLayout50.xml" ContentType="application/vnd.openxmlformats-officedocument.presentationml.slideLayout+xml"/>
  <Override PartName="/ppt/slideLayouts/slideLayout92.xml" ContentType="application/vnd.openxmlformats-officedocument.presentationml.slideLayout+xml"/>
  <Override PartName="/ppt/slideLayouts/slideLayout136.xml" ContentType="application/vnd.openxmlformats-officedocument.presentationml.slideLayout+xml"/>
  <Override PartName="/ppt/slideLayouts/slideLayout86.xml" ContentType="application/vnd.openxmlformats-officedocument.presentationml.slideLayout+xml"/>
  <Override PartName="/ppt/slideMasters/slideMaster2.xml" ContentType="application/vnd.openxmlformats-officedocument.presentationml.slideMaster+xml"/>
  <Override PartName="/ppt/slideLayouts/slideLayout178.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114.xml" ContentType="application/vnd.openxmlformats-officedocument.presentationml.slideLayout+xml"/>
  <Override PartName="/ppt/slideLayouts/slideLayout64.xml" ContentType="application/vnd.openxmlformats-officedocument.presentationml.slideLayout+xml"/>
  <Override PartName="/ppt/slideLayouts/slideLayout156.xml" ContentType="application/vnd.openxmlformats-officedocument.presentationml.slideLayout+xml"/>
  <Override PartName="/ppt/slideLayouts/slideLayout29.xml" ContentType="application/vnd.openxmlformats-officedocument.presentationml.slideLayout+xml"/>
  <Override PartName="/ppt/slideLayouts/slideLayout198.xml" ContentType="application/vnd.openxmlformats-officedocument.presentationml.slideLayout+xml"/>
  <Override PartName="/ppt/slideLayouts/slideLayout90.xml" ContentType="application/vnd.openxmlformats-officedocument.presentationml.slideLayout+xml"/>
  <Override PartName="/ppt/slideLayouts/slideLayout134.xml" ContentType="application/vnd.openxmlformats-officedocument.presentationml.slideLayout+xml"/>
  <Override PartName="/ppt/slideLayouts/slideLayout84.xml" ContentType="application/vnd.openxmlformats-officedocument.presentationml.slideLayout+xml"/>
  <Override PartName="/ppt/tableStyles.xml" ContentType="application/vnd.openxmlformats-officedocument.presentationml.tableStyles+xml"/>
  <Override PartName="/ppt/slideLayouts/slideLayout176.xml" ContentType="application/vnd.openxmlformats-officedocument.presentationml.slideLayout+xml"/>
  <Override PartName="/ppt/slideLayouts/slideLayout5.xml" ContentType="application/vnd.openxmlformats-officedocument.presentationml.slideLayout+xml"/>
  <Override PartName="/ppt/slideLayouts/slideLayout112.xml" ContentType="application/vnd.openxmlformats-officedocument.presentationml.slideLayout+xml"/>
  <Override PartName="/ppt/slideLayouts/slideLayout49.xml" ContentType="application/vnd.openxmlformats-officedocument.presentationml.slideLayout+xml"/>
  <Override PartName="/ppt/slideLayouts/slideLayout62.xml" ContentType="application/vnd.openxmlformats-officedocument.presentationml.slideLayout+xml"/>
  <Default Extension="bin" ContentType="application/vnd.openxmlformats-officedocument.presentationml.printerSettings"/>
  <Override PartName="/ppt/slides/slide4.xml" ContentType="application/vnd.openxmlformats-officedocument.presentationml.slide+xml"/>
  <Override PartName="/ppt/slideLayouts/slideLayout154.xml" ContentType="application/vnd.openxmlformats-officedocument.presentationml.slideLayout+xml"/>
  <Override PartName="/ppt/slideLayouts/slideLayout148.xml" ContentType="application/vnd.openxmlformats-officedocument.presentationml.slideLayout+xml"/>
  <Override PartName="/ppt/slideLayouts/slideLayout27.xml" ContentType="application/vnd.openxmlformats-officedocument.presentationml.slideLayout+xml"/>
  <Override PartName="/ppt/slideLayouts/slideLayout196.xml" ContentType="application/vnd.openxmlformats-officedocument.presentationml.slideLayout+xml"/>
  <Override PartName="/ppt/slideLayouts/slideLayout132.xml" ContentType="application/vnd.openxmlformats-officedocument.presentationml.slideLayout+xml"/>
  <Override PartName="/ppt/slideLayouts/slideLayout69.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174.xml" ContentType="application/vnd.openxmlformats-officedocument.presentationml.slideLayout+xml"/>
  <Override PartName="/ppt/slideLayouts/slideLayout3.xml" ContentType="application/vnd.openxmlformats-officedocument.presentationml.slideLayout+xml"/>
  <Override PartName="/ppt/slideLayouts/slideLayout204.xml" ContentType="application/vnd.openxmlformats-officedocument.presentationml.slideLayout+xml"/>
  <Override PartName="/ppt/slideLayouts/slideLayout110.xml" ContentType="application/vnd.openxmlformats-officedocument.presentationml.slideLayout+xml"/>
  <Override PartName="/ppt/slideLayouts/slideLayout168.xml" ContentType="application/vnd.openxmlformats-officedocument.presentationml.slideLayout+xml"/>
  <Override PartName="/ppt/slideLayouts/slideLayout47.xml" ContentType="application/vnd.openxmlformats-officedocument.presentationml.slideLayout+xml"/>
  <Override PartName="/ppt/slideLayouts/slideLayout60.xml" ContentType="application/vnd.openxmlformats-officedocument.presentationml.slideLayout+xml"/>
  <Override PartName="/ppt/slides/slide2.xml" ContentType="application/vnd.openxmlformats-officedocument.presentationml.slide+xml"/>
  <Override PartName="/ppt/slideLayouts/slideLayout152.xml" ContentType="application/vnd.openxmlformats-officedocument.presentationml.slideLayout+xml"/>
  <Override PartName="/ppt/slideLayouts/slideLayout89.xml" ContentType="application/vnd.openxmlformats-officedocument.presentationml.slideLayout+xml"/>
  <Override PartName="/ppt/slideLayouts/slideLayout146.xml" ContentType="application/vnd.openxmlformats-officedocument.presentationml.slideLayout+xml"/>
  <Override PartName="/ppt/slideLayouts/slideLayout25.xml" ContentType="application/vnd.openxmlformats-officedocument.presentationml.slideLayout+xml"/>
  <Override PartName="/ppt/slideLayouts/slideLayout194.xml" ContentType="application/vnd.openxmlformats-officedocument.presentationml.slideLayout+xml"/>
  <Override PartName="/ppt/slideLayouts/slideLayout19.xml" ContentType="application/vnd.openxmlformats-officedocument.presentationml.slideLayout+xml"/>
  <Override PartName="/ppt/slideLayouts/slideLayout130.xml" ContentType="application/vnd.openxmlformats-officedocument.presentationml.slideLayout+xml"/>
  <Override PartName="/ppt/slideLayouts/slideLayout188.xml" ContentType="application/vnd.openxmlformats-officedocument.presentationml.slideLayout+xml"/>
  <Override PartName="/ppt/slideLayouts/slideLayout67.xml" ContentType="application/vnd.openxmlformats-officedocument.presentationml.slideLayout+xml"/>
  <Override PartName="/ppt/slideLayouts/slideLayout80.xml" ContentType="application/vnd.openxmlformats-officedocument.presentationml.slideLayout+xml"/>
  <Override PartName="/ppt/slideLayouts/slideLayout124.xml" ContentType="application/vnd.openxmlformats-officedocument.presentationml.slideLayout+xml"/>
  <Override PartName="/ppt/theme/theme4.xml" ContentType="application/vnd.openxmlformats-officedocument.theme+xml"/>
  <Override PartName="/ppt/slideLayouts/slideLayout172.xml" ContentType="application/vnd.openxmlformats-officedocument.presentationml.slideLayout+xml"/>
  <Override PartName="/ppt/slideLayouts/slideLayout1.xml" ContentType="application/vnd.openxmlformats-officedocument.presentationml.slideLayout+xml"/>
  <Override PartName="/ppt/slideLayouts/slideLayout202.xml" ContentType="application/vnd.openxmlformats-officedocument.presentationml.slideLayout+xml"/>
  <Override PartName="/ppt/slideLayouts/slideLayout16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150.xml" ContentType="application/vnd.openxmlformats-officedocument.presentationml.slideLayout+xml"/>
  <Default Extension="png" ContentType="image/png"/>
  <Override PartName="/ppt/slideLayouts/slideLayout144.xml" ContentType="application/vnd.openxmlformats-officedocument.presentationml.slideLayout+xml"/>
  <Default Extension="emf" ContentType="image/x-emf"/>
  <Override PartName="/ppt/slideLayouts/slideLayout23.xml" ContentType="application/vnd.openxmlformats-officedocument.presentationml.slideLayout+xml"/>
  <Override PartName="/ppt/slideLayouts/slideLayout192.xml" ContentType="application/vnd.openxmlformats-officedocument.presentationml.slideLayout+xml"/>
  <Default Extension="rels" ContentType="application/vnd.openxmlformats-package.relationships+xml"/>
  <Override PartName="/ppt/slideLayouts/slideLayout17.xml" ContentType="application/vnd.openxmlformats-officedocument.presentationml.slideLayout+xml"/>
  <Override PartName="/ppt/slideLayouts/slideLayout186.xml" ContentType="application/vnd.openxmlformats-officedocument.presentationml.slideLayout+xml"/>
  <Override PartName="/ppt/slideLayouts/slideLayout65.xml" ContentType="application/vnd.openxmlformats-officedocument.presentationml.slideLayout+xml"/>
  <Override PartName="/ppt/slideLayouts/slideLayout109.xml" ContentType="application/vnd.openxmlformats-officedocument.presentationml.slideLayout+xml"/>
  <Override PartName="/ppt/slideLayouts/slideLayout122.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170.xml" ContentType="application/vnd.openxmlformats-officedocument.presentationml.slideLayout+xml"/>
  <Override PartName="/ppt/slideLayouts/slideLayout200.xml" ContentType="application/vnd.openxmlformats-officedocument.presentationml.slideLayout+xml"/>
  <Override PartName="/ppt/slideLayouts/slideLayout164.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Layouts/slideLayout129.xml" ContentType="application/vnd.openxmlformats-officedocument.presentationml.slideLayout+xml"/>
  <Override PartName="/ppt/slideLayouts/slideLayout142.xml" ContentType="application/vnd.openxmlformats-officedocument.presentationml.slideLayout+xml"/>
  <Override PartName="/ppt/slideLayouts/slideLayout21.xml" ContentType="application/vnd.openxmlformats-officedocument.presentationml.slideLayout+xml"/>
  <Override PartName="/ppt/slideLayouts/slideLayout79.xml" ContentType="application/vnd.openxmlformats-officedocument.presentationml.slideLayout+xml"/>
  <Override PartName="/ppt/slideLayouts/slideLayout190.xml" ContentType="application/vnd.openxmlformats-officedocument.presentationml.slideLayout+xml"/>
  <Override PartName="/ppt/slideLayouts/slideLayout15.xml" ContentType="application/vnd.openxmlformats-officedocument.presentationml.slideLayout+xml"/>
  <Override PartName="/ppt/slideLayouts/slideLayout184.xml" ContentType="application/vnd.openxmlformats-officedocument.presentationml.slideLayout+xml"/>
  <Override PartName="/ppt/presProps.xml" ContentType="application/vnd.openxmlformats-officedocument.presentationml.presProps+xml"/>
  <Override PartName="/ppt/slideLayouts/slideLayout107.xml" ContentType="application/vnd.openxmlformats-officedocument.presentationml.slideLayout+xml"/>
  <Override PartName="/ppt/slideLayouts/slideLayout120.xml" ContentType="application/vnd.openxmlformats-officedocument.presentationml.slideLayout+xml"/>
  <Override PartName="/ppt/slideLayouts/slideLayout5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67" r:id="rId1"/>
    <p:sldMasterId id="2147483698" r:id="rId2"/>
    <p:sldMasterId id="2147483746" r:id="rId3"/>
    <p:sldMasterId id="2147483794" r:id="rId4"/>
    <p:sldMasterId id="2147483842" r:id="rId5"/>
  </p:sldMasterIdLst>
  <p:notesMasterIdLst>
    <p:notesMasterId r:id="rId11"/>
  </p:notesMasterIdLst>
  <p:handoutMasterIdLst>
    <p:handoutMasterId r:id="rId12"/>
  </p:handoutMasterIdLst>
  <p:sldIdLst>
    <p:sldId id="711" r:id="rId6"/>
    <p:sldId id="712" r:id="rId7"/>
    <p:sldId id="713" r:id="rId8"/>
    <p:sldId id="714" r:id="rId9"/>
    <p:sldId id="71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E6E28"/>
    <a:srgbClr val="65B034"/>
    <a:srgbClr val="DE6223"/>
    <a:srgbClr val="DFF658"/>
    <a:srgbClr val="990033"/>
    <a:srgbClr val="D45822"/>
    <a:srgbClr val="737A7C"/>
    <a:srgbClr val="455560"/>
    <a:srgbClr val="898989"/>
    <a:srgbClr val="009BC9"/>
  </p:clrMru>
  <p:extLst>
    <p:ext uri="{E76CE94A-603C-4142-B9EB-6D1370010A27}">
      <p14:discardImageEditData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0"/>
    </p:ext>
    <p:ext uri="{D31A062A-798A-4329-ABDD-BBA856620510}">
      <p14:defaultImageDpi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6134" autoAdjust="0"/>
    <p:restoredTop sz="91039" autoAdjust="0"/>
  </p:normalViewPr>
  <p:slideViewPr>
    <p:cSldViewPr snapToGrid="0" snapToObjects="1">
      <p:cViewPr varScale="1">
        <p:scale>
          <a:sx n="118" d="100"/>
          <a:sy n="118" d="100"/>
        </p:scale>
        <p:origin x="-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4ADAD8-E782-A742-9072-6FBD52F9FB6A}" type="datetimeFigureOut">
              <a:rPr lang="en-US" smtClean="0"/>
              <a:pPr/>
              <a:t>12/13/12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6F34A3-C4BB-CB46-9AC6-8B0AE1B91190}" type="slidenum">
              <a:rPr lang="en-US" smtClean="0"/>
              <a:pPr/>
              <a:t>‹#›</a:t>
            </a:fld>
            <a:endParaRPr lang="en-US"/>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391156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E7977-3BF7-AC40-A728-C97C3929725F}" type="datetimeFigureOut">
              <a:rPr lang="en-US" smtClean="0"/>
              <a:pPr/>
              <a:t>12/13/12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3C8654-1B8B-BF46-83D7-5A165A75F565}" type="slidenum">
              <a:rPr lang="en-US" smtClean="0"/>
              <a:pPr/>
              <a:t>‹#›</a:t>
            </a:fld>
            <a:endParaRPr lang="en-US"/>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11262212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3C8654-1B8B-BF46-83D7-5A165A75F56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15.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 Id="rId3" Type="http://schemas.openxmlformats.org/officeDocument/2006/relationships/image" Target="../media/image15.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8.png"/></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8.png"/></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1" Type="http://schemas.openxmlformats.org/officeDocument/2006/relationships/slideMaster" Target="../slideMasters/slideMaster5.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4.png"/><Relationship Id="rId3" Type="http://schemas.openxmlformats.org/officeDocument/2006/relationships/image" Target="../media/image15.png"/></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 Id="rId3" Type="http://schemas.openxmlformats.org/officeDocument/2006/relationships/image" Target="../media/image15.png"/></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8.png"/></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9.png"/></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8.png"/></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15.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5.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9.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3440" y="29796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9BC9"/>
              </a:solidFill>
            </a:endParaRPr>
          </a:p>
        </p:txBody>
      </p:sp>
      <p:sp>
        <p:nvSpPr>
          <p:cNvPr id="2" name="Title 1"/>
          <p:cNvSpPr>
            <a:spLocks noGrp="1"/>
          </p:cNvSpPr>
          <p:nvPr>
            <p:ph type="ctrTitle"/>
          </p:nvPr>
        </p:nvSpPr>
        <p:spPr>
          <a:xfrm>
            <a:off x="4808006" y="1563425"/>
            <a:ext cx="3650194" cy="1470025"/>
          </a:xfrm>
        </p:spPr>
        <p:txBody>
          <a:bodyPr tIns="0" anchor="t" anchorCtr="0">
            <a:noAutofit/>
          </a:bodyPr>
          <a:lstStyle>
            <a:lvl1pPr algn="l">
              <a:defRPr sz="3000" cap="all">
                <a:solidFill>
                  <a:schemeClr val="bg1"/>
                </a:solidFill>
                <a:latin typeface="Corbel"/>
                <a:cs typeface="Corbe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6" name="Picture 15" descr="ip_outline.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1210707" y="1682844"/>
            <a:ext cx="2864695" cy="2562414"/>
          </a:xfrm>
          <a:prstGeom prst="rect">
            <a:avLst/>
          </a:prstGeom>
        </p:spPr>
      </p:pic>
      <p:pic>
        <p:nvPicPr>
          <p:cNvPr id="18" name="Picture 17" descr="orangeArrows.psd"/>
          <p:cNvPicPr>
            <a:picLocks noChangeAspect="1"/>
          </p:cNvPicPr>
          <p:nvPr/>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4448161" y="1683704"/>
            <a:ext cx="299109" cy="299109"/>
          </a:xfrm>
          <a:prstGeom prst="rect">
            <a:avLst/>
          </a:prstGeom>
        </p:spPr>
      </p:pic>
      <p:pic>
        <p:nvPicPr>
          <p:cNvPr id="7" name="Picture 6" descr="iProspect LOGOwDesc.2clr.eps"/>
          <p:cNvPicPr>
            <a:picLocks noChangeAspect="1"/>
          </p:cNvPicPr>
          <p:nvPr/>
        </p:nvPicPr>
        <p:blipFill>
          <a:blip r:embed="rId4">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6781800" y="5698110"/>
            <a:ext cx="2068740" cy="713549"/>
          </a:xfrm>
          <a:prstGeom prst="rect">
            <a:avLst/>
          </a:prstGeom>
        </p:spPr>
      </p:pic>
      <p:pic>
        <p:nvPicPr>
          <p:cNvPr id="10" name="Picture 9" descr="ip_outline.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1210707" y="1682844"/>
            <a:ext cx="2864695" cy="2562414"/>
          </a:xfrm>
          <a:prstGeom prst="rect">
            <a:avLst/>
          </a:prstGeom>
        </p:spPr>
      </p:pic>
      <p:pic>
        <p:nvPicPr>
          <p:cNvPr id="11" name="Picture 10" descr="orangeArrows.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4448161" y="1672159"/>
            <a:ext cx="299109" cy="299109"/>
          </a:xfrm>
          <a:prstGeom prst="rect">
            <a:avLst/>
          </a:prstGeom>
        </p:spPr>
      </p:pic>
      <p:pic>
        <p:nvPicPr>
          <p:cNvPr id="12" name="Picture 11" descr="iProspect LOGOwDesc.2clr.eps"/>
          <p:cNvPicPr>
            <a:picLocks noChangeAspect="1"/>
          </p:cNvPicPr>
          <p:nvPr userDrawn="1"/>
        </p:nvPicPr>
        <p:blipFill>
          <a:blip r:embed="rId4">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6781800" y="5698110"/>
            <a:ext cx="2068740" cy="713549"/>
          </a:xfrm>
          <a:prstGeom prst="rect">
            <a:avLst/>
          </a:prstGeom>
        </p:spPr>
      </p:pic>
      <p:sp>
        <p:nvSpPr>
          <p:cNvPr id="17" name="TextBox 16"/>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42527516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ullet w/ Subtitle only">
    <p:spTree>
      <p:nvGrpSpPr>
        <p:cNvPr id="1" name=""/>
        <p:cNvGrpSpPr/>
        <p:nvPr/>
      </p:nvGrpSpPr>
      <p:grpSpPr>
        <a:xfrm>
          <a:off x="0" y="0"/>
          <a:ext cx="0" cy="0"/>
          <a:chOff x="0" y="0"/>
          <a:chExt cx="0" cy="0"/>
        </a:xfrm>
      </p:grpSpPr>
      <p:pic>
        <p:nvPicPr>
          <p:cNvPr id="14" name="Picture 2"/>
          <p:cNvPicPr>
            <a:picLocks noChangeAspect="1" noChangeArrowheads="1"/>
          </p:cNvPicPr>
          <p:nvPr userDrawn="1"/>
        </p:nvPicPr>
        <p:blipFill>
          <a:blip r:embed="rId2" cstate="print"/>
          <a:srcRect l="616" t="790" r="821" b="648"/>
          <a:stretch>
            <a:fillRect/>
          </a:stretch>
        </p:blipFill>
        <p:spPr bwMode="auto">
          <a:xfrm>
            <a:off x="0" y="0"/>
            <a:ext cx="9144000" cy="6520323"/>
          </a:xfrm>
          <a:prstGeom prst="rect">
            <a:avLst/>
          </a:prstGeom>
          <a:noFill/>
          <a:ln w="9525">
            <a:noFill/>
            <a:miter lim="800000"/>
            <a:headEnd/>
            <a:tailEnd/>
          </a:ln>
          <a:effectLst/>
        </p:spPr>
      </p:pic>
      <p:sp>
        <p:nvSpPr>
          <p:cNvPr id="9" name="Text Placeholder 2"/>
          <p:cNvSpPr>
            <a:spLocks noGrp="1"/>
          </p:cNvSpPr>
          <p:nvPr>
            <p:ph type="body" idx="13" hasCustomPrompt="1"/>
          </p:nvPr>
        </p:nvSpPr>
        <p:spPr>
          <a:xfrm>
            <a:off x="457200" y="1021890"/>
            <a:ext cx="8229600" cy="639762"/>
          </a:xfrm>
        </p:spPr>
        <p:txBody>
          <a:bodyPr anchor="t">
            <a:normAutofit/>
          </a:bodyPr>
          <a:lstStyle>
            <a:lvl1pPr marL="0" indent="0">
              <a:buNone/>
              <a:defRPr sz="2000" b="1">
                <a:solidFill>
                  <a:srgbClr val="3369E8"/>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Title Placeholder 1"/>
          <p:cNvSpPr>
            <a:spLocks noGrp="1"/>
          </p:cNvSpPr>
          <p:nvPr>
            <p:ph type="title" hasCustomPrompt="1"/>
          </p:nvPr>
        </p:nvSpPr>
        <p:spPr>
          <a:xfrm>
            <a:off x="457200" y="95864"/>
            <a:ext cx="8229600" cy="99551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pic>
        <p:nvPicPr>
          <p:cNvPr id="22" name="Picture 3" descr="C:\Users\Jonathan.DUARTE\Desktop\gradientstrip.png"/>
          <p:cNvPicPr>
            <a:picLocks noChangeAspect="1" noChangeArrowheads="1"/>
          </p:cNvPicPr>
          <p:nvPr userDrawn="1"/>
        </p:nvPicPr>
        <p:blipFill>
          <a:blip r:embed="rId3" cstate="print"/>
          <a:srcRect/>
          <a:stretch>
            <a:fillRect/>
          </a:stretch>
        </p:blipFill>
        <p:spPr bwMode="auto">
          <a:xfrm>
            <a:off x="0" y="6467475"/>
            <a:ext cx="9144000" cy="390525"/>
          </a:xfrm>
          <a:prstGeom prst="rect">
            <a:avLst/>
          </a:prstGeom>
          <a:noFill/>
        </p:spPr>
      </p:pic>
      <p:sp>
        <p:nvSpPr>
          <p:cNvPr id="23" name="Slide Number Placeholder 5"/>
          <p:cNvSpPr txBox="1">
            <a:spLocks/>
          </p:cNvSpPr>
          <p:nvPr userDrawn="1"/>
        </p:nvSpPr>
        <p:spPr bwMode="white">
          <a:xfrm>
            <a:off x="457200" y="6498590"/>
            <a:ext cx="396240" cy="365125"/>
          </a:xfrm>
          <a:prstGeom prst="rect">
            <a:avLst/>
          </a:prstGeom>
        </p:spPr>
        <p:txBody>
          <a:bodyPr vert="horz" lIns="91440" tIns="45720" rIns="91440" bIns="45720" rtlCol="0" anchor="ctr"/>
          <a:lstStyle>
            <a:lvl1pPr>
              <a:defRPr>
                <a:solidFill>
                  <a:schemeClr val="accent5"/>
                </a:solidFill>
              </a:defRPr>
            </a:lvl1pPr>
          </a:lstStyle>
          <a:p>
            <a:pPr defTabSz="914400">
              <a:defRPr/>
            </a:pPr>
            <a:fld id="{67388207-5531-463E-8215-A9779B948CFF}" type="slidenum">
              <a:rPr lang="en-US" sz="900" smtClean="0">
                <a:solidFill>
                  <a:srgbClr val="028EEE"/>
                </a:solidFill>
              </a:rPr>
              <a:pPr defTabSz="914400">
                <a:defRPr/>
              </a:pPr>
              <a:t>‹#›</a:t>
            </a:fld>
            <a:endParaRPr lang="en-US" sz="900">
              <a:solidFill>
                <a:srgbClr val="028EEE"/>
              </a:solidFill>
            </a:endParaRPr>
          </a:p>
        </p:txBody>
      </p:sp>
      <p:sp>
        <p:nvSpPr>
          <p:cNvPr id="24" name="Footer Placeholder 4"/>
          <p:cNvSpPr txBox="1">
            <a:spLocks/>
          </p:cNvSpPr>
          <p:nvPr userDrawn="1"/>
        </p:nvSpPr>
        <p:spPr bwMode="white">
          <a:xfrm>
            <a:off x="685800" y="6498590"/>
            <a:ext cx="2895600" cy="365125"/>
          </a:xfrm>
          <a:prstGeom prst="rect">
            <a:avLst/>
          </a:prstGeom>
        </p:spPr>
        <p:txBody>
          <a:bodyPr vert="horz" lIns="91440" tIns="45720" rIns="91440" bIns="45720" rtlCol="0" anchor="ctr"/>
          <a:lstStyle>
            <a:lvl1pPr>
              <a:defRPr>
                <a:solidFill>
                  <a:schemeClr val="accent5"/>
                </a:solidFill>
              </a:defRPr>
            </a:lvl1pPr>
          </a:lstStyle>
          <a:p>
            <a:pPr defTabSz="914400">
              <a:defRPr/>
            </a:pPr>
            <a:r>
              <a:rPr lang="en-US" sz="900" dirty="0" smtClean="0">
                <a:solidFill>
                  <a:srgbClr val="028EEE"/>
                </a:solidFill>
              </a:rPr>
              <a:t>Google confidential</a:t>
            </a:r>
            <a:endParaRPr lang="en-US" sz="900" dirty="0">
              <a:solidFill>
                <a:srgbClr val="028EEE"/>
              </a:solidFill>
            </a:endParaRPr>
          </a:p>
        </p:txBody>
      </p:sp>
      <p:grpSp>
        <p:nvGrpSpPr>
          <p:cNvPr id="2" name="Group 24"/>
          <p:cNvGrpSpPr/>
          <p:nvPr userDrawn="1"/>
        </p:nvGrpSpPr>
        <p:grpSpPr>
          <a:xfrm>
            <a:off x="8341519" y="6580874"/>
            <a:ext cx="650080" cy="221722"/>
            <a:chOff x="8158163" y="6554788"/>
            <a:chExt cx="889000" cy="303212"/>
          </a:xfrm>
        </p:grpSpPr>
        <p:sp>
          <p:nvSpPr>
            <p:cNvPr id="26" name="AutoShape 4"/>
            <p:cNvSpPr>
              <a:spLocks noChangeAspect="1" noChangeArrowheads="1" noTextEdit="1"/>
            </p:cNvSpPr>
            <p:nvPr userDrawn="1"/>
          </p:nvSpPr>
          <p:spPr bwMode="auto">
            <a:xfrm>
              <a:off x="8158163" y="6554788"/>
              <a:ext cx="889000" cy="30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7" name="Freeform 6"/>
            <p:cNvSpPr>
              <a:spLocks noEditPoints="1"/>
            </p:cNvSpPr>
            <p:nvPr userDrawn="1"/>
          </p:nvSpPr>
          <p:spPr bwMode="auto">
            <a:xfrm>
              <a:off x="8882063" y="6629400"/>
              <a:ext cx="123825" cy="142875"/>
            </a:xfrm>
            <a:custGeom>
              <a:avLst/>
              <a:gdLst/>
              <a:ahLst/>
              <a:cxnLst>
                <a:cxn ang="0">
                  <a:pos x="33" y="32"/>
                </a:cxn>
                <a:cxn ang="0">
                  <a:pos x="29" y="35"/>
                </a:cxn>
                <a:cxn ang="0">
                  <a:pos x="26" y="37"/>
                </a:cxn>
                <a:cxn ang="0">
                  <a:pos x="19" y="38"/>
                </a:cxn>
                <a:cxn ang="0">
                  <a:pos x="8" y="35"/>
                </a:cxn>
                <a:cxn ang="0">
                  <a:pos x="0" y="19"/>
                </a:cxn>
                <a:cxn ang="0">
                  <a:pos x="18" y="0"/>
                </a:cxn>
                <a:cxn ang="0">
                  <a:pos x="26" y="3"/>
                </a:cxn>
                <a:cxn ang="0">
                  <a:pos x="32" y="10"/>
                </a:cxn>
                <a:cxn ang="0">
                  <a:pos x="13" y="18"/>
                </a:cxn>
                <a:cxn ang="0">
                  <a:pos x="7" y="18"/>
                </a:cxn>
                <a:cxn ang="0">
                  <a:pos x="24" y="34"/>
                </a:cxn>
                <a:cxn ang="0">
                  <a:pos x="33" y="32"/>
                </a:cxn>
                <a:cxn ang="0">
                  <a:pos x="33" y="32"/>
                </a:cxn>
                <a:cxn ang="0">
                  <a:pos x="22" y="12"/>
                </a:cxn>
                <a:cxn ang="0">
                  <a:pos x="24" y="10"/>
                </a:cxn>
                <a:cxn ang="0">
                  <a:pos x="16" y="3"/>
                </a:cxn>
                <a:cxn ang="0">
                  <a:pos x="7" y="14"/>
                </a:cxn>
                <a:cxn ang="0">
                  <a:pos x="7" y="18"/>
                </a:cxn>
                <a:cxn ang="0">
                  <a:pos x="22" y="12"/>
                </a:cxn>
              </a:cxnLst>
              <a:rect l="0" t="0" r="r" b="b"/>
              <a:pathLst>
                <a:path w="33" h="38">
                  <a:moveTo>
                    <a:pt x="33" y="32"/>
                  </a:moveTo>
                  <a:cubicBezTo>
                    <a:pt x="29" y="35"/>
                    <a:pt x="29" y="35"/>
                    <a:pt x="29" y="35"/>
                  </a:cubicBezTo>
                  <a:cubicBezTo>
                    <a:pt x="28" y="36"/>
                    <a:pt x="27" y="36"/>
                    <a:pt x="26" y="37"/>
                  </a:cubicBezTo>
                  <a:cubicBezTo>
                    <a:pt x="24" y="38"/>
                    <a:pt x="21" y="38"/>
                    <a:pt x="19" y="38"/>
                  </a:cubicBezTo>
                  <a:cubicBezTo>
                    <a:pt x="16" y="38"/>
                    <a:pt x="12" y="38"/>
                    <a:pt x="8" y="35"/>
                  </a:cubicBezTo>
                  <a:cubicBezTo>
                    <a:pt x="3" y="31"/>
                    <a:pt x="0" y="24"/>
                    <a:pt x="0" y="19"/>
                  </a:cubicBezTo>
                  <a:cubicBezTo>
                    <a:pt x="0" y="6"/>
                    <a:pt x="10" y="0"/>
                    <a:pt x="18" y="0"/>
                  </a:cubicBezTo>
                  <a:cubicBezTo>
                    <a:pt x="21" y="0"/>
                    <a:pt x="24" y="1"/>
                    <a:pt x="26" y="3"/>
                  </a:cubicBezTo>
                  <a:cubicBezTo>
                    <a:pt x="30" y="5"/>
                    <a:pt x="31" y="9"/>
                    <a:pt x="32" y="10"/>
                  </a:cubicBezTo>
                  <a:cubicBezTo>
                    <a:pt x="13" y="18"/>
                    <a:pt x="13" y="18"/>
                    <a:pt x="13" y="18"/>
                  </a:cubicBezTo>
                  <a:cubicBezTo>
                    <a:pt x="7" y="18"/>
                    <a:pt x="7" y="18"/>
                    <a:pt x="7" y="18"/>
                  </a:cubicBezTo>
                  <a:cubicBezTo>
                    <a:pt x="9" y="28"/>
                    <a:pt x="16" y="34"/>
                    <a:pt x="24" y="34"/>
                  </a:cubicBezTo>
                  <a:cubicBezTo>
                    <a:pt x="27" y="34"/>
                    <a:pt x="30" y="33"/>
                    <a:pt x="33" y="32"/>
                  </a:cubicBezTo>
                  <a:cubicBezTo>
                    <a:pt x="33" y="32"/>
                    <a:pt x="33" y="31"/>
                    <a:pt x="33" y="32"/>
                  </a:cubicBezTo>
                  <a:close/>
                  <a:moveTo>
                    <a:pt x="22" y="12"/>
                  </a:moveTo>
                  <a:cubicBezTo>
                    <a:pt x="23" y="11"/>
                    <a:pt x="24" y="11"/>
                    <a:pt x="24" y="10"/>
                  </a:cubicBezTo>
                  <a:cubicBezTo>
                    <a:pt x="24" y="7"/>
                    <a:pt x="20" y="3"/>
                    <a:pt x="16" y="3"/>
                  </a:cubicBezTo>
                  <a:cubicBezTo>
                    <a:pt x="13" y="3"/>
                    <a:pt x="7" y="5"/>
                    <a:pt x="7" y="14"/>
                  </a:cubicBezTo>
                  <a:cubicBezTo>
                    <a:pt x="7" y="15"/>
                    <a:pt x="7" y="17"/>
                    <a:pt x="7" y="18"/>
                  </a:cubicBezTo>
                  <a:lnTo>
                    <a:pt x="22" y="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8" name="Freeform 7"/>
            <p:cNvSpPr>
              <a:spLocks/>
            </p:cNvSpPr>
            <p:nvPr userDrawn="1"/>
          </p:nvSpPr>
          <p:spPr bwMode="auto">
            <a:xfrm>
              <a:off x="8807451" y="6557963"/>
              <a:ext cx="77788" cy="209550"/>
            </a:xfrm>
            <a:custGeom>
              <a:avLst/>
              <a:gdLst/>
              <a:ahLst/>
              <a:cxnLst>
                <a:cxn ang="0">
                  <a:pos x="14" y="50"/>
                </a:cxn>
                <a:cxn ang="0">
                  <a:pos x="17" y="54"/>
                </a:cxn>
                <a:cxn ang="0">
                  <a:pos x="21" y="54"/>
                </a:cxn>
                <a:cxn ang="0">
                  <a:pos x="18" y="56"/>
                </a:cxn>
                <a:cxn ang="0">
                  <a:pos x="4" y="56"/>
                </a:cxn>
                <a:cxn ang="0">
                  <a:pos x="7" y="52"/>
                </a:cxn>
                <a:cxn ang="0">
                  <a:pos x="7" y="50"/>
                </a:cxn>
                <a:cxn ang="0">
                  <a:pos x="7" y="3"/>
                </a:cxn>
                <a:cxn ang="0">
                  <a:pos x="0" y="3"/>
                </a:cxn>
                <a:cxn ang="0">
                  <a:pos x="6" y="0"/>
                </a:cxn>
                <a:cxn ang="0">
                  <a:pos x="18" y="0"/>
                </a:cxn>
                <a:cxn ang="0">
                  <a:pos x="14" y="5"/>
                </a:cxn>
                <a:cxn ang="0">
                  <a:pos x="14" y="50"/>
                </a:cxn>
              </a:cxnLst>
              <a:rect l="0" t="0" r="r" b="b"/>
              <a:pathLst>
                <a:path w="21" h="56">
                  <a:moveTo>
                    <a:pt x="14" y="50"/>
                  </a:moveTo>
                  <a:cubicBezTo>
                    <a:pt x="14" y="53"/>
                    <a:pt x="15" y="54"/>
                    <a:pt x="17" y="54"/>
                  </a:cubicBezTo>
                  <a:cubicBezTo>
                    <a:pt x="19" y="54"/>
                    <a:pt x="20" y="54"/>
                    <a:pt x="21" y="54"/>
                  </a:cubicBezTo>
                  <a:cubicBezTo>
                    <a:pt x="18" y="56"/>
                    <a:pt x="18" y="56"/>
                    <a:pt x="18" y="56"/>
                  </a:cubicBezTo>
                  <a:cubicBezTo>
                    <a:pt x="4" y="56"/>
                    <a:pt x="4" y="56"/>
                    <a:pt x="4" y="56"/>
                  </a:cubicBezTo>
                  <a:cubicBezTo>
                    <a:pt x="6" y="54"/>
                    <a:pt x="7" y="53"/>
                    <a:pt x="7" y="52"/>
                  </a:cubicBezTo>
                  <a:cubicBezTo>
                    <a:pt x="7" y="50"/>
                    <a:pt x="7" y="50"/>
                    <a:pt x="7" y="50"/>
                  </a:cubicBezTo>
                  <a:cubicBezTo>
                    <a:pt x="7" y="3"/>
                    <a:pt x="7" y="3"/>
                    <a:pt x="7" y="3"/>
                  </a:cubicBezTo>
                  <a:cubicBezTo>
                    <a:pt x="0" y="3"/>
                    <a:pt x="0" y="3"/>
                    <a:pt x="0" y="3"/>
                  </a:cubicBezTo>
                  <a:cubicBezTo>
                    <a:pt x="6" y="0"/>
                    <a:pt x="6" y="0"/>
                    <a:pt x="6" y="0"/>
                  </a:cubicBezTo>
                  <a:cubicBezTo>
                    <a:pt x="18" y="0"/>
                    <a:pt x="18" y="0"/>
                    <a:pt x="18" y="0"/>
                  </a:cubicBezTo>
                  <a:cubicBezTo>
                    <a:pt x="15" y="2"/>
                    <a:pt x="14" y="3"/>
                    <a:pt x="14" y="5"/>
                  </a:cubicBezTo>
                  <a:lnTo>
                    <a:pt x="14"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9" name="Freeform 8"/>
            <p:cNvSpPr>
              <a:spLocks noEditPoints="1"/>
            </p:cNvSpPr>
            <p:nvPr userDrawn="1"/>
          </p:nvSpPr>
          <p:spPr bwMode="auto">
            <a:xfrm>
              <a:off x="8667751" y="6632575"/>
              <a:ext cx="146050" cy="225425"/>
            </a:xfrm>
            <a:custGeom>
              <a:avLst/>
              <a:gdLst/>
              <a:ahLst/>
              <a:cxnLst>
                <a:cxn ang="0">
                  <a:pos x="30" y="3"/>
                </a:cxn>
                <a:cxn ang="0">
                  <a:pos x="35" y="14"/>
                </a:cxn>
                <a:cxn ang="0">
                  <a:pos x="29" y="25"/>
                </a:cxn>
                <a:cxn ang="0">
                  <a:pos x="26" y="29"/>
                </a:cxn>
                <a:cxn ang="0">
                  <a:pos x="28" y="32"/>
                </a:cxn>
                <a:cxn ang="0">
                  <a:pos x="31" y="34"/>
                </a:cxn>
                <a:cxn ang="0">
                  <a:pos x="38" y="45"/>
                </a:cxn>
                <a:cxn ang="0">
                  <a:pos x="17" y="60"/>
                </a:cxn>
                <a:cxn ang="0">
                  <a:pos x="0" y="49"/>
                </a:cxn>
                <a:cxn ang="0">
                  <a:pos x="6" y="39"/>
                </a:cxn>
                <a:cxn ang="0">
                  <a:pos x="21" y="36"/>
                </a:cxn>
                <a:cxn ang="0">
                  <a:pos x="19" y="31"/>
                </a:cxn>
                <a:cxn ang="0">
                  <a:pos x="20" y="27"/>
                </a:cxn>
                <a:cxn ang="0">
                  <a:pos x="17" y="28"/>
                </a:cxn>
                <a:cxn ang="0">
                  <a:pos x="4" y="15"/>
                </a:cxn>
                <a:cxn ang="0">
                  <a:pos x="9" y="5"/>
                </a:cxn>
                <a:cxn ang="0">
                  <a:pos x="23" y="0"/>
                </a:cxn>
                <a:cxn ang="0">
                  <a:pos x="39" y="0"/>
                </a:cxn>
                <a:cxn ang="0">
                  <a:pos x="34" y="3"/>
                </a:cxn>
                <a:cxn ang="0">
                  <a:pos x="30" y="3"/>
                </a:cxn>
                <a:cxn ang="0">
                  <a:pos x="24" y="38"/>
                </a:cxn>
                <a:cxn ang="0">
                  <a:pos x="22" y="38"/>
                </a:cxn>
                <a:cxn ang="0">
                  <a:pos x="14" y="39"/>
                </a:cxn>
                <a:cxn ang="0">
                  <a:pos x="7" y="47"/>
                </a:cxn>
                <a:cxn ang="0">
                  <a:pos x="21" y="57"/>
                </a:cxn>
                <a:cxn ang="0">
                  <a:pos x="33" y="49"/>
                </a:cxn>
                <a:cxn ang="0">
                  <a:pos x="24" y="38"/>
                </a:cxn>
                <a:cxn ang="0">
                  <a:pos x="26" y="23"/>
                </a:cxn>
                <a:cxn ang="0">
                  <a:pos x="28" y="17"/>
                </a:cxn>
                <a:cxn ang="0">
                  <a:pos x="18" y="3"/>
                </a:cxn>
                <a:cxn ang="0">
                  <a:pos x="13" y="6"/>
                </a:cxn>
                <a:cxn ang="0">
                  <a:pos x="11" y="11"/>
                </a:cxn>
                <a:cxn ang="0">
                  <a:pos x="21" y="25"/>
                </a:cxn>
                <a:cxn ang="0">
                  <a:pos x="26" y="23"/>
                </a:cxn>
              </a:cxnLst>
              <a:rect l="0" t="0" r="r" b="b"/>
              <a:pathLst>
                <a:path w="39" h="60">
                  <a:moveTo>
                    <a:pt x="30" y="3"/>
                  </a:moveTo>
                  <a:cubicBezTo>
                    <a:pt x="31" y="5"/>
                    <a:pt x="35" y="8"/>
                    <a:pt x="35" y="14"/>
                  </a:cubicBezTo>
                  <a:cubicBezTo>
                    <a:pt x="35" y="20"/>
                    <a:pt x="32" y="22"/>
                    <a:pt x="29" y="25"/>
                  </a:cubicBezTo>
                  <a:cubicBezTo>
                    <a:pt x="28" y="26"/>
                    <a:pt x="26" y="27"/>
                    <a:pt x="26" y="29"/>
                  </a:cubicBezTo>
                  <a:cubicBezTo>
                    <a:pt x="26" y="31"/>
                    <a:pt x="28" y="32"/>
                    <a:pt x="28" y="32"/>
                  </a:cubicBezTo>
                  <a:cubicBezTo>
                    <a:pt x="31" y="34"/>
                    <a:pt x="31" y="34"/>
                    <a:pt x="31" y="34"/>
                  </a:cubicBezTo>
                  <a:cubicBezTo>
                    <a:pt x="35" y="37"/>
                    <a:pt x="38" y="40"/>
                    <a:pt x="38" y="45"/>
                  </a:cubicBezTo>
                  <a:cubicBezTo>
                    <a:pt x="38" y="53"/>
                    <a:pt x="31" y="60"/>
                    <a:pt x="17" y="60"/>
                  </a:cubicBezTo>
                  <a:cubicBezTo>
                    <a:pt x="6" y="60"/>
                    <a:pt x="0" y="55"/>
                    <a:pt x="0" y="49"/>
                  </a:cubicBezTo>
                  <a:cubicBezTo>
                    <a:pt x="0" y="46"/>
                    <a:pt x="2" y="42"/>
                    <a:pt x="6" y="39"/>
                  </a:cubicBezTo>
                  <a:cubicBezTo>
                    <a:pt x="11" y="36"/>
                    <a:pt x="18" y="36"/>
                    <a:pt x="21" y="36"/>
                  </a:cubicBezTo>
                  <a:cubicBezTo>
                    <a:pt x="20" y="34"/>
                    <a:pt x="19" y="33"/>
                    <a:pt x="19" y="31"/>
                  </a:cubicBezTo>
                  <a:cubicBezTo>
                    <a:pt x="19" y="29"/>
                    <a:pt x="19" y="28"/>
                    <a:pt x="20" y="27"/>
                  </a:cubicBezTo>
                  <a:cubicBezTo>
                    <a:pt x="19" y="28"/>
                    <a:pt x="18" y="28"/>
                    <a:pt x="17" y="28"/>
                  </a:cubicBezTo>
                  <a:cubicBezTo>
                    <a:pt x="9" y="28"/>
                    <a:pt x="4" y="21"/>
                    <a:pt x="4" y="15"/>
                  </a:cubicBezTo>
                  <a:cubicBezTo>
                    <a:pt x="4" y="12"/>
                    <a:pt x="6" y="8"/>
                    <a:pt x="9" y="5"/>
                  </a:cubicBezTo>
                  <a:cubicBezTo>
                    <a:pt x="14" y="1"/>
                    <a:pt x="19" y="0"/>
                    <a:pt x="23" y="0"/>
                  </a:cubicBezTo>
                  <a:cubicBezTo>
                    <a:pt x="39" y="0"/>
                    <a:pt x="39" y="0"/>
                    <a:pt x="39" y="0"/>
                  </a:cubicBezTo>
                  <a:cubicBezTo>
                    <a:pt x="34" y="3"/>
                    <a:pt x="34" y="3"/>
                    <a:pt x="34" y="3"/>
                  </a:cubicBezTo>
                  <a:lnTo>
                    <a:pt x="30" y="3"/>
                  </a:lnTo>
                  <a:close/>
                  <a:moveTo>
                    <a:pt x="24" y="38"/>
                  </a:moveTo>
                  <a:cubicBezTo>
                    <a:pt x="23" y="38"/>
                    <a:pt x="23" y="38"/>
                    <a:pt x="22" y="38"/>
                  </a:cubicBezTo>
                  <a:cubicBezTo>
                    <a:pt x="21" y="38"/>
                    <a:pt x="17" y="38"/>
                    <a:pt x="14" y="39"/>
                  </a:cubicBezTo>
                  <a:cubicBezTo>
                    <a:pt x="12" y="40"/>
                    <a:pt x="7" y="42"/>
                    <a:pt x="7" y="47"/>
                  </a:cubicBezTo>
                  <a:cubicBezTo>
                    <a:pt x="7" y="53"/>
                    <a:pt x="13" y="57"/>
                    <a:pt x="21" y="57"/>
                  </a:cubicBezTo>
                  <a:cubicBezTo>
                    <a:pt x="29" y="57"/>
                    <a:pt x="33" y="53"/>
                    <a:pt x="33" y="49"/>
                  </a:cubicBezTo>
                  <a:cubicBezTo>
                    <a:pt x="33" y="45"/>
                    <a:pt x="30" y="42"/>
                    <a:pt x="24" y="38"/>
                  </a:cubicBezTo>
                  <a:close/>
                  <a:moveTo>
                    <a:pt x="26" y="23"/>
                  </a:moveTo>
                  <a:cubicBezTo>
                    <a:pt x="28" y="21"/>
                    <a:pt x="28" y="19"/>
                    <a:pt x="28" y="17"/>
                  </a:cubicBezTo>
                  <a:cubicBezTo>
                    <a:pt x="28" y="12"/>
                    <a:pt x="25" y="3"/>
                    <a:pt x="18" y="3"/>
                  </a:cubicBezTo>
                  <a:cubicBezTo>
                    <a:pt x="16" y="3"/>
                    <a:pt x="14" y="4"/>
                    <a:pt x="13" y="6"/>
                  </a:cubicBezTo>
                  <a:cubicBezTo>
                    <a:pt x="11" y="7"/>
                    <a:pt x="11" y="9"/>
                    <a:pt x="11" y="11"/>
                  </a:cubicBezTo>
                  <a:cubicBezTo>
                    <a:pt x="11" y="17"/>
                    <a:pt x="14" y="25"/>
                    <a:pt x="21" y="25"/>
                  </a:cubicBezTo>
                  <a:cubicBezTo>
                    <a:pt x="23" y="25"/>
                    <a:pt x="25" y="24"/>
                    <a:pt x="26" y="2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0" name="Freeform 9"/>
            <p:cNvSpPr>
              <a:spLocks noEditPoints="1"/>
            </p:cNvSpPr>
            <p:nvPr userDrawn="1"/>
          </p:nvSpPr>
          <p:spPr bwMode="auto">
            <a:xfrm>
              <a:off x="8524876" y="6629400"/>
              <a:ext cx="147638"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0"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1" name="Freeform 10"/>
            <p:cNvSpPr>
              <a:spLocks noEditPoints="1"/>
            </p:cNvSpPr>
            <p:nvPr userDrawn="1"/>
          </p:nvSpPr>
          <p:spPr bwMode="auto">
            <a:xfrm>
              <a:off x="8367713" y="6629400"/>
              <a:ext cx="146050"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1"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2" name="Freeform 11"/>
            <p:cNvSpPr>
              <a:spLocks/>
            </p:cNvSpPr>
            <p:nvPr userDrawn="1"/>
          </p:nvSpPr>
          <p:spPr bwMode="auto">
            <a:xfrm>
              <a:off x="8158163" y="6573838"/>
              <a:ext cx="198438" cy="201612"/>
            </a:xfrm>
            <a:custGeom>
              <a:avLst/>
              <a:gdLst/>
              <a:ahLst/>
              <a:cxnLst>
                <a:cxn ang="0">
                  <a:pos x="51" y="50"/>
                </a:cxn>
                <a:cxn ang="0">
                  <a:pos x="40" y="53"/>
                </a:cxn>
                <a:cxn ang="0">
                  <a:pos x="28" y="54"/>
                </a:cxn>
                <a:cxn ang="0">
                  <a:pos x="0" y="27"/>
                </a:cxn>
                <a:cxn ang="0">
                  <a:pos x="30" y="0"/>
                </a:cxn>
                <a:cxn ang="0">
                  <a:pos x="41" y="1"/>
                </a:cxn>
                <a:cxn ang="0">
                  <a:pos x="51" y="6"/>
                </a:cxn>
                <a:cxn ang="0">
                  <a:pos x="45" y="12"/>
                </a:cxn>
                <a:cxn ang="0">
                  <a:pos x="42" y="12"/>
                </a:cxn>
                <a:cxn ang="0">
                  <a:pos x="44" y="9"/>
                </a:cxn>
                <a:cxn ang="0">
                  <a:pos x="28" y="2"/>
                </a:cxn>
                <a:cxn ang="0">
                  <a:pos x="8" y="24"/>
                </a:cxn>
                <a:cxn ang="0">
                  <a:pos x="34" y="51"/>
                </a:cxn>
                <a:cxn ang="0">
                  <a:pos x="43" y="49"/>
                </a:cxn>
                <a:cxn ang="0">
                  <a:pos x="43" y="37"/>
                </a:cxn>
                <a:cxn ang="0">
                  <a:pos x="32" y="38"/>
                </a:cxn>
                <a:cxn ang="0">
                  <a:pos x="38" y="35"/>
                </a:cxn>
                <a:cxn ang="0">
                  <a:pos x="53" y="35"/>
                </a:cxn>
                <a:cxn ang="0">
                  <a:pos x="52" y="37"/>
                </a:cxn>
                <a:cxn ang="0">
                  <a:pos x="51" y="38"/>
                </a:cxn>
                <a:cxn ang="0">
                  <a:pos x="51" y="41"/>
                </a:cxn>
                <a:cxn ang="0">
                  <a:pos x="51" y="50"/>
                </a:cxn>
              </a:cxnLst>
              <a:rect l="0" t="0" r="r" b="b"/>
              <a:pathLst>
                <a:path w="53" h="54">
                  <a:moveTo>
                    <a:pt x="51" y="50"/>
                  </a:moveTo>
                  <a:cubicBezTo>
                    <a:pt x="40" y="53"/>
                    <a:pt x="40" y="53"/>
                    <a:pt x="40" y="53"/>
                  </a:cubicBezTo>
                  <a:cubicBezTo>
                    <a:pt x="36" y="53"/>
                    <a:pt x="32" y="54"/>
                    <a:pt x="28" y="54"/>
                  </a:cubicBezTo>
                  <a:cubicBezTo>
                    <a:pt x="8" y="54"/>
                    <a:pt x="0" y="39"/>
                    <a:pt x="0" y="27"/>
                  </a:cubicBezTo>
                  <a:cubicBezTo>
                    <a:pt x="0" y="13"/>
                    <a:pt x="11" y="0"/>
                    <a:pt x="30" y="0"/>
                  </a:cubicBezTo>
                  <a:cubicBezTo>
                    <a:pt x="34" y="0"/>
                    <a:pt x="37" y="0"/>
                    <a:pt x="41" y="1"/>
                  </a:cubicBezTo>
                  <a:cubicBezTo>
                    <a:pt x="46" y="3"/>
                    <a:pt x="49" y="5"/>
                    <a:pt x="51" y="6"/>
                  </a:cubicBezTo>
                  <a:cubicBezTo>
                    <a:pt x="45" y="12"/>
                    <a:pt x="45" y="12"/>
                    <a:pt x="45" y="12"/>
                  </a:cubicBezTo>
                  <a:cubicBezTo>
                    <a:pt x="42" y="12"/>
                    <a:pt x="42" y="12"/>
                    <a:pt x="42" y="12"/>
                  </a:cubicBezTo>
                  <a:cubicBezTo>
                    <a:pt x="44" y="9"/>
                    <a:pt x="44" y="9"/>
                    <a:pt x="44" y="9"/>
                  </a:cubicBezTo>
                  <a:cubicBezTo>
                    <a:pt x="41" y="7"/>
                    <a:pt x="37" y="2"/>
                    <a:pt x="28" y="2"/>
                  </a:cubicBezTo>
                  <a:cubicBezTo>
                    <a:pt x="16" y="2"/>
                    <a:pt x="8" y="11"/>
                    <a:pt x="8" y="24"/>
                  </a:cubicBezTo>
                  <a:cubicBezTo>
                    <a:pt x="8" y="38"/>
                    <a:pt x="18" y="51"/>
                    <a:pt x="34" y="51"/>
                  </a:cubicBezTo>
                  <a:cubicBezTo>
                    <a:pt x="38" y="51"/>
                    <a:pt x="41" y="50"/>
                    <a:pt x="43" y="49"/>
                  </a:cubicBezTo>
                  <a:cubicBezTo>
                    <a:pt x="43" y="37"/>
                    <a:pt x="43" y="37"/>
                    <a:pt x="43" y="37"/>
                  </a:cubicBezTo>
                  <a:cubicBezTo>
                    <a:pt x="32" y="38"/>
                    <a:pt x="32" y="38"/>
                    <a:pt x="32" y="38"/>
                  </a:cubicBezTo>
                  <a:cubicBezTo>
                    <a:pt x="38" y="35"/>
                    <a:pt x="38" y="35"/>
                    <a:pt x="38" y="35"/>
                  </a:cubicBezTo>
                  <a:cubicBezTo>
                    <a:pt x="53" y="35"/>
                    <a:pt x="53" y="35"/>
                    <a:pt x="53" y="35"/>
                  </a:cubicBezTo>
                  <a:cubicBezTo>
                    <a:pt x="52" y="37"/>
                    <a:pt x="52" y="37"/>
                    <a:pt x="52" y="37"/>
                  </a:cubicBezTo>
                  <a:cubicBezTo>
                    <a:pt x="51" y="37"/>
                    <a:pt x="51" y="37"/>
                    <a:pt x="51" y="38"/>
                  </a:cubicBezTo>
                  <a:cubicBezTo>
                    <a:pt x="51" y="38"/>
                    <a:pt x="51" y="41"/>
                    <a:pt x="51" y="41"/>
                  </a:cubicBezTo>
                  <a:lnTo>
                    <a:pt x="51"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gr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STATEMENT SLIDE: Internal WHITE with GRAY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tx1">
                    <a:lumMod val="65000"/>
                    <a:lumOff val="35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STATEMENT SLIDE: Internal BLACK with WHITE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Image on BOTTOM, Text on TOP">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Image on RIGHT, Text on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Image on LEFT, Text on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48768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4400" y="3352800"/>
            <a:ext cx="7315200" cy="1524000"/>
          </a:xfrm>
          <a:prstGeom prst="rect">
            <a:avLst/>
          </a:prstGeom>
        </p:spPr>
        <p:txBody>
          <a:bodyPr>
            <a:normAutofit/>
          </a:bodyPr>
          <a:lstStyle>
            <a:lvl1pPr marL="0" indent="0" algn="ctr">
              <a:buNone/>
              <a:defRPr sz="4000" b="1" baseline="0">
                <a:solidFill>
                  <a:schemeClr val="tx1">
                    <a:lumMod val="65000"/>
                    <a:lumOff val="35000"/>
                  </a:schemeClr>
                </a:solidFill>
                <a:latin typeface="Arial" pitchFamily="34" charset="0"/>
                <a:cs typeface="Arial" pitchFamily="34" charset="0"/>
              </a:defRPr>
            </a:lvl1pPr>
            <a:lvl2pPr>
              <a:defRPr sz="2200">
                <a:solidFill>
                  <a:schemeClr val="tx1">
                    <a:lumMod val="50000"/>
                    <a:lumOff val="50000"/>
                  </a:schemeClr>
                </a:solidFill>
                <a:latin typeface="Arial" pitchFamily="34" charset="0"/>
                <a:cs typeface="Arial" pitchFamily="34" charset="0"/>
              </a:defRPr>
            </a:lvl2pPr>
            <a:lvl3pPr>
              <a:buNone/>
              <a:defRPr sz="18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only">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rcRect l="616" t="790" r="821" b="648"/>
          <a:stretch>
            <a:fillRect/>
          </a:stretch>
        </p:blipFill>
        <p:spPr bwMode="auto">
          <a:xfrm>
            <a:off x="0" y="0"/>
            <a:ext cx="9144000" cy="6520323"/>
          </a:xfrm>
          <a:prstGeom prst="rect">
            <a:avLst/>
          </a:prstGeom>
          <a:noFill/>
          <a:ln w="9525">
            <a:noFill/>
            <a:miter lim="800000"/>
            <a:headEnd/>
            <a:tailEnd/>
          </a:ln>
          <a:effectLst/>
        </p:spPr>
      </p:pic>
      <p:sp>
        <p:nvSpPr>
          <p:cNvPr id="12" name="Title Placeholder 1"/>
          <p:cNvSpPr>
            <a:spLocks noGrp="1"/>
          </p:cNvSpPr>
          <p:nvPr>
            <p:ph type="title" hasCustomPrompt="1"/>
          </p:nvPr>
        </p:nvSpPr>
        <p:spPr>
          <a:xfrm>
            <a:off x="457200" y="95864"/>
            <a:ext cx="8229600" cy="99551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pic>
        <p:nvPicPr>
          <p:cNvPr id="20" name="Picture 3" descr="C:\Users\Jonathan.DUARTE\Desktop\gradientstrip.png"/>
          <p:cNvPicPr>
            <a:picLocks noChangeAspect="1" noChangeArrowheads="1"/>
          </p:cNvPicPr>
          <p:nvPr userDrawn="1"/>
        </p:nvPicPr>
        <p:blipFill>
          <a:blip r:embed="rId3" cstate="print"/>
          <a:srcRect/>
          <a:stretch>
            <a:fillRect/>
          </a:stretch>
        </p:blipFill>
        <p:spPr bwMode="auto">
          <a:xfrm>
            <a:off x="0" y="6467475"/>
            <a:ext cx="9144000" cy="390525"/>
          </a:xfrm>
          <a:prstGeom prst="rect">
            <a:avLst/>
          </a:prstGeom>
          <a:noFill/>
        </p:spPr>
      </p:pic>
      <p:sp>
        <p:nvSpPr>
          <p:cNvPr id="21" name="Slide Number Placeholder 5"/>
          <p:cNvSpPr txBox="1">
            <a:spLocks/>
          </p:cNvSpPr>
          <p:nvPr userDrawn="1"/>
        </p:nvSpPr>
        <p:spPr bwMode="white">
          <a:xfrm>
            <a:off x="457200" y="6498590"/>
            <a:ext cx="396240" cy="365125"/>
          </a:xfrm>
          <a:prstGeom prst="rect">
            <a:avLst/>
          </a:prstGeom>
        </p:spPr>
        <p:txBody>
          <a:bodyPr vert="horz" lIns="91440" tIns="45720" rIns="91440" bIns="45720" rtlCol="0" anchor="ctr"/>
          <a:lstStyle>
            <a:lvl1pPr>
              <a:defRPr>
                <a:solidFill>
                  <a:schemeClr val="accent5"/>
                </a:solidFill>
              </a:defRPr>
            </a:lvl1pPr>
          </a:lstStyle>
          <a:p>
            <a:pPr defTabSz="914400">
              <a:defRPr/>
            </a:pPr>
            <a:fld id="{67388207-5531-463E-8215-A9779B948CFF}" type="slidenum">
              <a:rPr lang="en-US" sz="900" smtClean="0">
                <a:solidFill>
                  <a:srgbClr val="028EEE"/>
                </a:solidFill>
              </a:rPr>
              <a:pPr defTabSz="914400">
                <a:defRPr/>
              </a:pPr>
              <a:t>‹#›</a:t>
            </a:fld>
            <a:endParaRPr lang="en-US" sz="900">
              <a:solidFill>
                <a:srgbClr val="028EEE"/>
              </a:solidFill>
            </a:endParaRPr>
          </a:p>
        </p:txBody>
      </p:sp>
      <p:sp>
        <p:nvSpPr>
          <p:cNvPr id="22" name="Footer Placeholder 4"/>
          <p:cNvSpPr txBox="1">
            <a:spLocks/>
          </p:cNvSpPr>
          <p:nvPr userDrawn="1"/>
        </p:nvSpPr>
        <p:spPr bwMode="white">
          <a:xfrm>
            <a:off x="685800" y="6498590"/>
            <a:ext cx="2895600" cy="365125"/>
          </a:xfrm>
          <a:prstGeom prst="rect">
            <a:avLst/>
          </a:prstGeom>
        </p:spPr>
        <p:txBody>
          <a:bodyPr vert="horz" lIns="91440" tIns="45720" rIns="91440" bIns="45720" rtlCol="0" anchor="ctr"/>
          <a:lstStyle>
            <a:lvl1pPr>
              <a:defRPr>
                <a:solidFill>
                  <a:schemeClr val="accent5"/>
                </a:solidFill>
              </a:defRPr>
            </a:lvl1pPr>
          </a:lstStyle>
          <a:p>
            <a:pPr defTabSz="914400">
              <a:defRPr/>
            </a:pPr>
            <a:r>
              <a:rPr lang="en-US" sz="900" dirty="0" smtClean="0">
                <a:solidFill>
                  <a:srgbClr val="028EEE"/>
                </a:solidFill>
              </a:rPr>
              <a:t>Google confidential</a:t>
            </a:r>
            <a:endParaRPr lang="en-US" sz="900" dirty="0">
              <a:solidFill>
                <a:srgbClr val="028EEE"/>
              </a:solidFill>
            </a:endParaRPr>
          </a:p>
        </p:txBody>
      </p:sp>
      <p:grpSp>
        <p:nvGrpSpPr>
          <p:cNvPr id="2" name="Group 22"/>
          <p:cNvGrpSpPr/>
          <p:nvPr userDrawn="1"/>
        </p:nvGrpSpPr>
        <p:grpSpPr>
          <a:xfrm>
            <a:off x="8341519" y="6580874"/>
            <a:ext cx="650080" cy="221722"/>
            <a:chOff x="8158163" y="6554788"/>
            <a:chExt cx="889000" cy="303212"/>
          </a:xfrm>
        </p:grpSpPr>
        <p:sp>
          <p:nvSpPr>
            <p:cNvPr id="24" name="AutoShape 4"/>
            <p:cNvSpPr>
              <a:spLocks noChangeAspect="1" noChangeArrowheads="1" noTextEdit="1"/>
            </p:cNvSpPr>
            <p:nvPr userDrawn="1"/>
          </p:nvSpPr>
          <p:spPr bwMode="auto">
            <a:xfrm>
              <a:off x="8158163" y="6554788"/>
              <a:ext cx="889000" cy="30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5" name="Freeform 6"/>
            <p:cNvSpPr>
              <a:spLocks noEditPoints="1"/>
            </p:cNvSpPr>
            <p:nvPr userDrawn="1"/>
          </p:nvSpPr>
          <p:spPr bwMode="auto">
            <a:xfrm>
              <a:off x="8882063" y="6629400"/>
              <a:ext cx="123825" cy="142875"/>
            </a:xfrm>
            <a:custGeom>
              <a:avLst/>
              <a:gdLst/>
              <a:ahLst/>
              <a:cxnLst>
                <a:cxn ang="0">
                  <a:pos x="33" y="32"/>
                </a:cxn>
                <a:cxn ang="0">
                  <a:pos x="29" y="35"/>
                </a:cxn>
                <a:cxn ang="0">
                  <a:pos x="26" y="37"/>
                </a:cxn>
                <a:cxn ang="0">
                  <a:pos x="19" y="38"/>
                </a:cxn>
                <a:cxn ang="0">
                  <a:pos x="8" y="35"/>
                </a:cxn>
                <a:cxn ang="0">
                  <a:pos x="0" y="19"/>
                </a:cxn>
                <a:cxn ang="0">
                  <a:pos x="18" y="0"/>
                </a:cxn>
                <a:cxn ang="0">
                  <a:pos x="26" y="3"/>
                </a:cxn>
                <a:cxn ang="0">
                  <a:pos x="32" y="10"/>
                </a:cxn>
                <a:cxn ang="0">
                  <a:pos x="13" y="18"/>
                </a:cxn>
                <a:cxn ang="0">
                  <a:pos x="7" y="18"/>
                </a:cxn>
                <a:cxn ang="0">
                  <a:pos x="24" y="34"/>
                </a:cxn>
                <a:cxn ang="0">
                  <a:pos x="33" y="32"/>
                </a:cxn>
                <a:cxn ang="0">
                  <a:pos x="33" y="32"/>
                </a:cxn>
                <a:cxn ang="0">
                  <a:pos x="22" y="12"/>
                </a:cxn>
                <a:cxn ang="0">
                  <a:pos x="24" y="10"/>
                </a:cxn>
                <a:cxn ang="0">
                  <a:pos x="16" y="3"/>
                </a:cxn>
                <a:cxn ang="0">
                  <a:pos x="7" y="14"/>
                </a:cxn>
                <a:cxn ang="0">
                  <a:pos x="7" y="18"/>
                </a:cxn>
                <a:cxn ang="0">
                  <a:pos x="22" y="12"/>
                </a:cxn>
              </a:cxnLst>
              <a:rect l="0" t="0" r="r" b="b"/>
              <a:pathLst>
                <a:path w="33" h="38">
                  <a:moveTo>
                    <a:pt x="33" y="32"/>
                  </a:moveTo>
                  <a:cubicBezTo>
                    <a:pt x="29" y="35"/>
                    <a:pt x="29" y="35"/>
                    <a:pt x="29" y="35"/>
                  </a:cubicBezTo>
                  <a:cubicBezTo>
                    <a:pt x="28" y="36"/>
                    <a:pt x="27" y="36"/>
                    <a:pt x="26" y="37"/>
                  </a:cubicBezTo>
                  <a:cubicBezTo>
                    <a:pt x="24" y="38"/>
                    <a:pt x="21" y="38"/>
                    <a:pt x="19" y="38"/>
                  </a:cubicBezTo>
                  <a:cubicBezTo>
                    <a:pt x="16" y="38"/>
                    <a:pt x="12" y="38"/>
                    <a:pt x="8" y="35"/>
                  </a:cubicBezTo>
                  <a:cubicBezTo>
                    <a:pt x="3" y="31"/>
                    <a:pt x="0" y="24"/>
                    <a:pt x="0" y="19"/>
                  </a:cubicBezTo>
                  <a:cubicBezTo>
                    <a:pt x="0" y="6"/>
                    <a:pt x="10" y="0"/>
                    <a:pt x="18" y="0"/>
                  </a:cubicBezTo>
                  <a:cubicBezTo>
                    <a:pt x="21" y="0"/>
                    <a:pt x="24" y="1"/>
                    <a:pt x="26" y="3"/>
                  </a:cubicBezTo>
                  <a:cubicBezTo>
                    <a:pt x="30" y="5"/>
                    <a:pt x="31" y="9"/>
                    <a:pt x="32" y="10"/>
                  </a:cubicBezTo>
                  <a:cubicBezTo>
                    <a:pt x="13" y="18"/>
                    <a:pt x="13" y="18"/>
                    <a:pt x="13" y="18"/>
                  </a:cubicBezTo>
                  <a:cubicBezTo>
                    <a:pt x="7" y="18"/>
                    <a:pt x="7" y="18"/>
                    <a:pt x="7" y="18"/>
                  </a:cubicBezTo>
                  <a:cubicBezTo>
                    <a:pt x="9" y="28"/>
                    <a:pt x="16" y="34"/>
                    <a:pt x="24" y="34"/>
                  </a:cubicBezTo>
                  <a:cubicBezTo>
                    <a:pt x="27" y="34"/>
                    <a:pt x="30" y="33"/>
                    <a:pt x="33" y="32"/>
                  </a:cubicBezTo>
                  <a:cubicBezTo>
                    <a:pt x="33" y="32"/>
                    <a:pt x="33" y="31"/>
                    <a:pt x="33" y="32"/>
                  </a:cubicBezTo>
                  <a:close/>
                  <a:moveTo>
                    <a:pt x="22" y="12"/>
                  </a:moveTo>
                  <a:cubicBezTo>
                    <a:pt x="23" y="11"/>
                    <a:pt x="24" y="11"/>
                    <a:pt x="24" y="10"/>
                  </a:cubicBezTo>
                  <a:cubicBezTo>
                    <a:pt x="24" y="7"/>
                    <a:pt x="20" y="3"/>
                    <a:pt x="16" y="3"/>
                  </a:cubicBezTo>
                  <a:cubicBezTo>
                    <a:pt x="13" y="3"/>
                    <a:pt x="7" y="5"/>
                    <a:pt x="7" y="14"/>
                  </a:cubicBezTo>
                  <a:cubicBezTo>
                    <a:pt x="7" y="15"/>
                    <a:pt x="7" y="17"/>
                    <a:pt x="7" y="18"/>
                  </a:cubicBezTo>
                  <a:lnTo>
                    <a:pt x="22" y="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6" name="Freeform 7"/>
            <p:cNvSpPr>
              <a:spLocks/>
            </p:cNvSpPr>
            <p:nvPr userDrawn="1"/>
          </p:nvSpPr>
          <p:spPr bwMode="auto">
            <a:xfrm>
              <a:off x="8807451" y="6557963"/>
              <a:ext cx="77788" cy="209550"/>
            </a:xfrm>
            <a:custGeom>
              <a:avLst/>
              <a:gdLst/>
              <a:ahLst/>
              <a:cxnLst>
                <a:cxn ang="0">
                  <a:pos x="14" y="50"/>
                </a:cxn>
                <a:cxn ang="0">
                  <a:pos x="17" y="54"/>
                </a:cxn>
                <a:cxn ang="0">
                  <a:pos x="21" y="54"/>
                </a:cxn>
                <a:cxn ang="0">
                  <a:pos x="18" y="56"/>
                </a:cxn>
                <a:cxn ang="0">
                  <a:pos x="4" y="56"/>
                </a:cxn>
                <a:cxn ang="0">
                  <a:pos x="7" y="52"/>
                </a:cxn>
                <a:cxn ang="0">
                  <a:pos x="7" y="50"/>
                </a:cxn>
                <a:cxn ang="0">
                  <a:pos x="7" y="3"/>
                </a:cxn>
                <a:cxn ang="0">
                  <a:pos x="0" y="3"/>
                </a:cxn>
                <a:cxn ang="0">
                  <a:pos x="6" y="0"/>
                </a:cxn>
                <a:cxn ang="0">
                  <a:pos x="18" y="0"/>
                </a:cxn>
                <a:cxn ang="0">
                  <a:pos x="14" y="5"/>
                </a:cxn>
                <a:cxn ang="0">
                  <a:pos x="14" y="50"/>
                </a:cxn>
              </a:cxnLst>
              <a:rect l="0" t="0" r="r" b="b"/>
              <a:pathLst>
                <a:path w="21" h="56">
                  <a:moveTo>
                    <a:pt x="14" y="50"/>
                  </a:moveTo>
                  <a:cubicBezTo>
                    <a:pt x="14" y="53"/>
                    <a:pt x="15" y="54"/>
                    <a:pt x="17" y="54"/>
                  </a:cubicBezTo>
                  <a:cubicBezTo>
                    <a:pt x="19" y="54"/>
                    <a:pt x="20" y="54"/>
                    <a:pt x="21" y="54"/>
                  </a:cubicBezTo>
                  <a:cubicBezTo>
                    <a:pt x="18" y="56"/>
                    <a:pt x="18" y="56"/>
                    <a:pt x="18" y="56"/>
                  </a:cubicBezTo>
                  <a:cubicBezTo>
                    <a:pt x="4" y="56"/>
                    <a:pt x="4" y="56"/>
                    <a:pt x="4" y="56"/>
                  </a:cubicBezTo>
                  <a:cubicBezTo>
                    <a:pt x="6" y="54"/>
                    <a:pt x="7" y="53"/>
                    <a:pt x="7" y="52"/>
                  </a:cubicBezTo>
                  <a:cubicBezTo>
                    <a:pt x="7" y="50"/>
                    <a:pt x="7" y="50"/>
                    <a:pt x="7" y="50"/>
                  </a:cubicBezTo>
                  <a:cubicBezTo>
                    <a:pt x="7" y="3"/>
                    <a:pt x="7" y="3"/>
                    <a:pt x="7" y="3"/>
                  </a:cubicBezTo>
                  <a:cubicBezTo>
                    <a:pt x="0" y="3"/>
                    <a:pt x="0" y="3"/>
                    <a:pt x="0" y="3"/>
                  </a:cubicBezTo>
                  <a:cubicBezTo>
                    <a:pt x="6" y="0"/>
                    <a:pt x="6" y="0"/>
                    <a:pt x="6" y="0"/>
                  </a:cubicBezTo>
                  <a:cubicBezTo>
                    <a:pt x="18" y="0"/>
                    <a:pt x="18" y="0"/>
                    <a:pt x="18" y="0"/>
                  </a:cubicBezTo>
                  <a:cubicBezTo>
                    <a:pt x="15" y="2"/>
                    <a:pt x="14" y="3"/>
                    <a:pt x="14" y="5"/>
                  </a:cubicBezTo>
                  <a:lnTo>
                    <a:pt x="14"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7" name="Freeform 8"/>
            <p:cNvSpPr>
              <a:spLocks noEditPoints="1"/>
            </p:cNvSpPr>
            <p:nvPr userDrawn="1"/>
          </p:nvSpPr>
          <p:spPr bwMode="auto">
            <a:xfrm>
              <a:off x="8667751" y="6632575"/>
              <a:ext cx="146050" cy="225425"/>
            </a:xfrm>
            <a:custGeom>
              <a:avLst/>
              <a:gdLst/>
              <a:ahLst/>
              <a:cxnLst>
                <a:cxn ang="0">
                  <a:pos x="30" y="3"/>
                </a:cxn>
                <a:cxn ang="0">
                  <a:pos x="35" y="14"/>
                </a:cxn>
                <a:cxn ang="0">
                  <a:pos x="29" y="25"/>
                </a:cxn>
                <a:cxn ang="0">
                  <a:pos x="26" y="29"/>
                </a:cxn>
                <a:cxn ang="0">
                  <a:pos x="28" y="32"/>
                </a:cxn>
                <a:cxn ang="0">
                  <a:pos x="31" y="34"/>
                </a:cxn>
                <a:cxn ang="0">
                  <a:pos x="38" y="45"/>
                </a:cxn>
                <a:cxn ang="0">
                  <a:pos x="17" y="60"/>
                </a:cxn>
                <a:cxn ang="0">
                  <a:pos x="0" y="49"/>
                </a:cxn>
                <a:cxn ang="0">
                  <a:pos x="6" y="39"/>
                </a:cxn>
                <a:cxn ang="0">
                  <a:pos x="21" y="36"/>
                </a:cxn>
                <a:cxn ang="0">
                  <a:pos x="19" y="31"/>
                </a:cxn>
                <a:cxn ang="0">
                  <a:pos x="20" y="27"/>
                </a:cxn>
                <a:cxn ang="0">
                  <a:pos x="17" y="28"/>
                </a:cxn>
                <a:cxn ang="0">
                  <a:pos x="4" y="15"/>
                </a:cxn>
                <a:cxn ang="0">
                  <a:pos x="9" y="5"/>
                </a:cxn>
                <a:cxn ang="0">
                  <a:pos x="23" y="0"/>
                </a:cxn>
                <a:cxn ang="0">
                  <a:pos x="39" y="0"/>
                </a:cxn>
                <a:cxn ang="0">
                  <a:pos x="34" y="3"/>
                </a:cxn>
                <a:cxn ang="0">
                  <a:pos x="30" y="3"/>
                </a:cxn>
                <a:cxn ang="0">
                  <a:pos x="24" y="38"/>
                </a:cxn>
                <a:cxn ang="0">
                  <a:pos x="22" y="38"/>
                </a:cxn>
                <a:cxn ang="0">
                  <a:pos x="14" y="39"/>
                </a:cxn>
                <a:cxn ang="0">
                  <a:pos x="7" y="47"/>
                </a:cxn>
                <a:cxn ang="0">
                  <a:pos x="21" y="57"/>
                </a:cxn>
                <a:cxn ang="0">
                  <a:pos x="33" y="49"/>
                </a:cxn>
                <a:cxn ang="0">
                  <a:pos x="24" y="38"/>
                </a:cxn>
                <a:cxn ang="0">
                  <a:pos x="26" y="23"/>
                </a:cxn>
                <a:cxn ang="0">
                  <a:pos x="28" y="17"/>
                </a:cxn>
                <a:cxn ang="0">
                  <a:pos x="18" y="3"/>
                </a:cxn>
                <a:cxn ang="0">
                  <a:pos x="13" y="6"/>
                </a:cxn>
                <a:cxn ang="0">
                  <a:pos x="11" y="11"/>
                </a:cxn>
                <a:cxn ang="0">
                  <a:pos x="21" y="25"/>
                </a:cxn>
                <a:cxn ang="0">
                  <a:pos x="26" y="23"/>
                </a:cxn>
              </a:cxnLst>
              <a:rect l="0" t="0" r="r" b="b"/>
              <a:pathLst>
                <a:path w="39" h="60">
                  <a:moveTo>
                    <a:pt x="30" y="3"/>
                  </a:moveTo>
                  <a:cubicBezTo>
                    <a:pt x="31" y="5"/>
                    <a:pt x="35" y="8"/>
                    <a:pt x="35" y="14"/>
                  </a:cubicBezTo>
                  <a:cubicBezTo>
                    <a:pt x="35" y="20"/>
                    <a:pt x="32" y="22"/>
                    <a:pt x="29" y="25"/>
                  </a:cubicBezTo>
                  <a:cubicBezTo>
                    <a:pt x="28" y="26"/>
                    <a:pt x="26" y="27"/>
                    <a:pt x="26" y="29"/>
                  </a:cubicBezTo>
                  <a:cubicBezTo>
                    <a:pt x="26" y="31"/>
                    <a:pt x="28" y="32"/>
                    <a:pt x="28" y="32"/>
                  </a:cubicBezTo>
                  <a:cubicBezTo>
                    <a:pt x="31" y="34"/>
                    <a:pt x="31" y="34"/>
                    <a:pt x="31" y="34"/>
                  </a:cubicBezTo>
                  <a:cubicBezTo>
                    <a:pt x="35" y="37"/>
                    <a:pt x="38" y="40"/>
                    <a:pt x="38" y="45"/>
                  </a:cubicBezTo>
                  <a:cubicBezTo>
                    <a:pt x="38" y="53"/>
                    <a:pt x="31" y="60"/>
                    <a:pt x="17" y="60"/>
                  </a:cubicBezTo>
                  <a:cubicBezTo>
                    <a:pt x="6" y="60"/>
                    <a:pt x="0" y="55"/>
                    <a:pt x="0" y="49"/>
                  </a:cubicBezTo>
                  <a:cubicBezTo>
                    <a:pt x="0" y="46"/>
                    <a:pt x="2" y="42"/>
                    <a:pt x="6" y="39"/>
                  </a:cubicBezTo>
                  <a:cubicBezTo>
                    <a:pt x="11" y="36"/>
                    <a:pt x="18" y="36"/>
                    <a:pt x="21" y="36"/>
                  </a:cubicBezTo>
                  <a:cubicBezTo>
                    <a:pt x="20" y="34"/>
                    <a:pt x="19" y="33"/>
                    <a:pt x="19" y="31"/>
                  </a:cubicBezTo>
                  <a:cubicBezTo>
                    <a:pt x="19" y="29"/>
                    <a:pt x="19" y="28"/>
                    <a:pt x="20" y="27"/>
                  </a:cubicBezTo>
                  <a:cubicBezTo>
                    <a:pt x="19" y="28"/>
                    <a:pt x="18" y="28"/>
                    <a:pt x="17" y="28"/>
                  </a:cubicBezTo>
                  <a:cubicBezTo>
                    <a:pt x="9" y="28"/>
                    <a:pt x="4" y="21"/>
                    <a:pt x="4" y="15"/>
                  </a:cubicBezTo>
                  <a:cubicBezTo>
                    <a:pt x="4" y="12"/>
                    <a:pt x="6" y="8"/>
                    <a:pt x="9" y="5"/>
                  </a:cubicBezTo>
                  <a:cubicBezTo>
                    <a:pt x="14" y="1"/>
                    <a:pt x="19" y="0"/>
                    <a:pt x="23" y="0"/>
                  </a:cubicBezTo>
                  <a:cubicBezTo>
                    <a:pt x="39" y="0"/>
                    <a:pt x="39" y="0"/>
                    <a:pt x="39" y="0"/>
                  </a:cubicBezTo>
                  <a:cubicBezTo>
                    <a:pt x="34" y="3"/>
                    <a:pt x="34" y="3"/>
                    <a:pt x="34" y="3"/>
                  </a:cubicBezTo>
                  <a:lnTo>
                    <a:pt x="30" y="3"/>
                  </a:lnTo>
                  <a:close/>
                  <a:moveTo>
                    <a:pt x="24" y="38"/>
                  </a:moveTo>
                  <a:cubicBezTo>
                    <a:pt x="23" y="38"/>
                    <a:pt x="23" y="38"/>
                    <a:pt x="22" y="38"/>
                  </a:cubicBezTo>
                  <a:cubicBezTo>
                    <a:pt x="21" y="38"/>
                    <a:pt x="17" y="38"/>
                    <a:pt x="14" y="39"/>
                  </a:cubicBezTo>
                  <a:cubicBezTo>
                    <a:pt x="12" y="40"/>
                    <a:pt x="7" y="42"/>
                    <a:pt x="7" y="47"/>
                  </a:cubicBezTo>
                  <a:cubicBezTo>
                    <a:pt x="7" y="53"/>
                    <a:pt x="13" y="57"/>
                    <a:pt x="21" y="57"/>
                  </a:cubicBezTo>
                  <a:cubicBezTo>
                    <a:pt x="29" y="57"/>
                    <a:pt x="33" y="53"/>
                    <a:pt x="33" y="49"/>
                  </a:cubicBezTo>
                  <a:cubicBezTo>
                    <a:pt x="33" y="45"/>
                    <a:pt x="30" y="42"/>
                    <a:pt x="24" y="38"/>
                  </a:cubicBezTo>
                  <a:close/>
                  <a:moveTo>
                    <a:pt x="26" y="23"/>
                  </a:moveTo>
                  <a:cubicBezTo>
                    <a:pt x="28" y="21"/>
                    <a:pt x="28" y="19"/>
                    <a:pt x="28" y="17"/>
                  </a:cubicBezTo>
                  <a:cubicBezTo>
                    <a:pt x="28" y="12"/>
                    <a:pt x="25" y="3"/>
                    <a:pt x="18" y="3"/>
                  </a:cubicBezTo>
                  <a:cubicBezTo>
                    <a:pt x="16" y="3"/>
                    <a:pt x="14" y="4"/>
                    <a:pt x="13" y="6"/>
                  </a:cubicBezTo>
                  <a:cubicBezTo>
                    <a:pt x="11" y="7"/>
                    <a:pt x="11" y="9"/>
                    <a:pt x="11" y="11"/>
                  </a:cubicBezTo>
                  <a:cubicBezTo>
                    <a:pt x="11" y="17"/>
                    <a:pt x="14" y="25"/>
                    <a:pt x="21" y="25"/>
                  </a:cubicBezTo>
                  <a:cubicBezTo>
                    <a:pt x="23" y="25"/>
                    <a:pt x="25" y="24"/>
                    <a:pt x="26" y="2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8" name="Freeform 9"/>
            <p:cNvSpPr>
              <a:spLocks noEditPoints="1"/>
            </p:cNvSpPr>
            <p:nvPr userDrawn="1"/>
          </p:nvSpPr>
          <p:spPr bwMode="auto">
            <a:xfrm>
              <a:off x="8524876" y="6629400"/>
              <a:ext cx="147638"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0"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9" name="Freeform 10"/>
            <p:cNvSpPr>
              <a:spLocks noEditPoints="1"/>
            </p:cNvSpPr>
            <p:nvPr userDrawn="1"/>
          </p:nvSpPr>
          <p:spPr bwMode="auto">
            <a:xfrm>
              <a:off x="8367713" y="6629400"/>
              <a:ext cx="146050"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1"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0" name="Freeform 11"/>
            <p:cNvSpPr>
              <a:spLocks/>
            </p:cNvSpPr>
            <p:nvPr userDrawn="1"/>
          </p:nvSpPr>
          <p:spPr bwMode="auto">
            <a:xfrm>
              <a:off x="8158163" y="6573838"/>
              <a:ext cx="198438" cy="201612"/>
            </a:xfrm>
            <a:custGeom>
              <a:avLst/>
              <a:gdLst/>
              <a:ahLst/>
              <a:cxnLst>
                <a:cxn ang="0">
                  <a:pos x="51" y="50"/>
                </a:cxn>
                <a:cxn ang="0">
                  <a:pos x="40" y="53"/>
                </a:cxn>
                <a:cxn ang="0">
                  <a:pos x="28" y="54"/>
                </a:cxn>
                <a:cxn ang="0">
                  <a:pos x="0" y="27"/>
                </a:cxn>
                <a:cxn ang="0">
                  <a:pos x="30" y="0"/>
                </a:cxn>
                <a:cxn ang="0">
                  <a:pos x="41" y="1"/>
                </a:cxn>
                <a:cxn ang="0">
                  <a:pos x="51" y="6"/>
                </a:cxn>
                <a:cxn ang="0">
                  <a:pos x="45" y="12"/>
                </a:cxn>
                <a:cxn ang="0">
                  <a:pos x="42" y="12"/>
                </a:cxn>
                <a:cxn ang="0">
                  <a:pos x="44" y="9"/>
                </a:cxn>
                <a:cxn ang="0">
                  <a:pos x="28" y="2"/>
                </a:cxn>
                <a:cxn ang="0">
                  <a:pos x="8" y="24"/>
                </a:cxn>
                <a:cxn ang="0">
                  <a:pos x="34" y="51"/>
                </a:cxn>
                <a:cxn ang="0">
                  <a:pos x="43" y="49"/>
                </a:cxn>
                <a:cxn ang="0">
                  <a:pos x="43" y="37"/>
                </a:cxn>
                <a:cxn ang="0">
                  <a:pos x="32" y="38"/>
                </a:cxn>
                <a:cxn ang="0">
                  <a:pos x="38" y="35"/>
                </a:cxn>
                <a:cxn ang="0">
                  <a:pos x="53" y="35"/>
                </a:cxn>
                <a:cxn ang="0">
                  <a:pos x="52" y="37"/>
                </a:cxn>
                <a:cxn ang="0">
                  <a:pos x="51" y="38"/>
                </a:cxn>
                <a:cxn ang="0">
                  <a:pos x="51" y="41"/>
                </a:cxn>
                <a:cxn ang="0">
                  <a:pos x="51" y="50"/>
                </a:cxn>
              </a:cxnLst>
              <a:rect l="0" t="0" r="r" b="b"/>
              <a:pathLst>
                <a:path w="53" h="54">
                  <a:moveTo>
                    <a:pt x="51" y="50"/>
                  </a:moveTo>
                  <a:cubicBezTo>
                    <a:pt x="40" y="53"/>
                    <a:pt x="40" y="53"/>
                    <a:pt x="40" y="53"/>
                  </a:cubicBezTo>
                  <a:cubicBezTo>
                    <a:pt x="36" y="53"/>
                    <a:pt x="32" y="54"/>
                    <a:pt x="28" y="54"/>
                  </a:cubicBezTo>
                  <a:cubicBezTo>
                    <a:pt x="8" y="54"/>
                    <a:pt x="0" y="39"/>
                    <a:pt x="0" y="27"/>
                  </a:cubicBezTo>
                  <a:cubicBezTo>
                    <a:pt x="0" y="13"/>
                    <a:pt x="11" y="0"/>
                    <a:pt x="30" y="0"/>
                  </a:cubicBezTo>
                  <a:cubicBezTo>
                    <a:pt x="34" y="0"/>
                    <a:pt x="37" y="0"/>
                    <a:pt x="41" y="1"/>
                  </a:cubicBezTo>
                  <a:cubicBezTo>
                    <a:pt x="46" y="3"/>
                    <a:pt x="49" y="5"/>
                    <a:pt x="51" y="6"/>
                  </a:cubicBezTo>
                  <a:cubicBezTo>
                    <a:pt x="45" y="12"/>
                    <a:pt x="45" y="12"/>
                    <a:pt x="45" y="12"/>
                  </a:cubicBezTo>
                  <a:cubicBezTo>
                    <a:pt x="42" y="12"/>
                    <a:pt x="42" y="12"/>
                    <a:pt x="42" y="12"/>
                  </a:cubicBezTo>
                  <a:cubicBezTo>
                    <a:pt x="44" y="9"/>
                    <a:pt x="44" y="9"/>
                    <a:pt x="44" y="9"/>
                  </a:cubicBezTo>
                  <a:cubicBezTo>
                    <a:pt x="41" y="7"/>
                    <a:pt x="37" y="2"/>
                    <a:pt x="28" y="2"/>
                  </a:cubicBezTo>
                  <a:cubicBezTo>
                    <a:pt x="16" y="2"/>
                    <a:pt x="8" y="11"/>
                    <a:pt x="8" y="24"/>
                  </a:cubicBezTo>
                  <a:cubicBezTo>
                    <a:pt x="8" y="38"/>
                    <a:pt x="18" y="51"/>
                    <a:pt x="34" y="51"/>
                  </a:cubicBezTo>
                  <a:cubicBezTo>
                    <a:pt x="38" y="51"/>
                    <a:pt x="41" y="50"/>
                    <a:pt x="43" y="49"/>
                  </a:cubicBezTo>
                  <a:cubicBezTo>
                    <a:pt x="43" y="37"/>
                    <a:pt x="43" y="37"/>
                    <a:pt x="43" y="37"/>
                  </a:cubicBezTo>
                  <a:cubicBezTo>
                    <a:pt x="32" y="38"/>
                    <a:pt x="32" y="38"/>
                    <a:pt x="32" y="38"/>
                  </a:cubicBezTo>
                  <a:cubicBezTo>
                    <a:pt x="38" y="35"/>
                    <a:pt x="38" y="35"/>
                    <a:pt x="38" y="35"/>
                  </a:cubicBezTo>
                  <a:cubicBezTo>
                    <a:pt x="53" y="35"/>
                    <a:pt x="53" y="35"/>
                    <a:pt x="53" y="35"/>
                  </a:cubicBezTo>
                  <a:cubicBezTo>
                    <a:pt x="52" y="37"/>
                    <a:pt x="52" y="37"/>
                    <a:pt x="52" y="37"/>
                  </a:cubicBezTo>
                  <a:cubicBezTo>
                    <a:pt x="51" y="37"/>
                    <a:pt x="51" y="37"/>
                    <a:pt x="51" y="38"/>
                  </a:cubicBezTo>
                  <a:cubicBezTo>
                    <a:pt x="51" y="38"/>
                    <a:pt x="51" y="41"/>
                    <a:pt x="51" y="41"/>
                  </a:cubicBezTo>
                  <a:lnTo>
                    <a:pt x="51"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gr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4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5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6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3440" y="29796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srgbClr val="009BC9"/>
              </a:solidFill>
            </a:endParaRPr>
          </a:p>
        </p:txBody>
      </p:sp>
      <p:sp>
        <p:nvSpPr>
          <p:cNvPr id="2" name="Title 1"/>
          <p:cNvSpPr>
            <a:spLocks noGrp="1"/>
          </p:cNvSpPr>
          <p:nvPr>
            <p:ph type="ctrTitle"/>
          </p:nvPr>
        </p:nvSpPr>
        <p:spPr>
          <a:xfrm>
            <a:off x="4808006" y="1563425"/>
            <a:ext cx="3650194" cy="1470025"/>
          </a:xfrm>
        </p:spPr>
        <p:txBody>
          <a:bodyPr tIns="0" anchor="t" anchorCtr="0">
            <a:noAutofit/>
          </a:bodyPr>
          <a:lstStyle>
            <a:lvl1pPr algn="l">
              <a:defRPr sz="3000" cap="all">
                <a:solidFill>
                  <a:schemeClr val="bg1"/>
                </a:solidFill>
                <a:latin typeface="Corbel"/>
                <a:cs typeface="Corbe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pic>
        <p:nvPicPr>
          <p:cNvPr id="16" name="Picture 15" descr="ip_outline.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1210707" y="1682844"/>
            <a:ext cx="2864695" cy="2562414"/>
          </a:xfrm>
          <a:prstGeom prst="rect">
            <a:avLst/>
          </a:prstGeom>
        </p:spPr>
      </p:pic>
      <p:pic>
        <p:nvPicPr>
          <p:cNvPr id="18" name="Picture 17" descr="orangeArrows.psd"/>
          <p:cNvPicPr>
            <a:picLocks noChangeAspect="1"/>
          </p:cNvPicPr>
          <p:nvPr/>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448161" y="1683704"/>
            <a:ext cx="299109" cy="299109"/>
          </a:xfrm>
          <a:prstGeom prst="rect">
            <a:avLst/>
          </a:prstGeom>
        </p:spPr>
      </p:pic>
      <p:pic>
        <p:nvPicPr>
          <p:cNvPr id="7" name="Picture 6" descr="iProspect LOGOwDesc.2clr.eps"/>
          <p:cNvPicPr>
            <a:picLocks noChangeAspect="1"/>
          </p:cNvPicPr>
          <p:nvPr/>
        </p:nvPicPr>
        <p:blipFill>
          <a:blip r:embed="rId4"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6781800" y="5698110"/>
            <a:ext cx="2068740" cy="713549"/>
          </a:xfrm>
          <a:prstGeom prst="rect">
            <a:avLst/>
          </a:prstGeom>
        </p:spPr>
      </p:pic>
      <p:pic>
        <p:nvPicPr>
          <p:cNvPr id="10" name="Picture 9" descr="ip_outline.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1210707" y="1682844"/>
            <a:ext cx="2864695" cy="2562414"/>
          </a:xfrm>
          <a:prstGeom prst="rect">
            <a:avLst/>
          </a:prstGeom>
        </p:spPr>
      </p:pic>
      <p:pic>
        <p:nvPicPr>
          <p:cNvPr id="11" name="Picture 10" descr="orangeArrows.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448161" y="1672159"/>
            <a:ext cx="299109" cy="299109"/>
          </a:xfrm>
          <a:prstGeom prst="rect">
            <a:avLst/>
          </a:prstGeom>
        </p:spPr>
      </p:pic>
      <p:pic>
        <p:nvPicPr>
          <p:cNvPr id="12" name="Picture 11" descr="iProspect LOGOwDesc.2clr.eps"/>
          <p:cNvPicPr>
            <a:picLocks noChangeAspect="1"/>
          </p:cNvPicPr>
          <p:nvPr userDrawn="1"/>
        </p:nvPicPr>
        <p:blipFill>
          <a:blip r:embed="rId4"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6781800" y="5698110"/>
            <a:ext cx="2068740" cy="713549"/>
          </a:xfrm>
          <a:prstGeom prst="rect">
            <a:avLst/>
          </a:prstGeom>
        </p:spPr>
      </p:pic>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252751620"/>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ransition Opt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sp>
        <p:nvSpPr>
          <p:cNvPr id="9"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pic>
        <p:nvPicPr>
          <p:cNvPr id="11" name="Picture 10" descr="ip_transition.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550103" y="2621638"/>
            <a:ext cx="586823" cy="524231"/>
          </a:xfrm>
          <a:prstGeom prst="rect">
            <a:avLst/>
          </a:prstGeom>
        </p:spPr>
      </p:pic>
      <p:sp>
        <p:nvSpPr>
          <p:cNvPr id="12" name="Rounded Rectangle 1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0" name="Picture 9" descr="ip_transition.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550103" y="2621638"/>
            <a:ext cx="586823" cy="524231"/>
          </a:xfrm>
          <a:prstGeom prst="rect">
            <a:avLst/>
          </a:prstGeom>
        </p:spPr>
      </p:pic>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5" name="TextBox 14"/>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2002279905"/>
      </p:ext>
    </p:extLst>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Op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pic>
        <p:nvPicPr>
          <p:cNvPr id="3" name="Picture 2" descr="greenArrows_outline.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710541"/>
            <a:ext cx="316773" cy="316773"/>
          </a:xfrm>
          <a:prstGeom prst="rect">
            <a:avLst/>
          </a:prstGeom>
        </p:spPr>
      </p:pic>
      <p:pic>
        <p:nvPicPr>
          <p:cNvPr id="20" name="Picture 19" descr="greenArrows_outline.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692399"/>
            <a:ext cx="316773" cy="316773"/>
          </a:xfrm>
          <a:prstGeom prst="rect">
            <a:avLst/>
          </a:prstGeom>
        </p:spPr>
      </p:pic>
      <p:sp>
        <p:nvSpPr>
          <p:cNvPr id="21" name="Rounded Rectangle 20"/>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0" name="Picture 9"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1" name="TextBox 10"/>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
        <p:nvSpPr>
          <p:cNvPr id="12"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164229966"/>
      </p:ext>
    </p:extLst>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Opt 4">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pic>
        <p:nvPicPr>
          <p:cNvPr id="21" name="Picture 20" descr="green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695738"/>
            <a:ext cx="313434" cy="313434"/>
          </a:xfrm>
          <a:prstGeom prst="rect">
            <a:avLst/>
          </a:prstGeom>
        </p:spPr>
      </p:pic>
      <p:sp>
        <p:nvSpPr>
          <p:cNvPr id="22" name="Rounded Rectangle 21"/>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8" name="Picture 7"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0" name="TextBox 9"/>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
        <p:nvSpPr>
          <p:cNvPr id="11"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648091963"/>
      </p:ext>
    </p:extLst>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25" name="Picture 24"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26" name="TextBox 25"/>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0465451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1_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737A7C"/>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2" name="Picture 11"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3" name="TextBox 12"/>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872614806"/>
      </p:ext>
    </p:extLst>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2">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1325831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 Columns">
    <p:spTree>
      <p:nvGrpSpPr>
        <p:cNvPr id="1" name=""/>
        <p:cNvGrpSpPr/>
        <p:nvPr/>
      </p:nvGrpSpPr>
      <p:grpSpPr>
        <a:xfrm>
          <a:off x="0" y="0"/>
          <a:ext cx="0" cy="0"/>
          <a:chOff x="0" y="0"/>
          <a:chExt cx="0" cy="0"/>
        </a:xfrm>
      </p:grpSpPr>
      <p:pic>
        <p:nvPicPr>
          <p:cNvPr id="20" name="Picture 2"/>
          <p:cNvPicPr>
            <a:picLocks noChangeAspect="1" noChangeArrowheads="1"/>
          </p:cNvPicPr>
          <p:nvPr userDrawn="1"/>
        </p:nvPicPr>
        <p:blipFill>
          <a:blip r:embed="rId2" cstate="print"/>
          <a:srcRect l="616" t="790" r="821" b="648"/>
          <a:stretch>
            <a:fillRect/>
          </a:stretch>
        </p:blipFill>
        <p:spPr bwMode="auto">
          <a:xfrm>
            <a:off x="0" y="0"/>
            <a:ext cx="9144000" cy="6520323"/>
          </a:xfrm>
          <a:prstGeom prst="rect">
            <a:avLst/>
          </a:prstGeom>
          <a:noFill/>
          <a:ln w="9525">
            <a:noFill/>
            <a:miter lim="800000"/>
            <a:headEnd/>
            <a:tailEnd/>
          </a:ln>
          <a:effectLst/>
        </p:spPr>
      </p:pic>
      <p:sp>
        <p:nvSpPr>
          <p:cNvPr id="3" name="Text Placeholder 2"/>
          <p:cNvSpPr>
            <a:spLocks noGrp="1"/>
          </p:cNvSpPr>
          <p:nvPr>
            <p:ph type="body" idx="1" hasCustomPrompt="1"/>
          </p:nvPr>
        </p:nvSpPr>
        <p:spPr>
          <a:xfrm>
            <a:off x="457200" y="1021890"/>
            <a:ext cx="4040188" cy="639762"/>
          </a:xfrm>
        </p:spPr>
        <p:txBody>
          <a:bodyPr anchor="t">
            <a:normAutofit/>
          </a:bodyPr>
          <a:lstStyle>
            <a:lvl1pPr marL="0" indent="0">
              <a:buNone/>
              <a:defRPr sz="2000" b="1">
                <a:solidFill>
                  <a:srgbClr val="3369E8"/>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Text Placeholder 2"/>
          <p:cNvSpPr>
            <a:spLocks noGrp="1"/>
          </p:cNvSpPr>
          <p:nvPr>
            <p:ph type="body" idx="14" hasCustomPrompt="1"/>
          </p:nvPr>
        </p:nvSpPr>
        <p:spPr>
          <a:xfrm>
            <a:off x="457200" y="1570038"/>
            <a:ext cx="4040188" cy="428368"/>
          </a:xfrm>
        </p:spPr>
        <p:txBody>
          <a:bodyPr anchor="t">
            <a:normAutofit/>
          </a:bodyPr>
          <a:lstStyle>
            <a:lvl1pPr marL="0" indent="0">
              <a:buNone/>
              <a:defRPr sz="2000" b="1">
                <a:solidFill>
                  <a:srgbClr val="4E515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Text Placeholder 2"/>
          <p:cNvSpPr>
            <a:spLocks noGrp="1"/>
          </p:cNvSpPr>
          <p:nvPr>
            <p:ph type="body" idx="15" hasCustomPrompt="1"/>
          </p:nvPr>
        </p:nvSpPr>
        <p:spPr>
          <a:xfrm>
            <a:off x="4721942" y="1570038"/>
            <a:ext cx="4040188" cy="428368"/>
          </a:xfrm>
        </p:spPr>
        <p:txBody>
          <a:bodyPr anchor="t">
            <a:normAutofit/>
          </a:bodyPr>
          <a:lstStyle>
            <a:lvl1pPr marL="0" indent="0">
              <a:buNone/>
              <a:defRPr sz="2000" b="1">
                <a:solidFill>
                  <a:srgbClr val="4E5154"/>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7" name="Title Placeholder 1"/>
          <p:cNvSpPr>
            <a:spLocks noGrp="1"/>
          </p:cNvSpPr>
          <p:nvPr>
            <p:ph type="title" hasCustomPrompt="1"/>
          </p:nvPr>
        </p:nvSpPr>
        <p:spPr>
          <a:xfrm>
            <a:off x="457200" y="95864"/>
            <a:ext cx="8229600" cy="99551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18" name="Content Placeholder 2"/>
          <p:cNvSpPr>
            <a:spLocks noGrp="1"/>
          </p:cNvSpPr>
          <p:nvPr>
            <p:ph idx="16" hasCustomPrompt="1"/>
          </p:nvPr>
        </p:nvSpPr>
        <p:spPr>
          <a:xfrm>
            <a:off x="457200" y="1973094"/>
            <a:ext cx="3967316" cy="4265474"/>
          </a:xfrm>
          <a:noFill/>
          <a:ln w="9525">
            <a:noFill/>
            <a:miter lim="800000"/>
            <a:headEnd/>
            <a:tailEnd/>
          </a:ln>
          <a:effectLst/>
        </p:spPr>
        <p:txBody>
          <a:bodyPr vert="horz" wrap="square" lIns="91440" tIns="45720" rIns="91440" bIns="45720" numCol="1" rtlCol="0" anchor="t" anchorCtr="0" compatLnSpc="1">
            <a:prstTxWarp prst="textNoShape">
              <a:avLst/>
            </a:prstTxWarp>
            <a:normAutofit/>
          </a:bodyPr>
          <a:lstStyle>
            <a:lvl1pPr marL="169863" indent="-169863" algn="l" defTabSz="914400" rtl="0" eaLnBrk="1" fontAlgn="base" latinLnBrk="0" hangingPunct="1">
              <a:lnSpc>
                <a:spcPct val="100000"/>
              </a:lnSpc>
              <a:spcBef>
                <a:spcPts val="600"/>
              </a:spcBef>
              <a:spcAft>
                <a:spcPts val="0"/>
              </a:spcAft>
              <a:buClr>
                <a:srgbClr val="808388"/>
              </a:buClr>
              <a:buFont typeface="Arial" pitchFamily="34" charset="0"/>
              <a:defRPr lang="en-US" sz="2000" kern="1200" smtClean="0">
                <a:solidFill>
                  <a:srgbClr val="808388"/>
                </a:solidFill>
                <a:latin typeface="+mn-lt"/>
                <a:ea typeface="+mn-ea"/>
                <a:cs typeface="+mn-cs"/>
              </a:defRPr>
            </a:lvl1pPr>
            <a:lvl2pPr marL="511175" indent="-223838" algn="l" defTabSz="914400" rtl="0" eaLnBrk="1" fontAlgn="base" latinLnBrk="0" hangingPunct="1">
              <a:lnSpc>
                <a:spcPct val="100000"/>
              </a:lnSpc>
              <a:spcBef>
                <a:spcPts val="540"/>
              </a:spcBef>
              <a:spcAft>
                <a:spcPts val="0"/>
              </a:spcAft>
              <a:buClr>
                <a:srgbClr val="808388"/>
              </a:buClr>
              <a:buFont typeface="Arial" pitchFamily="34" charset="0"/>
              <a:defRPr lang="en-US" sz="1800" kern="1200" smtClean="0">
                <a:solidFill>
                  <a:srgbClr val="808388"/>
                </a:solidFill>
                <a:latin typeface="+mn-lt"/>
                <a:ea typeface="+mn-ea"/>
                <a:cs typeface="+mn-cs"/>
              </a:defRPr>
            </a:lvl2pPr>
            <a:lvl3pPr marL="858838" indent="-173038" algn="l" defTabSz="914400" rtl="0" eaLnBrk="1" fontAlgn="base" latinLnBrk="0" hangingPunct="1">
              <a:lnSpc>
                <a:spcPct val="100000"/>
              </a:lnSpc>
              <a:spcBef>
                <a:spcPts val="480"/>
              </a:spcBef>
              <a:spcAft>
                <a:spcPts val="0"/>
              </a:spcAft>
              <a:buClr>
                <a:srgbClr val="808388"/>
              </a:buClr>
              <a:buFont typeface="Arial" pitchFamily="34" charset="0"/>
              <a:defRPr lang="en-US" sz="1600" kern="1200" smtClean="0">
                <a:solidFill>
                  <a:srgbClr val="808388"/>
                </a:solidFill>
                <a:latin typeface="+mn-lt"/>
                <a:ea typeface="+mn-ea"/>
                <a:cs typeface="+mn-cs"/>
              </a:defRPr>
            </a:lvl3pPr>
            <a:lvl4pPr marL="1197864" indent="-169863" algn="l" defTabSz="914400" rtl="0" eaLnBrk="1" fontAlgn="base" latinLnBrk="0" hangingPunct="1">
              <a:lnSpc>
                <a:spcPct val="100000"/>
              </a:lnSpc>
              <a:spcBef>
                <a:spcPts val="430"/>
              </a:spcBef>
              <a:spcAft>
                <a:spcPts val="0"/>
              </a:spcAft>
              <a:buClr>
                <a:srgbClr val="808388"/>
              </a:buClr>
              <a:buFont typeface="Arial" pitchFamily="34" charset="0"/>
              <a:defRPr lang="en-US" sz="1400" kern="1200" smtClean="0">
                <a:solidFill>
                  <a:srgbClr val="808388"/>
                </a:solidFill>
                <a:latin typeface="+mn-lt"/>
                <a:ea typeface="+mn-ea"/>
                <a:cs typeface="+mn-cs"/>
              </a:defRPr>
            </a:lvl4pPr>
            <a:lvl5pPr marL="1545336" indent="-169863" algn="l" defTabSz="914400" rtl="0" eaLnBrk="1" fontAlgn="base" latinLnBrk="0" hangingPunct="1">
              <a:lnSpc>
                <a:spcPct val="100000"/>
              </a:lnSpc>
              <a:spcBef>
                <a:spcPts val="430"/>
              </a:spcBef>
              <a:spcAft>
                <a:spcPts val="0"/>
              </a:spcAft>
              <a:buClr>
                <a:srgbClr val="808388"/>
              </a:buClr>
              <a:buFont typeface="Arial" pitchFamily="34" charset="0"/>
              <a:buChar char="•"/>
              <a:defRPr lang="en-US" sz="1400" kern="1200" dirty="0" smtClean="0">
                <a:solidFill>
                  <a:srgbClr val="808388"/>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17" hasCustomPrompt="1"/>
          </p:nvPr>
        </p:nvSpPr>
        <p:spPr>
          <a:xfrm>
            <a:off x="4734230" y="1973094"/>
            <a:ext cx="3967316" cy="4265474"/>
          </a:xfrm>
          <a:noFill/>
          <a:ln w="9525">
            <a:noFill/>
            <a:miter lim="800000"/>
            <a:headEnd/>
            <a:tailEnd/>
          </a:ln>
          <a:effectLst/>
        </p:spPr>
        <p:txBody>
          <a:bodyPr vert="horz" wrap="square" lIns="91440" tIns="45720" rIns="91440" bIns="45720" numCol="1" rtlCol="0" anchor="t" anchorCtr="0" compatLnSpc="1">
            <a:prstTxWarp prst="textNoShape">
              <a:avLst/>
            </a:prstTxWarp>
            <a:normAutofit/>
          </a:bodyPr>
          <a:lstStyle>
            <a:lvl1pPr marL="169863" indent="-169863" algn="l" defTabSz="914400" rtl="0" eaLnBrk="1" fontAlgn="base" latinLnBrk="0" hangingPunct="1">
              <a:lnSpc>
                <a:spcPct val="100000"/>
              </a:lnSpc>
              <a:spcBef>
                <a:spcPts val="600"/>
              </a:spcBef>
              <a:spcAft>
                <a:spcPts val="0"/>
              </a:spcAft>
              <a:buClr>
                <a:srgbClr val="808388"/>
              </a:buClr>
              <a:buFont typeface="Arial" pitchFamily="34" charset="0"/>
              <a:defRPr lang="en-US" sz="2000" kern="1200" smtClean="0">
                <a:solidFill>
                  <a:srgbClr val="808388"/>
                </a:solidFill>
                <a:latin typeface="+mn-lt"/>
                <a:ea typeface="+mn-ea"/>
                <a:cs typeface="+mn-cs"/>
              </a:defRPr>
            </a:lvl1pPr>
            <a:lvl2pPr marL="511175" indent="-223838" algn="l" defTabSz="914400" rtl="0" eaLnBrk="1" fontAlgn="base" latinLnBrk="0" hangingPunct="1">
              <a:lnSpc>
                <a:spcPct val="100000"/>
              </a:lnSpc>
              <a:spcBef>
                <a:spcPts val="540"/>
              </a:spcBef>
              <a:spcAft>
                <a:spcPts val="0"/>
              </a:spcAft>
              <a:buClr>
                <a:srgbClr val="808388"/>
              </a:buClr>
              <a:buFont typeface="Arial" pitchFamily="34" charset="0"/>
              <a:defRPr lang="en-US" sz="1800" kern="1200" smtClean="0">
                <a:solidFill>
                  <a:srgbClr val="808388"/>
                </a:solidFill>
                <a:latin typeface="+mn-lt"/>
                <a:ea typeface="+mn-ea"/>
                <a:cs typeface="+mn-cs"/>
              </a:defRPr>
            </a:lvl2pPr>
            <a:lvl3pPr marL="858838" indent="-173038" algn="l" defTabSz="914400" rtl="0" eaLnBrk="1" fontAlgn="base" latinLnBrk="0" hangingPunct="1">
              <a:lnSpc>
                <a:spcPct val="100000"/>
              </a:lnSpc>
              <a:spcBef>
                <a:spcPts val="480"/>
              </a:spcBef>
              <a:spcAft>
                <a:spcPts val="0"/>
              </a:spcAft>
              <a:buClr>
                <a:srgbClr val="808388"/>
              </a:buClr>
              <a:buFont typeface="Arial" pitchFamily="34" charset="0"/>
              <a:defRPr lang="en-US" sz="1600" kern="1200" smtClean="0">
                <a:solidFill>
                  <a:srgbClr val="808388"/>
                </a:solidFill>
                <a:latin typeface="+mn-lt"/>
                <a:ea typeface="+mn-ea"/>
                <a:cs typeface="+mn-cs"/>
              </a:defRPr>
            </a:lvl3pPr>
            <a:lvl4pPr marL="1197864" indent="-169863" algn="l" defTabSz="914400" rtl="0" eaLnBrk="1" fontAlgn="base" latinLnBrk="0" hangingPunct="1">
              <a:lnSpc>
                <a:spcPct val="100000"/>
              </a:lnSpc>
              <a:spcBef>
                <a:spcPts val="430"/>
              </a:spcBef>
              <a:spcAft>
                <a:spcPts val="0"/>
              </a:spcAft>
              <a:buClr>
                <a:srgbClr val="808388"/>
              </a:buClr>
              <a:buFont typeface="Arial" pitchFamily="34" charset="0"/>
              <a:defRPr lang="en-US" sz="1400" kern="1200" smtClean="0">
                <a:solidFill>
                  <a:srgbClr val="808388"/>
                </a:solidFill>
                <a:latin typeface="+mn-lt"/>
                <a:ea typeface="+mn-ea"/>
                <a:cs typeface="+mn-cs"/>
              </a:defRPr>
            </a:lvl4pPr>
            <a:lvl5pPr marL="1545336" indent="-169863" algn="l" defTabSz="914400" rtl="0" eaLnBrk="1" fontAlgn="base" latinLnBrk="0" hangingPunct="1">
              <a:lnSpc>
                <a:spcPct val="100000"/>
              </a:lnSpc>
              <a:spcBef>
                <a:spcPts val="430"/>
              </a:spcBef>
              <a:spcAft>
                <a:spcPts val="0"/>
              </a:spcAft>
              <a:buClr>
                <a:srgbClr val="808388"/>
              </a:buClr>
              <a:buFont typeface="Arial" pitchFamily="34" charset="0"/>
              <a:buChar char="•"/>
              <a:defRPr lang="en-US" sz="1400" kern="1200" dirty="0" smtClean="0">
                <a:solidFill>
                  <a:srgbClr val="808388"/>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8" name="Picture 3" descr="C:\Users\Jonathan.DUARTE\Desktop\gradientstrip.png"/>
          <p:cNvPicPr>
            <a:picLocks noChangeAspect="1" noChangeArrowheads="1"/>
          </p:cNvPicPr>
          <p:nvPr userDrawn="1"/>
        </p:nvPicPr>
        <p:blipFill>
          <a:blip r:embed="rId3" cstate="print"/>
          <a:srcRect/>
          <a:stretch>
            <a:fillRect/>
          </a:stretch>
        </p:blipFill>
        <p:spPr bwMode="auto">
          <a:xfrm>
            <a:off x="0" y="6467475"/>
            <a:ext cx="9144000" cy="390525"/>
          </a:xfrm>
          <a:prstGeom prst="rect">
            <a:avLst/>
          </a:prstGeom>
          <a:noFill/>
        </p:spPr>
      </p:pic>
      <p:sp>
        <p:nvSpPr>
          <p:cNvPr id="29" name="Slide Number Placeholder 5"/>
          <p:cNvSpPr txBox="1">
            <a:spLocks/>
          </p:cNvSpPr>
          <p:nvPr userDrawn="1"/>
        </p:nvSpPr>
        <p:spPr bwMode="white">
          <a:xfrm>
            <a:off x="457200" y="6498590"/>
            <a:ext cx="396240" cy="365125"/>
          </a:xfrm>
          <a:prstGeom prst="rect">
            <a:avLst/>
          </a:prstGeom>
        </p:spPr>
        <p:txBody>
          <a:bodyPr vert="horz" lIns="91440" tIns="45720" rIns="91440" bIns="45720" rtlCol="0" anchor="ctr"/>
          <a:lstStyle>
            <a:lvl1pPr>
              <a:defRPr>
                <a:solidFill>
                  <a:schemeClr val="accent5"/>
                </a:solidFill>
              </a:defRPr>
            </a:lvl1pPr>
          </a:lstStyle>
          <a:p>
            <a:pPr defTabSz="914400">
              <a:defRPr/>
            </a:pPr>
            <a:fld id="{67388207-5531-463E-8215-A9779B948CFF}" type="slidenum">
              <a:rPr lang="en-US" sz="900" smtClean="0">
                <a:solidFill>
                  <a:srgbClr val="028EEE"/>
                </a:solidFill>
              </a:rPr>
              <a:pPr defTabSz="914400">
                <a:defRPr/>
              </a:pPr>
              <a:t>‹#›</a:t>
            </a:fld>
            <a:endParaRPr lang="en-US" sz="900">
              <a:solidFill>
                <a:srgbClr val="028EEE"/>
              </a:solidFill>
            </a:endParaRPr>
          </a:p>
        </p:txBody>
      </p:sp>
      <p:sp>
        <p:nvSpPr>
          <p:cNvPr id="30" name="Footer Placeholder 4"/>
          <p:cNvSpPr txBox="1">
            <a:spLocks/>
          </p:cNvSpPr>
          <p:nvPr userDrawn="1"/>
        </p:nvSpPr>
        <p:spPr bwMode="white">
          <a:xfrm>
            <a:off x="685800" y="6498590"/>
            <a:ext cx="2895600" cy="365125"/>
          </a:xfrm>
          <a:prstGeom prst="rect">
            <a:avLst/>
          </a:prstGeom>
        </p:spPr>
        <p:txBody>
          <a:bodyPr vert="horz" lIns="91440" tIns="45720" rIns="91440" bIns="45720" rtlCol="0" anchor="ctr"/>
          <a:lstStyle>
            <a:lvl1pPr>
              <a:defRPr>
                <a:solidFill>
                  <a:schemeClr val="accent5"/>
                </a:solidFill>
              </a:defRPr>
            </a:lvl1pPr>
          </a:lstStyle>
          <a:p>
            <a:pPr defTabSz="914400">
              <a:defRPr/>
            </a:pPr>
            <a:r>
              <a:rPr lang="en-US" sz="900" dirty="0" smtClean="0">
                <a:solidFill>
                  <a:srgbClr val="028EEE"/>
                </a:solidFill>
              </a:rPr>
              <a:t>Google confidential</a:t>
            </a:r>
            <a:endParaRPr lang="en-US" sz="900" dirty="0">
              <a:solidFill>
                <a:srgbClr val="028EEE"/>
              </a:solidFill>
            </a:endParaRPr>
          </a:p>
        </p:txBody>
      </p:sp>
      <p:grpSp>
        <p:nvGrpSpPr>
          <p:cNvPr id="2" name="Group 30"/>
          <p:cNvGrpSpPr/>
          <p:nvPr userDrawn="1"/>
        </p:nvGrpSpPr>
        <p:grpSpPr>
          <a:xfrm>
            <a:off x="8341519" y="6580874"/>
            <a:ext cx="650080" cy="221722"/>
            <a:chOff x="8158163" y="6554788"/>
            <a:chExt cx="889000" cy="303212"/>
          </a:xfrm>
        </p:grpSpPr>
        <p:sp>
          <p:nvSpPr>
            <p:cNvPr id="32" name="AutoShape 4"/>
            <p:cNvSpPr>
              <a:spLocks noChangeAspect="1" noChangeArrowheads="1" noTextEdit="1"/>
            </p:cNvSpPr>
            <p:nvPr userDrawn="1"/>
          </p:nvSpPr>
          <p:spPr bwMode="auto">
            <a:xfrm>
              <a:off x="8158163" y="6554788"/>
              <a:ext cx="889000" cy="30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3" name="Freeform 6"/>
            <p:cNvSpPr>
              <a:spLocks noEditPoints="1"/>
            </p:cNvSpPr>
            <p:nvPr userDrawn="1"/>
          </p:nvSpPr>
          <p:spPr bwMode="auto">
            <a:xfrm>
              <a:off x="8882063" y="6629400"/>
              <a:ext cx="123825" cy="142875"/>
            </a:xfrm>
            <a:custGeom>
              <a:avLst/>
              <a:gdLst/>
              <a:ahLst/>
              <a:cxnLst>
                <a:cxn ang="0">
                  <a:pos x="33" y="32"/>
                </a:cxn>
                <a:cxn ang="0">
                  <a:pos x="29" y="35"/>
                </a:cxn>
                <a:cxn ang="0">
                  <a:pos x="26" y="37"/>
                </a:cxn>
                <a:cxn ang="0">
                  <a:pos x="19" y="38"/>
                </a:cxn>
                <a:cxn ang="0">
                  <a:pos x="8" y="35"/>
                </a:cxn>
                <a:cxn ang="0">
                  <a:pos x="0" y="19"/>
                </a:cxn>
                <a:cxn ang="0">
                  <a:pos x="18" y="0"/>
                </a:cxn>
                <a:cxn ang="0">
                  <a:pos x="26" y="3"/>
                </a:cxn>
                <a:cxn ang="0">
                  <a:pos x="32" y="10"/>
                </a:cxn>
                <a:cxn ang="0">
                  <a:pos x="13" y="18"/>
                </a:cxn>
                <a:cxn ang="0">
                  <a:pos x="7" y="18"/>
                </a:cxn>
                <a:cxn ang="0">
                  <a:pos x="24" y="34"/>
                </a:cxn>
                <a:cxn ang="0">
                  <a:pos x="33" y="32"/>
                </a:cxn>
                <a:cxn ang="0">
                  <a:pos x="33" y="32"/>
                </a:cxn>
                <a:cxn ang="0">
                  <a:pos x="22" y="12"/>
                </a:cxn>
                <a:cxn ang="0">
                  <a:pos x="24" y="10"/>
                </a:cxn>
                <a:cxn ang="0">
                  <a:pos x="16" y="3"/>
                </a:cxn>
                <a:cxn ang="0">
                  <a:pos x="7" y="14"/>
                </a:cxn>
                <a:cxn ang="0">
                  <a:pos x="7" y="18"/>
                </a:cxn>
                <a:cxn ang="0">
                  <a:pos x="22" y="12"/>
                </a:cxn>
              </a:cxnLst>
              <a:rect l="0" t="0" r="r" b="b"/>
              <a:pathLst>
                <a:path w="33" h="38">
                  <a:moveTo>
                    <a:pt x="33" y="32"/>
                  </a:moveTo>
                  <a:cubicBezTo>
                    <a:pt x="29" y="35"/>
                    <a:pt x="29" y="35"/>
                    <a:pt x="29" y="35"/>
                  </a:cubicBezTo>
                  <a:cubicBezTo>
                    <a:pt x="28" y="36"/>
                    <a:pt x="27" y="36"/>
                    <a:pt x="26" y="37"/>
                  </a:cubicBezTo>
                  <a:cubicBezTo>
                    <a:pt x="24" y="38"/>
                    <a:pt x="21" y="38"/>
                    <a:pt x="19" y="38"/>
                  </a:cubicBezTo>
                  <a:cubicBezTo>
                    <a:pt x="16" y="38"/>
                    <a:pt x="12" y="38"/>
                    <a:pt x="8" y="35"/>
                  </a:cubicBezTo>
                  <a:cubicBezTo>
                    <a:pt x="3" y="31"/>
                    <a:pt x="0" y="24"/>
                    <a:pt x="0" y="19"/>
                  </a:cubicBezTo>
                  <a:cubicBezTo>
                    <a:pt x="0" y="6"/>
                    <a:pt x="10" y="0"/>
                    <a:pt x="18" y="0"/>
                  </a:cubicBezTo>
                  <a:cubicBezTo>
                    <a:pt x="21" y="0"/>
                    <a:pt x="24" y="1"/>
                    <a:pt x="26" y="3"/>
                  </a:cubicBezTo>
                  <a:cubicBezTo>
                    <a:pt x="30" y="5"/>
                    <a:pt x="31" y="9"/>
                    <a:pt x="32" y="10"/>
                  </a:cubicBezTo>
                  <a:cubicBezTo>
                    <a:pt x="13" y="18"/>
                    <a:pt x="13" y="18"/>
                    <a:pt x="13" y="18"/>
                  </a:cubicBezTo>
                  <a:cubicBezTo>
                    <a:pt x="7" y="18"/>
                    <a:pt x="7" y="18"/>
                    <a:pt x="7" y="18"/>
                  </a:cubicBezTo>
                  <a:cubicBezTo>
                    <a:pt x="9" y="28"/>
                    <a:pt x="16" y="34"/>
                    <a:pt x="24" y="34"/>
                  </a:cubicBezTo>
                  <a:cubicBezTo>
                    <a:pt x="27" y="34"/>
                    <a:pt x="30" y="33"/>
                    <a:pt x="33" y="32"/>
                  </a:cubicBezTo>
                  <a:cubicBezTo>
                    <a:pt x="33" y="32"/>
                    <a:pt x="33" y="31"/>
                    <a:pt x="33" y="32"/>
                  </a:cubicBezTo>
                  <a:close/>
                  <a:moveTo>
                    <a:pt x="22" y="12"/>
                  </a:moveTo>
                  <a:cubicBezTo>
                    <a:pt x="23" y="11"/>
                    <a:pt x="24" y="11"/>
                    <a:pt x="24" y="10"/>
                  </a:cubicBezTo>
                  <a:cubicBezTo>
                    <a:pt x="24" y="7"/>
                    <a:pt x="20" y="3"/>
                    <a:pt x="16" y="3"/>
                  </a:cubicBezTo>
                  <a:cubicBezTo>
                    <a:pt x="13" y="3"/>
                    <a:pt x="7" y="5"/>
                    <a:pt x="7" y="14"/>
                  </a:cubicBezTo>
                  <a:cubicBezTo>
                    <a:pt x="7" y="15"/>
                    <a:pt x="7" y="17"/>
                    <a:pt x="7" y="18"/>
                  </a:cubicBezTo>
                  <a:lnTo>
                    <a:pt x="22" y="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4" name="Freeform 7"/>
            <p:cNvSpPr>
              <a:spLocks/>
            </p:cNvSpPr>
            <p:nvPr userDrawn="1"/>
          </p:nvSpPr>
          <p:spPr bwMode="auto">
            <a:xfrm>
              <a:off x="8807451" y="6557963"/>
              <a:ext cx="77788" cy="209550"/>
            </a:xfrm>
            <a:custGeom>
              <a:avLst/>
              <a:gdLst/>
              <a:ahLst/>
              <a:cxnLst>
                <a:cxn ang="0">
                  <a:pos x="14" y="50"/>
                </a:cxn>
                <a:cxn ang="0">
                  <a:pos x="17" y="54"/>
                </a:cxn>
                <a:cxn ang="0">
                  <a:pos x="21" y="54"/>
                </a:cxn>
                <a:cxn ang="0">
                  <a:pos x="18" y="56"/>
                </a:cxn>
                <a:cxn ang="0">
                  <a:pos x="4" y="56"/>
                </a:cxn>
                <a:cxn ang="0">
                  <a:pos x="7" y="52"/>
                </a:cxn>
                <a:cxn ang="0">
                  <a:pos x="7" y="50"/>
                </a:cxn>
                <a:cxn ang="0">
                  <a:pos x="7" y="3"/>
                </a:cxn>
                <a:cxn ang="0">
                  <a:pos x="0" y="3"/>
                </a:cxn>
                <a:cxn ang="0">
                  <a:pos x="6" y="0"/>
                </a:cxn>
                <a:cxn ang="0">
                  <a:pos x="18" y="0"/>
                </a:cxn>
                <a:cxn ang="0">
                  <a:pos x="14" y="5"/>
                </a:cxn>
                <a:cxn ang="0">
                  <a:pos x="14" y="50"/>
                </a:cxn>
              </a:cxnLst>
              <a:rect l="0" t="0" r="r" b="b"/>
              <a:pathLst>
                <a:path w="21" h="56">
                  <a:moveTo>
                    <a:pt x="14" y="50"/>
                  </a:moveTo>
                  <a:cubicBezTo>
                    <a:pt x="14" y="53"/>
                    <a:pt x="15" y="54"/>
                    <a:pt x="17" y="54"/>
                  </a:cubicBezTo>
                  <a:cubicBezTo>
                    <a:pt x="19" y="54"/>
                    <a:pt x="20" y="54"/>
                    <a:pt x="21" y="54"/>
                  </a:cubicBezTo>
                  <a:cubicBezTo>
                    <a:pt x="18" y="56"/>
                    <a:pt x="18" y="56"/>
                    <a:pt x="18" y="56"/>
                  </a:cubicBezTo>
                  <a:cubicBezTo>
                    <a:pt x="4" y="56"/>
                    <a:pt x="4" y="56"/>
                    <a:pt x="4" y="56"/>
                  </a:cubicBezTo>
                  <a:cubicBezTo>
                    <a:pt x="6" y="54"/>
                    <a:pt x="7" y="53"/>
                    <a:pt x="7" y="52"/>
                  </a:cubicBezTo>
                  <a:cubicBezTo>
                    <a:pt x="7" y="50"/>
                    <a:pt x="7" y="50"/>
                    <a:pt x="7" y="50"/>
                  </a:cubicBezTo>
                  <a:cubicBezTo>
                    <a:pt x="7" y="3"/>
                    <a:pt x="7" y="3"/>
                    <a:pt x="7" y="3"/>
                  </a:cubicBezTo>
                  <a:cubicBezTo>
                    <a:pt x="0" y="3"/>
                    <a:pt x="0" y="3"/>
                    <a:pt x="0" y="3"/>
                  </a:cubicBezTo>
                  <a:cubicBezTo>
                    <a:pt x="6" y="0"/>
                    <a:pt x="6" y="0"/>
                    <a:pt x="6" y="0"/>
                  </a:cubicBezTo>
                  <a:cubicBezTo>
                    <a:pt x="18" y="0"/>
                    <a:pt x="18" y="0"/>
                    <a:pt x="18" y="0"/>
                  </a:cubicBezTo>
                  <a:cubicBezTo>
                    <a:pt x="15" y="2"/>
                    <a:pt x="14" y="3"/>
                    <a:pt x="14" y="5"/>
                  </a:cubicBezTo>
                  <a:lnTo>
                    <a:pt x="14"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5" name="Freeform 8"/>
            <p:cNvSpPr>
              <a:spLocks noEditPoints="1"/>
            </p:cNvSpPr>
            <p:nvPr userDrawn="1"/>
          </p:nvSpPr>
          <p:spPr bwMode="auto">
            <a:xfrm>
              <a:off x="8667751" y="6632575"/>
              <a:ext cx="146050" cy="225425"/>
            </a:xfrm>
            <a:custGeom>
              <a:avLst/>
              <a:gdLst/>
              <a:ahLst/>
              <a:cxnLst>
                <a:cxn ang="0">
                  <a:pos x="30" y="3"/>
                </a:cxn>
                <a:cxn ang="0">
                  <a:pos x="35" y="14"/>
                </a:cxn>
                <a:cxn ang="0">
                  <a:pos x="29" y="25"/>
                </a:cxn>
                <a:cxn ang="0">
                  <a:pos x="26" y="29"/>
                </a:cxn>
                <a:cxn ang="0">
                  <a:pos x="28" y="32"/>
                </a:cxn>
                <a:cxn ang="0">
                  <a:pos x="31" y="34"/>
                </a:cxn>
                <a:cxn ang="0">
                  <a:pos x="38" y="45"/>
                </a:cxn>
                <a:cxn ang="0">
                  <a:pos x="17" y="60"/>
                </a:cxn>
                <a:cxn ang="0">
                  <a:pos x="0" y="49"/>
                </a:cxn>
                <a:cxn ang="0">
                  <a:pos x="6" y="39"/>
                </a:cxn>
                <a:cxn ang="0">
                  <a:pos x="21" y="36"/>
                </a:cxn>
                <a:cxn ang="0">
                  <a:pos x="19" y="31"/>
                </a:cxn>
                <a:cxn ang="0">
                  <a:pos x="20" y="27"/>
                </a:cxn>
                <a:cxn ang="0">
                  <a:pos x="17" y="28"/>
                </a:cxn>
                <a:cxn ang="0">
                  <a:pos x="4" y="15"/>
                </a:cxn>
                <a:cxn ang="0">
                  <a:pos x="9" y="5"/>
                </a:cxn>
                <a:cxn ang="0">
                  <a:pos x="23" y="0"/>
                </a:cxn>
                <a:cxn ang="0">
                  <a:pos x="39" y="0"/>
                </a:cxn>
                <a:cxn ang="0">
                  <a:pos x="34" y="3"/>
                </a:cxn>
                <a:cxn ang="0">
                  <a:pos x="30" y="3"/>
                </a:cxn>
                <a:cxn ang="0">
                  <a:pos x="24" y="38"/>
                </a:cxn>
                <a:cxn ang="0">
                  <a:pos x="22" y="38"/>
                </a:cxn>
                <a:cxn ang="0">
                  <a:pos x="14" y="39"/>
                </a:cxn>
                <a:cxn ang="0">
                  <a:pos x="7" y="47"/>
                </a:cxn>
                <a:cxn ang="0">
                  <a:pos x="21" y="57"/>
                </a:cxn>
                <a:cxn ang="0">
                  <a:pos x="33" y="49"/>
                </a:cxn>
                <a:cxn ang="0">
                  <a:pos x="24" y="38"/>
                </a:cxn>
                <a:cxn ang="0">
                  <a:pos x="26" y="23"/>
                </a:cxn>
                <a:cxn ang="0">
                  <a:pos x="28" y="17"/>
                </a:cxn>
                <a:cxn ang="0">
                  <a:pos x="18" y="3"/>
                </a:cxn>
                <a:cxn ang="0">
                  <a:pos x="13" y="6"/>
                </a:cxn>
                <a:cxn ang="0">
                  <a:pos x="11" y="11"/>
                </a:cxn>
                <a:cxn ang="0">
                  <a:pos x="21" y="25"/>
                </a:cxn>
                <a:cxn ang="0">
                  <a:pos x="26" y="23"/>
                </a:cxn>
              </a:cxnLst>
              <a:rect l="0" t="0" r="r" b="b"/>
              <a:pathLst>
                <a:path w="39" h="60">
                  <a:moveTo>
                    <a:pt x="30" y="3"/>
                  </a:moveTo>
                  <a:cubicBezTo>
                    <a:pt x="31" y="5"/>
                    <a:pt x="35" y="8"/>
                    <a:pt x="35" y="14"/>
                  </a:cubicBezTo>
                  <a:cubicBezTo>
                    <a:pt x="35" y="20"/>
                    <a:pt x="32" y="22"/>
                    <a:pt x="29" y="25"/>
                  </a:cubicBezTo>
                  <a:cubicBezTo>
                    <a:pt x="28" y="26"/>
                    <a:pt x="26" y="27"/>
                    <a:pt x="26" y="29"/>
                  </a:cubicBezTo>
                  <a:cubicBezTo>
                    <a:pt x="26" y="31"/>
                    <a:pt x="28" y="32"/>
                    <a:pt x="28" y="32"/>
                  </a:cubicBezTo>
                  <a:cubicBezTo>
                    <a:pt x="31" y="34"/>
                    <a:pt x="31" y="34"/>
                    <a:pt x="31" y="34"/>
                  </a:cubicBezTo>
                  <a:cubicBezTo>
                    <a:pt x="35" y="37"/>
                    <a:pt x="38" y="40"/>
                    <a:pt x="38" y="45"/>
                  </a:cubicBezTo>
                  <a:cubicBezTo>
                    <a:pt x="38" y="53"/>
                    <a:pt x="31" y="60"/>
                    <a:pt x="17" y="60"/>
                  </a:cubicBezTo>
                  <a:cubicBezTo>
                    <a:pt x="6" y="60"/>
                    <a:pt x="0" y="55"/>
                    <a:pt x="0" y="49"/>
                  </a:cubicBezTo>
                  <a:cubicBezTo>
                    <a:pt x="0" y="46"/>
                    <a:pt x="2" y="42"/>
                    <a:pt x="6" y="39"/>
                  </a:cubicBezTo>
                  <a:cubicBezTo>
                    <a:pt x="11" y="36"/>
                    <a:pt x="18" y="36"/>
                    <a:pt x="21" y="36"/>
                  </a:cubicBezTo>
                  <a:cubicBezTo>
                    <a:pt x="20" y="34"/>
                    <a:pt x="19" y="33"/>
                    <a:pt x="19" y="31"/>
                  </a:cubicBezTo>
                  <a:cubicBezTo>
                    <a:pt x="19" y="29"/>
                    <a:pt x="19" y="28"/>
                    <a:pt x="20" y="27"/>
                  </a:cubicBezTo>
                  <a:cubicBezTo>
                    <a:pt x="19" y="28"/>
                    <a:pt x="18" y="28"/>
                    <a:pt x="17" y="28"/>
                  </a:cubicBezTo>
                  <a:cubicBezTo>
                    <a:pt x="9" y="28"/>
                    <a:pt x="4" y="21"/>
                    <a:pt x="4" y="15"/>
                  </a:cubicBezTo>
                  <a:cubicBezTo>
                    <a:pt x="4" y="12"/>
                    <a:pt x="6" y="8"/>
                    <a:pt x="9" y="5"/>
                  </a:cubicBezTo>
                  <a:cubicBezTo>
                    <a:pt x="14" y="1"/>
                    <a:pt x="19" y="0"/>
                    <a:pt x="23" y="0"/>
                  </a:cubicBezTo>
                  <a:cubicBezTo>
                    <a:pt x="39" y="0"/>
                    <a:pt x="39" y="0"/>
                    <a:pt x="39" y="0"/>
                  </a:cubicBezTo>
                  <a:cubicBezTo>
                    <a:pt x="34" y="3"/>
                    <a:pt x="34" y="3"/>
                    <a:pt x="34" y="3"/>
                  </a:cubicBezTo>
                  <a:lnTo>
                    <a:pt x="30" y="3"/>
                  </a:lnTo>
                  <a:close/>
                  <a:moveTo>
                    <a:pt x="24" y="38"/>
                  </a:moveTo>
                  <a:cubicBezTo>
                    <a:pt x="23" y="38"/>
                    <a:pt x="23" y="38"/>
                    <a:pt x="22" y="38"/>
                  </a:cubicBezTo>
                  <a:cubicBezTo>
                    <a:pt x="21" y="38"/>
                    <a:pt x="17" y="38"/>
                    <a:pt x="14" y="39"/>
                  </a:cubicBezTo>
                  <a:cubicBezTo>
                    <a:pt x="12" y="40"/>
                    <a:pt x="7" y="42"/>
                    <a:pt x="7" y="47"/>
                  </a:cubicBezTo>
                  <a:cubicBezTo>
                    <a:pt x="7" y="53"/>
                    <a:pt x="13" y="57"/>
                    <a:pt x="21" y="57"/>
                  </a:cubicBezTo>
                  <a:cubicBezTo>
                    <a:pt x="29" y="57"/>
                    <a:pt x="33" y="53"/>
                    <a:pt x="33" y="49"/>
                  </a:cubicBezTo>
                  <a:cubicBezTo>
                    <a:pt x="33" y="45"/>
                    <a:pt x="30" y="42"/>
                    <a:pt x="24" y="38"/>
                  </a:cubicBezTo>
                  <a:close/>
                  <a:moveTo>
                    <a:pt x="26" y="23"/>
                  </a:moveTo>
                  <a:cubicBezTo>
                    <a:pt x="28" y="21"/>
                    <a:pt x="28" y="19"/>
                    <a:pt x="28" y="17"/>
                  </a:cubicBezTo>
                  <a:cubicBezTo>
                    <a:pt x="28" y="12"/>
                    <a:pt x="25" y="3"/>
                    <a:pt x="18" y="3"/>
                  </a:cubicBezTo>
                  <a:cubicBezTo>
                    <a:pt x="16" y="3"/>
                    <a:pt x="14" y="4"/>
                    <a:pt x="13" y="6"/>
                  </a:cubicBezTo>
                  <a:cubicBezTo>
                    <a:pt x="11" y="7"/>
                    <a:pt x="11" y="9"/>
                    <a:pt x="11" y="11"/>
                  </a:cubicBezTo>
                  <a:cubicBezTo>
                    <a:pt x="11" y="17"/>
                    <a:pt x="14" y="25"/>
                    <a:pt x="21" y="25"/>
                  </a:cubicBezTo>
                  <a:cubicBezTo>
                    <a:pt x="23" y="25"/>
                    <a:pt x="25" y="24"/>
                    <a:pt x="26" y="2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6" name="Freeform 9"/>
            <p:cNvSpPr>
              <a:spLocks noEditPoints="1"/>
            </p:cNvSpPr>
            <p:nvPr userDrawn="1"/>
          </p:nvSpPr>
          <p:spPr bwMode="auto">
            <a:xfrm>
              <a:off x="8524876" y="6629400"/>
              <a:ext cx="147638"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0"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7" name="Freeform 10"/>
            <p:cNvSpPr>
              <a:spLocks noEditPoints="1"/>
            </p:cNvSpPr>
            <p:nvPr userDrawn="1"/>
          </p:nvSpPr>
          <p:spPr bwMode="auto">
            <a:xfrm>
              <a:off x="8367713" y="6629400"/>
              <a:ext cx="146050"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1"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8" name="Freeform 11"/>
            <p:cNvSpPr>
              <a:spLocks/>
            </p:cNvSpPr>
            <p:nvPr userDrawn="1"/>
          </p:nvSpPr>
          <p:spPr bwMode="auto">
            <a:xfrm>
              <a:off x="8158163" y="6573838"/>
              <a:ext cx="198438" cy="201612"/>
            </a:xfrm>
            <a:custGeom>
              <a:avLst/>
              <a:gdLst/>
              <a:ahLst/>
              <a:cxnLst>
                <a:cxn ang="0">
                  <a:pos x="51" y="50"/>
                </a:cxn>
                <a:cxn ang="0">
                  <a:pos x="40" y="53"/>
                </a:cxn>
                <a:cxn ang="0">
                  <a:pos x="28" y="54"/>
                </a:cxn>
                <a:cxn ang="0">
                  <a:pos x="0" y="27"/>
                </a:cxn>
                <a:cxn ang="0">
                  <a:pos x="30" y="0"/>
                </a:cxn>
                <a:cxn ang="0">
                  <a:pos x="41" y="1"/>
                </a:cxn>
                <a:cxn ang="0">
                  <a:pos x="51" y="6"/>
                </a:cxn>
                <a:cxn ang="0">
                  <a:pos x="45" y="12"/>
                </a:cxn>
                <a:cxn ang="0">
                  <a:pos x="42" y="12"/>
                </a:cxn>
                <a:cxn ang="0">
                  <a:pos x="44" y="9"/>
                </a:cxn>
                <a:cxn ang="0">
                  <a:pos x="28" y="2"/>
                </a:cxn>
                <a:cxn ang="0">
                  <a:pos x="8" y="24"/>
                </a:cxn>
                <a:cxn ang="0">
                  <a:pos x="34" y="51"/>
                </a:cxn>
                <a:cxn ang="0">
                  <a:pos x="43" y="49"/>
                </a:cxn>
                <a:cxn ang="0">
                  <a:pos x="43" y="37"/>
                </a:cxn>
                <a:cxn ang="0">
                  <a:pos x="32" y="38"/>
                </a:cxn>
                <a:cxn ang="0">
                  <a:pos x="38" y="35"/>
                </a:cxn>
                <a:cxn ang="0">
                  <a:pos x="53" y="35"/>
                </a:cxn>
                <a:cxn ang="0">
                  <a:pos x="52" y="37"/>
                </a:cxn>
                <a:cxn ang="0">
                  <a:pos x="51" y="38"/>
                </a:cxn>
                <a:cxn ang="0">
                  <a:pos x="51" y="41"/>
                </a:cxn>
                <a:cxn ang="0">
                  <a:pos x="51" y="50"/>
                </a:cxn>
              </a:cxnLst>
              <a:rect l="0" t="0" r="r" b="b"/>
              <a:pathLst>
                <a:path w="53" h="54">
                  <a:moveTo>
                    <a:pt x="51" y="50"/>
                  </a:moveTo>
                  <a:cubicBezTo>
                    <a:pt x="40" y="53"/>
                    <a:pt x="40" y="53"/>
                    <a:pt x="40" y="53"/>
                  </a:cubicBezTo>
                  <a:cubicBezTo>
                    <a:pt x="36" y="53"/>
                    <a:pt x="32" y="54"/>
                    <a:pt x="28" y="54"/>
                  </a:cubicBezTo>
                  <a:cubicBezTo>
                    <a:pt x="8" y="54"/>
                    <a:pt x="0" y="39"/>
                    <a:pt x="0" y="27"/>
                  </a:cubicBezTo>
                  <a:cubicBezTo>
                    <a:pt x="0" y="13"/>
                    <a:pt x="11" y="0"/>
                    <a:pt x="30" y="0"/>
                  </a:cubicBezTo>
                  <a:cubicBezTo>
                    <a:pt x="34" y="0"/>
                    <a:pt x="37" y="0"/>
                    <a:pt x="41" y="1"/>
                  </a:cubicBezTo>
                  <a:cubicBezTo>
                    <a:pt x="46" y="3"/>
                    <a:pt x="49" y="5"/>
                    <a:pt x="51" y="6"/>
                  </a:cubicBezTo>
                  <a:cubicBezTo>
                    <a:pt x="45" y="12"/>
                    <a:pt x="45" y="12"/>
                    <a:pt x="45" y="12"/>
                  </a:cubicBezTo>
                  <a:cubicBezTo>
                    <a:pt x="42" y="12"/>
                    <a:pt x="42" y="12"/>
                    <a:pt x="42" y="12"/>
                  </a:cubicBezTo>
                  <a:cubicBezTo>
                    <a:pt x="44" y="9"/>
                    <a:pt x="44" y="9"/>
                    <a:pt x="44" y="9"/>
                  </a:cubicBezTo>
                  <a:cubicBezTo>
                    <a:pt x="41" y="7"/>
                    <a:pt x="37" y="2"/>
                    <a:pt x="28" y="2"/>
                  </a:cubicBezTo>
                  <a:cubicBezTo>
                    <a:pt x="16" y="2"/>
                    <a:pt x="8" y="11"/>
                    <a:pt x="8" y="24"/>
                  </a:cubicBezTo>
                  <a:cubicBezTo>
                    <a:pt x="8" y="38"/>
                    <a:pt x="18" y="51"/>
                    <a:pt x="34" y="51"/>
                  </a:cubicBezTo>
                  <a:cubicBezTo>
                    <a:pt x="38" y="51"/>
                    <a:pt x="41" y="50"/>
                    <a:pt x="43" y="49"/>
                  </a:cubicBezTo>
                  <a:cubicBezTo>
                    <a:pt x="43" y="37"/>
                    <a:pt x="43" y="37"/>
                    <a:pt x="43" y="37"/>
                  </a:cubicBezTo>
                  <a:cubicBezTo>
                    <a:pt x="32" y="38"/>
                    <a:pt x="32" y="38"/>
                    <a:pt x="32" y="38"/>
                  </a:cubicBezTo>
                  <a:cubicBezTo>
                    <a:pt x="38" y="35"/>
                    <a:pt x="38" y="35"/>
                    <a:pt x="38" y="35"/>
                  </a:cubicBezTo>
                  <a:cubicBezTo>
                    <a:pt x="53" y="35"/>
                    <a:pt x="53" y="35"/>
                    <a:pt x="53" y="35"/>
                  </a:cubicBezTo>
                  <a:cubicBezTo>
                    <a:pt x="52" y="37"/>
                    <a:pt x="52" y="37"/>
                    <a:pt x="52" y="37"/>
                  </a:cubicBezTo>
                  <a:cubicBezTo>
                    <a:pt x="51" y="37"/>
                    <a:pt x="51" y="37"/>
                    <a:pt x="51" y="38"/>
                  </a:cubicBezTo>
                  <a:cubicBezTo>
                    <a:pt x="51" y="38"/>
                    <a:pt x="51" y="41"/>
                    <a:pt x="51" y="41"/>
                  </a:cubicBezTo>
                  <a:lnTo>
                    <a:pt x="51"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gr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3">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687591421"/>
      </p:ext>
    </p:extLst>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4">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944406620"/>
      </p:ext>
    </p:extLst>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5">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19364" y="6435245"/>
            <a:ext cx="5673441" cy="365125"/>
          </a:xfrm>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29733975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STATEMENT SLIDE: Internal BLACK with WHITE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RIGHT, Text on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LEFT, Text on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48768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4400" y="3352800"/>
            <a:ext cx="7315200" cy="1524000"/>
          </a:xfrm>
          <a:prstGeom prst="rect">
            <a:avLst/>
          </a:prstGeom>
        </p:spPr>
        <p:txBody>
          <a:bodyPr>
            <a:normAutofit/>
          </a:bodyPr>
          <a:lstStyle>
            <a:lvl1pPr marL="0" indent="0" algn="ctr">
              <a:buNone/>
              <a:defRPr sz="4000" b="1" baseline="0">
                <a:solidFill>
                  <a:schemeClr val="tx1">
                    <a:lumMod val="65000"/>
                    <a:lumOff val="35000"/>
                  </a:schemeClr>
                </a:solidFill>
                <a:latin typeface="Arial" pitchFamily="34" charset="0"/>
                <a:cs typeface="Arial" pitchFamily="34" charset="0"/>
              </a:defRPr>
            </a:lvl1pPr>
            <a:lvl2pPr>
              <a:defRPr sz="2200">
                <a:solidFill>
                  <a:schemeClr val="tx1">
                    <a:lumMod val="50000"/>
                    <a:lumOff val="50000"/>
                  </a:schemeClr>
                </a:solidFill>
                <a:latin typeface="Arial" pitchFamily="34" charset="0"/>
                <a:cs typeface="Arial" pitchFamily="34" charset="0"/>
              </a:defRPr>
            </a:lvl2pPr>
            <a:lvl3pPr>
              <a:buNone/>
              <a:defRPr sz="18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a:t>
            </a: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ullet and Image">
    <p:spTree>
      <p:nvGrpSpPr>
        <p:cNvPr id="1" name=""/>
        <p:cNvGrpSpPr/>
        <p:nvPr/>
      </p:nvGrpSpPr>
      <p:grpSpPr>
        <a:xfrm>
          <a:off x="0" y="0"/>
          <a:ext cx="0" cy="0"/>
          <a:chOff x="0" y="0"/>
          <a:chExt cx="0" cy="0"/>
        </a:xfrm>
      </p:grpSpPr>
      <p:pic>
        <p:nvPicPr>
          <p:cNvPr id="16" name="Picture 2"/>
          <p:cNvPicPr>
            <a:picLocks noChangeAspect="1" noChangeArrowheads="1"/>
          </p:cNvPicPr>
          <p:nvPr userDrawn="1"/>
        </p:nvPicPr>
        <p:blipFill>
          <a:blip r:embed="rId2" cstate="print"/>
          <a:srcRect l="616" t="790" r="821" b="648"/>
          <a:stretch>
            <a:fillRect/>
          </a:stretch>
        </p:blipFill>
        <p:spPr bwMode="auto">
          <a:xfrm>
            <a:off x="0" y="0"/>
            <a:ext cx="9144000" cy="6520323"/>
          </a:xfrm>
          <a:prstGeom prst="rect">
            <a:avLst/>
          </a:prstGeom>
          <a:noFill/>
          <a:ln w="9525">
            <a:noFill/>
            <a:miter lim="800000"/>
            <a:headEnd/>
            <a:tailEnd/>
          </a:ln>
          <a:effectLst/>
        </p:spPr>
      </p:pic>
      <p:sp>
        <p:nvSpPr>
          <p:cNvPr id="3" name="Text Placeholder 2"/>
          <p:cNvSpPr>
            <a:spLocks noGrp="1"/>
          </p:cNvSpPr>
          <p:nvPr>
            <p:ph type="body" idx="1" hasCustomPrompt="1"/>
          </p:nvPr>
        </p:nvSpPr>
        <p:spPr>
          <a:xfrm>
            <a:off x="457200" y="1021890"/>
            <a:ext cx="4040188" cy="639762"/>
          </a:xfrm>
        </p:spPr>
        <p:txBody>
          <a:bodyPr anchor="t">
            <a:normAutofit/>
          </a:bodyPr>
          <a:lstStyle>
            <a:lvl1pPr marL="0" indent="0">
              <a:buNone/>
              <a:defRPr sz="2000" b="1">
                <a:solidFill>
                  <a:srgbClr val="3369E8"/>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4645025" y="1676400"/>
            <a:ext cx="4041775" cy="4602163"/>
          </a:xfrm>
        </p:spPr>
        <p:txBody>
          <a:bodyPr/>
          <a:lstStyle>
            <a:lvl1pPr>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image goes here</a:t>
            </a:r>
            <a:endParaRPr lang="en-US" dirty="0"/>
          </a:p>
        </p:txBody>
      </p:sp>
      <p:sp>
        <p:nvSpPr>
          <p:cNvPr id="14" name="Title Placeholder 1"/>
          <p:cNvSpPr>
            <a:spLocks noGrp="1"/>
          </p:cNvSpPr>
          <p:nvPr>
            <p:ph type="title" hasCustomPrompt="1"/>
          </p:nvPr>
        </p:nvSpPr>
        <p:spPr>
          <a:xfrm>
            <a:off x="457200" y="95864"/>
            <a:ext cx="8229600" cy="99551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15" name="Content Placeholder 2"/>
          <p:cNvSpPr>
            <a:spLocks noGrp="1"/>
          </p:cNvSpPr>
          <p:nvPr>
            <p:ph idx="10" hasCustomPrompt="1"/>
          </p:nvPr>
        </p:nvSpPr>
        <p:spPr>
          <a:xfrm>
            <a:off x="457200" y="1543851"/>
            <a:ext cx="3982065" cy="4846320"/>
          </a:xfrm>
          <a:noFill/>
          <a:ln w="9525">
            <a:noFill/>
            <a:miter lim="800000"/>
            <a:headEnd/>
            <a:tailEnd/>
          </a:ln>
          <a:effectLst/>
        </p:spPr>
        <p:txBody>
          <a:bodyPr vert="horz" wrap="square" lIns="91440" tIns="45720" rIns="91440" bIns="45720" numCol="1" rtlCol="0" anchor="t" anchorCtr="0" compatLnSpc="1">
            <a:prstTxWarp prst="textNoShape">
              <a:avLst/>
            </a:prstTxWarp>
            <a:normAutofit/>
          </a:bodyPr>
          <a:lstStyle>
            <a:lvl1pPr marL="169863" indent="-169863" algn="l" defTabSz="914400" rtl="0" eaLnBrk="1" fontAlgn="base" latinLnBrk="0" hangingPunct="1">
              <a:lnSpc>
                <a:spcPct val="100000"/>
              </a:lnSpc>
              <a:spcBef>
                <a:spcPts val="600"/>
              </a:spcBef>
              <a:spcAft>
                <a:spcPts val="0"/>
              </a:spcAft>
              <a:buClr>
                <a:srgbClr val="808388"/>
              </a:buClr>
              <a:buFont typeface="Arial" pitchFamily="34" charset="0"/>
              <a:defRPr lang="en-US" sz="2000" kern="1200" smtClean="0">
                <a:solidFill>
                  <a:srgbClr val="808388"/>
                </a:solidFill>
                <a:latin typeface="+mn-lt"/>
                <a:ea typeface="+mn-ea"/>
                <a:cs typeface="+mn-cs"/>
              </a:defRPr>
            </a:lvl1pPr>
            <a:lvl2pPr marL="511175" indent="-223838" algn="l" defTabSz="914400" rtl="0" eaLnBrk="1" fontAlgn="base" latinLnBrk="0" hangingPunct="1">
              <a:lnSpc>
                <a:spcPct val="100000"/>
              </a:lnSpc>
              <a:spcBef>
                <a:spcPts val="540"/>
              </a:spcBef>
              <a:spcAft>
                <a:spcPts val="0"/>
              </a:spcAft>
              <a:buClr>
                <a:srgbClr val="808388"/>
              </a:buClr>
              <a:buFont typeface="Arial" pitchFamily="34" charset="0"/>
              <a:defRPr lang="en-US" sz="1800" kern="1200" smtClean="0">
                <a:solidFill>
                  <a:srgbClr val="808388"/>
                </a:solidFill>
                <a:latin typeface="+mn-lt"/>
                <a:ea typeface="+mn-ea"/>
                <a:cs typeface="+mn-cs"/>
              </a:defRPr>
            </a:lvl2pPr>
            <a:lvl3pPr marL="858838" indent="-173038" algn="l" defTabSz="914400" rtl="0" eaLnBrk="1" fontAlgn="base" latinLnBrk="0" hangingPunct="1">
              <a:lnSpc>
                <a:spcPct val="100000"/>
              </a:lnSpc>
              <a:spcBef>
                <a:spcPts val="480"/>
              </a:spcBef>
              <a:spcAft>
                <a:spcPts val="0"/>
              </a:spcAft>
              <a:buClr>
                <a:srgbClr val="808388"/>
              </a:buClr>
              <a:buFont typeface="Arial" pitchFamily="34" charset="0"/>
              <a:defRPr lang="en-US" sz="1600" kern="1200" smtClean="0">
                <a:solidFill>
                  <a:srgbClr val="808388"/>
                </a:solidFill>
                <a:latin typeface="+mn-lt"/>
                <a:ea typeface="+mn-ea"/>
                <a:cs typeface="+mn-cs"/>
              </a:defRPr>
            </a:lvl3pPr>
            <a:lvl4pPr marL="1197864" indent="-169863" algn="l" defTabSz="914400" rtl="0" eaLnBrk="1" fontAlgn="base" latinLnBrk="0" hangingPunct="1">
              <a:lnSpc>
                <a:spcPct val="100000"/>
              </a:lnSpc>
              <a:spcBef>
                <a:spcPts val="430"/>
              </a:spcBef>
              <a:spcAft>
                <a:spcPts val="0"/>
              </a:spcAft>
              <a:buClr>
                <a:srgbClr val="808388"/>
              </a:buClr>
              <a:buFont typeface="Arial" pitchFamily="34" charset="0"/>
              <a:defRPr lang="en-US" sz="1400" kern="1200" smtClean="0">
                <a:solidFill>
                  <a:srgbClr val="808388"/>
                </a:solidFill>
                <a:latin typeface="+mn-lt"/>
                <a:ea typeface="+mn-ea"/>
                <a:cs typeface="+mn-cs"/>
              </a:defRPr>
            </a:lvl4pPr>
            <a:lvl5pPr marL="1545336" indent="-169863" algn="l" defTabSz="914400" rtl="0" eaLnBrk="1" fontAlgn="base" latinLnBrk="0" hangingPunct="1">
              <a:lnSpc>
                <a:spcPct val="100000"/>
              </a:lnSpc>
              <a:spcBef>
                <a:spcPts val="430"/>
              </a:spcBef>
              <a:spcAft>
                <a:spcPts val="0"/>
              </a:spcAft>
              <a:buClr>
                <a:srgbClr val="808388"/>
              </a:buClr>
              <a:buFont typeface="Arial" pitchFamily="34" charset="0"/>
              <a:buChar char="•"/>
              <a:defRPr lang="en-US" sz="1400" kern="1200" dirty="0" smtClean="0">
                <a:solidFill>
                  <a:srgbClr val="808388"/>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3" name="Picture 3" descr="C:\Users\Jonathan.DUARTE\Desktop\gradientstrip.png"/>
          <p:cNvPicPr>
            <a:picLocks noChangeAspect="1" noChangeArrowheads="1"/>
          </p:cNvPicPr>
          <p:nvPr userDrawn="1"/>
        </p:nvPicPr>
        <p:blipFill>
          <a:blip r:embed="rId3" cstate="print"/>
          <a:srcRect/>
          <a:stretch>
            <a:fillRect/>
          </a:stretch>
        </p:blipFill>
        <p:spPr bwMode="auto">
          <a:xfrm>
            <a:off x="0" y="6467475"/>
            <a:ext cx="9144000" cy="390525"/>
          </a:xfrm>
          <a:prstGeom prst="rect">
            <a:avLst/>
          </a:prstGeom>
          <a:noFill/>
        </p:spPr>
      </p:pic>
      <p:sp>
        <p:nvSpPr>
          <p:cNvPr id="24" name="Slide Number Placeholder 5"/>
          <p:cNvSpPr txBox="1">
            <a:spLocks/>
          </p:cNvSpPr>
          <p:nvPr userDrawn="1"/>
        </p:nvSpPr>
        <p:spPr bwMode="white">
          <a:xfrm>
            <a:off x="457200" y="6498590"/>
            <a:ext cx="396240" cy="365125"/>
          </a:xfrm>
          <a:prstGeom prst="rect">
            <a:avLst/>
          </a:prstGeom>
        </p:spPr>
        <p:txBody>
          <a:bodyPr vert="horz" lIns="91440" tIns="45720" rIns="91440" bIns="45720" rtlCol="0" anchor="ctr"/>
          <a:lstStyle>
            <a:lvl1pPr>
              <a:defRPr>
                <a:solidFill>
                  <a:schemeClr val="accent5"/>
                </a:solidFill>
              </a:defRPr>
            </a:lvl1pPr>
          </a:lstStyle>
          <a:p>
            <a:pPr defTabSz="914400">
              <a:defRPr/>
            </a:pPr>
            <a:fld id="{67388207-5531-463E-8215-A9779B948CFF}" type="slidenum">
              <a:rPr lang="en-US" sz="900" smtClean="0">
                <a:solidFill>
                  <a:srgbClr val="028EEE"/>
                </a:solidFill>
              </a:rPr>
              <a:pPr defTabSz="914400">
                <a:defRPr/>
              </a:pPr>
              <a:t>‹#›</a:t>
            </a:fld>
            <a:endParaRPr lang="en-US" sz="900">
              <a:solidFill>
                <a:srgbClr val="028EEE"/>
              </a:solidFill>
            </a:endParaRPr>
          </a:p>
        </p:txBody>
      </p:sp>
      <p:sp>
        <p:nvSpPr>
          <p:cNvPr id="25" name="Footer Placeholder 4"/>
          <p:cNvSpPr txBox="1">
            <a:spLocks/>
          </p:cNvSpPr>
          <p:nvPr userDrawn="1"/>
        </p:nvSpPr>
        <p:spPr bwMode="white">
          <a:xfrm>
            <a:off x="685800" y="6498590"/>
            <a:ext cx="2895600" cy="365125"/>
          </a:xfrm>
          <a:prstGeom prst="rect">
            <a:avLst/>
          </a:prstGeom>
        </p:spPr>
        <p:txBody>
          <a:bodyPr vert="horz" lIns="91440" tIns="45720" rIns="91440" bIns="45720" rtlCol="0" anchor="ctr"/>
          <a:lstStyle>
            <a:lvl1pPr>
              <a:defRPr>
                <a:solidFill>
                  <a:schemeClr val="accent5"/>
                </a:solidFill>
              </a:defRPr>
            </a:lvl1pPr>
          </a:lstStyle>
          <a:p>
            <a:pPr defTabSz="914400">
              <a:defRPr/>
            </a:pPr>
            <a:r>
              <a:rPr lang="en-US" sz="900" dirty="0" smtClean="0">
                <a:solidFill>
                  <a:srgbClr val="028EEE"/>
                </a:solidFill>
              </a:rPr>
              <a:t>Google confidential</a:t>
            </a:r>
            <a:endParaRPr lang="en-US" sz="900" dirty="0">
              <a:solidFill>
                <a:srgbClr val="028EEE"/>
              </a:solidFill>
            </a:endParaRPr>
          </a:p>
        </p:txBody>
      </p:sp>
      <p:grpSp>
        <p:nvGrpSpPr>
          <p:cNvPr id="2" name="Group 25"/>
          <p:cNvGrpSpPr/>
          <p:nvPr userDrawn="1"/>
        </p:nvGrpSpPr>
        <p:grpSpPr>
          <a:xfrm>
            <a:off x="8341519" y="6580874"/>
            <a:ext cx="650080" cy="221722"/>
            <a:chOff x="8158163" y="6554788"/>
            <a:chExt cx="889000" cy="303212"/>
          </a:xfrm>
        </p:grpSpPr>
        <p:sp>
          <p:nvSpPr>
            <p:cNvPr id="27" name="AutoShape 4"/>
            <p:cNvSpPr>
              <a:spLocks noChangeAspect="1" noChangeArrowheads="1" noTextEdit="1"/>
            </p:cNvSpPr>
            <p:nvPr userDrawn="1"/>
          </p:nvSpPr>
          <p:spPr bwMode="auto">
            <a:xfrm>
              <a:off x="8158163" y="6554788"/>
              <a:ext cx="889000" cy="30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8" name="Freeform 6"/>
            <p:cNvSpPr>
              <a:spLocks noEditPoints="1"/>
            </p:cNvSpPr>
            <p:nvPr userDrawn="1"/>
          </p:nvSpPr>
          <p:spPr bwMode="auto">
            <a:xfrm>
              <a:off x="8882063" y="6629400"/>
              <a:ext cx="123825" cy="142875"/>
            </a:xfrm>
            <a:custGeom>
              <a:avLst/>
              <a:gdLst/>
              <a:ahLst/>
              <a:cxnLst>
                <a:cxn ang="0">
                  <a:pos x="33" y="32"/>
                </a:cxn>
                <a:cxn ang="0">
                  <a:pos x="29" y="35"/>
                </a:cxn>
                <a:cxn ang="0">
                  <a:pos x="26" y="37"/>
                </a:cxn>
                <a:cxn ang="0">
                  <a:pos x="19" y="38"/>
                </a:cxn>
                <a:cxn ang="0">
                  <a:pos x="8" y="35"/>
                </a:cxn>
                <a:cxn ang="0">
                  <a:pos x="0" y="19"/>
                </a:cxn>
                <a:cxn ang="0">
                  <a:pos x="18" y="0"/>
                </a:cxn>
                <a:cxn ang="0">
                  <a:pos x="26" y="3"/>
                </a:cxn>
                <a:cxn ang="0">
                  <a:pos x="32" y="10"/>
                </a:cxn>
                <a:cxn ang="0">
                  <a:pos x="13" y="18"/>
                </a:cxn>
                <a:cxn ang="0">
                  <a:pos x="7" y="18"/>
                </a:cxn>
                <a:cxn ang="0">
                  <a:pos x="24" y="34"/>
                </a:cxn>
                <a:cxn ang="0">
                  <a:pos x="33" y="32"/>
                </a:cxn>
                <a:cxn ang="0">
                  <a:pos x="33" y="32"/>
                </a:cxn>
                <a:cxn ang="0">
                  <a:pos x="22" y="12"/>
                </a:cxn>
                <a:cxn ang="0">
                  <a:pos x="24" y="10"/>
                </a:cxn>
                <a:cxn ang="0">
                  <a:pos x="16" y="3"/>
                </a:cxn>
                <a:cxn ang="0">
                  <a:pos x="7" y="14"/>
                </a:cxn>
                <a:cxn ang="0">
                  <a:pos x="7" y="18"/>
                </a:cxn>
                <a:cxn ang="0">
                  <a:pos x="22" y="12"/>
                </a:cxn>
              </a:cxnLst>
              <a:rect l="0" t="0" r="r" b="b"/>
              <a:pathLst>
                <a:path w="33" h="38">
                  <a:moveTo>
                    <a:pt x="33" y="32"/>
                  </a:moveTo>
                  <a:cubicBezTo>
                    <a:pt x="29" y="35"/>
                    <a:pt x="29" y="35"/>
                    <a:pt x="29" y="35"/>
                  </a:cubicBezTo>
                  <a:cubicBezTo>
                    <a:pt x="28" y="36"/>
                    <a:pt x="27" y="36"/>
                    <a:pt x="26" y="37"/>
                  </a:cubicBezTo>
                  <a:cubicBezTo>
                    <a:pt x="24" y="38"/>
                    <a:pt x="21" y="38"/>
                    <a:pt x="19" y="38"/>
                  </a:cubicBezTo>
                  <a:cubicBezTo>
                    <a:pt x="16" y="38"/>
                    <a:pt x="12" y="38"/>
                    <a:pt x="8" y="35"/>
                  </a:cubicBezTo>
                  <a:cubicBezTo>
                    <a:pt x="3" y="31"/>
                    <a:pt x="0" y="24"/>
                    <a:pt x="0" y="19"/>
                  </a:cubicBezTo>
                  <a:cubicBezTo>
                    <a:pt x="0" y="6"/>
                    <a:pt x="10" y="0"/>
                    <a:pt x="18" y="0"/>
                  </a:cubicBezTo>
                  <a:cubicBezTo>
                    <a:pt x="21" y="0"/>
                    <a:pt x="24" y="1"/>
                    <a:pt x="26" y="3"/>
                  </a:cubicBezTo>
                  <a:cubicBezTo>
                    <a:pt x="30" y="5"/>
                    <a:pt x="31" y="9"/>
                    <a:pt x="32" y="10"/>
                  </a:cubicBezTo>
                  <a:cubicBezTo>
                    <a:pt x="13" y="18"/>
                    <a:pt x="13" y="18"/>
                    <a:pt x="13" y="18"/>
                  </a:cubicBezTo>
                  <a:cubicBezTo>
                    <a:pt x="7" y="18"/>
                    <a:pt x="7" y="18"/>
                    <a:pt x="7" y="18"/>
                  </a:cubicBezTo>
                  <a:cubicBezTo>
                    <a:pt x="9" y="28"/>
                    <a:pt x="16" y="34"/>
                    <a:pt x="24" y="34"/>
                  </a:cubicBezTo>
                  <a:cubicBezTo>
                    <a:pt x="27" y="34"/>
                    <a:pt x="30" y="33"/>
                    <a:pt x="33" y="32"/>
                  </a:cubicBezTo>
                  <a:cubicBezTo>
                    <a:pt x="33" y="32"/>
                    <a:pt x="33" y="31"/>
                    <a:pt x="33" y="32"/>
                  </a:cubicBezTo>
                  <a:close/>
                  <a:moveTo>
                    <a:pt x="22" y="12"/>
                  </a:moveTo>
                  <a:cubicBezTo>
                    <a:pt x="23" y="11"/>
                    <a:pt x="24" y="11"/>
                    <a:pt x="24" y="10"/>
                  </a:cubicBezTo>
                  <a:cubicBezTo>
                    <a:pt x="24" y="7"/>
                    <a:pt x="20" y="3"/>
                    <a:pt x="16" y="3"/>
                  </a:cubicBezTo>
                  <a:cubicBezTo>
                    <a:pt x="13" y="3"/>
                    <a:pt x="7" y="5"/>
                    <a:pt x="7" y="14"/>
                  </a:cubicBezTo>
                  <a:cubicBezTo>
                    <a:pt x="7" y="15"/>
                    <a:pt x="7" y="17"/>
                    <a:pt x="7" y="18"/>
                  </a:cubicBezTo>
                  <a:lnTo>
                    <a:pt x="22" y="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9" name="Freeform 7"/>
            <p:cNvSpPr>
              <a:spLocks/>
            </p:cNvSpPr>
            <p:nvPr userDrawn="1"/>
          </p:nvSpPr>
          <p:spPr bwMode="auto">
            <a:xfrm>
              <a:off x="8807451" y="6557963"/>
              <a:ext cx="77788" cy="209550"/>
            </a:xfrm>
            <a:custGeom>
              <a:avLst/>
              <a:gdLst/>
              <a:ahLst/>
              <a:cxnLst>
                <a:cxn ang="0">
                  <a:pos x="14" y="50"/>
                </a:cxn>
                <a:cxn ang="0">
                  <a:pos x="17" y="54"/>
                </a:cxn>
                <a:cxn ang="0">
                  <a:pos x="21" y="54"/>
                </a:cxn>
                <a:cxn ang="0">
                  <a:pos x="18" y="56"/>
                </a:cxn>
                <a:cxn ang="0">
                  <a:pos x="4" y="56"/>
                </a:cxn>
                <a:cxn ang="0">
                  <a:pos x="7" y="52"/>
                </a:cxn>
                <a:cxn ang="0">
                  <a:pos x="7" y="50"/>
                </a:cxn>
                <a:cxn ang="0">
                  <a:pos x="7" y="3"/>
                </a:cxn>
                <a:cxn ang="0">
                  <a:pos x="0" y="3"/>
                </a:cxn>
                <a:cxn ang="0">
                  <a:pos x="6" y="0"/>
                </a:cxn>
                <a:cxn ang="0">
                  <a:pos x="18" y="0"/>
                </a:cxn>
                <a:cxn ang="0">
                  <a:pos x="14" y="5"/>
                </a:cxn>
                <a:cxn ang="0">
                  <a:pos x="14" y="50"/>
                </a:cxn>
              </a:cxnLst>
              <a:rect l="0" t="0" r="r" b="b"/>
              <a:pathLst>
                <a:path w="21" h="56">
                  <a:moveTo>
                    <a:pt x="14" y="50"/>
                  </a:moveTo>
                  <a:cubicBezTo>
                    <a:pt x="14" y="53"/>
                    <a:pt x="15" y="54"/>
                    <a:pt x="17" y="54"/>
                  </a:cubicBezTo>
                  <a:cubicBezTo>
                    <a:pt x="19" y="54"/>
                    <a:pt x="20" y="54"/>
                    <a:pt x="21" y="54"/>
                  </a:cubicBezTo>
                  <a:cubicBezTo>
                    <a:pt x="18" y="56"/>
                    <a:pt x="18" y="56"/>
                    <a:pt x="18" y="56"/>
                  </a:cubicBezTo>
                  <a:cubicBezTo>
                    <a:pt x="4" y="56"/>
                    <a:pt x="4" y="56"/>
                    <a:pt x="4" y="56"/>
                  </a:cubicBezTo>
                  <a:cubicBezTo>
                    <a:pt x="6" y="54"/>
                    <a:pt x="7" y="53"/>
                    <a:pt x="7" y="52"/>
                  </a:cubicBezTo>
                  <a:cubicBezTo>
                    <a:pt x="7" y="50"/>
                    <a:pt x="7" y="50"/>
                    <a:pt x="7" y="50"/>
                  </a:cubicBezTo>
                  <a:cubicBezTo>
                    <a:pt x="7" y="3"/>
                    <a:pt x="7" y="3"/>
                    <a:pt x="7" y="3"/>
                  </a:cubicBezTo>
                  <a:cubicBezTo>
                    <a:pt x="0" y="3"/>
                    <a:pt x="0" y="3"/>
                    <a:pt x="0" y="3"/>
                  </a:cubicBezTo>
                  <a:cubicBezTo>
                    <a:pt x="6" y="0"/>
                    <a:pt x="6" y="0"/>
                    <a:pt x="6" y="0"/>
                  </a:cubicBezTo>
                  <a:cubicBezTo>
                    <a:pt x="18" y="0"/>
                    <a:pt x="18" y="0"/>
                    <a:pt x="18" y="0"/>
                  </a:cubicBezTo>
                  <a:cubicBezTo>
                    <a:pt x="15" y="2"/>
                    <a:pt x="14" y="3"/>
                    <a:pt x="14" y="5"/>
                  </a:cubicBezTo>
                  <a:lnTo>
                    <a:pt x="14"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0" name="Freeform 8"/>
            <p:cNvSpPr>
              <a:spLocks noEditPoints="1"/>
            </p:cNvSpPr>
            <p:nvPr userDrawn="1"/>
          </p:nvSpPr>
          <p:spPr bwMode="auto">
            <a:xfrm>
              <a:off x="8667751" y="6632575"/>
              <a:ext cx="146050" cy="225425"/>
            </a:xfrm>
            <a:custGeom>
              <a:avLst/>
              <a:gdLst/>
              <a:ahLst/>
              <a:cxnLst>
                <a:cxn ang="0">
                  <a:pos x="30" y="3"/>
                </a:cxn>
                <a:cxn ang="0">
                  <a:pos x="35" y="14"/>
                </a:cxn>
                <a:cxn ang="0">
                  <a:pos x="29" y="25"/>
                </a:cxn>
                <a:cxn ang="0">
                  <a:pos x="26" y="29"/>
                </a:cxn>
                <a:cxn ang="0">
                  <a:pos x="28" y="32"/>
                </a:cxn>
                <a:cxn ang="0">
                  <a:pos x="31" y="34"/>
                </a:cxn>
                <a:cxn ang="0">
                  <a:pos x="38" y="45"/>
                </a:cxn>
                <a:cxn ang="0">
                  <a:pos x="17" y="60"/>
                </a:cxn>
                <a:cxn ang="0">
                  <a:pos x="0" y="49"/>
                </a:cxn>
                <a:cxn ang="0">
                  <a:pos x="6" y="39"/>
                </a:cxn>
                <a:cxn ang="0">
                  <a:pos x="21" y="36"/>
                </a:cxn>
                <a:cxn ang="0">
                  <a:pos x="19" y="31"/>
                </a:cxn>
                <a:cxn ang="0">
                  <a:pos x="20" y="27"/>
                </a:cxn>
                <a:cxn ang="0">
                  <a:pos x="17" y="28"/>
                </a:cxn>
                <a:cxn ang="0">
                  <a:pos x="4" y="15"/>
                </a:cxn>
                <a:cxn ang="0">
                  <a:pos x="9" y="5"/>
                </a:cxn>
                <a:cxn ang="0">
                  <a:pos x="23" y="0"/>
                </a:cxn>
                <a:cxn ang="0">
                  <a:pos x="39" y="0"/>
                </a:cxn>
                <a:cxn ang="0">
                  <a:pos x="34" y="3"/>
                </a:cxn>
                <a:cxn ang="0">
                  <a:pos x="30" y="3"/>
                </a:cxn>
                <a:cxn ang="0">
                  <a:pos x="24" y="38"/>
                </a:cxn>
                <a:cxn ang="0">
                  <a:pos x="22" y="38"/>
                </a:cxn>
                <a:cxn ang="0">
                  <a:pos x="14" y="39"/>
                </a:cxn>
                <a:cxn ang="0">
                  <a:pos x="7" y="47"/>
                </a:cxn>
                <a:cxn ang="0">
                  <a:pos x="21" y="57"/>
                </a:cxn>
                <a:cxn ang="0">
                  <a:pos x="33" y="49"/>
                </a:cxn>
                <a:cxn ang="0">
                  <a:pos x="24" y="38"/>
                </a:cxn>
                <a:cxn ang="0">
                  <a:pos x="26" y="23"/>
                </a:cxn>
                <a:cxn ang="0">
                  <a:pos x="28" y="17"/>
                </a:cxn>
                <a:cxn ang="0">
                  <a:pos x="18" y="3"/>
                </a:cxn>
                <a:cxn ang="0">
                  <a:pos x="13" y="6"/>
                </a:cxn>
                <a:cxn ang="0">
                  <a:pos x="11" y="11"/>
                </a:cxn>
                <a:cxn ang="0">
                  <a:pos x="21" y="25"/>
                </a:cxn>
                <a:cxn ang="0">
                  <a:pos x="26" y="23"/>
                </a:cxn>
              </a:cxnLst>
              <a:rect l="0" t="0" r="r" b="b"/>
              <a:pathLst>
                <a:path w="39" h="60">
                  <a:moveTo>
                    <a:pt x="30" y="3"/>
                  </a:moveTo>
                  <a:cubicBezTo>
                    <a:pt x="31" y="5"/>
                    <a:pt x="35" y="8"/>
                    <a:pt x="35" y="14"/>
                  </a:cubicBezTo>
                  <a:cubicBezTo>
                    <a:pt x="35" y="20"/>
                    <a:pt x="32" y="22"/>
                    <a:pt x="29" y="25"/>
                  </a:cubicBezTo>
                  <a:cubicBezTo>
                    <a:pt x="28" y="26"/>
                    <a:pt x="26" y="27"/>
                    <a:pt x="26" y="29"/>
                  </a:cubicBezTo>
                  <a:cubicBezTo>
                    <a:pt x="26" y="31"/>
                    <a:pt x="28" y="32"/>
                    <a:pt x="28" y="32"/>
                  </a:cubicBezTo>
                  <a:cubicBezTo>
                    <a:pt x="31" y="34"/>
                    <a:pt x="31" y="34"/>
                    <a:pt x="31" y="34"/>
                  </a:cubicBezTo>
                  <a:cubicBezTo>
                    <a:pt x="35" y="37"/>
                    <a:pt x="38" y="40"/>
                    <a:pt x="38" y="45"/>
                  </a:cubicBezTo>
                  <a:cubicBezTo>
                    <a:pt x="38" y="53"/>
                    <a:pt x="31" y="60"/>
                    <a:pt x="17" y="60"/>
                  </a:cubicBezTo>
                  <a:cubicBezTo>
                    <a:pt x="6" y="60"/>
                    <a:pt x="0" y="55"/>
                    <a:pt x="0" y="49"/>
                  </a:cubicBezTo>
                  <a:cubicBezTo>
                    <a:pt x="0" y="46"/>
                    <a:pt x="2" y="42"/>
                    <a:pt x="6" y="39"/>
                  </a:cubicBezTo>
                  <a:cubicBezTo>
                    <a:pt x="11" y="36"/>
                    <a:pt x="18" y="36"/>
                    <a:pt x="21" y="36"/>
                  </a:cubicBezTo>
                  <a:cubicBezTo>
                    <a:pt x="20" y="34"/>
                    <a:pt x="19" y="33"/>
                    <a:pt x="19" y="31"/>
                  </a:cubicBezTo>
                  <a:cubicBezTo>
                    <a:pt x="19" y="29"/>
                    <a:pt x="19" y="28"/>
                    <a:pt x="20" y="27"/>
                  </a:cubicBezTo>
                  <a:cubicBezTo>
                    <a:pt x="19" y="28"/>
                    <a:pt x="18" y="28"/>
                    <a:pt x="17" y="28"/>
                  </a:cubicBezTo>
                  <a:cubicBezTo>
                    <a:pt x="9" y="28"/>
                    <a:pt x="4" y="21"/>
                    <a:pt x="4" y="15"/>
                  </a:cubicBezTo>
                  <a:cubicBezTo>
                    <a:pt x="4" y="12"/>
                    <a:pt x="6" y="8"/>
                    <a:pt x="9" y="5"/>
                  </a:cubicBezTo>
                  <a:cubicBezTo>
                    <a:pt x="14" y="1"/>
                    <a:pt x="19" y="0"/>
                    <a:pt x="23" y="0"/>
                  </a:cubicBezTo>
                  <a:cubicBezTo>
                    <a:pt x="39" y="0"/>
                    <a:pt x="39" y="0"/>
                    <a:pt x="39" y="0"/>
                  </a:cubicBezTo>
                  <a:cubicBezTo>
                    <a:pt x="34" y="3"/>
                    <a:pt x="34" y="3"/>
                    <a:pt x="34" y="3"/>
                  </a:cubicBezTo>
                  <a:lnTo>
                    <a:pt x="30" y="3"/>
                  </a:lnTo>
                  <a:close/>
                  <a:moveTo>
                    <a:pt x="24" y="38"/>
                  </a:moveTo>
                  <a:cubicBezTo>
                    <a:pt x="23" y="38"/>
                    <a:pt x="23" y="38"/>
                    <a:pt x="22" y="38"/>
                  </a:cubicBezTo>
                  <a:cubicBezTo>
                    <a:pt x="21" y="38"/>
                    <a:pt x="17" y="38"/>
                    <a:pt x="14" y="39"/>
                  </a:cubicBezTo>
                  <a:cubicBezTo>
                    <a:pt x="12" y="40"/>
                    <a:pt x="7" y="42"/>
                    <a:pt x="7" y="47"/>
                  </a:cubicBezTo>
                  <a:cubicBezTo>
                    <a:pt x="7" y="53"/>
                    <a:pt x="13" y="57"/>
                    <a:pt x="21" y="57"/>
                  </a:cubicBezTo>
                  <a:cubicBezTo>
                    <a:pt x="29" y="57"/>
                    <a:pt x="33" y="53"/>
                    <a:pt x="33" y="49"/>
                  </a:cubicBezTo>
                  <a:cubicBezTo>
                    <a:pt x="33" y="45"/>
                    <a:pt x="30" y="42"/>
                    <a:pt x="24" y="38"/>
                  </a:cubicBezTo>
                  <a:close/>
                  <a:moveTo>
                    <a:pt x="26" y="23"/>
                  </a:moveTo>
                  <a:cubicBezTo>
                    <a:pt x="28" y="21"/>
                    <a:pt x="28" y="19"/>
                    <a:pt x="28" y="17"/>
                  </a:cubicBezTo>
                  <a:cubicBezTo>
                    <a:pt x="28" y="12"/>
                    <a:pt x="25" y="3"/>
                    <a:pt x="18" y="3"/>
                  </a:cubicBezTo>
                  <a:cubicBezTo>
                    <a:pt x="16" y="3"/>
                    <a:pt x="14" y="4"/>
                    <a:pt x="13" y="6"/>
                  </a:cubicBezTo>
                  <a:cubicBezTo>
                    <a:pt x="11" y="7"/>
                    <a:pt x="11" y="9"/>
                    <a:pt x="11" y="11"/>
                  </a:cubicBezTo>
                  <a:cubicBezTo>
                    <a:pt x="11" y="17"/>
                    <a:pt x="14" y="25"/>
                    <a:pt x="21" y="25"/>
                  </a:cubicBezTo>
                  <a:cubicBezTo>
                    <a:pt x="23" y="25"/>
                    <a:pt x="25" y="24"/>
                    <a:pt x="26" y="2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1" name="Freeform 9"/>
            <p:cNvSpPr>
              <a:spLocks noEditPoints="1"/>
            </p:cNvSpPr>
            <p:nvPr userDrawn="1"/>
          </p:nvSpPr>
          <p:spPr bwMode="auto">
            <a:xfrm>
              <a:off x="8524876" y="6629400"/>
              <a:ext cx="147638"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0"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2" name="Freeform 10"/>
            <p:cNvSpPr>
              <a:spLocks noEditPoints="1"/>
            </p:cNvSpPr>
            <p:nvPr userDrawn="1"/>
          </p:nvSpPr>
          <p:spPr bwMode="auto">
            <a:xfrm>
              <a:off x="8367713" y="6629400"/>
              <a:ext cx="146050"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1"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3" name="Freeform 11"/>
            <p:cNvSpPr>
              <a:spLocks/>
            </p:cNvSpPr>
            <p:nvPr userDrawn="1"/>
          </p:nvSpPr>
          <p:spPr bwMode="auto">
            <a:xfrm>
              <a:off x="8158163" y="6573838"/>
              <a:ext cx="198438" cy="201612"/>
            </a:xfrm>
            <a:custGeom>
              <a:avLst/>
              <a:gdLst/>
              <a:ahLst/>
              <a:cxnLst>
                <a:cxn ang="0">
                  <a:pos x="51" y="50"/>
                </a:cxn>
                <a:cxn ang="0">
                  <a:pos x="40" y="53"/>
                </a:cxn>
                <a:cxn ang="0">
                  <a:pos x="28" y="54"/>
                </a:cxn>
                <a:cxn ang="0">
                  <a:pos x="0" y="27"/>
                </a:cxn>
                <a:cxn ang="0">
                  <a:pos x="30" y="0"/>
                </a:cxn>
                <a:cxn ang="0">
                  <a:pos x="41" y="1"/>
                </a:cxn>
                <a:cxn ang="0">
                  <a:pos x="51" y="6"/>
                </a:cxn>
                <a:cxn ang="0">
                  <a:pos x="45" y="12"/>
                </a:cxn>
                <a:cxn ang="0">
                  <a:pos x="42" y="12"/>
                </a:cxn>
                <a:cxn ang="0">
                  <a:pos x="44" y="9"/>
                </a:cxn>
                <a:cxn ang="0">
                  <a:pos x="28" y="2"/>
                </a:cxn>
                <a:cxn ang="0">
                  <a:pos x="8" y="24"/>
                </a:cxn>
                <a:cxn ang="0">
                  <a:pos x="34" y="51"/>
                </a:cxn>
                <a:cxn ang="0">
                  <a:pos x="43" y="49"/>
                </a:cxn>
                <a:cxn ang="0">
                  <a:pos x="43" y="37"/>
                </a:cxn>
                <a:cxn ang="0">
                  <a:pos x="32" y="38"/>
                </a:cxn>
                <a:cxn ang="0">
                  <a:pos x="38" y="35"/>
                </a:cxn>
                <a:cxn ang="0">
                  <a:pos x="53" y="35"/>
                </a:cxn>
                <a:cxn ang="0">
                  <a:pos x="52" y="37"/>
                </a:cxn>
                <a:cxn ang="0">
                  <a:pos x="51" y="38"/>
                </a:cxn>
                <a:cxn ang="0">
                  <a:pos x="51" y="41"/>
                </a:cxn>
                <a:cxn ang="0">
                  <a:pos x="51" y="50"/>
                </a:cxn>
              </a:cxnLst>
              <a:rect l="0" t="0" r="r" b="b"/>
              <a:pathLst>
                <a:path w="53" h="54">
                  <a:moveTo>
                    <a:pt x="51" y="50"/>
                  </a:moveTo>
                  <a:cubicBezTo>
                    <a:pt x="40" y="53"/>
                    <a:pt x="40" y="53"/>
                    <a:pt x="40" y="53"/>
                  </a:cubicBezTo>
                  <a:cubicBezTo>
                    <a:pt x="36" y="53"/>
                    <a:pt x="32" y="54"/>
                    <a:pt x="28" y="54"/>
                  </a:cubicBezTo>
                  <a:cubicBezTo>
                    <a:pt x="8" y="54"/>
                    <a:pt x="0" y="39"/>
                    <a:pt x="0" y="27"/>
                  </a:cubicBezTo>
                  <a:cubicBezTo>
                    <a:pt x="0" y="13"/>
                    <a:pt x="11" y="0"/>
                    <a:pt x="30" y="0"/>
                  </a:cubicBezTo>
                  <a:cubicBezTo>
                    <a:pt x="34" y="0"/>
                    <a:pt x="37" y="0"/>
                    <a:pt x="41" y="1"/>
                  </a:cubicBezTo>
                  <a:cubicBezTo>
                    <a:pt x="46" y="3"/>
                    <a:pt x="49" y="5"/>
                    <a:pt x="51" y="6"/>
                  </a:cubicBezTo>
                  <a:cubicBezTo>
                    <a:pt x="45" y="12"/>
                    <a:pt x="45" y="12"/>
                    <a:pt x="45" y="12"/>
                  </a:cubicBezTo>
                  <a:cubicBezTo>
                    <a:pt x="42" y="12"/>
                    <a:pt x="42" y="12"/>
                    <a:pt x="42" y="12"/>
                  </a:cubicBezTo>
                  <a:cubicBezTo>
                    <a:pt x="44" y="9"/>
                    <a:pt x="44" y="9"/>
                    <a:pt x="44" y="9"/>
                  </a:cubicBezTo>
                  <a:cubicBezTo>
                    <a:pt x="41" y="7"/>
                    <a:pt x="37" y="2"/>
                    <a:pt x="28" y="2"/>
                  </a:cubicBezTo>
                  <a:cubicBezTo>
                    <a:pt x="16" y="2"/>
                    <a:pt x="8" y="11"/>
                    <a:pt x="8" y="24"/>
                  </a:cubicBezTo>
                  <a:cubicBezTo>
                    <a:pt x="8" y="38"/>
                    <a:pt x="18" y="51"/>
                    <a:pt x="34" y="51"/>
                  </a:cubicBezTo>
                  <a:cubicBezTo>
                    <a:pt x="38" y="51"/>
                    <a:pt x="41" y="50"/>
                    <a:pt x="43" y="49"/>
                  </a:cubicBezTo>
                  <a:cubicBezTo>
                    <a:pt x="43" y="37"/>
                    <a:pt x="43" y="37"/>
                    <a:pt x="43" y="37"/>
                  </a:cubicBezTo>
                  <a:cubicBezTo>
                    <a:pt x="32" y="38"/>
                    <a:pt x="32" y="38"/>
                    <a:pt x="32" y="38"/>
                  </a:cubicBezTo>
                  <a:cubicBezTo>
                    <a:pt x="38" y="35"/>
                    <a:pt x="38" y="35"/>
                    <a:pt x="38" y="35"/>
                  </a:cubicBezTo>
                  <a:cubicBezTo>
                    <a:pt x="53" y="35"/>
                    <a:pt x="53" y="35"/>
                    <a:pt x="53" y="35"/>
                  </a:cubicBezTo>
                  <a:cubicBezTo>
                    <a:pt x="52" y="37"/>
                    <a:pt x="52" y="37"/>
                    <a:pt x="52" y="37"/>
                  </a:cubicBezTo>
                  <a:cubicBezTo>
                    <a:pt x="51" y="37"/>
                    <a:pt x="51" y="37"/>
                    <a:pt x="51" y="38"/>
                  </a:cubicBezTo>
                  <a:cubicBezTo>
                    <a:pt x="51" y="38"/>
                    <a:pt x="51" y="41"/>
                    <a:pt x="51" y="41"/>
                  </a:cubicBezTo>
                  <a:lnTo>
                    <a:pt x="51"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gr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STATEMENT SLIDE: Internal WHITE with GRAY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tx1">
                    <a:lumMod val="65000"/>
                    <a:lumOff val="35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mage on BOTTOM, Text on TOP">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8" name="Content Placeholder 2"/>
          <p:cNvSpPr>
            <a:spLocks noGrp="1"/>
          </p:cNvSpPr>
          <p:nvPr>
            <p:ph idx="1" hasCustomPrompt="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General Slide WHIT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Content Placeholder 2"/>
          <p:cNvSpPr>
            <a:spLocks noGrp="1"/>
          </p:cNvSpPr>
          <p:nvPr>
            <p:ph idx="13"/>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5" name="Slide Number Placeholder 2"/>
          <p:cNvSpPr>
            <a:spLocks noGrp="1"/>
          </p:cNvSpPr>
          <p:nvPr>
            <p:ph type="sldNum" sz="quarter" idx="14"/>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BD4807AE-F8D2-4CD7-A84A-77E6D243F625}"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General Slide BLACK">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8" name="Content Placeholder 2"/>
          <p:cNvSpPr>
            <a:spLocks noGrp="1"/>
          </p:cNvSpPr>
          <p:nvPr>
            <p:ph idx="13"/>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Slide Number Placeholder 2"/>
          <p:cNvSpPr>
            <a:spLocks noGrp="1"/>
          </p:cNvSpPr>
          <p:nvPr>
            <p:ph type="sldNum" sz="quarter" idx="14"/>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15113732-7E59-4575-B03E-2B93E06B88DB}"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Slide Black White Text">
    <p:bg>
      <p:bgPr>
        <a:blipFill dpi="0" rotWithShape="1">
          <a:blip r:embed="rId2" cstate="print">
            <a:lum/>
          </a:blip>
          <a:srcRect/>
          <a:stretch>
            <a:fillRect t="-5000" b="-5000"/>
          </a:stretch>
        </a:blipFill>
        <a:effectLst/>
      </p:bgPr>
    </p:bg>
    <p:spTree>
      <p:nvGrpSpPr>
        <p:cNvPr id="1" name=""/>
        <p:cNvGrpSpPr/>
        <p:nvPr/>
      </p:nvGrpSpPr>
      <p:grpSpPr>
        <a:xfrm>
          <a:off x="0" y="0"/>
          <a:ext cx="0" cy="0"/>
          <a:chOff x="0" y="0"/>
          <a:chExt cx="0" cy="0"/>
        </a:xfrm>
      </p:grpSpPr>
      <p:sp>
        <p:nvSpPr>
          <p:cNvPr id="3" name="Rectangle 2"/>
          <p:cNvSpPr/>
          <p:nvPr userDrawn="1"/>
        </p:nvSpPr>
        <p:spPr>
          <a:xfrm>
            <a:off x="285750" y="6215063"/>
            <a:ext cx="8534400" cy="338137"/>
          </a:xfrm>
          <a:prstGeom prst="rect">
            <a:avLst/>
          </a:prstGeom>
        </p:spPr>
        <p:txBody>
          <a:bodyPr>
            <a:spAutoFit/>
          </a:bodyPr>
          <a:lstStyle/>
          <a:p>
            <a:pPr algn="ctr" defTabSz="914400">
              <a:defRPr/>
            </a:pPr>
            <a:r>
              <a:rPr lang="en-GB" sz="800" b="1" kern="0" dirty="0">
                <a:solidFill>
                  <a:prstClr val="white"/>
                </a:solidFill>
              </a:rPr>
              <a:t> Australia |  Belgium |  Canada |  Denmark |  Finland |  France | Germany | Hong Kong |  Hungary |  Japan | Korea |   Malaysia |  Netherlands | New Zealand | </a:t>
            </a:r>
          </a:p>
          <a:p>
            <a:pPr algn="ctr" defTabSz="914400">
              <a:defRPr/>
            </a:pPr>
            <a:r>
              <a:rPr lang="en-GB" sz="800" b="1" kern="0" dirty="0">
                <a:solidFill>
                  <a:prstClr val="white"/>
                </a:solidFill>
              </a:rPr>
              <a:t>Norway |  Singapore |  Spain |  Sweden | Thailand |   United States</a:t>
            </a:r>
          </a:p>
        </p:txBody>
      </p:sp>
      <p:sp>
        <p:nvSpPr>
          <p:cNvPr id="8" name="Content Placeholder 2"/>
          <p:cNvSpPr>
            <a:spLocks noGrp="1"/>
          </p:cNvSpPr>
          <p:nvPr>
            <p:ph idx="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Footer Placeholder 4"/>
          <p:cNvSpPr>
            <a:spLocks noGrp="1"/>
          </p:cNvSpPr>
          <p:nvPr>
            <p:ph type="ftr" sz="quarter" idx="10"/>
          </p:nvPr>
        </p:nvSpPr>
        <p:spPr>
          <a:xfrm>
            <a:off x="0" y="6583363"/>
            <a:ext cx="9144000" cy="365125"/>
          </a:xfrm>
          <a:prstGeom prst="rect">
            <a:avLst/>
          </a:prstGeom>
        </p:spPr>
        <p:txBody>
          <a:bodyPr/>
          <a:lstStyle>
            <a:lvl1pPr algn="ctr">
              <a:defRPr sz="700" b="0" dirty="0" smtClean="0">
                <a:solidFill>
                  <a:schemeClr val="bg1">
                    <a:lumMod val="85000"/>
                  </a:schemeClr>
                </a:solidFill>
                <a:latin typeface="Arial" pitchFamily="34" charset="0"/>
                <a:cs typeface="Arial" pitchFamily="34" charset="0"/>
              </a:defRPr>
            </a:lvl1pPr>
          </a:lstStyle>
          <a:p>
            <a:pPr>
              <a:defRPr/>
            </a:pPr>
            <a:endParaRPr lang="en-US">
              <a:solidFill>
                <a:prstClr val="white">
                  <a:lumMod val="8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lank">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cstate="print"/>
          <a:srcRect l="616" t="790" r="821" b="648"/>
          <a:stretch>
            <a:fillRect/>
          </a:stretch>
        </p:blipFill>
        <p:spPr bwMode="auto">
          <a:xfrm>
            <a:off x="0" y="0"/>
            <a:ext cx="9144000" cy="6520323"/>
          </a:xfrm>
          <a:prstGeom prst="rect">
            <a:avLst/>
          </a:prstGeom>
          <a:noFill/>
          <a:ln w="9525">
            <a:noFill/>
            <a:miter lim="800000"/>
            <a:headEnd/>
            <a:tailEnd/>
          </a:ln>
          <a:effectLst/>
        </p:spPr>
      </p:pic>
      <p:pic>
        <p:nvPicPr>
          <p:cNvPr id="18" name="Picture 3" descr="C:\Users\Jonathan.DUARTE\Desktop\gradientstrip.png"/>
          <p:cNvPicPr>
            <a:picLocks noChangeAspect="1" noChangeArrowheads="1"/>
          </p:cNvPicPr>
          <p:nvPr userDrawn="1"/>
        </p:nvPicPr>
        <p:blipFill>
          <a:blip r:embed="rId3" cstate="print"/>
          <a:srcRect/>
          <a:stretch>
            <a:fillRect/>
          </a:stretch>
        </p:blipFill>
        <p:spPr bwMode="auto">
          <a:xfrm>
            <a:off x="0" y="6467475"/>
            <a:ext cx="9144000" cy="390525"/>
          </a:xfrm>
          <a:prstGeom prst="rect">
            <a:avLst/>
          </a:prstGeom>
          <a:noFill/>
        </p:spPr>
      </p:pic>
      <p:sp>
        <p:nvSpPr>
          <p:cNvPr id="19" name="Slide Number Placeholder 5"/>
          <p:cNvSpPr txBox="1">
            <a:spLocks/>
          </p:cNvSpPr>
          <p:nvPr userDrawn="1"/>
        </p:nvSpPr>
        <p:spPr bwMode="white">
          <a:xfrm>
            <a:off x="457200" y="6498590"/>
            <a:ext cx="396240" cy="365125"/>
          </a:xfrm>
          <a:prstGeom prst="rect">
            <a:avLst/>
          </a:prstGeom>
        </p:spPr>
        <p:txBody>
          <a:bodyPr vert="horz" lIns="91440" tIns="45720" rIns="91440" bIns="45720" rtlCol="0" anchor="ctr"/>
          <a:lstStyle>
            <a:lvl1pPr>
              <a:defRPr>
                <a:solidFill>
                  <a:schemeClr val="accent5"/>
                </a:solidFill>
              </a:defRPr>
            </a:lvl1pPr>
          </a:lstStyle>
          <a:p>
            <a:pPr defTabSz="914400">
              <a:defRPr/>
            </a:pPr>
            <a:fld id="{67388207-5531-463E-8215-A9779B948CFF}" type="slidenum">
              <a:rPr lang="en-US" sz="900" smtClean="0">
                <a:solidFill>
                  <a:srgbClr val="028EEE"/>
                </a:solidFill>
              </a:rPr>
              <a:pPr defTabSz="914400">
                <a:defRPr/>
              </a:pPr>
              <a:t>‹#›</a:t>
            </a:fld>
            <a:endParaRPr lang="en-US" sz="900">
              <a:solidFill>
                <a:srgbClr val="028EEE"/>
              </a:solidFill>
            </a:endParaRPr>
          </a:p>
        </p:txBody>
      </p:sp>
      <p:sp>
        <p:nvSpPr>
          <p:cNvPr id="20" name="Footer Placeholder 4"/>
          <p:cNvSpPr txBox="1">
            <a:spLocks/>
          </p:cNvSpPr>
          <p:nvPr userDrawn="1"/>
        </p:nvSpPr>
        <p:spPr bwMode="white">
          <a:xfrm>
            <a:off x="685800" y="6498590"/>
            <a:ext cx="2895600" cy="365125"/>
          </a:xfrm>
          <a:prstGeom prst="rect">
            <a:avLst/>
          </a:prstGeom>
        </p:spPr>
        <p:txBody>
          <a:bodyPr vert="horz" lIns="91440" tIns="45720" rIns="91440" bIns="45720" rtlCol="0" anchor="ctr"/>
          <a:lstStyle>
            <a:lvl1pPr>
              <a:defRPr>
                <a:solidFill>
                  <a:schemeClr val="accent5"/>
                </a:solidFill>
              </a:defRPr>
            </a:lvl1pPr>
          </a:lstStyle>
          <a:p>
            <a:pPr defTabSz="914400">
              <a:defRPr/>
            </a:pPr>
            <a:r>
              <a:rPr lang="en-US" sz="900" dirty="0" smtClean="0">
                <a:solidFill>
                  <a:srgbClr val="028EEE"/>
                </a:solidFill>
              </a:rPr>
              <a:t>Google confidential</a:t>
            </a:r>
            <a:endParaRPr lang="en-US" sz="900" dirty="0">
              <a:solidFill>
                <a:srgbClr val="028EEE"/>
              </a:solidFill>
            </a:endParaRPr>
          </a:p>
        </p:txBody>
      </p:sp>
      <p:grpSp>
        <p:nvGrpSpPr>
          <p:cNvPr id="2" name="Group 20"/>
          <p:cNvGrpSpPr/>
          <p:nvPr userDrawn="1"/>
        </p:nvGrpSpPr>
        <p:grpSpPr>
          <a:xfrm>
            <a:off x="8341519" y="6580874"/>
            <a:ext cx="650080" cy="221722"/>
            <a:chOff x="8158163" y="6554788"/>
            <a:chExt cx="889000" cy="303212"/>
          </a:xfrm>
        </p:grpSpPr>
        <p:sp>
          <p:nvSpPr>
            <p:cNvPr id="22" name="AutoShape 4"/>
            <p:cNvSpPr>
              <a:spLocks noChangeAspect="1" noChangeArrowheads="1" noTextEdit="1"/>
            </p:cNvSpPr>
            <p:nvPr userDrawn="1"/>
          </p:nvSpPr>
          <p:spPr bwMode="auto">
            <a:xfrm>
              <a:off x="8158163" y="6554788"/>
              <a:ext cx="889000" cy="30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3" name="Freeform 6"/>
            <p:cNvSpPr>
              <a:spLocks noEditPoints="1"/>
            </p:cNvSpPr>
            <p:nvPr userDrawn="1"/>
          </p:nvSpPr>
          <p:spPr bwMode="auto">
            <a:xfrm>
              <a:off x="8882063" y="6629400"/>
              <a:ext cx="123825" cy="142875"/>
            </a:xfrm>
            <a:custGeom>
              <a:avLst/>
              <a:gdLst/>
              <a:ahLst/>
              <a:cxnLst>
                <a:cxn ang="0">
                  <a:pos x="33" y="32"/>
                </a:cxn>
                <a:cxn ang="0">
                  <a:pos x="29" y="35"/>
                </a:cxn>
                <a:cxn ang="0">
                  <a:pos x="26" y="37"/>
                </a:cxn>
                <a:cxn ang="0">
                  <a:pos x="19" y="38"/>
                </a:cxn>
                <a:cxn ang="0">
                  <a:pos x="8" y="35"/>
                </a:cxn>
                <a:cxn ang="0">
                  <a:pos x="0" y="19"/>
                </a:cxn>
                <a:cxn ang="0">
                  <a:pos x="18" y="0"/>
                </a:cxn>
                <a:cxn ang="0">
                  <a:pos x="26" y="3"/>
                </a:cxn>
                <a:cxn ang="0">
                  <a:pos x="32" y="10"/>
                </a:cxn>
                <a:cxn ang="0">
                  <a:pos x="13" y="18"/>
                </a:cxn>
                <a:cxn ang="0">
                  <a:pos x="7" y="18"/>
                </a:cxn>
                <a:cxn ang="0">
                  <a:pos x="24" y="34"/>
                </a:cxn>
                <a:cxn ang="0">
                  <a:pos x="33" y="32"/>
                </a:cxn>
                <a:cxn ang="0">
                  <a:pos x="33" y="32"/>
                </a:cxn>
                <a:cxn ang="0">
                  <a:pos x="22" y="12"/>
                </a:cxn>
                <a:cxn ang="0">
                  <a:pos x="24" y="10"/>
                </a:cxn>
                <a:cxn ang="0">
                  <a:pos x="16" y="3"/>
                </a:cxn>
                <a:cxn ang="0">
                  <a:pos x="7" y="14"/>
                </a:cxn>
                <a:cxn ang="0">
                  <a:pos x="7" y="18"/>
                </a:cxn>
                <a:cxn ang="0">
                  <a:pos x="22" y="12"/>
                </a:cxn>
              </a:cxnLst>
              <a:rect l="0" t="0" r="r" b="b"/>
              <a:pathLst>
                <a:path w="33" h="38">
                  <a:moveTo>
                    <a:pt x="33" y="32"/>
                  </a:moveTo>
                  <a:cubicBezTo>
                    <a:pt x="29" y="35"/>
                    <a:pt x="29" y="35"/>
                    <a:pt x="29" y="35"/>
                  </a:cubicBezTo>
                  <a:cubicBezTo>
                    <a:pt x="28" y="36"/>
                    <a:pt x="27" y="36"/>
                    <a:pt x="26" y="37"/>
                  </a:cubicBezTo>
                  <a:cubicBezTo>
                    <a:pt x="24" y="38"/>
                    <a:pt x="21" y="38"/>
                    <a:pt x="19" y="38"/>
                  </a:cubicBezTo>
                  <a:cubicBezTo>
                    <a:pt x="16" y="38"/>
                    <a:pt x="12" y="38"/>
                    <a:pt x="8" y="35"/>
                  </a:cubicBezTo>
                  <a:cubicBezTo>
                    <a:pt x="3" y="31"/>
                    <a:pt x="0" y="24"/>
                    <a:pt x="0" y="19"/>
                  </a:cubicBezTo>
                  <a:cubicBezTo>
                    <a:pt x="0" y="6"/>
                    <a:pt x="10" y="0"/>
                    <a:pt x="18" y="0"/>
                  </a:cubicBezTo>
                  <a:cubicBezTo>
                    <a:pt x="21" y="0"/>
                    <a:pt x="24" y="1"/>
                    <a:pt x="26" y="3"/>
                  </a:cubicBezTo>
                  <a:cubicBezTo>
                    <a:pt x="30" y="5"/>
                    <a:pt x="31" y="9"/>
                    <a:pt x="32" y="10"/>
                  </a:cubicBezTo>
                  <a:cubicBezTo>
                    <a:pt x="13" y="18"/>
                    <a:pt x="13" y="18"/>
                    <a:pt x="13" y="18"/>
                  </a:cubicBezTo>
                  <a:cubicBezTo>
                    <a:pt x="7" y="18"/>
                    <a:pt x="7" y="18"/>
                    <a:pt x="7" y="18"/>
                  </a:cubicBezTo>
                  <a:cubicBezTo>
                    <a:pt x="9" y="28"/>
                    <a:pt x="16" y="34"/>
                    <a:pt x="24" y="34"/>
                  </a:cubicBezTo>
                  <a:cubicBezTo>
                    <a:pt x="27" y="34"/>
                    <a:pt x="30" y="33"/>
                    <a:pt x="33" y="32"/>
                  </a:cubicBezTo>
                  <a:cubicBezTo>
                    <a:pt x="33" y="32"/>
                    <a:pt x="33" y="31"/>
                    <a:pt x="33" y="32"/>
                  </a:cubicBezTo>
                  <a:close/>
                  <a:moveTo>
                    <a:pt x="22" y="12"/>
                  </a:moveTo>
                  <a:cubicBezTo>
                    <a:pt x="23" y="11"/>
                    <a:pt x="24" y="11"/>
                    <a:pt x="24" y="10"/>
                  </a:cubicBezTo>
                  <a:cubicBezTo>
                    <a:pt x="24" y="7"/>
                    <a:pt x="20" y="3"/>
                    <a:pt x="16" y="3"/>
                  </a:cubicBezTo>
                  <a:cubicBezTo>
                    <a:pt x="13" y="3"/>
                    <a:pt x="7" y="5"/>
                    <a:pt x="7" y="14"/>
                  </a:cubicBezTo>
                  <a:cubicBezTo>
                    <a:pt x="7" y="15"/>
                    <a:pt x="7" y="17"/>
                    <a:pt x="7" y="18"/>
                  </a:cubicBezTo>
                  <a:lnTo>
                    <a:pt x="22" y="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4" name="Freeform 7"/>
            <p:cNvSpPr>
              <a:spLocks/>
            </p:cNvSpPr>
            <p:nvPr userDrawn="1"/>
          </p:nvSpPr>
          <p:spPr bwMode="auto">
            <a:xfrm>
              <a:off x="8807451" y="6557963"/>
              <a:ext cx="77788" cy="209550"/>
            </a:xfrm>
            <a:custGeom>
              <a:avLst/>
              <a:gdLst/>
              <a:ahLst/>
              <a:cxnLst>
                <a:cxn ang="0">
                  <a:pos x="14" y="50"/>
                </a:cxn>
                <a:cxn ang="0">
                  <a:pos x="17" y="54"/>
                </a:cxn>
                <a:cxn ang="0">
                  <a:pos x="21" y="54"/>
                </a:cxn>
                <a:cxn ang="0">
                  <a:pos x="18" y="56"/>
                </a:cxn>
                <a:cxn ang="0">
                  <a:pos x="4" y="56"/>
                </a:cxn>
                <a:cxn ang="0">
                  <a:pos x="7" y="52"/>
                </a:cxn>
                <a:cxn ang="0">
                  <a:pos x="7" y="50"/>
                </a:cxn>
                <a:cxn ang="0">
                  <a:pos x="7" y="3"/>
                </a:cxn>
                <a:cxn ang="0">
                  <a:pos x="0" y="3"/>
                </a:cxn>
                <a:cxn ang="0">
                  <a:pos x="6" y="0"/>
                </a:cxn>
                <a:cxn ang="0">
                  <a:pos x="18" y="0"/>
                </a:cxn>
                <a:cxn ang="0">
                  <a:pos x="14" y="5"/>
                </a:cxn>
                <a:cxn ang="0">
                  <a:pos x="14" y="50"/>
                </a:cxn>
              </a:cxnLst>
              <a:rect l="0" t="0" r="r" b="b"/>
              <a:pathLst>
                <a:path w="21" h="56">
                  <a:moveTo>
                    <a:pt x="14" y="50"/>
                  </a:moveTo>
                  <a:cubicBezTo>
                    <a:pt x="14" y="53"/>
                    <a:pt x="15" y="54"/>
                    <a:pt x="17" y="54"/>
                  </a:cubicBezTo>
                  <a:cubicBezTo>
                    <a:pt x="19" y="54"/>
                    <a:pt x="20" y="54"/>
                    <a:pt x="21" y="54"/>
                  </a:cubicBezTo>
                  <a:cubicBezTo>
                    <a:pt x="18" y="56"/>
                    <a:pt x="18" y="56"/>
                    <a:pt x="18" y="56"/>
                  </a:cubicBezTo>
                  <a:cubicBezTo>
                    <a:pt x="4" y="56"/>
                    <a:pt x="4" y="56"/>
                    <a:pt x="4" y="56"/>
                  </a:cubicBezTo>
                  <a:cubicBezTo>
                    <a:pt x="6" y="54"/>
                    <a:pt x="7" y="53"/>
                    <a:pt x="7" y="52"/>
                  </a:cubicBezTo>
                  <a:cubicBezTo>
                    <a:pt x="7" y="50"/>
                    <a:pt x="7" y="50"/>
                    <a:pt x="7" y="50"/>
                  </a:cubicBezTo>
                  <a:cubicBezTo>
                    <a:pt x="7" y="3"/>
                    <a:pt x="7" y="3"/>
                    <a:pt x="7" y="3"/>
                  </a:cubicBezTo>
                  <a:cubicBezTo>
                    <a:pt x="0" y="3"/>
                    <a:pt x="0" y="3"/>
                    <a:pt x="0" y="3"/>
                  </a:cubicBezTo>
                  <a:cubicBezTo>
                    <a:pt x="6" y="0"/>
                    <a:pt x="6" y="0"/>
                    <a:pt x="6" y="0"/>
                  </a:cubicBezTo>
                  <a:cubicBezTo>
                    <a:pt x="18" y="0"/>
                    <a:pt x="18" y="0"/>
                    <a:pt x="18" y="0"/>
                  </a:cubicBezTo>
                  <a:cubicBezTo>
                    <a:pt x="15" y="2"/>
                    <a:pt x="14" y="3"/>
                    <a:pt x="14" y="5"/>
                  </a:cubicBezTo>
                  <a:lnTo>
                    <a:pt x="14"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5" name="Freeform 8"/>
            <p:cNvSpPr>
              <a:spLocks noEditPoints="1"/>
            </p:cNvSpPr>
            <p:nvPr userDrawn="1"/>
          </p:nvSpPr>
          <p:spPr bwMode="auto">
            <a:xfrm>
              <a:off x="8667751" y="6632575"/>
              <a:ext cx="146050" cy="225425"/>
            </a:xfrm>
            <a:custGeom>
              <a:avLst/>
              <a:gdLst/>
              <a:ahLst/>
              <a:cxnLst>
                <a:cxn ang="0">
                  <a:pos x="30" y="3"/>
                </a:cxn>
                <a:cxn ang="0">
                  <a:pos x="35" y="14"/>
                </a:cxn>
                <a:cxn ang="0">
                  <a:pos x="29" y="25"/>
                </a:cxn>
                <a:cxn ang="0">
                  <a:pos x="26" y="29"/>
                </a:cxn>
                <a:cxn ang="0">
                  <a:pos x="28" y="32"/>
                </a:cxn>
                <a:cxn ang="0">
                  <a:pos x="31" y="34"/>
                </a:cxn>
                <a:cxn ang="0">
                  <a:pos x="38" y="45"/>
                </a:cxn>
                <a:cxn ang="0">
                  <a:pos x="17" y="60"/>
                </a:cxn>
                <a:cxn ang="0">
                  <a:pos x="0" y="49"/>
                </a:cxn>
                <a:cxn ang="0">
                  <a:pos x="6" y="39"/>
                </a:cxn>
                <a:cxn ang="0">
                  <a:pos x="21" y="36"/>
                </a:cxn>
                <a:cxn ang="0">
                  <a:pos x="19" y="31"/>
                </a:cxn>
                <a:cxn ang="0">
                  <a:pos x="20" y="27"/>
                </a:cxn>
                <a:cxn ang="0">
                  <a:pos x="17" y="28"/>
                </a:cxn>
                <a:cxn ang="0">
                  <a:pos x="4" y="15"/>
                </a:cxn>
                <a:cxn ang="0">
                  <a:pos x="9" y="5"/>
                </a:cxn>
                <a:cxn ang="0">
                  <a:pos x="23" y="0"/>
                </a:cxn>
                <a:cxn ang="0">
                  <a:pos x="39" y="0"/>
                </a:cxn>
                <a:cxn ang="0">
                  <a:pos x="34" y="3"/>
                </a:cxn>
                <a:cxn ang="0">
                  <a:pos x="30" y="3"/>
                </a:cxn>
                <a:cxn ang="0">
                  <a:pos x="24" y="38"/>
                </a:cxn>
                <a:cxn ang="0">
                  <a:pos x="22" y="38"/>
                </a:cxn>
                <a:cxn ang="0">
                  <a:pos x="14" y="39"/>
                </a:cxn>
                <a:cxn ang="0">
                  <a:pos x="7" y="47"/>
                </a:cxn>
                <a:cxn ang="0">
                  <a:pos x="21" y="57"/>
                </a:cxn>
                <a:cxn ang="0">
                  <a:pos x="33" y="49"/>
                </a:cxn>
                <a:cxn ang="0">
                  <a:pos x="24" y="38"/>
                </a:cxn>
                <a:cxn ang="0">
                  <a:pos x="26" y="23"/>
                </a:cxn>
                <a:cxn ang="0">
                  <a:pos x="28" y="17"/>
                </a:cxn>
                <a:cxn ang="0">
                  <a:pos x="18" y="3"/>
                </a:cxn>
                <a:cxn ang="0">
                  <a:pos x="13" y="6"/>
                </a:cxn>
                <a:cxn ang="0">
                  <a:pos x="11" y="11"/>
                </a:cxn>
                <a:cxn ang="0">
                  <a:pos x="21" y="25"/>
                </a:cxn>
                <a:cxn ang="0">
                  <a:pos x="26" y="23"/>
                </a:cxn>
              </a:cxnLst>
              <a:rect l="0" t="0" r="r" b="b"/>
              <a:pathLst>
                <a:path w="39" h="60">
                  <a:moveTo>
                    <a:pt x="30" y="3"/>
                  </a:moveTo>
                  <a:cubicBezTo>
                    <a:pt x="31" y="5"/>
                    <a:pt x="35" y="8"/>
                    <a:pt x="35" y="14"/>
                  </a:cubicBezTo>
                  <a:cubicBezTo>
                    <a:pt x="35" y="20"/>
                    <a:pt x="32" y="22"/>
                    <a:pt x="29" y="25"/>
                  </a:cubicBezTo>
                  <a:cubicBezTo>
                    <a:pt x="28" y="26"/>
                    <a:pt x="26" y="27"/>
                    <a:pt x="26" y="29"/>
                  </a:cubicBezTo>
                  <a:cubicBezTo>
                    <a:pt x="26" y="31"/>
                    <a:pt x="28" y="32"/>
                    <a:pt x="28" y="32"/>
                  </a:cubicBezTo>
                  <a:cubicBezTo>
                    <a:pt x="31" y="34"/>
                    <a:pt x="31" y="34"/>
                    <a:pt x="31" y="34"/>
                  </a:cubicBezTo>
                  <a:cubicBezTo>
                    <a:pt x="35" y="37"/>
                    <a:pt x="38" y="40"/>
                    <a:pt x="38" y="45"/>
                  </a:cubicBezTo>
                  <a:cubicBezTo>
                    <a:pt x="38" y="53"/>
                    <a:pt x="31" y="60"/>
                    <a:pt x="17" y="60"/>
                  </a:cubicBezTo>
                  <a:cubicBezTo>
                    <a:pt x="6" y="60"/>
                    <a:pt x="0" y="55"/>
                    <a:pt x="0" y="49"/>
                  </a:cubicBezTo>
                  <a:cubicBezTo>
                    <a:pt x="0" y="46"/>
                    <a:pt x="2" y="42"/>
                    <a:pt x="6" y="39"/>
                  </a:cubicBezTo>
                  <a:cubicBezTo>
                    <a:pt x="11" y="36"/>
                    <a:pt x="18" y="36"/>
                    <a:pt x="21" y="36"/>
                  </a:cubicBezTo>
                  <a:cubicBezTo>
                    <a:pt x="20" y="34"/>
                    <a:pt x="19" y="33"/>
                    <a:pt x="19" y="31"/>
                  </a:cubicBezTo>
                  <a:cubicBezTo>
                    <a:pt x="19" y="29"/>
                    <a:pt x="19" y="28"/>
                    <a:pt x="20" y="27"/>
                  </a:cubicBezTo>
                  <a:cubicBezTo>
                    <a:pt x="19" y="28"/>
                    <a:pt x="18" y="28"/>
                    <a:pt x="17" y="28"/>
                  </a:cubicBezTo>
                  <a:cubicBezTo>
                    <a:pt x="9" y="28"/>
                    <a:pt x="4" y="21"/>
                    <a:pt x="4" y="15"/>
                  </a:cubicBezTo>
                  <a:cubicBezTo>
                    <a:pt x="4" y="12"/>
                    <a:pt x="6" y="8"/>
                    <a:pt x="9" y="5"/>
                  </a:cubicBezTo>
                  <a:cubicBezTo>
                    <a:pt x="14" y="1"/>
                    <a:pt x="19" y="0"/>
                    <a:pt x="23" y="0"/>
                  </a:cubicBezTo>
                  <a:cubicBezTo>
                    <a:pt x="39" y="0"/>
                    <a:pt x="39" y="0"/>
                    <a:pt x="39" y="0"/>
                  </a:cubicBezTo>
                  <a:cubicBezTo>
                    <a:pt x="34" y="3"/>
                    <a:pt x="34" y="3"/>
                    <a:pt x="34" y="3"/>
                  </a:cubicBezTo>
                  <a:lnTo>
                    <a:pt x="30" y="3"/>
                  </a:lnTo>
                  <a:close/>
                  <a:moveTo>
                    <a:pt x="24" y="38"/>
                  </a:moveTo>
                  <a:cubicBezTo>
                    <a:pt x="23" y="38"/>
                    <a:pt x="23" y="38"/>
                    <a:pt x="22" y="38"/>
                  </a:cubicBezTo>
                  <a:cubicBezTo>
                    <a:pt x="21" y="38"/>
                    <a:pt x="17" y="38"/>
                    <a:pt x="14" y="39"/>
                  </a:cubicBezTo>
                  <a:cubicBezTo>
                    <a:pt x="12" y="40"/>
                    <a:pt x="7" y="42"/>
                    <a:pt x="7" y="47"/>
                  </a:cubicBezTo>
                  <a:cubicBezTo>
                    <a:pt x="7" y="53"/>
                    <a:pt x="13" y="57"/>
                    <a:pt x="21" y="57"/>
                  </a:cubicBezTo>
                  <a:cubicBezTo>
                    <a:pt x="29" y="57"/>
                    <a:pt x="33" y="53"/>
                    <a:pt x="33" y="49"/>
                  </a:cubicBezTo>
                  <a:cubicBezTo>
                    <a:pt x="33" y="45"/>
                    <a:pt x="30" y="42"/>
                    <a:pt x="24" y="38"/>
                  </a:cubicBezTo>
                  <a:close/>
                  <a:moveTo>
                    <a:pt x="26" y="23"/>
                  </a:moveTo>
                  <a:cubicBezTo>
                    <a:pt x="28" y="21"/>
                    <a:pt x="28" y="19"/>
                    <a:pt x="28" y="17"/>
                  </a:cubicBezTo>
                  <a:cubicBezTo>
                    <a:pt x="28" y="12"/>
                    <a:pt x="25" y="3"/>
                    <a:pt x="18" y="3"/>
                  </a:cubicBezTo>
                  <a:cubicBezTo>
                    <a:pt x="16" y="3"/>
                    <a:pt x="14" y="4"/>
                    <a:pt x="13" y="6"/>
                  </a:cubicBezTo>
                  <a:cubicBezTo>
                    <a:pt x="11" y="7"/>
                    <a:pt x="11" y="9"/>
                    <a:pt x="11" y="11"/>
                  </a:cubicBezTo>
                  <a:cubicBezTo>
                    <a:pt x="11" y="17"/>
                    <a:pt x="14" y="25"/>
                    <a:pt x="21" y="25"/>
                  </a:cubicBezTo>
                  <a:cubicBezTo>
                    <a:pt x="23" y="25"/>
                    <a:pt x="25" y="24"/>
                    <a:pt x="26" y="2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6" name="Freeform 9"/>
            <p:cNvSpPr>
              <a:spLocks noEditPoints="1"/>
            </p:cNvSpPr>
            <p:nvPr userDrawn="1"/>
          </p:nvSpPr>
          <p:spPr bwMode="auto">
            <a:xfrm>
              <a:off x="8524876" y="6629400"/>
              <a:ext cx="147638"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0"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7" name="Freeform 10"/>
            <p:cNvSpPr>
              <a:spLocks noEditPoints="1"/>
            </p:cNvSpPr>
            <p:nvPr userDrawn="1"/>
          </p:nvSpPr>
          <p:spPr bwMode="auto">
            <a:xfrm>
              <a:off x="8367713" y="6629400"/>
              <a:ext cx="146050"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1"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8" name="Freeform 11"/>
            <p:cNvSpPr>
              <a:spLocks/>
            </p:cNvSpPr>
            <p:nvPr userDrawn="1"/>
          </p:nvSpPr>
          <p:spPr bwMode="auto">
            <a:xfrm>
              <a:off x="8158163" y="6573838"/>
              <a:ext cx="198438" cy="201612"/>
            </a:xfrm>
            <a:custGeom>
              <a:avLst/>
              <a:gdLst/>
              <a:ahLst/>
              <a:cxnLst>
                <a:cxn ang="0">
                  <a:pos x="51" y="50"/>
                </a:cxn>
                <a:cxn ang="0">
                  <a:pos x="40" y="53"/>
                </a:cxn>
                <a:cxn ang="0">
                  <a:pos x="28" y="54"/>
                </a:cxn>
                <a:cxn ang="0">
                  <a:pos x="0" y="27"/>
                </a:cxn>
                <a:cxn ang="0">
                  <a:pos x="30" y="0"/>
                </a:cxn>
                <a:cxn ang="0">
                  <a:pos x="41" y="1"/>
                </a:cxn>
                <a:cxn ang="0">
                  <a:pos x="51" y="6"/>
                </a:cxn>
                <a:cxn ang="0">
                  <a:pos x="45" y="12"/>
                </a:cxn>
                <a:cxn ang="0">
                  <a:pos x="42" y="12"/>
                </a:cxn>
                <a:cxn ang="0">
                  <a:pos x="44" y="9"/>
                </a:cxn>
                <a:cxn ang="0">
                  <a:pos x="28" y="2"/>
                </a:cxn>
                <a:cxn ang="0">
                  <a:pos x="8" y="24"/>
                </a:cxn>
                <a:cxn ang="0">
                  <a:pos x="34" y="51"/>
                </a:cxn>
                <a:cxn ang="0">
                  <a:pos x="43" y="49"/>
                </a:cxn>
                <a:cxn ang="0">
                  <a:pos x="43" y="37"/>
                </a:cxn>
                <a:cxn ang="0">
                  <a:pos x="32" y="38"/>
                </a:cxn>
                <a:cxn ang="0">
                  <a:pos x="38" y="35"/>
                </a:cxn>
                <a:cxn ang="0">
                  <a:pos x="53" y="35"/>
                </a:cxn>
                <a:cxn ang="0">
                  <a:pos x="52" y="37"/>
                </a:cxn>
                <a:cxn ang="0">
                  <a:pos x="51" y="38"/>
                </a:cxn>
                <a:cxn ang="0">
                  <a:pos x="51" y="41"/>
                </a:cxn>
                <a:cxn ang="0">
                  <a:pos x="51" y="50"/>
                </a:cxn>
              </a:cxnLst>
              <a:rect l="0" t="0" r="r" b="b"/>
              <a:pathLst>
                <a:path w="53" h="54">
                  <a:moveTo>
                    <a:pt x="51" y="50"/>
                  </a:moveTo>
                  <a:cubicBezTo>
                    <a:pt x="40" y="53"/>
                    <a:pt x="40" y="53"/>
                    <a:pt x="40" y="53"/>
                  </a:cubicBezTo>
                  <a:cubicBezTo>
                    <a:pt x="36" y="53"/>
                    <a:pt x="32" y="54"/>
                    <a:pt x="28" y="54"/>
                  </a:cubicBezTo>
                  <a:cubicBezTo>
                    <a:pt x="8" y="54"/>
                    <a:pt x="0" y="39"/>
                    <a:pt x="0" y="27"/>
                  </a:cubicBezTo>
                  <a:cubicBezTo>
                    <a:pt x="0" y="13"/>
                    <a:pt x="11" y="0"/>
                    <a:pt x="30" y="0"/>
                  </a:cubicBezTo>
                  <a:cubicBezTo>
                    <a:pt x="34" y="0"/>
                    <a:pt x="37" y="0"/>
                    <a:pt x="41" y="1"/>
                  </a:cubicBezTo>
                  <a:cubicBezTo>
                    <a:pt x="46" y="3"/>
                    <a:pt x="49" y="5"/>
                    <a:pt x="51" y="6"/>
                  </a:cubicBezTo>
                  <a:cubicBezTo>
                    <a:pt x="45" y="12"/>
                    <a:pt x="45" y="12"/>
                    <a:pt x="45" y="12"/>
                  </a:cubicBezTo>
                  <a:cubicBezTo>
                    <a:pt x="42" y="12"/>
                    <a:pt x="42" y="12"/>
                    <a:pt x="42" y="12"/>
                  </a:cubicBezTo>
                  <a:cubicBezTo>
                    <a:pt x="44" y="9"/>
                    <a:pt x="44" y="9"/>
                    <a:pt x="44" y="9"/>
                  </a:cubicBezTo>
                  <a:cubicBezTo>
                    <a:pt x="41" y="7"/>
                    <a:pt x="37" y="2"/>
                    <a:pt x="28" y="2"/>
                  </a:cubicBezTo>
                  <a:cubicBezTo>
                    <a:pt x="16" y="2"/>
                    <a:pt x="8" y="11"/>
                    <a:pt x="8" y="24"/>
                  </a:cubicBezTo>
                  <a:cubicBezTo>
                    <a:pt x="8" y="38"/>
                    <a:pt x="18" y="51"/>
                    <a:pt x="34" y="51"/>
                  </a:cubicBezTo>
                  <a:cubicBezTo>
                    <a:pt x="38" y="51"/>
                    <a:pt x="41" y="50"/>
                    <a:pt x="43" y="49"/>
                  </a:cubicBezTo>
                  <a:cubicBezTo>
                    <a:pt x="43" y="37"/>
                    <a:pt x="43" y="37"/>
                    <a:pt x="43" y="37"/>
                  </a:cubicBezTo>
                  <a:cubicBezTo>
                    <a:pt x="32" y="38"/>
                    <a:pt x="32" y="38"/>
                    <a:pt x="32" y="38"/>
                  </a:cubicBezTo>
                  <a:cubicBezTo>
                    <a:pt x="38" y="35"/>
                    <a:pt x="38" y="35"/>
                    <a:pt x="38" y="35"/>
                  </a:cubicBezTo>
                  <a:cubicBezTo>
                    <a:pt x="53" y="35"/>
                    <a:pt x="53" y="35"/>
                    <a:pt x="53" y="35"/>
                  </a:cubicBezTo>
                  <a:cubicBezTo>
                    <a:pt x="52" y="37"/>
                    <a:pt x="52" y="37"/>
                    <a:pt x="52" y="37"/>
                  </a:cubicBezTo>
                  <a:cubicBezTo>
                    <a:pt x="51" y="37"/>
                    <a:pt x="51" y="37"/>
                    <a:pt x="51" y="38"/>
                  </a:cubicBezTo>
                  <a:cubicBezTo>
                    <a:pt x="51" y="38"/>
                    <a:pt x="51" y="41"/>
                    <a:pt x="51" y="41"/>
                  </a:cubicBezTo>
                  <a:lnTo>
                    <a:pt x="51"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gr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5"/>
          <p:cNvSpPr>
            <a:spLocks noGrp="1"/>
          </p:cNvSpPr>
          <p:nvPr>
            <p:ph type="body" sz="quarter" idx="11"/>
          </p:nvPr>
        </p:nvSpPr>
        <p:spPr>
          <a:xfrm>
            <a:off x="304800" y="6400800"/>
            <a:ext cx="4267200" cy="381000"/>
          </a:xfrm>
          <a:prstGeom prst="rect">
            <a:avLst/>
          </a:prstGeom>
        </p:spPr>
        <p:txBody>
          <a:bodyPr/>
          <a:lstStyle>
            <a:lvl1pPr marL="0" indent="0">
              <a:spcBef>
                <a:spcPts val="0"/>
              </a:spcBef>
              <a:spcAft>
                <a:spcPts val="0"/>
              </a:spcAft>
              <a:defRPr sz="800">
                <a:solidFill>
                  <a:schemeClr val="bg1">
                    <a:lumMod val="50000"/>
                  </a:schemeClr>
                </a:solidFill>
              </a:defRPr>
            </a:lvl1pPr>
          </a:lstStyle>
          <a:p>
            <a:pPr lvl="0"/>
            <a:r>
              <a:rPr lang="en-US" dirty="0" smtClean="0"/>
              <a:t>Click to edit Master text styles</a:t>
            </a:r>
          </a:p>
        </p:txBody>
      </p:sp>
      <p:sp>
        <p:nvSpPr>
          <p:cNvPr id="5" name="Slide Number Placeholder 4"/>
          <p:cNvSpPr>
            <a:spLocks noGrp="1" noChangeArrowheads="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vl1pPr>
          </a:lstStyle>
          <a:p>
            <a:pPr defTabSz="914400">
              <a:defRPr/>
            </a:pPr>
            <a:fld id="{89A2F936-1298-4978-BA0E-2196750BB940}" type="slidenum">
              <a:rPr lang="en-US">
                <a:solidFill>
                  <a:prstClr val="black">
                    <a:tint val="75000"/>
                  </a:prstClr>
                </a:solidFill>
              </a:rPr>
              <a:pPr defTabSz="914400">
                <a:defRPr/>
              </a:pPr>
              <a:t>‹#›</a:t>
            </a:fld>
            <a:endParaRPr lang="en-US">
              <a:solidFill>
                <a:prstClr val="black">
                  <a:tint val="75000"/>
                </a:prstClr>
              </a:solidFill>
            </a:endParaRPr>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mage on BOTTOM, Text on TOP">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endParaRPr>
          </a:p>
        </p:txBody>
      </p:sp>
      <p:sp>
        <p:nvSpPr>
          <p:cNvPr id="8" name="Content Placeholder 2"/>
          <p:cNvSpPr>
            <a:spLocks noGrp="1"/>
          </p:cNvSpPr>
          <p:nvPr>
            <p:ph idx="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C64B099F-F77D-4603-8875-D61333830B7B}"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STATEMENT SLIDE: Internal WHITE with GRAY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tx1">
                    <a:lumMod val="65000"/>
                    <a:lumOff val="35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STATEMENT SLIDE: Internal BLACK with WHITE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Bullet and Subtitl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srcRect l="616" t="790" r="821" b="648"/>
          <a:stretch>
            <a:fillRect/>
          </a:stretch>
        </p:blipFill>
        <p:spPr bwMode="auto">
          <a:xfrm>
            <a:off x="0" y="0"/>
            <a:ext cx="9144000" cy="6520323"/>
          </a:xfrm>
          <a:prstGeom prst="rect">
            <a:avLst/>
          </a:prstGeom>
          <a:noFill/>
          <a:ln w="9525">
            <a:noFill/>
            <a:miter lim="800000"/>
            <a:headEnd/>
            <a:tailEnd/>
          </a:ln>
          <a:effectLst/>
        </p:spPr>
      </p:pic>
      <p:sp>
        <p:nvSpPr>
          <p:cNvPr id="9" name="Text Placeholder 2"/>
          <p:cNvSpPr>
            <a:spLocks noGrp="1"/>
          </p:cNvSpPr>
          <p:nvPr>
            <p:ph type="body" idx="13" hasCustomPrompt="1"/>
          </p:nvPr>
        </p:nvSpPr>
        <p:spPr>
          <a:xfrm>
            <a:off x="457200" y="1021890"/>
            <a:ext cx="8229600" cy="475072"/>
          </a:xfrm>
        </p:spPr>
        <p:txBody>
          <a:bodyPr anchor="t">
            <a:normAutofit/>
          </a:bodyPr>
          <a:lstStyle>
            <a:lvl1pPr marL="0" indent="0">
              <a:buNone/>
              <a:defRPr sz="2000" b="1">
                <a:solidFill>
                  <a:srgbClr val="3369E8"/>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3" name="Title Placeholder 1"/>
          <p:cNvSpPr>
            <a:spLocks noGrp="1"/>
          </p:cNvSpPr>
          <p:nvPr>
            <p:ph type="title" hasCustomPrompt="1"/>
          </p:nvPr>
        </p:nvSpPr>
        <p:spPr>
          <a:xfrm>
            <a:off x="457200" y="95864"/>
            <a:ext cx="8229600" cy="99551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16" name="Content Placeholder 2"/>
          <p:cNvSpPr>
            <a:spLocks noGrp="1"/>
          </p:cNvSpPr>
          <p:nvPr>
            <p:ph idx="1" hasCustomPrompt="1"/>
          </p:nvPr>
        </p:nvSpPr>
        <p:spPr>
          <a:xfrm>
            <a:off x="457200" y="1543851"/>
            <a:ext cx="8229600" cy="4846320"/>
          </a:xfrm>
          <a:noFill/>
          <a:ln w="9525">
            <a:noFill/>
            <a:miter lim="800000"/>
            <a:headEnd/>
            <a:tailEnd/>
          </a:ln>
          <a:effectLst/>
        </p:spPr>
        <p:txBody>
          <a:bodyPr vert="horz" wrap="square" lIns="91440" tIns="45720" rIns="91440" bIns="45720" numCol="1" rtlCol="0" anchor="t" anchorCtr="0" compatLnSpc="1">
            <a:prstTxWarp prst="textNoShape">
              <a:avLst/>
            </a:prstTxWarp>
            <a:normAutofit/>
          </a:bodyPr>
          <a:lstStyle>
            <a:lvl1pPr marL="169863" indent="-169863" algn="l" defTabSz="914400" rtl="0" eaLnBrk="1" fontAlgn="base" latinLnBrk="0" hangingPunct="1">
              <a:lnSpc>
                <a:spcPct val="100000"/>
              </a:lnSpc>
              <a:spcBef>
                <a:spcPts val="600"/>
              </a:spcBef>
              <a:spcAft>
                <a:spcPts val="0"/>
              </a:spcAft>
              <a:buClr>
                <a:srgbClr val="808388"/>
              </a:buClr>
              <a:buFont typeface="Arial" pitchFamily="34" charset="0"/>
              <a:defRPr lang="en-US" sz="2000" kern="1200" smtClean="0">
                <a:solidFill>
                  <a:srgbClr val="808388"/>
                </a:solidFill>
                <a:latin typeface="+mn-lt"/>
                <a:ea typeface="+mn-ea"/>
                <a:cs typeface="+mn-cs"/>
              </a:defRPr>
            </a:lvl1pPr>
            <a:lvl2pPr marL="511175" indent="-223838" algn="l" defTabSz="914400" rtl="0" eaLnBrk="1" fontAlgn="base" latinLnBrk="0" hangingPunct="1">
              <a:lnSpc>
                <a:spcPct val="100000"/>
              </a:lnSpc>
              <a:spcBef>
                <a:spcPts val="540"/>
              </a:spcBef>
              <a:spcAft>
                <a:spcPts val="0"/>
              </a:spcAft>
              <a:buClr>
                <a:srgbClr val="808388"/>
              </a:buClr>
              <a:buFont typeface="Arial" pitchFamily="34" charset="0"/>
              <a:defRPr lang="en-US" sz="1800" kern="1200" smtClean="0">
                <a:solidFill>
                  <a:srgbClr val="808388"/>
                </a:solidFill>
                <a:latin typeface="+mn-lt"/>
                <a:ea typeface="+mn-ea"/>
                <a:cs typeface="+mn-cs"/>
              </a:defRPr>
            </a:lvl2pPr>
            <a:lvl3pPr marL="858838" indent="-173038" algn="l" defTabSz="914400" rtl="0" eaLnBrk="1" fontAlgn="base" latinLnBrk="0" hangingPunct="1">
              <a:lnSpc>
                <a:spcPct val="100000"/>
              </a:lnSpc>
              <a:spcBef>
                <a:spcPts val="480"/>
              </a:spcBef>
              <a:spcAft>
                <a:spcPts val="0"/>
              </a:spcAft>
              <a:buClr>
                <a:srgbClr val="808388"/>
              </a:buClr>
              <a:buFont typeface="Arial" pitchFamily="34" charset="0"/>
              <a:defRPr lang="en-US" sz="1600" kern="1200" smtClean="0">
                <a:solidFill>
                  <a:srgbClr val="808388"/>
                </a:solidFill>
                <a:latin typeface="+mn-lt"/>
                <a:ea typeface="+mn-ea"/>
                <a:cs typeface="+mn-cs"/>
              </a:defRPr>
            </a:lvl3pPr>
            <a:lvl4pPr marL="1197864" indent="-169863" algn="l" defTabSz="914400" rtl="0" eaLnBrk="1" fontAlgn="base" latinLnBrk="0" hangingPunct="1">
              <a:lnSpc>
                <a:spcPct val="100000"/>
              </a:lnSpc>
              <a:spcBef>
                <a:spcPts val="430"/>
              </a:spcBef>
              <a:spcAft>
                <a:spcPts val="0"/>
              </a:spcAft>
              <a:buClr>
                <a:srgbClr val="808388"/>
              </a:buClr>
              <a:buFont typeface="Arial" pitchFamily="34" charset="0"/>
              <a:defRPr lang="en-US" sz="1400" kern="1200" smtClean="0">
                <a:solidFill>
                  <a:srgbClr val="808388"/>
                </a:solidFill>
                <a:latin typeface="+mn-lt"/>
                <a:ea typeface="+mn-ea"/>
                <a:cs typeface="+mn-cs"/>
              </a:defRPr>
            </a:lvl4pPr>
            <a:lvl5pPr marL="1545336" indent="-169863" algn="l" defTabSz="914400" rtl="0" eaLnBrk="1" fontAlgn="base" latinLnBrk="0" hangingPunct="1">
              <a:lnSpc>
                <a:spcPct val="100000"/>
              </a:lnSpc>
              <a:spcBef>
                <a:spcPts val="430"/>
              </a:spcBef>
              <a:spcAft>
                <a:spcPts val="0"/>
              </a:spcAft>
              <a:buClr>
                <a:srgbClr val="808388"/>
              </a:buClr>
              <a:buFont typeface="Arial" pitchFamily="34" charset="0"/>
              <a:buChar char="•"/>
              <a:defRPr lang="en-US" sz="1400" kern="1200" dirty="0" smtClean="0">
                <a:solidFill>
                  <a:srgbClr val="808388"/>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4" name="Picture 3" descr="C:\Users\Jonathan.DUARTE\Desktop\gradientstrip.png"/>
          <p:cNvPicPr>
            <a:picLocks noChangeAspect="1" noChangeArrowheads="1"/>
          </p:cNvPicPr>
          <p:nvPr userDrawn="1"/>
        </p:nvPicPr>
        <p:blipFill>
          <a:blip r:embed="rId3" cstate="print"/>
          <a:srcRect/>
          <a:stretch>
            <a:fillRect/>
          </a:stretch>
        </p:blipFill>
        <p:spPr bwMode="auto">
          <a:xfrm>
            <a:off x="0" y="6467475"/>
            <a:ext cx="9144000" cy="390525"/>
          </a:xfrm>
          <a:prstGeom prst="rect">
            <a:avLst/>
          </a:prstGeom>
          <a:noFill/>
        </p:spPr>
      </p:pic>
      <p:sp>
        <p:nvSpPr>
          <p:cNvPr id="35" name="Slide Number Placeholder 5"/>
          <p:cNvSpPr txBox="1">
            <a:spLocks/>
          </p:cNvSpPr>
          <p:nvPr userDrawn="1"/>
        </p:nvSpPr>
        <p:spPr bwMode="white">
          <a:xfrm>
            <a:off x="457200" y="6498590"/>
            <a:ext cx="396240" cy="365125"/>
          </a:xfrm>
          <a:prstGeom prst="rect">
            <a:avLst/>
          </a:prstGeom>
        </p:spPr>
        <p:txBody>
          <a:bodyPr vert="horz" lIns="91440" tIns="45720" rIns="91440" bIns="45720" rtlCol="0" anchor="ctr"/>
          <a:lstStyle>
            <a:lvl1pPr>
              <a:defRPr>
                <a:solidFill>
                  <a:schemeClr val="accent5"/>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7388207-5531-463E-8215-A9779B948CFF}" type="slidenum">
              <a:rPr kumimoji="0" lang="en-US" sz="900" b="0" i="0" u="none" strike="noStrike" kern="1200" cap="none" spc="0" normalizeH="0" baseline="0" noProof="0" smtClean="0">
                <a:ln>
                  <a:noFill/>
                </a:ln>
                <a:solidFill>
                  <a:srgbClr val="028EEE"/>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28EEE"/>
              </a:solidFill>
              <a:effectLst/>
              <a:uLnTx/>
              <a:uFillTx/>
              <a:latin typeface="+mn-lt"/>
              <a:ea typeface="+mn-ea"/>
              <a:cs typeface="+mn-cs"/>
            </a:endParaRPr>
          </a:p>
        </p:txBody>
      </p:sp>
      <p:sp>
        <p:nvSpPr>
          <p:cNvPr id="36" name="Footer Placeholder 4"/>
          <p:cNvSpPr txBox="1">
            <a:spLocks/>
          </p:cNvSpPr>
          <p:nvPr userDrawn="1"/>
        </p:nvSpPr>
        <p:spPr bwMode="white">
          <a:xfrm>
            <a:off x="685800" y="6498590"/>
            <a:ext cx="2895600" cy="365125"/>
          </a:xfrm>
          <a:prstGeom prst="rect">
            <a:avLst/>
          </a:prstGeom>
        </p:spPr>
        <p:txBody>
          <a:bodyPr vert="horz" lIns="91440" tIns="45720" rIns="91440" bIns="45720" rtlCol="0" anchor="ctr"/>
          <a:lstStyle>
            <a:lvl1pPr>
              <a:defRPr>
                <a:solidFill>
                  <a:schemeClr val="accent5"/>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28EEE"/>
                </a:solidFill>
                <a:effectLst/>
                <a:uLnTx/>
                <a:uFillTx/>
                <a:latin typeface="+mn-lt"/>
                <a:ea typeface="+mn-ea"/>
                <a:cs typeface="+mn-cs"/>
              </a:rPr>
              <a:t>Google confidential</a:t>
            </a:r>
            <a:endParaRPr kumimoji="0" lang="en-US" sz="900" b="0" i="0" u="none" strike="noStrike" kern="1200" cap="none" spc="0" normalizeH="0" baseline="0" noProof="0" dirty="0">
              <a:ln>
                <a:noFill/>
              </a:ln>
              <a:solidFill>
                <a:srgbClr val="028EEE"/>
              </a:solidFill>
              <a:effectLst/>
              <a:uLnTx/>
              <a:uFillTx/>
              <a:latin typeface="+mn-lt"/>
              <a:ea typeface="+mn-ea"/>
              <a:cs typeface="+mn-cs"/>
            </a:endParaRPr>
          </a:p>
        </p:txBody>
      </p:sp>
      <p:grpSp>
        <p:nvGrpSpPr>
          <p:cNvPr id="2" name="Group 36"/>
          <p:cNvGrpSpPr/>
          <p:nvPr userDrawn="1"/>
        </p:nvGrpSpPr>
        <p:grpSpPr>
          <a:xfrm>
            <a:off x="8341519" y="6580874"/>
            <a:ext cx="650080" cy="221722"/>
            <a:chOff x="8158163" y="6554788"/>
            <a:chExt cx="889000" cy="303212"/>
          </a:xfrm>
        </p:grpSpPr>
        <p:sp>
          <p:nvSpPr>
            <p:cNvPr id="38" name="AutoShape 4"/>
            <p:cNvSpPr>
              <a:spLocks noChangeAspect="1" noChangeArrowheads="1" noTextEdit="1"/>
            </p:cNvSpPr>
            <p:nvPr userDrawn="1"/>
          </p:nvSpPr>
          <p:spPr bwMode="auto">
            <a:xfrm>
              <a:off x="8158163" y="6554788"/>
              <a:ext cx="889000" cy="30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
            <p:cNvSpPr>
              <a:spLocks noEditPoints="1"/>
            </p:cNvSpPr>
            <p:nvPr userDrawn="1"/>
          </p:nvSpPr>
          <p:spPr bwMode="auto">
            <a:xfrm>
              <a:off x="8882063" y="6629400"/>
              <a:ext cx="123825" cy="142875"/>
            </a:xfrm>
            <a:custGeom>
              <a:avLst/>
              <a:gdLst/>
              <a:ahLst/>
              <a:cxnLst>
                <a:cxn ang="0">
                  <a:pos x="33" y="32"/>
                </a:cxn>
                <a:cxn ang="0">
                  <a:pos x="29" y="35"/>
                </a:cxn>
                <a:cxn ang="0">
                  <a:pos x="26" y="37"/>
                </a:cxn>
                <a:cxn ang="0">
                  <a:pos x="19" y="38"/>
                </a:cxn>
                <a:cxn ang="0">
                  <a:pos x="8" y="35"/>
                </a:cxn>
                <a:cxn ang="0">
                  <a:pos x="0" y="19"/>
                </a:cxn>
                <a:cxn ang="0">
                  <a:pos x="18" y="0"/>
                </a:cxn>
                <a:cxn ang="0">
                  <a:pos x="26" y="3"/>
                </a:cxn>
                <a:cxn ang="0">
                  <a:pos x="32" y="10"/>
                </a:cxn>
                <a:cxn ang="0">
                  <a:pos x="13" y="18"/>
                </a:cxn>
                <a:cxn ang="0">
                  <a:pos x="7" y="18"/>
                </a:cxn>
                <a:cxn ang="0">
                  <a:pos x="24" y="34"/>
                </a:cxn>
                <a:cxn ang="0">
                  <a:pos x="33" y="32"/>
                </a:cxn>
                <a:cxn ang="0">
                  <a:pos x="33" y="32"/>
                </a:cxn>
                <a:cxn ang="0">
                  <a:pos x="22" y="12"/>
                </a:cxn>
                <a:cxn ang="0">
                  <a:pos x="24" y="10"/>
                </a:cxn>
                <a:cxn ang="0">
                  <a:pos x="16" y="3"/>
                </a:cxn>
                <a:cxn ang="0">
                  <a:pos x="7" y="14"/>
                </a:cxn>
                <a:cxn ang="0">
                  <a:pos x="7" y="18"/>
                </a:cxn>
                <a:cxn ang="0">
                  <a:pos x="22" y="12"/>
                </a:cxn>
              </a:cxnLst>
              <a:rect l="0" t="0" r="r" b="b"/>
              <a:pathLst>
                <a:path w="33" h="38">
                  <a:moveTo>
                    <a:pt x="33" y="32"/>
                  </a:moveTo>
                  <a:cubicBezTo>
                    <a:pt x="29" y="35"/>
                    <a:pt x="29" y="35"/>
                    <a:pt x="29" y="35"/>
                  </a:cubicBezTo>
                  <a:cubicBezTo>
                    <a:pt x="28" y="36"/>
                    <a:pt x="27" y="36"/>
                    <a:pt x="26" y="37"/>
                  </a:cubicBezTo>
                  <a:cubicBezTo>
                    <a:pt x="24" y="38"/>
                    <a:pt x="21" y="38"/>
                    <a:pt x="19" y="38"/>
                  </a:cubicBezTo>
                  <a:cubicBezTo>
                    <a:pt x="16" y="38"/>
                    <a:pt x="12" y="38"/>
                    <a:pt x="8" y="35"/>
                  </a:cubicBezTo>
                  <a:cubicBezTo>
                    <a:pt x="3" y="31"/>
                    <a:pt x="0" y="24"/>
                    <a:pt x="0" y="19"/>
                  </a:cubicBezTo>
                  <a:cubicBezTo>
                    <a:pt x="0" y="6"/>
                    <a:pt x="10" y="0"/>
                    <a:pt x="18" y="0"/>
                  </a:cubicBezTo>
                  <a:cubicBezTo>
                    <a:pt x="21" y="0"/>
                    <a:pt x="24" y="1"/>
                    <a:pt x="26" y="3"/>
                  </a:cubicBezTo>
                  <a:cubicBezTo>
                    <a:pt x="30" y="5"/>
                    <a:pt x="31" y="9"/>
                    <a:pt x="32" y="10"/>
                  </a:cubicBezTo>
                  <a:cubicBezTo>
                    <a:pt x="13" y="18"/>
                    <a:pt x="13" y="18"/>
                    <a:pt x="13" y="18"/>
                  </a:cubicBezTo>
                  <a:cubicBezTo>
                    <a:pt x="7" y="18"/>
                    <a:pt x="7" y="18"/>
                    <a:pt x="7" y="18"/>
                  </a:cubicBezTo>
                  <a:cubicBezTo>
                    <a:pt x="9" y="28"/>
                    <a:pt x="16" y="34"/>
                    <a:pt x="24" y="34"/>
                  </a:cubicBezTo>
                  <a:cubicBezTo>
                    <a:pt x="27" y="34"/>
                    <a:pt x="30" y="33"/>
                    <a:pt x="33" y="32"/>
                  </a:cubicBezTo>
                  <a:cubicBezTo>
                    <a:pt x="33" y="32"/>
                    <a:pt x="33" y="31"/>
                    <a:pt x="33" y="32"/>
                  </a:cubicBezTo>
                  <a:close/>
                  <a:moveTo>
                    <a:pt x="22" y="12"/>
                  </a:moveTo>
                  <a:cubicBezTo>
                    <a:pt x="23" y="11"/>
                    <a:pt x="24" y="11"/>
                    <a:pt x="24" y="10"/>
                  </a:cubicBezTo>
                  <a:cubicBezTo>
                    <a:pt x="24" y="7"/>
                    <a:pt x="20" y="3"/>
                    <a:pt x="16" y="3"/>
                  </a:cubicBezTo>
                  <a:cubicBezTo>
                    <a:pt x="13" y="3"/>
                    <a:pt x="7" y="5"/>
                    <a:pt x="7" y="14"/>
                  </a:cubicBezTo>
                  <a:cubicBezTo>
                    <a:pt x="7" y="15"/>
                    <a:pt x="7" y="17"/>
                    <a:pt x="7" y="18"/>
                  </a:cubicBezTo>
                  <a:lnTo>
                    <a:pt x="22" y="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7"/>
            <p:cNvSpPr>
              <a:spLocks/>
            </p:cNvSpPr>
            <p:nvPr userDrawn="1"/>
          </p:nvSpPr>
          <p:spPr bwMode="auto">
            <a:xfrm>
              <a:off x="8807451" y="6557963"/>
              <a:ext cx="77788" cy="209550"/>
            </a:xfrm>
            <a:custGeom>
              <a:avLst/>
              <a:gdLst/>
              <a:ahLst/>
              <a:cxnLst>
                <a:cxn ang="0">
                  <a:pos x="14" y="50"/>
                </a:cxn>
                <a:cxn ang="0">
                  <a:pos x="17" y="54"/>
                </a:cxn>
                <a:cxn ang="0">
                  <a:pos x="21" y="54"/>
                </a:cxn>
                <a:cxn ang="0">
                  <a:pos x="18" y="56"/>
                </a:cxn>
                <a:cxn ang="0">
                  <a:pos x="4" y="56"/>
                </a:cxn>
                <a:cxn ang="0">
                  <a:pos x="7" y="52"/>
                </a:cxn>
                <a:cxn ang="0">
                  <a:pos x="7" y="50"/>
                </a:cxn>
                <a:cxn ang="0">
                  <a:pos x="7" y="3"/>
                </a:cxn>
                <a:cxn ang="0">
                  <a:pos x="0" y="3"/>
                </a:cxn>
                <a:cxn ang="0">
                  <a:pos x="6" y="0"/>
                </a:cxn>
                <a:cxn ang="0">
                  <a:pos x="18" y="0"/>
                </a:cxn>
                <a:cxn ang="0">
                  <a:pos x="14" y="5"/>
                </a:cxn>
                <a:cxn ang="0">
                  <a:pos x="14" y="50"/>
                </a:cxn>
              </a:cxnLst>
              <a:rect l="0" t="0" r="r" b="b"/>
              <a:pathLst>
                <a:path w="21" h="56">
                  <a:moveTo>
                    <a:pt x="14" y="50"/>
                  </a:moveTo>
                  <a:cubicBezTo>
                    <a:pt x="14" y="53"/>
                    <a:pt x="15" y="54"/>
                    <a:pt x="17" y="54"/>
                  </a:cubicBezTo>
                  <a:cubicBezTo>
                    <a:pt x="19" y="54"/>
                    <a:pt x="20" y="54"/>
                    <a:pt x="21" y="54"/>
                  </a:cubicBezTo>
                  <a:cubicBezTo>
                    <a:pt x="18" y="56"/>
                    <a:pt x="18" y="56"/>
                    <a:pt x="18" y="56"/>
                  </a:cubicBezTo>
                  <a:cubicBezTo>
                    <a:pt x="4" y="56"/>
                    <a:pt x="4" y="56"/>
                    <a:pt x="4" y="56"/>
                  </a:cubicBezTo>
                  <a:cubicBezTo>
                    <a:pt x="6" y="54"/>
                    <a:pt x="7" y="53"/>
                    <a:pt x="7" y="52"/>
                  </a:cubicBezTo>
                  <a:cubicBezTo>
                    <a:pt x="7" y="50"/>
                    <a:pt x="7" y="50"/>
                    <a:pt x="7" y="50"/>
                  </a:cubicBezTo>
                  <a:cubicBezTo>
                    <a:pt x="7" y="3"/>
                    <a:pt x="7" y="3"/>
                    <a:pt x="7" y="3"/>
                  </a:cubicBezTo>
                  <a:cubicBezTo>
                    <a:pt x="0" y="3"/>
                    <a:pt x="0" y="3"/>
                    <a:pt x="0" y="3"/>
                  </a:cubicBezTo>
                  <a:cubicBezTo>
                    <a:pt x="6" y="0"/>
                    <a:pt x="6" y="0"/>
                    <a:pt x="6" y="0"/>
                  </a:cubicBezTo>
                  <a:cubicBezTo>
                    <a:pt x="18" y="0"/>
                    <a:pt x="18" y="0"/>
                    <a:pt x="18" y="0"/>
                  </a:cubicBezTo>
                  <a:cubicBezTo>
                    <a:pt x="15" y="2"/>
                    <a:pt x="14" y="3"/>
                    <a:pt x="14" y="5"/>
                  </a:cubicBezTo>
                  <a:lnTo>
                    <a:pt x="14"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noEditPoints="1"/>
            </p:cNvSpPr>
            <p:nvPr userDrawn="1"/>
          </p:nvSpPr>
          <p:spPr bwMode="auto">
            <a:xfrm>
              <a:off x="8667751" y="6632575"/>
              <a:ext cx="146050" cy="225425"/>
            </a:xfrm>
            <a:custGeom>
              <a:avLst/>
              <a:gdLst/>
              <a:ahLst/>
              <a:cxnLst>
                <a:cxn ang="0">
                  <a:pos x="30" y="3"/>
                </a:cxn>
                <a:cxn ang="0">
                  <a:pos x="35" y="14"/>
                </a:cxn>
                <a:cxn ang="0">
                  <a:pos x="29" y="25"/>
                </a:cxn>
                <a:cxn ang="0">
                  <a:pos x="26" y="29"/>
                </a:cxn>
                <a:cxn ang="0">
                  <a:pos x="28" y="32"/>
                </a:cxn>
                <a:cxn ang="0">
                  <a:pos x="31" y="34"/>
                </a:cxn>
                <a:cxn ang="0">
                  <a:pos x="38" y="45"/>
                </a:cxn>
                <a:cxn ang="0">
                  <a:pos x="17" y="60"/>
                </a:cxn>
                <a:cxn ang="0">
                  <a:pos x="0" y="49"/>
                </a:cxn>
                <a:cxn ang="0">
                  <a:pos x="6" y="39"/>
                </a:cxn>
                <a:cxn ang="0">
                  <a:pos x="21" y="36"/>
                </a:cxn>
                <a:cxn ang="0">
                  <a:pos x="19" y="31"/>
                </a:cxn>
                <a:cxn ang="0">
                  <a:pos x="20" y="27"/>
                </a:cxn>
                <a:cxn ang="0">
                  <a:pos x="17" y="28"/>
                </a:cxn>
                <a:cxn ang="0">
                  <a:pos x="4" y="15"/>
                </a:cxn>
                <a:cxn ang="0">
                  <a:pos x="9" y="5"/>
                </a:cxn>
                <a:cxn ang="0">
                  <a:pos x="23" y="0"/>
                </a:cxn>
                <a:cxn ang="0">
                  <a:pos x="39" y="0"/>
                </a:cxn>
                <a:cxn ang="0">
                  <a:pos x="34" y="3"/>
                </a:cxn>
                <a:cxn ang="0">
                  <a:pos x="30" y="3"/>
                </a:cxn>
                <a:cxn ang="0">
                  <a:pos x="24" y="38"/>
                </a:cxn>
                <a:cxn ang="0">
                  <a:pos x="22" y="38"/>
                </a:cxn>
                <a:cxn ang="0">
                  <a:pos x="14" y="39"/>
                </a:cxn>
                <a:cxn ang="0">
                  <a:pos x="7" y="47"/>
                </a:cxn>
                <a:cxn ang="0">
                  <a:pos x="21" y="57"/>
                </a:cxn>
                <a:cxn ang="0">
                  <a:pos x="33" y="49"/>
                </a:cxn>
                <a:cxn ang="0">
                  <a:pos x="24" y="38"/>
                </a:cxn>
                <a:cxn ang="0">
                  <a:pos x="26" y="23"/>
                </a:cxn>
                <a:cxn ang="0">
                  <a:pos x="28" y="17"/>
                </a:cxn>
                <a:cxn ang="0">
                  <a:pos x="18" y="3"/>
                </a:cxn>
                <a:cxn ang="0">
                  <a:pos x="13" y="6"/>
                </a:cxn>
                <a:cxn ang="0">
                  <a:pos x="11" y="11"/>
                </a:cxn>
                <a:cxn ang="0">
                  <a:pos x="21" y="25"/>
                </a:cxn>
                <a:cxn ang="0">
                  <a:pos x="26" y="23"/>
                </a:cxn>
              </a:cxnLst>
              <a:rect l="0" t="0" r="r" b="b"/>
              <a:pathLst>
                <a:path w="39" h="60">
                  <a:moveTo>
                    <a:pt x="30" y="3"/>
                  </a:moveTo>
                  <a:cubicBezTo>
                    <a:pt x="31" y="5"/>
                    <a:pt x="35" y="8"/>
                    <a:pt x="35" y="14"/>
                  </a:cubicBezTo>
                  <a:cubicBezTo>
                    <a:pt x="35" y="20"/>
                    <a:pt x="32" y="22"/>
                    <a:pt x="29" y="25"/>
                  </a:cubicBezTo>
                  <a:cubicBezTo>
                    <a:pt x="28" y="26"/>
                    <a:pt x="26" y="27"/>
                    <a:pt x="26" y="29"/>
                  </a:cubicBezTo>
                  <a:cubicBezTo>
                    <a:pt x="26" y="31"/>
                    <a:pt x="28" y="32"/>
                    <a:pt x="28" y="32"/>
                  </a:cubicBezTo>
                  <a:cubicBezTo>
                    <a:pt x="31" y="34"/>
                    <a:pt x="31" y="34"/>
                    <a:pt x="31" y="34"/>
                  </a:cubicBezTo>
                  <a:cubicBezTo>
                    <a:pt x="35" y="37"/>
                    <a:pt x="38" y="40"/>
                    <a:pt x="38" y="45"/>
                  </a:cubicBezTo>
                  <a:cubicBezTo>
                    <a:pt x="38" y="53"/>
                    <a:pt x="31" y="60"/>
                    <a:pt x="17" y="60"/>
                  </a:cubicBezTo>
                  <a:cubicBezTo>
                    <a:pt x="6" y="60"/>
                    <a:pt x="0" y="55"/>
                    <a:pt x="0" y="49"/>
                  </a:cubicBezTo>
                  <a:cubicBezTo>
                    <a:pt x="0" y="46"/>
                    <a:pt x="2" y="42"/>
                    <a:pt x="6" y="39"/>
                  </a:cubicBezTo>
                  <a:cubicBezTo>
                    <a:pt x="11" y="36"/>
                    <a:pt x="18" y="36"/>
                    <a:pt x="21" y="36"/>
                  </a:cubicBezTo>
                  <a:cubicBezTo>
                    <a:pt x="20" y="34"/>
                    <a:pt x="19" y="33"/>
                    <a:pt x="19" y="31"/>
                  </a:cubicBezTo>
                  <a:cubicBezTo>
                    <a:pt x="19" y="29"/>
                    <a:pt x="19" y="28"/>
                    <a:pt x="20" y="27"/>
                  </a:cubicBezTo>
                  <a:cubicBezTo>
                    <a:pt x="19" y="28"/>
                    <a:pt x="18" y="28"/>
                    <a:pt x="17" y="28"/>
                  </a:cubicBezTo>
                  <a:cubicBezTo>
                    <a:pt x="9" y="28"/>
                    <a:pt x="4" y="21"/>
                    <a:pt x="4" y="15"/>
                  </a:cubicBezTo>
                  <a:cubicBezTo>
                    <a:pt x="4" y="12"/>
                    <a:pt x="6" y="8"/>
                    <a:pt x="9" y="5"/>
                  </a:cubicBezTo>
                  <a:cubicBezTo>
                    <a:pt x="14" y="1"/>
                    <a:pt x="19" y="0"/>
                    <a:pt x="23" y="0"/>
                  </a:cubicBezTo>
                  <a:cubicBezTo>
                    <a:pt x="39" y="0"/>
                    <a:pt x="39" y="0"/>
                    <a:pt x="39" y="0"/>
                  </a:cubicBezTo>
                  <a:cubicBezTo>
                    <a:pt x="34" y="3"/>
                    <a:pt x="34" y="3"/>
                    <a:pt x="34" y="3"/>
                  </a:cubicBezTo>
                  <a:lnTo>
                    <a:pt x="30" y="3"/>
                  </a:lnTo>
                  <a:close/>
                  <a:moveTo>
                    <a:pt x="24" y="38"/>
                  </a:moveTo>
                  <a:cubicBezTo>
                    <a:pt x="23" y="38"/>
                    <a:pt x="23" y="38"/>
                    <a:pt x="22" y="38"/>
                  </a:cubicBezTo>
                  <a:cubicBezTo>
                    <a:pt x="21" y="38"/>
                    <a:pt x="17" y="38"/>
                    <a:pt x="14" y="39"/>
                  </a:cubicBezTo>
                  <a:cubicBezTo>
                    <a:pt x="12" y="40"/>
                    <a:pt x="7" y="42"/>
                    <a:pt x="7" y="47"/>
                  </a:cubicBezTo>
                  <a:cubicBezTo>
                    <a:pt x="7" y="53"/>
                    <a:pt x="13" y="57"/>
                    <a:pt x="21" y="57"/>
                  </a:cubicBezTo>
                  <a:cubicBezTo>
                    <a:pt x="29" y="57"/>
                    <a:pt x="33" y="53"/>
                    <a:pt x="33" y="49"/>
                  </a:cubicBezTo>
                  <a:cubicBezTo>
                    <a:pt x="33" y="45"/>
                    <a:pt x="30" y="42"/>
                    <a:pt x="24" y="38"/>
                  </a:cubicBezTo>
                  <a:close/>
                  <a:moveTo>
                    <a:pt x="26" y="23"/>
                  </a:moveTo>
                  <a:cubicBezTo>
                    <a:pt x="28" y="21"/>
                    <a:pt x="28" y="19"/>
                    <a:pt x="28" y="17"/>
                  </a:cubicBezTo>
                  <a:cubicBezTo>
                    <a:pt x="28" y="12"/>
                    <a:pt x="25" y="3"/>
                    <a:pt x="18" y="3"/>
                  </a:cubicBezTo>
                  <a:cubicBezTo>
                    <a:pt x="16" y="3"/>
                    <a:pt x="14" y="4"/>
                    <a:pt x="13" y="6"/>
                  </a:cubicBezTo>
                  <a:cubicBezTo>
                    <a:pt x="11" y="7"/>
                    <a:pt x="11" y="9"/>
                    <a:pt x="11" y="11"/>
                  </a:cubicBezTo>
                  <a:cubicBezTo>
                    <a:pt x="11" y="17"/>
                    <a:pt x="14" y="25"/>
                    <a:pt x="21" y="25"/>
                  </a:cubicBezTo>
                  <a:cubicBezTo>
                    <a:pt x="23" y="25"/>
                    <a:pt x="25" y="24"/>
                    <a:pt x="26" y="2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9"/>
            <p:cNvSpPr>
              <a:spLocks noEditPoints="1"/>
            </p:cNvSpPr>
            <p:nvPr userDrawn="1"/>
          </p:nvSpPr>
          <p:spPr bwMode="auto">
            <a:xfrm>
              <a:off x="8524876" y="6629400"/>
              <a:ext cx="147638"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0"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0"/>
            <p:cNvSpPr>
              <a:spLocks noEditPoints="1"/>
            </p:cNvSpPr>
            <p:nvPr userDrawn="1"/>
          </p:nvSpPr>
          <p:spPr bwMode="auto">
            <a:xfrm>
              <a:off x="8367713" y="6629400"/>
              <a:ext cx="146050"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1"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1"/>
            <p:cNvSpPr>
              <a:spLocks/>
            </p:cNvSpPr>
            <p:nvPr userDrawn="1"/>
          </p:nvSpPr>
          <p:spPr bwMode="auto">
            <a:xfrm>
              <a:off x="8158163" y="6573838"/>
              <a:ext cx="198438" cy="201612"/>
            </a:xfrm>
            <a:custGeom>
              <a:avLst/>
              <a:gdLst/>
              <a:ahLst/>
              <a:cxnLst>
                <a:cxn ang="0">
                  <a:pos x="51" y="50"/>
                </a:cxn>
                <a:cxn ang="0">
                  <a:pos x="40" y="53"/>
                </a:cxn>
                <a:cxn ang="0">
                  <a:pos x="28" y="54"/>
                </a:cxn>
                <a:cxn ang="0">
                  <a:pos x="0" y="27"/>
                </a:cxn>
                <a:cxn ang="0">
                  <a:pos x="30" y="0"/>
                </a:cxn>
                <a:cxn ang="0">
                  <a:pos x="41" y="1"/>
                </a:cxn>
                <a:cxn ang="0">
                  <a:pos x="51" y="6"/>
                </a:cxn>
                <a:cxn ang="0">
                  <a:pos x="45" y="12"/>
                </a:cxn>
                <a:cxn ang="0">
                  <a:pos x="42" y="12"/>
                </a:cxn>
                <a:cxn ang="0">
                  <a:pos x="44" y="9"/>
                </a:cxn>
                <a:cxn ang="0">
                  <a:pos x="28" y="2"/>
                </a:cxn>
                <a:cxn ang="0">
                  <a:pos x="8" y="24"/>
                </a:cxn>
                <a:cxn ang="0">
                  <a:pos x="34" y="51"/>
                </a:cxn>
                <a:cxn ang="0">
                  <a:pos x="43" y="49"/>
                </a:cxn>
                <a:cxn ang="0">
                  <a:pos x="43" y="37"/>
                </a:cxn>
                <a:cxn ang="0">
                  <a:pos x="32" y="38"/>
                </a:cxn>
                <a:cxn ang="0">
                  <a:pos x="38" y="35"/>
                </a:cxn>
                <a:cxn ang="0">
                  <a:pos x="53" y="35"/>
                </a:cxn>
                <a:cxn ang="0">
                  <a:pos x="52" y="37"/>
                </a:cxn>
                <a:cxn ang="0">
                  <a:pos x="51" y="38"/>
                </a:cxn>
                <a:cxn ang="0">
                  <a:pos x="51" y="41"/>
                </a:cxn>
                <a:cxn ang="0">
                  <a:pos x="51" y="50"/>
                </a:cxn>
              </a:cxnLst>
              <a:rect l="0" t="0" r="r" b="b"/>
              <a:pathLst>
                <a:path w="53" h="54">
                  <a:moveTo>
                    <a:pt x="51" y="50"/>
                  </a:moveTo>
                  <a:cubicBezTo>
                    <a:pt x="40" y="53"/>
                    <a:pt x="40" y="53"/>
                    <a:pt x="40" y="53"/>
                  </a:cubicBezTo>
                  <a:cubicBezTo>
                    <a:pt x="36" y="53"/>
                    <a:pt x="32" y="54"/>
                    <a:pt x="28" y="54"/>
                  </a:cubicBezTo>
                  <a:cubicBezTo>
                    <a:pt x="8" y="54"/>
                    <a:pt x="0" y="39"/>
                    <a:pt x="0" y="27"/>
                  </a:cubicBezTo>
                  <a:cubicBezTo>
                    <a:pt x="0" y="13"/>
                    <a:pt x="11" y="0"/>
                    <a:pt x="30" y="0"/>
                  </a:cubicBezTo>
                  <a:cubicBezTo>
                    <a:pt x="34" y="0"/>
                    <a:pt x="37" y="0"/>
                    <a:pt x="41" y="1"/>
                  </a:cubicBezTo>
                  <a:cubicBezTo>
                    <a:pt x="46" y="3"/>
                    <a:pt x="49" y="5"/>
                    <a:pt x="51" y="6"/>
                  </a:cubicBezTo>
                  <a:cubicBezTo>
                    <a:pt x="45" y="12"/>
                    <a:pt x="45" y="12"/>
                    <a:pt x="45" y="12"/>
                  </a:cubicBezTo>
                  <a:cubicBezTo>
                    <a:pt x="42" y="12"/>
                    <a:pt x="42" y="12"/>
                    <a:pt x="42" y="12"/>
                  </a:cubicBezTo>
                  <a:cubicBezTo>
                    <a:pt x="44" y="9"/>
                    <a:pt x="44" y="9"/>
                    <a:pt x="44" y="9"/>
                  </a:cubicBezTo>
                  <a:cubicBezTo>
                    <a:pt x="41" y="7"/>
                    <a:pt x="37" y="2"/>
                    <a:pt x="28" y="2"/>
                  </a:cubicBezTo>
                  <a:cubicBezTo>
                    <a:pt x="16" y="2"/>
                    <a:pt x="8" y="11"/>
                    <a:pt x="8" y="24"/>
                  </a:cubicBezTo>
                  <a:cubicBezTo>
                    <a:pt x="8" y="38"/>
                    <a:pt x="18" y="51"/>
                    <a:pt x="34" y="51"/>
                  </a:cubicBezTo>
                  <a:cubicBezTo>
                    <a:pt x="38" y="51"/>
                    <a:pt x="41" y="50"/>
                    <a:pt x="43" y="49"/>
                  </a:cubicBezTo>
                  <a:cubicBezTo>
                    <a:pt x="43" y="37"/>
                    <a:pt x="43" y="37"/>
                    <a:pt x="43" y="37"/>
                  </a:cubicBezTo>
                  <a:cubicBezTo>
                    <a:pt x="32" y="38"/>
                    <a:pt x="32" y="38"/>
                    <a:pt x="32" y="38"/>
                  </a:cubicBezTo>
                  <a:cubicBezTo>
                    <a:pt x="38" y="35"/>
                    <a:pt x="38" y="35"/>
                    <a:pt x="38" y="35"/>
                  </a:cubicBezTo>
                  <a:cubicBezTo>
                    <a:pt x="53" y="35"/>
                    <a:pt x="53" y="35"/>
                    <a:pt x="53" y="35"/>
                  </a:cubicBezTo>
                  <a:cubicBezTo>
                    <a:pt x="52" y="37"/>
                    <a:pt x="52" y="37"/>
                    <a:pt x="52" y="37"/>
                  </a:cubicBezTo>
                  <a:cubicBezTo>
                    <a:pt x="51" y="37"/>
                    <a:pt x="51" y="37"/>
                    <a:pt x="51" y="38"/>
                  </a:cubicBezTo>
                  <a:cubicBezTo>
                    <a:pt x="51" y="38"/>
                    <a:pt x="51" y="41"/>
                    <a:pt x="51" y="41"/>
                  </a:cubicBezTo>
                  <a:lnTo>
                    <a:pt x="51"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Image on BOTTOM, Text on TOP">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Image on RIGHT, Text on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Image on LEFT, Text on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48768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4400" y="3352800"/>
            <a:ext cx="7315200" cy="1524000"/>
          </a:xfrm>
          <a:prstGeom prst="rect">
            <a:avLst/>
          </a:prstGeom>
        </p:spPr>
        <p:txBody>
          <a:bodyPr>
            <a:normAutofit/>
          </a:bodyPr>
          <a:lstStyle>
            <a:lvl1pPr marL="0" indent="0" algn="ctr">
              <a:buNone/>
              <a:defRPr sz="4000" b="1" baseline="0">
                <a:solidFill>
                  <a:schemeClr val="tx1">
                    <a:lumMod val="65000"/>
                    <a:lumOff val="35000"/>
                  </a:schemeClr>
                </a:solidFill>
                <a:latin typeface="Arial" pitchFamily="34" charset="0"/>
                <a:cs typeface="Arial" pitchFamily="34" charset="0"/>
              </a:defRPr>
            </a:lvl1pPr>
            <a:lvl2pPr>
              <a:defRPr sz="2200">
                <a:solidFill>
                  <a:schemeClr val="tx1">
                    <a:lumMod val="50000"/>
                    <a:lumOff val="50000"/>
                  </a:schemeClr>
                </a:solidFill>
                <a:latin typeface="Arial" pitchFamily="34" charset="0"/>
                <a:cs typeface="Arial" pitchFamily="34" charset="0"/>
              </a:defRPr>
            </a:lvl2pPr>
            <a:lvl3pPr>
              <a:buNone/>
              <a:defRPr sz="18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a:t>
            </a: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4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5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6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3440" y="29796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srgbClr val="009BC9"/>
              </a:solidFill>
            </a:endParaRPr>
          </a:p>
        </p:txBody>
      </p:sp>
      <p:sp>
        <p:nvSpPr>
          <p:cNvPr id="2" name="Title 1"/>
          <p:cNvSpPr>
            <a:spLocks noGrp="1"/>
          </p:cNvSpPr>
          <p:nvPr>
            <p:ph type="ctrTitle"/>
          </p:nvPr>
        </p:nvSpPr>
        <p:spPr>
          <a:xfrm>
            <a:off x="4808006" y="1563425"/>
            <a:ext cx="3650194" cy="1470025"/>
          </a:xfrm>
        </p:spPr>
        <p:txBody>
          <a:bodyPr tIns="0" anchor="t" anchorCtr="0">
            <a:noAutofit/>
          </a:bodyPr>
          <a:lstStyle>
            <a:lvl1pPr algn="l">
              <a:defRPr sz="3000" cap="all">
                <a:solidFill>
                  <a:schemeClr val="bg1"/>
                </a:solidFill>
                <a:latin typeface="Corbel"/>
                <a:cs typeface="Corbe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pic>
        <p:nvPicPr>
          <p:cNvPr id="16" name="Picture 15" descr="ip_outline.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1210707" y="1682844"/>
            <a:ext cx="2864695" cy="2562414"/>
          </a:xfrm>
          <a:prstGeom prst="rect">
            <a:avLst/>
          </a:prstGeom>
        </p:spPr>
      </p:pic>
      <p:pic>
        <p:nvPicPr>
          <p:cNvPr id="18" name="Picture 17" descr="orangeArrows.psd"/>
          <p:cNvPicPr>
            <a:picLocks noChangeAspect="1"/>
          </p:cNvPicPr>
          <p:nvPr/>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448161" y="1683704"/>
            <a:ext cx="299109" cy="299109"/>
          </a:xfrm>
          <a:prstGeom prst="rect">
            <a:avLst/>
          </a:prstGeom>
        </p:spPr>
      </p:pic>
      <p:pic>
        <p:nvPicPr>
          <p:cNvPr id="7" name="Picture 6" descr="iProspect LOGOwDesc.2clr.eps"/>
          <p:cNvPicPr>
            <a:picLocks noChangeAspect="1"/>
          </p:cNvPicPr>
          <p:nvPr/>
        </p:nvPicPr>
        <p:blipFill>
          <a:blip r:embed="rId4"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6781800" y="5698110"/>
            <a:ext cx="2068740" cy="713549"/>
          </a:xfrm>
          <a:prstGeom prst="rect">
            <a:avLst/>
          </a:prstGeom>
        </p:spPr>
      </p:pic>
      <p:pic>
        <p:nvPicPr>
          <p:cNvPr id="10" name="Picture 9" descr="ip_outline.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1210707" y="1682844"/>
            <a:ext cx="2864695" cy="2562414"/>
          </a:xfrm>
          <a:prstGeom prst="rect">
            <a:avLst/>
          </a:prstGeom>
        </p:spPr>
      </p:pic>
      <p:pic>
        <p:nvPicPr>
          <p:cNvPr id="11" name="Picture 10" descr="orangeArrows.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448161" y="1672159"/>
            <a:ext cx="299109" cy="299109"/>
          </a:xfrm>
          <a:prstGeom prst="rect">
            <a:avLst/>
          </a:prstGeom>
        </p:spPr>
      </p:pic>
      <p:pic>
        <p:nvPicPr>
          <p:cNvPr id="12" name="Picture 11" descr="iProspect LOGOwDesc.2clr.eps"/>
          <p:cNvPicPr>
            <a:picLocks noChangeAspect="1"/>
          </p:cNvPicPr>
          <p:nvPr userDrawn="1"/>
        </p:nvPicPr>
        <p:blipFill>
          <a:blip r:embed="rId4"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6781800" y="5698110"/>
            <a:ext cx="2068740" cy="713549"/>
          </a:xfrm>
          <a:prstGeom prst="rect">
            <a:avLst/>
          </a:prstGeom>
        </p:spPr>
      </p:pic>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2527516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Title &amp; Content 2">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5" name="TextBox 14"/>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1325831855"/>
      </p:ext>
    </p:extLst>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ransition Opt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sp>
        <p:nvSpPr>
          <p:cNvPr id="9"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pic>
        <p:nvPicPr>
          <p:cNvPr id="11" name="Picture 10" descr="ip_transition.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550103" y="2621638"/>
            <a:ext cx="586823" cy="524231"/>
          </a:xfrm>
          <a:prstGeom prst="rect">
            <a:avLst/>
          </a:prstGeom>
        </p:spPr>
      </p:pic>
      <p:sp>
        <p:nvSpPr>
          <p:cNvPr id="12" name="Rounded Rectangle 1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0" name="Picture 9" descr="ip_transition.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550103" y="2621638"/>
            <a:ext cx="586823" cy="524231"/>
          </a:xfrm>
          <a:prstGeom prst="rect">
            <a:avLst/>
          </a:prstGeom>
        </p:spPr>
      </p:pic>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5" name="TextBox 14"/>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2002279905"/>
      </p:ext>
    </p:extLst>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Op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pic>
        <p:nvPicPr>
          <p:cNvPr id="3" name="Picture 2" descr="greenArrows_outline.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710541"/>
            <a:ext cx="316773" cy="316773"/>
          </a:xfrm>
          <a:prstGeom prst="rect">
            <a:avLst/>
          </a:prstGeom>
        </p:spPr>
      </p:pic>
      <p:pic>
        <p:nvPicPr>
          <p:cNvPr id="20" name="Picture 19" descr="greenArrows_outline.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692399"/>
            <a:ext cx="316773" cy="316773"/>
          </a:xfrm>
          <a:prstGeom prst="rect">
            <a:avLst/>
          </a:prstGeom>
        </p:spPr>
      </p:pic>
      <p:sp>
        <p:nvSpPr>
          <p:cNvPr id="21" name="Rounded Rectangle 20"/>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0" name="Picture 9"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1" name="TextBox 10"/>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
        <p:nvSpPr>
          <p:cNvPr id="12"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164229966"/>
      </p:ext>
    </p:extLst>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Opt 4">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pic>
        <p:nvPicPr>
          <p:cNvPr id="21" name="Picture 20" descr="green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695738"/>
            <a:ext cx="313434" cy="313434"/>
          </a:xfrm>
          <a:prstGeom prst="rect">
            <a:avLst/>
          </a:prstGeom>
        </p:spPr>
      </p:pic>
      <p:sp>
        <p:nvSpPr>
          <p:cNvPr id="22" name="Rounded Rectangle 21"/>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8" name="Picture 7"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0" name="TextBox 9"/>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
        <p:nvSpPr>
          <p:cNvPr id="11"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648091963"/>
      </p:ext>
    </p:extLst>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25" name="Picture 24"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26" name="TextBox 25"/>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046545193"/>
      </p:ext>
    </p:extLst>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1_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737A7C"/>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2" name="Picture 11"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3" name="TextBox 12"/>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872614806"/>
      </p:ext>
    </p:extLst>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2">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1325831855"/>
      </p:ext>
    </p:extLst>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3">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687591421"/>
      </p:ext>
    </p:extLst>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4">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944406620"/>
      </p:ext>
    </p:extLst>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5">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19364" y="6435245"/>
            <a:ext cx="5673441" cy="365125"/>
          </a:xfrm>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2973397597"/>
      </p:ext>
    </p:extLst>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120418" y="6564572"/>
            <a:ext cx="871182" cy="217227"/>
          </a:xfrm>
          <a:prstGeom prst="rect">
            <a:avLst/>
          </a:prstGeom>
        </p:spPr>
        <p:txBody>
          <a:bodyPr/>
          <a:lstStyle/>
          <a:p>
            <a:pPr>
              <a:defRPr/>
            </a:pPr>
            <a:fld id="{FCF67667-DACD-4065-83A2-0346EDEEDA06}"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a="http://schemas.openxmlformats.org/drawingml/2006/main" xmlns:r="http://schemas.openxmlformats.org/officeDocument/2006/relationships" xmlns:p="http://schemas.openxmlformats.org/presentationml/2006/main" xmlns:p14="http://schemas.microsoft.com/office/powerpoint/2010/main" xmlns="" xmlns:mv="urn:schemas-microsoft-com:mac:vml" xmlns:mc="http://schemas.openxmlformats.org/markup-compatibility/2006" val="2048980713"/>
      </p:ext>
    </p:extLst>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defTabSz="914400"/>
            <a:endParaRPr lang="en-US" dirty="0">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defTabSz="914400"/>
            <a:fld id="{ED374959-06CD-480C-BFD2-B16740229053}" type="slidenum">
              <a:rPr lang="en-US" smtClean="0">
                <a:solidFill>
                  <a:prstClr val="black">
                    <a:tint val="75000"/>
                  </a:prstClr>
                </a:solidFill>
              </a:rPr>
              <a:pPr defTabSz="914400"/>
              <a:t>‹#›</a:t>
            </a:fld>
            <a:endParaRPr lang="en-US" dirty="0">
              <a:solidFill>
                <a:prstClr val="black">
                  <a:tint val="75000"/>
                </a:prstClr>
              </a:solidFil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STATEMENT SLIDE: Internal BLACK with WHITE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RIGHT, Text on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LEFT, Text on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48768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4400" y="3352800"/>
            <a:ext cx="7315200" cy="1524000"/>
          </a:xfrm>
          <a:prstGeom prst="rect">
            <a:avLst/>
          </a:prstGeom>
        </p:spPr>
        <p:txBody>
          <a:bodyPr>
            <a:normAutofit/>
          </a:bodyPr>
          <a:lstStyle>
            <a:lvl1pPr marL="0" indent="0" algn="ctr">
              <a:buNone/>
              <a:defRPr sz="4000" b="1" baseline="0">
                <a:solidFill>
                  <a:schemeClr val="tx1">
                    <a:lumMod val="65000"/>
                    <a:lumOff val="35000"/>
                  </a:schemeClr>
                </a:solidFill>
                <a:latin typeface="Arial" pitchFamily="34" charset="0"/>
                <a:cs typeface="Arial" pitchFamily="34" charset="0"/>
              </a:defRPr>
            </a:lvl1pPr>
            <a:lvl2pPr>
              <a:defRPr sz="2200">
                <a:solidFill>
                  <a:schemeClr val="tx1">
                    <a:lumMod val="50000"/>
                    <a:lumOff val="50000"/>
                  </a:schemeClr>
                </a:solidFill>
                <a:latin typeface="Arial" pitchFamily="34" charset="0"/>
                <a:cs typeface="Arial" pitchFamily="34" charset="0"/>
              </a:defRPr>
            </a:lvl2pPr>
            <a:lvl3pPr>
              <a:buNone/>
              <a:defRPr sz="18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a:t>
            </a: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89038"/>
            <a:ext cx="4038600" cy="4830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89038"/>
            <a:ext cx="4038600" cy="4830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8093122" y="6509982"/>
            <a:ext cx="898478" cy="271818"/>
          </a:xfrm>
          <a:prstGeom prst="rect">
            <a:avLst/>
          </a:prstGeom>
          <a:ln/>
        </p:spPr>
        <p:txBody>
          <a:bodyPr/>
          <a:lstStyle>
            <a:lvl1pPr>
              <a:defRPr/>
            </a:lvl1pPr>
          </a:lstStyle>
          <a:p>
            <a:pPr>
              <a:defRPr/>
            </a:pPr>
            <a:fld id="{13CB3E36-DBBE-4566-9DE4-95764B9FC190}"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STATEMENT SLIDE: Internal WHITE with GRAY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tx1">
                    <a:lumMod val="65000"/>
                    <a:lumOff val="35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mage on BOTTOM, Text on TOP">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8" name="Content Placeholder 2"/>
          <p:cNvSpPr>
            <a:spLocks noGrp="1"/>
          </p:cNvSpPr>
          <p:nvPr>
            <p:ph idx="1" hasCustomPrompt="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General Slide WHIT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Content Placeholder 2"/>
          <p:cNvSpPr>
            <a:spLocks noGrp="1"/>
          </p:cNvSpPr>
          <p:nvPr>
            <p:ph idx="13"/>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5" name="Slide Number Placeholder 2"/>
          <p:cNvSpPr>
            <a:spLocks noGrp="1"/>
          </p:cNvSpPr>
          <p:nvPr>
            <p:ph type="sldNum" sz="quarter" idx="14"/>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BD4807AE-F8D2-4CD7-A84A-77E6D243F625}"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General Slide BLACK">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8" name="Content Placeholder 2"/>
          <p:cNvSpPr>
            <a:spLocks noGrp="1"/>
          </p:cNvSpPr>
          <p:nvPr>
            <p:ph idx="13"/>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Slide Number Placeholder 2"/>
          <p:cNvSpPr>
            <a:spLocks noGrp="1"/>
          </p:cNvSpPr>
          <p:nvPr>
            <p:ph type="sldNum" sz="quarter" idx="14"/>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15113732-7E59-4575-B03E-2B93E06B88DB}"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Slide Black White Text">
    <p:bg>
      <p:bgPr>
        <a:blipFill dpi="0" rotWithShape="1">
          <a:blip r:embed="rId2" cstate="print">
            <a:lum/>
          </a:blip>
          <a:srcRect/>
          <a:stretch>
            <a:fillRect t="-5000" b="-5000"/>
          </a:stretch>
        </a:blipFill>
        <a:effectLst/>
      </p:bgPr>
    </p:bg>
    <p:spTree>
      <p:nvGrpSpPr>
        <p:cNvPr id="1" name=""/>
        <p:cNvGrpSpPr/>
        <p:nvPr/>
      </p:nvGrpSpPr>
      <p:grpSpPr>
        <a:xfrm>
          <a:off x="0" y="0"/>
          <a:ext cx="0" cy="0"/>
          <a:chOff x="0" y="0"/>
          <a:chExt cx="0" cy="0"/>
        </a:xfrm>
      </p:grpSpPr>
      <p:sp>
        <p:nvSpPr>
          <p:cNvPr id="3" name="Rectangle 2"/>
          <p:cNvSpPr/>
          <p:nvPr userDrawn="1"/>
        </p:nvSpPr>
        <p:spPr>
          <a:xfrm>
            <a:off x="285750" y="6215063"/>
            <a:ext cx="8534400" cy="338137"/>
          </a:xfrm>
          <a:prstGeom prst="rect">
            <a:avLst/>
          </a:prstGeom>
        </p:spPr>
        <p:txBody>
          <a:bodyPr>
            <a:spAutoFit/>
          </a:bodyPr>
          <a:lstStyle/>
          <a:p>
            <a:pPr algn="ctr" defTabSz="914400">
              <a:defRPr/>
            </a:pPr>
            <a:r>
              <a:rPr lang="en-GB" sz="800" b="1" kern="0" dirty="0">
                <a:solidFill>
                  <a:prstClr val="white"/>
                </a:solidFill>
              </a:rPr>
              <a:t> Australia |  Belgium |  Canada |  Denmark |  Finland |  France | Germany | Hong Kong |  Hungary |  Japan | Korea |   Malaysia |  Netherlands | New Zealand | </a:t>
            </a:r>
          </a:p>
          <a:p>
            <a:pPr algn="ctr" defTabSz="914400">
              <a:defRPr/>
            </a:pPr>
            <a:r>
              <a:rPr lang="en-GB" sz="800" b="1" kern="0" dirty="0">
                <a:solidFill>
                  <a:prstClr val="white"/>
                </a:solidFill>
              </a:rPr>
              <a:t>Norway |  Singapore |  Spain |  Sweden | Thailand |   United States</a:t>
            </a:r>
          </a:p>
        </p:txBody>
      </p:sp>
      <p:sp>
        <p:nvSpPr>
          <p:cNvPr id="8" name="Content Placeholder 2"/>
          <p:cNvSpPr>
            <a:spLocks noGrp="1"/>
          </p:cNvSpPr>
          <p:nvPr>
            <p:ph idx="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Footer Placeholder 4"/>
          <p:cNvSpPr>
            <a:spLocks noGrp="1"/>
          </p:cNvSpPr>
          <p:nvPr>
            <p:ph type="ftr" sz="quarter" idx="10"/>
          </p:nvPr>
        </p:nvSpPr>
        <p:spPr>
          <a:xfrm>
            <a:off x="0" y="6583363"/>
            <a:ext cx="9144000" cy="365125"/>
          </a:xfrm>
          <a:prstGeom prst="rect">
            <a:avLst/>
          </a:prstGeom>
        </p:spPr>
        <p:txBody>
          <a:bodyPr/>
          <a:lstStyle>
            <a:lvl1pPr algn="ctr">
              <a:defRPr sz="700" b="0" dirty="0" smtClean="0">
                <a:solidFill>
                  <a:schemeClr val="bg1">
                    <a:lumMod val="85000"/>
                  </a:schemeClr>
                </a:solidFill>
                <a:latin typeface="Arial" pitchFamily="34" charset="0"/>
                <a:cs typeface="Arial" pitchFamily="34" charset="0"/>
              </a:defRPr>
            </a:lvl1pPr>
          </a:lstStyle>
          <a:p>
            <a:pPr>
              <a:defRPr/>
            </a:pPr>
            <a:endParaRPr lang="en-US">
              <a:solidFill>
                <a:prstClr val="white">
                  <a:lumMod val="85000"/>
                </a:prstClr>
              </a:solidFill>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5"/>
          <p:cNvSpPr>
            <a:spLocks noGrp="1"/>
          </p:cNvSpPr>
          <p:nvPr>
            <p:ph type="body" sz="quarter" idx="11"/>
          </p:nvPr>
        </p:nvSpPr>
        <p:spPr>
          <a:xfrm>
            <a:off x="304800" y="6400800"/>
            <a:ext cx="4267200" cy="381000"/>
          </a:xfrm>
          <a:prstGeom prst="rect">
            <a:avLst/>
          </a:prstGeom>
        </p:spPr>
        <p:txBody>
          <a:bodyPr/>
          <a:lstStyle>
            <a:lvl1pPr marL="0" indent="0">
              <a:spcBef>
                <a:spcPts val="0"/>
              </a:spcBef>
              <a:spcAft>
                <a:spcPts val="0"/>
              </a:spcAft>
              <a:defRPr sz="800">
                <a:solidFill>
                  <a:schemeClr val="bg1">
                    <a:lumMod val="50000"/>
                  </a:schemeClr>
                </a:solidFill>
              </a:defRPr>
            </a:lvl1pPr>
          </a:lstStyle>
          <a:p>
            <a:pPr lvl="0"/>
            <a:r>
              <a:rPr lang="en-US" dirty="0" smtClean="0"/>
              <a:t>Click to edit Master text styles</a:t>
            </a:r>
          </a:p>
        </p:txBody>
      </p:sp>
      <p:sp>
        <p:nvSpPr>
          <p:cNvPr id="5" name="Slide Number Placeholder 4"/>
          <p:cNvSpPr>
            <a:spLocks noGrp="1" noChangeArrowheads="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vl1pPr>
          </a:lstStyle>
          <a:p>
            <a:pPr defTabSz="914400">
              <a:defRPr/>
            </a:pPr>
            <a:fld id="{89A2F936-1298-4978-BA0E-2196750BB940}" type="slidenum">
              <a:rPr lang="en-US">
                <a:solidFill>
                  <a:prstClr val="black">
                    <a:tint val="75000"/>
                  </a:prstClr>
                </a:solidFill>
              </a:rPr>
              <a:pPr defTabSz="914400">
                <a:defRPr/>
              </a:pPr>
              <a:t>‹#›</a:t>
            </a:fld>
            <a:endParaRPr lang="en-US">
              <a:solidFill>
                <a:prstClr val="black">
                  <a:tint val="75000"/>
                </a:prstClr>
              </a:solidFill>
            </a:endParaRPr>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mage on BOTTOM, Text on TOP">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endParaRPr>
          </a:p>
        </p:txBody>
      </p:sp>
      <p:sp>
        <p:nvSpPr>
          <p:cNvPr id="8" name="Content Placeholder 2"/>
          <p:cNvSpPr>
            <a:spLocks noGrp="1"/>
          </p:cNvSpPr>
          <p:nvPr>
            <p:ph idx="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C64B099F-F77D-4603-8875-D61333830B7B}"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Custom Layout">
    <p:spTree>
      <p:nvGrpSpPr>
        <p:cNvPr id="1" name=""/>
        <p:cNvGrpSpPr/>
        <p:nvPr/>
      </p:nvGrpSpPr>
      <p:grpSpPr>
        <a:xfrm>
          <a:off x="0" y="0"/>
          <a:ext cx="0" cy="0"/>
          <a:chOff x="0" y="0"/>
          <a:chExt cx="0" cy="0"/>
        </a:xfrm>
      </p:grpSpPr>
      <p:sp>
        <p:nvSpPr>
          <p:cNvPr id="3" name="Title 1"/>
          <p:cNvSpPr txBox="1">
            <a:spLocks/>
          </p:cNvSpPr>
          <p:nvPr userDrawn="1"/>
        </p:nvSpPr>
        <p:spPr>
          <a:xfrm>
            <a:off x="0" y="494772"/>
            <a:ext cx="8597900" cy="1143000"/>
          </a:xfrm>
          <a:prstGeom prst="rect">
            <a:avLst/>
          </a:prstGeom>
          <a:solidFill>
            <a:schemeClr val="accent1"/>
          </a:solidFill>
          <a:ln>
            <a:noFill/>
          </a:ln>
        </p:spPr>
        <p:txBody>
          <a:bodyPr lIns="108000" tIns="46800" anchor="ctr"/>
          <a:lstStyle>
            <a:lvl1pPr marL="450000">
              <a:lnSpc>
                <a:spcPts val="4600"/>
              </a:lnSpc>
              <a:defRPr b="0" i="0" cap="all" spc="-150" baseline="0">
                <a:solidFill>
                  <a:schemeClr val="bg1"/>
                </a:solidFill>
                <a:latin typeface="Geometr415 Blk BT Black"/>
                <a:cs typeface="Geometr415 Blk BT Black"/>
              </a:defRPr>
            </a:lvl1pPr>
          </a:lstStyle>
          <a:p>
            <a:pPr marL="338400" marR="0" lvl="0" indent="0" algn="l" defTabSz="266700" rtl="0" eaLnBrk="1" fontAlgn="auto" latinLnBrk="0" hangingPunct="1">
              <a:lnSpc>
                <a:spcPts val="4600"/>
              </a:lnSpc>
              <a:spcBef>
                <a:spcPct val="0"/>
              </a:spcBef>
              <a:spcAft>
                <a:spcPts val="0"/>
              </a:spcAft>
              <a:buClrTx/>
              <a:buSzTx/>
              <a:buFontTx/>
              <a:buNone/>
              <a:tabLst/>
              <a:defRPr/>
            </a:pPr>
            <a:endParaRPr kumimoji="0" lang="en-US" sz="4400" b="0" i="0" u="none" strike="noStrike" kern="1200" cap="all" spc="-150" normalizeH="0" baseline="0" noProof="0" dirty="0">
              <a:ln>
                <a:noFill/>
              </a:ln>
              <a:solidFill>
                <a:schemeClr val="bg1"/>
              </a:solidFill>
              <a:effectLst/>
              <a:uLnTx/>
              <a:uFillTx/>
              <a:latin typeface="Geometr415 Blk BT Black"/>
              <a:ea typeface="+mj-ea"/>
              <a:cs typeface="Geometr415 Blk BT Black"/>
            </a:endParaRPr>
          </a:p>
        </p:txBody>
      </p:sp>
      <p:sp>
        <p:nvSpPr>
          <p:cNvPr id="4" name="Title 3"/>
          <p:cNvSpPr>
            <a:spLocks noGrp="1"/>
          </p:cNvSpPr>
          <p:nvPr>
            <p:ph type="title" hasCustomPrompt="1"/>
          </p:nvPr>
        </p:nvSpPr>
        <p:spPr/>
        <p:txBody>
          <a:bodyPr tIns="230400" bIns="86400"/>
          <a:lstStyle>
            <a:lvl1pPr>
              <a:lnSpc>
                <a:spcPts val="3400"/>
              </a:lnSpc>
              <a:defRPr>
                <a:solidFill>
                  <a:schemeClr val="bg1"/>
                </a:solidFill>
              </a:defRPr>
            </a:lvl1pPr>
          </a:lstStyle>
          <a:p>
            <a:r>
              <a:rPr lang="en-GB" dirty="0" smtClean="0"/>
              <a:t>CLICK TO ADD TITLE</a:t>
            </a:r>
            <a:endParaRPr lang="en-US" dirty="0"/>
          </a:p>
        </p:txBody>
      </p:sp>
      <p:sp>
        <p:nvSpPr>
          <p:cNvPr id="5" name="Slide Number Placeholder 6"/>
          <p:cNvSpPr>
            <a:spLocks noGrp="1"/>
          </p:cNvSpPr>
          <p:nvPr>
            <p:ph type="sldNum" sz="quarter" idx="4"/>
          </p:nvPr>
        </p:nvSpPr>
        <p:spPr>
          <a:xfrm>
            <a:off x="6553200" y="6356986"/>
            <a:ext cx="2133600" cy="363854"/>
          </a:xfrm>
          <a:prstGeom prst="rect">
            <a:avLst/>
          </a:prstGeom>
        </p:spPr>
        <p:txBody>
          <a:bodyPr vert="horz" lIns="91440" tIns="45720" rIns="91440" bIns="45720" rtlCol="0" anchor="ctr"/>
          <a:lstStyle>
            <a:lvl1pPr algn="r">
              <a:defRPr sz="1200">
                <a:solidFill>
                  <a:schemeClr val="tx1">
                    <a:tint val="75000"/>
                  </a:schemeClr>
                </a:solidFill>
              </a:defRPr>
            </a:lvl1pPr>
          </a:lstStyle>
          <a:p>
            <a:fld id="{9B54D286-4A3B-4DDB-9102-24A7D9682201}" type="slidenum">
              <a:rPr lang="en-US" smtClean="0"/>
              <a:pPr/>
              <a:t>‹#›</a:t>
            </a:fld>
            <a:endParaRPr lang="en-US" dirty="0"/>
          </a:p>
        </p:txBody>
      </p:sp>
    </p:spTree>
  </p:cSld>
  <p:clrMapOvr>
    <a:masterClrMapping/>
  </p:clrMapOvr>
  <p:transition spd="slow">
    <p:fade/>
  </p:transition>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STATEMENT SLIDE: Internal WHITE with GRAY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tx1">
                    <a:lumMod val="65000"/>
                    <a:lumOff val="35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STATEMENT SLIDE: Internal BLACK with WHITE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Image on BOTTOM, Text on TOP">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 Open Arrows">
    <p:spTree>
      <p:nvGrpSpPr>
        <p:cNvPr id="1" name=""/>
        <p:cNvGrpSpPr/>
        <p:nvPr/>
      </p:nvGrpSpPr>
      <p:grpSpPr>
        <a:xfrm>
          <a:off x="0" y="0"/>
          <a:ext cx="0" cy="0"/>
          <a:chOff x="0" y="0"/>
          <a:chExt cx="0" cy="0"/>
        </a:xfrm>
      </p:grpSpPr>
      <p:pic>
        <p:nvPicPr>
          <p:cNvPr id="3" name="Picture 2" descr="greenArrows_outline.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819472" y="2710541"/>
            <a:ext cx="316773" cy="316773"/>
          </a:xfrm>
          <a:prstGeom prst="rect">
            <a:avLst/>
          </a:prstGeom>
        </p:spPr>
      </p:pic>
      <p:pic>
        <p:nvPicPr>
          <p:cNvPr id="20" name="Picture 19" descr="greenArrows_outline.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819472" y="2692399"/>
            <a:ext cx="316773" cy="316773"/>
          </a:xfrm>
          <a:prstGeom prst="rect">
            <a:avLst/>
          </a:prstGeom>
        </p:spPr>
      </p:pic>
      <p:sp>
        <p:nvSpPr>
          <p:cNvPr id="12"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
        <p:nvSpPr>
          <p:cNvPr id="9" name="Rounded Rectangle 8"/>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3" name="Picture 12"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1" name="TextBox 10"/>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5" name="Slide Number Placeholder 5"/>
          <p:cNvSpPr>
            <a:spLocks noGrp="1"/>
          </p:cNvSpPr>
          <p:nvPr>
            <p:ph type="sldNum" sz="quarter" idx="12"/>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164229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3440" y="29796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srgbClr val="009BC9"/>
              </a:solidFill>
            </a:endParaRPr>
          </a:p>
        </p:txBody>
      </p:sp>
      <p:sp>
        <p:nvSpPr>
          <p:cNvPr id="2" name="Title 1"/>
          <p:cNvSpPr>
            <a:spLocks noGrp="1"/>
          </p:cNvSpPr>
          <p:nvPr>
            <p:ph type="ctrTitle"/>
          </p:nvPr>
        </p:nvSpPr>
        <p:spPr>
          <a:xfrm>
            <a:off x="4808006" y="1563425"/>
            <a:ext cx="3650194" cy="1470025"/>
          </a:xfrm>
        </p:spPr>
        <p:txBody>
          <a:bodyPr tIns="0" anchor="t" anchorCtr="0">
            <a:noAutofit/>
          </a:bodyPr>
          <a:lstStyle>
            <a:lvl1pPr algn="l">
              <a:defRPr sz="3000" cap="all">
                <a:solidFill>
                  <a:schemeClr val="bg1"/>
                </a:solidFill>
                <a:latin typeface="Corbel"/>
                <a:cs typeface="Corbe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pic>
        <p:nvPicPr>
          <p:cNvPr id="16" name="Picture 15" descr="ip_outline.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1210707" y="1682844"/>
            <a:ext cx="2864695" cy="2562414"/>
          </a:xfrm>
          <a:prstGeom prst="rect">
            <a:avLst/>
          </a:prstGeom>
        </p:spPr>
      </p:pic>
      <p:pic>
        <p:nvPicPr>
          <p:cNvPr id="18" name="Picture 17" descr="orangeArrows.psd"/>
          <p:cNvPicPr>
            <a:picLocks noChangeAspect="1"/>
          </p:cNvPicPr>
          <p:nvPr/>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448161" y="1683704"/>
            <a:ext cx="299109" cy="299109"/>
          </a:xfrm>
          <a:prstGeom prst="rect">
            <a:avLst/>
          </a:prstGeom>
        </p:spPr>
      </p:pic>
      <p:pic>
        <p:nvPicPr>
          <p:cNvPr id="7" name="Picture 6" descr="iProspect LOGOwDesc.2clr.eps"/>
          <p:cNvPicPr>
            <a:picLocks noChangeAspect="1"/>
          </p:cNvPicPr>
          <p:nvPr/>
        </p:nvPicPr>
        <p:blipFill>
          <a:blip r:embed="rId4"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6781800" y="5698110"/>
            <a:ext cx="2068740" cy="713549"/>
          </a:xfrm>
          <a:prstGeom prst="rect">
            <a:avLst/>
          </a:prstGeom>
        </p:spPr>
      </p:pic>
      <p:pic>
        <p:nvPicPr>
          <p:cNvPr id="10" name="Picture 9" descr="ip_outline.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1210707" y="1682844"/>
            <a:ext cx="2864695" cy="2562414"/>
          </a:xfrm>
          <a:prstGeom prst="rect">
            <a:avLst/>
          </a:prstGeom>
        </p:spPr>
      </p:pic>
      <p:pic>
        <p:nvPicPr>
          <p:cNvPr id="11" name="Picture 10" descr="orangeArrows.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448161" y="1672159"/>
            <a:ext cx="299109" cy="299109"/>
          </a:xfrm>
          <a:prstGeom prst="rect">
            <a:avLst/>
          </a:prstGeom>
        </p:spPr>
      </p:pic>
      <p:pic>
        <p:nvPicPr>
          <p:cNvPr id="12" name="Picture 11" descr="iProspect LOGOwDesc.2clr.eps"/>
          <p:cNvPicPr>
            <a:picLocks noChangeAspect="1"/>
          </p:cNvPicPr>
          <p:nvPr userDrawn="1"/>
        </p:nvPicPr>
        <p:blipFill>
          <a:blip r:embed="rId4"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6781800" y="5698110"/>
            <a:ext cx="2068740" cy="713549"/>
          </a:xfrm>
          <a:prstGeom prst="rect">
            <a:avLst/>
          </a:prstGeom>
        </p:spPr>
      </p:pic>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252751620"/>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Image on RIGHT, Text on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Image on LEFT, Text on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48768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4400" y="3352800"/>
            <a:ext cx="7315200" cy="1524000"/>
          </a:xfrm>
          <a:prstGeom prst="rect">
            <a:avLst/>
          </a:prstGeom>
        </p:spPr>
        <p:txBody>
          <a:bodyPr>
            <a:normAutofit/>
          </a:bodyPr>
          <a:lstStyle>
            <a:lvl1pPr marL="0" indent="0" algn="ctr">
              <a:buNone/>
              <a:defRPr sz="4000" b="1" baseline="0">
                <a:solidFill>
                  <a:schemeClr val="tx1">
                    <a:lumMod val="65000"/>
                    <a:lumOff val="35000"/>
                  </a:schemeClr>
                </a:solidFill>
                <a:latin typeface="Arial" pitchFamily="34" charset="0"/>
                <a:cs typeface="Arial" pitchFamily="34" charset="0"/>
              </a:defRPr>
            </a:lvl1pPr>
            <a:lvl2pPr>
              <a:defRPr sz="2200">
                <a:solidFill>
                  <a:schemeClr val="tx1">
                    <a:lumMod val="50000"/>
                    <a:lumOff val="50000"/>
                  </a:schemeClr>
                </a:solidFill>
                <a:latin typeface="Arial" pitchFamily="34" charset="0"/>
                <a:cs typeface="Arial" pitchFamily="34" charset="0"/>
              </a:defRPr>
            </a:lvl2pPr>
            <a:lvl3pPr>
              <a:buNone/>
              <a:defRPr sz="18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a:t>
            </a: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4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5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6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ransition Opt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sp>
        <p:nvSpPr>
          <p:cNvPr id="9"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pic>
        <p:nvPicPr>
          <p:cNvPr id="11" name="Picture 10" descr="ip_transition.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550103" y="2621638"/>
            <a:ext cx="586823" cy="524231"/>
          </a:xfrm>
          <a:prstGeom prst="rect">
            <a:avLst/>
          </a:prstGeom>
        </p:spPr>
      </p:pic>
      <p:sp>
        <p:nvSpPr>
          <p:cNvPr id="12" name="Rounded Rectangle 1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0" name="Picture 9" descr="ip_transition.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550103" y="2621638"/>
            <a:ext cx="586823" cy="524231"/>
          </a:xfrm>
          <a:prstGeom prst="rect">
            <a:avLst/>
          </a:prstGeom>
        </p:spPr>
      </p:pic>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5" name="TextBox 14"/>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200227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Op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pic>
        <p:nvPicPr>
          <p:cNvPr id="3" name="Picture 2" descr="greenArrows_outline.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710541"/>
            <a:ext cx="316773" cy="316773"/>
          </a:xfrm>
          <a:prstGeom prst="rect">
            <a:avLst/>
          </a:prstGeom>
        </p:spPr>
      </p:pic>
      <p:pic>
        <p:nvPicPr>
          <p:cNvPr id="20" name="Picture 19" descr="greenArrows_outline.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692399"/>
            <a:ext cx="316773" cy="316773"/>
          </a:xfrm>
          <a:prstGeom prst="rect">
            <a:avLst/>
          </a:prstGeom>
        </p:spPr>
      </p:pic>
      <p:sp>
        <p:nvSpPr>
          <p:cNvPr id="21" name="Rounded Rectangle 20"/>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0" name="Picture 9"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1" name="TextBox 10"/>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
        <p:nvSpPr>
          <p:cNvPr id="12"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164229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Opt 4">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pic>
        <p:nvPicPr>
          <p:cNvPr id="21" name="Picture 20" descr="green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695738"/>
            <a:ext cx="313434" cy="313434"/>
          </a:xfrm>
          <a:prstGeom prst="rect">
            <a:avLst/>
          </a:prstGeom>
        </p:spPr>
      </p:pic>
      <p:sp>
        <p:nvSpPr>
          <p:cNvPr id="22" name="Rounded Rectangle 21"/>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8" name="Picture 7"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0" name="TextBox 9"/>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
        <p:nvSpPr>
          <p:cNvPr id="11"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648091963"/>
      </p:ext>
    </p:extLst>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25" name="Picture 24"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26" name="TextBox 25"/>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046545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1_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737A7C"/>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2" name="Picture 11"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3" name="TextBox 12"/>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872614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2">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1325831855"/>
      </p:ext>
    </p:extLst>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3">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687591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4">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944406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5">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19364" y="6435245"/>
            <a:ext cx="5673441" cy="365125"/>
          </a:xfrm>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297339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 Filled Arrows">
    <p:spTree>
      <p:nvGrpSpPr>
        <p:cNvPr id="1" name=""/>
        <p:cNvGrpSpPr/>
        <p:nvPr/>
      </p:nvGrpSpPr>
      <p:grpSpPr>
        <a:xfrm>
          <a:off x="0" y="0"/>
          <a:ext cx="0" cy="0"/>
          <a:chOff x="0" y="0"/>
          <a:chExt cx="0" cy="0"/>
        </a:xfrm>
      </p:grpSpPr>
      <p:pic>
        <p:nvPicPr>
          <p:cNvPr id="21" name="Picture 20" descr="greenArrows.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819472" y="2695738"/>
            <a:ext cx="313434" cy="313434"/>
          </a:xfrm>
          <a:prstGeom prst="rect">
            <a:avLst/>
          </a:prstGeom>
        </p:spPr>
      </p:pic>
      <p:sp>
        <p:nvSpPr>
          <p:cNvPr id="11"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
        <p:nvSpPr>
          <p:cNvPr id="9" name="Rounded Rectangle 8"/>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2" name="Picture 11"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483845" y="6204830"/>
            <a:ext cx="256017" cy="230415"/>
          </a:xfrm>
          <a:prstGeom prst="rect">
            <a:avLst/>
          </a:prstGeom>
        </p:spPr>
      </p:pic>
      <p:sp>
        <p:nvSpPr>
          <p:cNvPr id="13" name="TextBox 12"/>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0" name="TextBox 9"/>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4" name="Slide Number Placeholder 5"/>
          <p:cNvSpPr>
            <a:spLocks noGrp="1"/>
          </p:cNvSpPr>
          <p:nvPr>
            <p:ph type="sldNum" sz="quarter" idx="12"/>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3648091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defTabSz="914400"/>
            <a:endParaRPr lang="en-US" dirty="0">
              <a:solidFill>
                <a:prstClr val="black">
                  <a:tint val="75000"/>
                </a:prstClr>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defTabSz="914400"/>
            <a:fld id="{ED374959-06CD-480C-BFD2-B16740229053}" type="slidenum">
              <a:rPr lang="en-US" smtClean="0">
                <a:solidFill>
                  <a:prstClr val="black">
                    <a:tint val="75000"/>
                  </a:prstClr>
                </a:solidFill>
              </a:rPr>
              <a:pPr defTabSz="914400"/>
              <a:t>‹#›</a:t>
            </a:fld>
            <a:endParaRPr lang="en-US" dirty="0">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STATEMENT SLIDE: Internal BLACK with WHITE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RIGHT, Text on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LEFT, Text on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48768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4400" y="3352800"/>
            <a:ext cx="7315200" cy="1524000"/>
          </a:xfrm>
          <a:prstGeom prst="rect">
            <a:avLst/>
          </a:prstGeom>
        </p:spPr>
        <p:txBody>
          <a:bodyPr>
            <a:normAutofit/>
          </a:bodyPr>
          <a:lstStyle>
            <a:lvl1pPr marL="0" indent="0" algn="ctr">
              <a:buNone/>
              <a:defRPr sz="4000" b="1" baseline="0">
                <a:solidFill>
                  <a:schemeClr val="tx1">
                    <a:lumMod val="65000"/>
                    <a:lumOff val="35000"/>
                  </a:schemeClr>
                </a:solidFill>
                <a:latin typeface="Arial" pitchFamily="34" charset="0"/>
                <a:cs typeface="Arial" pitchFamily="34" charset="0"/>
              </a:defRPr>
            </a:lvl1pPr>
            <a:lvl2pPr>
              <a:defRPr sz="2200">
                <a:solidFill>
                  <a:schemeClr val="tx1">
                    <a:lumMod val="50000"/>
                    <a:lumOff val="50000"/>
                  </a:schemeClr>
                </a:solidFill>
                <a:latin typeface="Arial" pitchFamily="34" charset="0"/>
                <a:cs typeface="Arial" pitchFamily="34" charset="0"/>
              </a:defRPr>
            </a:lvl2pPr>
            <a:lvl3pPr>
              <a:buNone/>
              <a:defRPr sz="18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Content – Single Title Green">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328217" y="357414"/>
            <a:ext cx="228598" cy="228598"/>
          </a:xfrm>
          <a:prstGeom prst="rect">
            <a:avLst/>
          </a:prstGeom>
        </p:spPr>
      </p:pic>
      <p:sp>
        <p:nvSpPr>
          <p:cNvPr id="12" name="Rounded Rectangle 11"/>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3" name="Picture 12"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6" name="TextBox 15"/>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8" name="Slide Number Placeholder 5"/>
          <p:cNvSpPr>
            <a:spLocks noGrp="1"/>
          </p:cNvSpPr>
          <p:nvPr>
            <p:ph type="sldNum" sz="quarter" idx="12"/>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4046545193"/>
      </p:ext>
    </p:extLst>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STATEMENT SLIDE: Internal WHITE with GRAY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tx1">
                    <a:lumMod val="65000"/>
                    <a:lumOff val="35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mage on BOTTOM, Text on TOP">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8" name="Content Placeholder 2"/>
          <p:cNvSpPr>
            <a:spLocks noGrp="1"/>
          </p:cNvSpPr>
          <p:nvPr>
            <p:ph idx="1" hasCustomPrompt="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General Slide WHIT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Content Placeholder 2"/>
          <p:cNvSpPr>
            <a:spLocks noGrp="1"/>
          </p:cNvSpPr>
          <p:nvPr>
            <p:ph idx="13"/>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5" name="Slide Number Placeholder 2"/>
          <p:cNvSpPr>
            <a:spLocks noGrp="1"/>
          </p:cNvSpPr>
          <p:nvPr>
            <p:ph type="sldNum" sz="quarter" idx="14"/>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BD4807AE-F8D2-4CD7-A84A-77E6D243F625}"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General Slide BLACK">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8" name="Content Placeholder 2"/>
          <p:cNvSpPr>
            <a:spLocks noGrp="1"/>
          </p:cNvSpPr>
          <p:nvPr>
            <p:ph idx="13"/>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Slide Number Placeholder 2"/>
          <p:cNvSpPr>
            <a:spLocks noGrp="1"/>
          </p:cNvSpPr>
          <p:nvPr>
            <p:ph type="sldNum" sz="quarter" idx="14"/>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15113732-7E59-4575-B03E-2B93E06B88DB}"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Slide Black White Text">
    <p:bg>
      <p:bgPr>
        <a:blipFill dpi="0" rotWithShape="1">
          <a:blip r:embed="rId2" cstate="print">
            <a:lum/>
          </a:blip>
          <a:srcRect/>
          <a:stretch>
            <a:fillRect t="-5000" b="-5000"/>
          </a:stretch>
        </a:blipFill>
        <a:effectLst/>
      </p:bgPr>
    </p:bg>
    <p:spTree>
      <p:nvGrpSpPr>
        <p:cNvPr id="1" name=""/>
        <p:cNvGrpSpPr/>
        <p:nvPr/>
      </p:nvGrpSpPr>
      <p:grpSpPr>
        <a:xfrm>
          <a:off x="0" y="0"/>
          <a:ext cx="0" cy="0"/>
          <a:chOff x="0" y="0"/>
          <a:chExt cx="0" cy="0"/>
        </a:xfrm>
      </p:grpSpPr>
      <p:sp>
        <p:nvSpPr>
          <p:cNvPr id="3" name="Rectangle 2"/>
          <p:cNvSpPr/>
          <p:nvPr userDrawn="1"/>
        </p:nvSpPr>
        <p:spPr>
          <a:xfrm>
            <a:off x="285750" y="6215063"/>
            <a:ext cx="8534400" cy="338137"/>
          </a:xfrm>
          <a:prstGeom prst="rect">
            <a:avLst/>
          </a:prstGeom>
        </p:spPr>
        <p:txBody>
          <a:bodyPr>
            <a:spAutoFit/>
          </a:bodyPr>
          <a:lstStyle/>
          <a:p>
            <a:pPr algn="ctr" defTabSz="914400">
              <a:defRPr/>
            </a:pPr>
            <a:r>
              <a:rPr lang="en-GB" sz="800" b="1" kern="0" dirty="0">
                <a:solidFill>
                  <a:prstClr val="white"/>
                </a:solidFill>
              </a:rPr>
              <a:t> Australia |  Belgium |  Canada |  Denmark |  Finland |  France | Germany | Hong Kong |  Hungary |  Japan | Korea |   Malaysia |  Netherlands | New Zealand | </a:t>
            </a:r>
          </a:p>
          <a:p>
            <a:pPr algn="ctr" defTabSz="914400">
              <a:defRPr/>
            </a:pPr>
            <a:r>
              <a:rPr lang="en-GB" sz="800" b="1" kern="0" dirty="0">
                <a:solidFill>
                  <a:prstClr val="white"/>
                </a:solidFill>
              </a:rPr>
              <a:t>Norway |  Singapore |  Spain |  Sweden | Thailand |   United States</a:t>
            </a:r>
          </a:p>
        </p:txBody>
      </p:sp>
      <p:sp>
        <p:nvSpPr>
          <p:cNvPr id="8" name="Content Placeholder 2"/>
          <p:cNvSpPr>
            <a:spLocks noGrp="1"/>
          </p:cNvSpPr>
          <p:nvPr>
            <p:ph idx="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Footer Placeholder 4"/>
          <p:cNvSpPr>
            <a:spLocks noGrp="1"/>
          </p:cNvSpPr>
          <p:nvPr>
            <p:ph type="ftr" sz="quarter" idx="10"/>
          </p:nvPr>
        </p:nvSpPr>
        <p:spPr>
          <a:xfrm>
            <a:off x="0" y="6583363"/>
            <a:ext cx="9144000" cy="365125"/>
          </a:xfrm>
          <a:prstGeom prst="rect">
            <a:avLst/>
          </a:prstGeom>
        </p:spPr>
        <p:txBody>
          <a:bodyPr/>
          <a:lstStyle>
            <a:lvl1pPr algn="ctr">
              <a:defRPr sz="700" b="0" dirty="0" smtClean="0">
                <a:solidFill>
                  <a:schemeClr val="bg1">
                    <a:lumMod val="85000"/>
                  </a:schemeClr>
                </a:solidFill>
                <a:latin typeface="Arial" pitchFamily="34" charset="0"/>
                <a:cs typeface="Arial" pitchFamily="34" charset="0"/>
              </a:defRPr>
            </a:lvl1pPr>
          </a:lstStyle>
          <a:p>
            <a:pPr>
              <a:defRPr/>
            </a:pPr>
            <a:endParaRPr lang="en-US">
              <a:solidFill>
                <a:prstClr val="white">
                  <a:lumMod val="8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5"/>
          <p:cNvSpPr>
            <a:spLocks noGrp="1"/>
          </p:cNvSpPr>
          <p:nvPr>
            <p:ph type="body" sz="quarter" idx="11"/>
          </p:nvPr>
        </p:nvSpPr>
        <p:spPr>
          <a:xfrm>
            <a:off x="304800" y="6400800"/>
            <a:ext cx="4267200" cy="381000"/>
          </a:xfrm>
          <a:prstGeom prst="rect">
            <a:avLst/>
          </a:prstGeom>
        </p:spPr>
        <p:txBody>
          <a:bodyPr/>
          <a:lstStyle>
            <a:lvl1pPr marL="0" indent="0">
              <a:spcBef>
                <a:spcPts val="0"/>
              </a:spcBef>
              <a:spcAft>
                <a:spcPts val="0"/>
              </a:spcAft>
              <a:defRPr sz="800">
                <a:solidFill>
                  <a:schemeClr val="bg1">
                    <a:lumMod val="50000"/>
                  </a:schemeClr>
                </a:solidFill>
              </a:defRPr>
            </a:lvl1pPr>
          </a:lstStyle>
          <a:p>
            <a:pPr lvl="0"/>
            <a:r>
              <a:rPr lang="en-US" dirty="0" smtClean="0"/>
              <a:t>Click to edit Master text styles</a:t>
            </a:r>
          </a:p>
        </p:txBody>
      </p:sp>
      <p:sp>
        <p:nvSpPr>
          <p:cNvPr id="5" name="Slide Number Placeholder 4"/>
          <p:cNvSpPr>
            <a:spLocks noGrp="1" noChangeArrowheads="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vl1pPr>
          </a:lstStyle>
          <a:p>
            <a:pPr defTabSz="914400">
              <a:defRPr/>
            </a:pPr>
            <a:fld id="{89A2F936-1298-4978-BA0E-2196750BB940}" type="slidenum">
              <a:rPr lang="en-US">
                <a:solidFill>
                  <a:prstClr val="black">
                    <a:tint val="75000"/>
                  </a:prstClr>
                </a:solidFill>
              </a:rPr>
              <a:pPr defTabSz="914400">
                <a:defRPr/>
              </a:pPr>
              <a:t>‹#›</a:t>
            </a:fld>
            <a:endParaRPr lang="en-US">
              <a:solidFill>
                <a:prstClr val="black">
                  <a:tint val="75000"/>
                </a:prstClr>
              </a:solidFill>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ntent – Double Title Low">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328217" y="357414"/>
            <a:ext cx="228598" cy="228598"/>
          </a:xfrm>
          <a:prstGeom prst="rect">
            <a:avLst/>
          </a:prstGeom>
        </p:spPr>
      </p:pic>
      <p:sp>
        <p:nvSpPr>
          <p:cNvPr id="15" name="Rounded Rectangle 14"/>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6" name="Picture 15"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483845" y="6204830"/>
            <a:ext cx="256017" cy="230415"/>
          </a:xfrm>
          <a:prstGeom prst="rect">
            <a:avLst/>
          </a:prstGeom>
        </p:spPr>
      </p:pic>
      <p:sp>
        <p:nvSpPr>
          <p:cNvPr id="17" name="TextBox 16"/>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4" name="TextBox 13"/>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8" name="Slide Number Placeholder 5"/>
          <p:cNvSpPr>
            <a:spLocks noGrp="1"/>
          </p:cNvSpPr>
          <p:nvPr>
            <p:ph type="sldNum" sz="quarter" idx="13"/>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1325831855"/>
      </p:ext>
    </p:extLst>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mage on BOTTOM, Text on TOP">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endParaRPr>
          </a:p>
        </p:txBody>
      </p:sp>
      <p:sp>
        <p:nvSpPr>
          <p:cNvPr id="8" name="Content Placeholder 2"/>
          <p:cNvSpPr>
            <a:spLocks noGrp="1"/>
          </p:cNvSpPr>
          <p:nvPr>
            <p:ph idx="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C64B099F-F77D-4603-8875-D61333830B7B}"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4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STATEMENT SLIDE: Internal WHITE with GRAY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tx1">
                    <a:lumMod val="65000"/>
                    <a:lumOff val="35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STATEMENT SLIDE: Internal BLACK with WHITE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2_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ntent – Double Title High">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328217" y="357414"/>
            <a:ext cx="228598" cy="228598"/>
          </a:xfrm>
          <a:prstGeom prst="rect">
            <a:avLst/>
          </a:prstGeom>
        </p:spPr>
      </p:pic>
      <p:sp>
        <p:nvSpPr>
          <p:cNvPr id="18" name="Rounded Rectangle 17"/>
          <p:cNvSpPr/>
          <p:nvPr userDrawn="1"/>
        </p:nvSpPr>
        <p:spPr>
          <a:xfrm>
            <a:off x="303440" y="6166729"/>
            <a:ext cx="8547100" cy="304800"/>
          </a:xfrm>
          <a:prstGeom prst="roundRect">
            <a:avLst>
              <a:gd name="adj" fmla="val 28646"/>
            </a:avLst>
          </a:prstGeom>
          <a:solidFill>
            <a:srgbClr val="DE62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DE6E28"/>
                </a:solidFill>
              </a:rPr>
              <a:t>      </a:t>
            </a:r>
            <a:endParaRPr lang="en-US" dirty="0">
              <a:solidFill>
                <a:srgbClr val="DE6E28"/>
              </a:solidFill>
            </a:endParaRPr>
          </a:p>
        </p:txBody>
      </p:sp>
      <p:pic>
        <p:nvPicPr>
          <p:cNvPr id="19" name="Picture 18" descr="ip_footer.psd"/>
          <p:cNvPicPr>
            <a:picLocks noChangeAspect="1"/>
          </p:cNvPicPr>
          <p:nvPr userDrawn="1"/>
        </p:nvPicPr>
        <p:blipFill>
          <a:blip r:embed="rId3">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a14="http://schemas.microsoft.com/office/drawing/2010/main" xmlns="" val="0"/>
              </a:ext>
            </a:extLst>
          </a:blip>
          <a:stretch>
            <a:fillRect/>
          </a:stretch>
        </p:blipFill>
        <p:spPr>
          <a:xfrm>
            <a:off x="483845" y="6204830"/>
            <a:ext cx="256017" cy="230415"/>
          </a:xfrm>
          <a:prstGeom prst="rect">
            <a:avLst/>
          </a:prstGeom>
        </p:spPr>
      </p:pic>
      <p:sp>
        <p:nvSpPr>
          <p:cNvPr id="20" name="TextBox 19"/>
          <p:cNvSpPr txBox="1"/>
          <p:nvPr userDrawn="1"/>
        </p:nvSpPr>
        <p:spPr>
          <a:xfrm>
            <a:off x="6613062" y="6204796"/>
            <a:ext cx="2177142" cy="23083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bg1"/>
                </a:solidFill>
                <a:latin typeface="Avenir LT Std 65 Medium"/>
              </a:rPr>
              <a:t>Digital Performance on a Global Scale.</a:t>
            </a:r>
            <a:endParaRPr lang="en-US" sz="900" dirty="0">
              <a:solidFill>
                <a:schemeClr val="bg1"/>
              </a:solidFill>
              <a:latin typeface="Avenir LT Std 65 Medium"/>
            </a:endParaRPr>
          </a:p>
        </p:txBody>
      </p:sp>
      <p:sp>
        <p:nvSpPr>
          <p:cNvPr id="14" name="TextBox 13"/>
          <p:cNvSpPr txBox="1"/>
          <p:nvPr userDrawn="1"/>
        </p:nvSpPr>
        <p:spPr>
          <a:xfrm>
            <a:off x="222625" y="6543569"/>
            <a:ext cx="3608904" cy="246221"/>
          </a:xfrm>
          <a:prstGeom prst="rect">
            <a:avLst/>
          </a:prstGeom>
          <a:noFill/>
        </p:spPr>
        <p:txBody>
          <a:bodyPr wrap="square" rtlCol="0">
            <a:spAutoFit/>
          </a:bodyPr>
          <a:lstStyle/>
          <a:p>
            <a:r>
              <a:rPr lang="en-US" sz="1000" dirty="0" smtClean="0">
                <a:solidFill>
                  <a:srgbClr val="898989"/>
                </a:solidFill>
                <a:latin typeface="Corbel"/>
              </a:rPr>
              <a:t>Copyright © 2012, iProspect, Inc. All rights reserved.</a:t>
            </a:r>
            <a:endParaRPr lang="en-US" sz="1000" dirty="0">
              <a:solidFill>
                <a:srgbClr val="898989"/>
              </a:solidFill>
              <a:latin typeface="Corbel"/>
            </a:endParaRPr>
          </a:p>
        </p:txBody>
      </p:sp>
      <p:sp>
        <p:nvSpPr>
          <p:cNvPr id="15" name="Slide Number Placeholder 5"/>
          <p:cNvSpPr>
            <a:spLocks noGrp="1"/>
          </p:cNvSpPr>
          <p:nvPr>
            <p:ph type="sldNum" sz="quarter" idx="13"/>
          </p:nvPr>
        </p:nvSpPr>
        <p:spPr>
          <a:xfrm>
            <a:off x="6786210" y="6526823"/>
            <a:ext cx="2133600" cy="365125"/>
          </a:xfrm>
          <a:prstGeom prst="rect">
            <a:avLst/>
          </a:prstGeom>
        </p:spPr>
        <p:txBody>
          <a:bodyPr/>
          <a:lstStyle>
            <a:lvl1pPr algn="r">
              <a:defRPr sz="1000">
                <a:solidFill>
                  <a:schemeClr val="bg1">
                    <a:lumMod val="50000"/>
                  </a:schemeClr>
                </a:solidFill>
                <a:latin typeface="Corbel"/>
              </a:defRPr>
            </a:lvl1pPr>
          </a:lstStyle>
          <a:p>
            <a:fld id="{093914E8-8780-1E4A-AC2D-7A60D73D8598}" type="slidenum">
              <a:rPr lang="en-US" smtClean="0"/>
              <a:pPr/>
              <a:t>‹#›</a:t>
            </a:fld>
            <a:endParaRPr lang="en-US"/>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3687591421"/>
      </p:ext>
    </p:extLst>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3_Image on BOTTOM, Text on TOP">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Image on RIGHT, Text on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Image on LEFT, Text on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48768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4400" y="3352800"/>
            <a:ext cx="7315200" cy="1524000"/>
          </a:xfrm>
          <a:prstGeom prst="rect">
            <a:avLst/>
          </a:prstGeom>
        </p:spPr>
        <p:txBody>
          <a:bodyPr>
            <a:normAutofit/>
          </a:bodyPr>
          <a:lstStyle>
            <a:lvl1pPr marL="0" indent="0" algn="ctr">
              <a:buNone/>
              <a:defRPr sz="4000" b="1" baseline="0">
                <a:solidFill>
                  <a:schemeClr val="tx1">
                    <a:lumMod val="65000"/>
                    <a:lumOff val="35000"/>
                  </a:schemeClr>
                </a:solidFill>
                <a:latin typeface="Arial" pitchFamily="34" charset="0"/>
                <a:cs typeface="Arial" pitchFamily="34" charset="0"/>
              </a:defRPr>
            </a:lvl1pPr>
            <a:lvl2pPr>
              <a:defRPr sz="2200">
                <a:solidFill>
                  <a:schemeClr val="tx1">
                    <a:lumMod val="50000"/>
                    <a:lumOff val="50000"/>
                  </a:schemeClr>
                </a:solidFill>
                <a:latin typeface="Arial" pitchFamily="34" charset="0"/>
                <a:cs typeface="Arial" pitchFamily="34" charset="0"/>
              </a:defRPr>
            </a:lvl2pPr>
            <a:lvl3pPr>
              <a:buNone/>
              <a:defRPr sz="18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4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5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6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3440" y="297960"/>
            <a:ext cx="8547100" cy="5105400"/>
          </a:xfrm>
          <a:prstGeom prst="roundRect">
            <a:avLst>
              <a:gd name="adj" fmla="val 5117"/>
            </a:avLst>
          </a:prstGeom>
          <a:solidFill>
            <a:srgbClr val="7BBF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dirty="0">
              <a:solidFill>
                <a:srgbClr val="009BC9"/>
              </a:solidFill>
            </a:endParaRPr>
          </a:p>
        </p:txBody>
      </p:sp>
      <p:sp>
        <p:nvSpPr>
          <p:cNvPr id="2" name="Title 1"/>
          <p:cNvSpPr>
            <a:spLocks noGrp="1"/>
          </p:cNvSpPr>
          <p:nvPr>
            <p:ph type="ctrTitle"/>
          </p:nvPr>
        </p:nvSpPr>
        <p:spPr>
          <a:xfrm>
            <a:off x="4808006" y="1563425"/>
            <a:ext cx="3650194" cy="1470025"/>
          </a:xfrm>
        </p:spPr>
        <p:txBody>
          <a:bodyPr tIns="0" anchor="t" anchorCtr="0">
            <a:noAutofit/>
          </a:bodyPr>
          <a:lstStyle>
            <a:lvl1pPr algn="l">
              <a:defRPr sz="3000" cap="all">
                <a:solidFill>
                  <a:schemeClr val="bg1"/>
                </a:solidFill>
                <a:latin typeface="Corbel"/>
                <a:cs typeface="Corbe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08005" y="3041294"/>
            <a:ext cx="3650195" cy="1752600"/>
          </a:xfrm>
        </p:spPr>
        <p:txBody>
          <a:bodyPr>
            <a:normAutofit/>
          </a:bodyPr>
          <a:lstStyle>
            <a:lvl1pPr marL="0" indent="0" algn="l">
              <a:buNone/>
              <a:defRPr sz="1800">
                <a:ln>
                  <a:noFill/>
                </a:ln>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pic>
        <p:nvPicPr>
          <p:cNvPr id="16" name="Picture 15" descr="ip_outline.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1210707" y="1682844"/>
            <a:ext cx="2864695" cy="2562414"/>
          </a:xfrm>
          <a:prstGeom prst="rect">
            <a:avLst/>
          </a:prstGeom>
        </p:spPr>
      </p:pic>
      <p:pic>
        <p:nvPicPr>
          <p:cNvPr id="18" name="Picture 17" descr="orangeArrows.psd"/>
          <p:cNvPicPr>
            <a:picLocks noChangeAspect="1"/>
          </p:cNvPicPr>
          <p:nvPr/>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448161" y="1683704"/>
            <a:ext cx="299109" cy="299109"/>
          </a:xfrm>
          <a:prstGeom prst="rect">
            <a:avLst/>
          </a:prstGeom>
        </p:spPr>
      </p:pic>
      <p:pic>
        <p:nvPicPr>
          <p:cNvPr id="7" name="Picture 6" descr="iProspect LOGOwDesc.2clr.eps"/>
          <p:cNvPicPr>
            <a:picLocks noChangeAspect="1"/>
          </p:cNvPicPr>
          <p:nvPr/>
        </p:nvPicPr>
        <p:blipFill>
          <a:blip r:embed="rId4"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6781800" y="5698110"/>
            <a:ext cx="2068740" cy="713549"/>
          </a:xfrm>
          <a:prstGeom prst="rect">
            <a:avLst/>
          </a:prstGeom>
        </p:spPr>
      </p:pic>
      <p:pic>
        <p:nvPicPr>
          <p:cNvPr id="10" name="Picture 9" descr="ip_outline.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1210707" y="1682844"/>
            <a:ext cx="2864695" cy="2562414"/>
          </a:xfrm>
          <a:prstGeom prst="rect">
            <a:avLst/>
          </a:prstGeom>
        </p:spPr>
      </p:pic>
      <p:pic>
        <p:nvPicPr>
          <p:cNvPr id="11" name="Picture 10" descr="orangeArrows.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448161" y="1672159"/>
            <a:ext cx="299109" cy="299109"/>
          </a:xfrm>
          <a:prstGeom prst="rect">
            <a:avLst/>
          </a:prstGeom>
        </p:spPr>
      </p:pic>
      <p:pic>
        <p:nvPicPr>
          <p:cNvPr id="12" name="Picture 11" descr="iProspect LOGOwDesc.2clr.eps"/>
          <p:cNvPicPr>
            <a:picLocks noChangeAspect="1"/>
          </p:cNvPicPr>
          <p:nvPr userDrawn="1"/>
        </p:nvPicPr>
        <p:blipFill>
          <a:blip r:embed="rId4"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6781800" y="5698110"/>
            <a:ext cx="2068740" cy="713549"/>
          </a:xfrm>
          <a:prstGeom prst="rect">
            <a:avLst/>
          </a:prstGeom>
        </p:spPr>
      </p:pic>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25275162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ransition Opt 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sp>
        <p:nvSpPr>
          <p:cNvPr id="9"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pic>
        <p:nvPicPr>
          <p:cNvPr id="11" name="Picture 10" descr="ip_transition.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550103" y="2621638"/>
            <a:ext cx="586823" cy="524231"/>
          </a:xfrm>
          <a:prstGeom prst="rect">
            <a:avLst/>
          </a:prstGeom>
        </p:spPr>
      </p:pic>
      <p:sp>
        <p:nvSpPr>
          <p:cNvPr id="12" name="Rounded Rectangle 11"/>
          <p:cNvSpPr/>
          <p:nvPr/>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0" name="Picture 9" descr="ip_transition.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550103" y="2621638"/>
            <a:ext cx="586823" cy="524231"/>
          </a:xfrm>
          <a:prstGeom prst="rect">
            <a:avLst/>
          </a:prstGeom>
        </p:spPr>
      </p:pic>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5" name="TextBox 14"/>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2002279905"/>
      </p:ext>
    </p:extLst>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Opt 2">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pic>
        <p:nvPicPr>
          <p:cNvPr id="3" name="Picture 2" descr="greenArrows_outline.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710541"/>
            <a:ext cx="316773" cy="316773"/>
          </a:xfrm>
          <a:prstGeom prst="rect">
            <a:avLst/>
          </a:prstGeom>
        </p:spPr>
      </p:pic>
      <p:pic>
        <p:nvPicPr>
          <p:cNvPr id="20" name="Picture 19" descr="greenArrows_outline.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692399"/>
            <a:ext cx="316773" cy="316773"/>
          </a:xfrm>
          <a:prstGeom prst="rect">
            <a:avLst/>
          </a:prstGeom>
        </p:spPr>
      </p:pic>
      <p:sp>
        <p:nvSpPr>
          <p:cNvPr id="21" name="Rounded Rectangle 20"/>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0" name="Picture 9"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1" name="TextBox 10"/>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
        <p:nvSpPr>
          <p:cNvPr id="12"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16422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itle">
    <p:spTree>
      <p:nvGrpSpPr>
        <p:cNvPr id="1" name=""/>
        <p:cNvGrpSpPr/>
        <p:nvPr/>
      </p:nvGrpSpPr>
      <p:grpSpPr>
        <a:xfrm>
          <a:off x="0" y="0"/>
          <a:ext cx="0" cy="0"/>
          <a:chOff x="0" y="0"/>
          <a:chExt cx="0" cy="0"/>
        </a:xfrm>
      </p:grpSpPr>
      <p:pic>
        <p:nvPicPr>
          <p:cNvPr id="1026" name="Picture 2" descr="C:\Users\Jonathan.DUARTE\Desktop\background.png"/>
          <p:cNvPicPr>
            <a:picLocks noChangeAspect="1" noChangeArrowheads="1"/>
          </p:cNvPicPr>
          <p:nvPr userDrawn="1"/>
        </p:nvPicPr>
        <p:blipFill>
          <a:blip r:embed="rId2" cstate="print"/>
          <a:srcRect b="3226"/>
          <a:stretch>
            <a:fillRect/>
          </a:stretch>
        </p:blipFill>
        <p:spPr bwMode="auto">
          <a:xfrm>
            <a:off x="0" y="0"/>
            <a:ext cx="9144000" cy="6858000"/>
          </a:xfrm>
          <a:prstGeom prst="rect">
            <a:avLst/>
          </a:prstGeom>
          <a:noFill/>
        </p:spPr>
      </p:pic>
      <p:sp>
        <p:nvSpPr>
          <p:cNvPr id="2" name="Title 1"/>
          <p:cNvSpPr>
            <a:spLocks noGrp="1"/>
          </p:cNvSpPr>
          <p:nvPr>
            <p:ph type="ctrTitle" hasCustomPrompt="1"/>
          </p:nvPr>
        </p:nvSpPr>
        <p:spPr bwMode="white">
          <a:xfrm>
            <a:off x="477789" y="1930400"/>
            <a:ext cx="7772400" cy="1470025"/>
          </a:xfrm>
        </p:spPr>
        <p:txBody>
          <a:bodyPr anchor="b">
            <a:normAutofit/>
          </a:bodyPr>
          <a:lstStyle>
            <a:lvl1pPr algn="l">
              <a:defRPr sz="3600">
                <a:solidFill>
                  <a:schemeClr val="bg1"/>
                </a:solidFill>
                <a:latin typeface="+mj-lt"/>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white">
          <a:xfrm>
            <a:off x="477789" y="3448050"/>
            <a:ext cx="6029326" cy="476250"/>
          </a:xfrm>
        </p:spPr>
        <p:txBody>
          <a:bodyPr>
            <a:normAutofit/>
          </a:bodyPr>
          <a:lstStyle>
            <a:lvl1pPr marL="0" indent="0" algn="l">
              <a:buNone/>
              <a:defRPr sz="2000" b="1"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date goes here</a:t>
            </a:r>
            <a:endParaRPr lang="en-US" dirty="0"/>
          </a:p>
        </p:txBody>
      </p:sp>
      <p:sp>
        <p:nvSpPr>
          <p:cNvPr id="4" name="Date Placeholder 3"/>
          <p:cNvSpPr>
            <a:spLocks noGrp="1"/>
          </p:cNvSpPr>
          <p:nvPr>
            <p:ph type="dt" sz="half" idx="10"/>
          </p:nvPr>
        </p:nvSpPr>
        <p:spPr>
          <a:xfrm>
            <a:off x="6553200" y="6340475"/>
            <a:ext cx="2133600" cy="365125"/>
          </a:xfrm>
          <a:prstGeom prst="rect">
            <a:avLst/>
          </a:prstGeom>
        </p:spPr>
        <p:txBody>
          <a:bodyPr/>
          <a:lstStyle/>
          <a:p>
            <a:pPr defTabSz="914400"/>
            <a:fld id="{51FBDFD7-886C-4B2E-9012-7AC9C00B6BA2}" type="datetimeFigureOut">
              <a:rPr lang="en-US" smtClean="0">
                <a:solidFill>
                  <a:prstClr val="black"/>
                </a:solidFill>
              </a:rPr>
              <a:pPr defTabSz="914400"/>
              <a:t>12/13/12</a:t>
            </a:fld>
            <a:endParaRPr lang="en-US">
              <a:solidFill>
                <a:prstClr val="black"/>
              </a:solidFill>
            </a:endParaRPr>
          </a:p>
        </p:txBody>
      </p:sp>
      <p:sp>
        <p:nvSpPr>
          <p:cNvPr id="5" name="Footer Placeholder 4"/>
          <p:cNvSpPr>
            <a:spLocks noGrp="1"/>
          </p:cNvSpPr>
          <p:nvPr>
            <p:ph type="ftr" sz="quarter" idx="11"/>
          </p:nvPr>
        </p:nvSpPr>
        <p:spPr>
          <a:xfrm>
            <a:off x="685800" y="6492875"/>
            <a:ext cx="2895600" cy="365125"/>
          </a:xfrm>
          <a:prstGeom prst="rect">
            <a:avLst/>
          </a:prstGeom>
        </p:spPr>
        <p:txBody>
          <a:bodyPr/>
          <a:lstStyle/>
          <a:p>
            <a:pPr defTabSz="914400"/>
            <a:endParaRPr lang="en-US">
              <a:solidFill>
                <a:prstClr val="black"/>
              </a:solidFill>
            </a:endParaRPr>
          </a:p>
        </p:txBody>
      </p:sp>
      <p:sp>
        <p:nvSpPr>
          <p:cNvPr id="6" name="Slide Number Placeholder 5"/>
          <p:cNvSpPr>
            <a:spLocks noGrp="1"/>
          </p:cNvSpPr>
          <p:nvPr>
            <p:ph type="sldNum" sz="quarter" idx="12"/>
          </p:nvPr>
        </p:nvSpPr>
        <p:spPr>
          <a:xfrm>
            <a:off x="457200" y="6492875"/>
            <a:ext cx="2133600" cy="365125"/>
          </a:xfrm>
          <a:prstGeom prst="rect">
            <a:avLst/>
          </a:prstGeom>
        </p:spPr>
        <p:txBody>
          <a:bodyPr/>
          <a:lstStyle/>
          <a:p>
            <a:pPr defTabSz="914400"/>
            <a:fld id="{67388207-5531-463E-8215-A9779B948CFF}" type="slidenum">
              <a:rPr lang="en-US" smtClean="0">
                <a:solidFill>
                  <a:prstClr val="black"/>
                </a:solidFill>
              </a:rPr>
              <a:pPr defTabSz="914400"/>
              <a:t>‹#›</a:t>
            </a:fld>
            <a:endParaRPr lang="en-US">
              <a:solidFill>
                <a:prstClr val="black"/>
              </a:solidFill>
            </a:endParaRPr>
          </a:p>
        </p:txBody>
      </p:sp>
      <p:sp>
        <p:nvSpPr>
          <p:cNvPr id="8" name="Rectangle 7"/>
          <p:cNvSpPr/>
          <p:nvPr userDrawn="1"/>
        </p:nvSpPr>
        <p:spPr>
          <a:xfrm>
            <a:off x="0" y="5867400"/>
            <a:ext cx="9144000" cy="990600"/>
          </a:xfrm>
          <a:prstGeom prst="rect">
            <a:avLst/>
          </a:prstGeom>
          <a:solidFill>
            <a:schemeClr val="bg1"/>
          </a:solidFill>
          <a:ln>
            <a:noFill/>
          </a:ln>
          <a:effectLst>
            <a:outerShdw blurRad="190500" dist="38100" dir="16200000" sx="97000" sy="97000"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endParaRPr>
          </a:p>
        </p:txBody>
      </p:sp>
      <p:sp>
        <p:nvSpPr>
          <p:cNvPr id="10" name="Content Placeholder 9"/>
          <p:cNvSpPr>
            <a:spLocks noGrp="1"/>
          </p:cNvSpPr>
          <p:nvPr>
            <p:ph sz="quarter" idx="13" hasCustomPrompt="1"/>
          </p:nvPr>
        </p:nvSpPr>
        <p:spPr bwMode="white">
          <a:xfrm>
            <a:off x="487314" y="3981450"/>
            <a:ext cx="6000750" cy="1276350"/>
          </a:xfrm>
        </p:spPr>
        <p:txBody>
          <a:bodyPr>
            <a:noAutofit/>
          </a:bodyPr>
          <a:lstStyle>
            <a:lvl1pPr marL="0" indent="0">
              <a:spcBef>
                <a:spcPts val="0"/>
              </a:spcBef>
              <a:buNone/>
              <a:defRPr lang="en-US" sz="1800" b="0" kern="1200" dirty="0" smtClean="0">
                <a:solidFill>
                  <a:srgbClr val="00B0F0"/>
                </a:solidFill>
                <a:latin typeface="+mn-lt"/>
                <a:ea typeface="+mn-ea"/>
                <a:cs typeface="+mn-cs"/>
              </a:defRPr>
            </a:lvl1pPr>
            <a:lvl2pPr>
              <a:defRPr lang="en-US" sz="2000" b="1" kern="1200" dirty="0" smtClean="0">
                <a:solidFill>
                  <a:srgbClr val="00B0F0"/>
                </a:solidFill>
                <a:latin typeface="+mn-lt"/>
                <a:ea typeface="+mn-ea"/>
                <a:cs typeface="+mn-cs"/>
              </a:defRPr>
            </a:lvl2pPr>
            <a:lvl3pPr>
              <a:defRPr lang="en-US" sz="2000" b="1" kern="1200" dirty="0" smtClean="0">
                <a:solidFill>
                  <a:srgbClr val="00B0F0"/>
                </a:solidFill>
                <a:latin typeface="+mn-lt"/>
                <a:ea typeface="+mn-ea"/>
                <a:cs typeface="+mn-cs"/>
              </a:defRPr>
            </a:lvl3pPr>
            <a:lvl4pPr>
              <a:defRPr lang="en-US" sz="2000" b="1" kern="1200" dirty="0" smtClean="0">
                <a:solidFill>
                  <a:srgbClr val="00B0F0"/>
                </a:solidFill>
                <a:latin typeface="+mn-lt"/>
                <a:ea typeface="+mn-ea"/>
                <a:cs typeface="+mn-cs"/>
              </a:defRPr>
            </a:lvl4pPr>
            <a:lvl5pPr>
              <a:defRPr lang="en-US" sz="2000" b="1" kern="1200" dirty="0" smtClean="0">
                <a:solidFill>
                  <a:srgbClr val="00B0F0"/>
                </a:solidFill>
                <a:latin typeface="+mn-lt"/>
                <a:ea typeface="+mn-ea"/>
                <a:cs typeface="+mn-cs"/>
              </a:defRPr>
            </a:lvl5pPr>
          </a:lstStyle>
          <a:p>
            <a:pPr lvl="0"/>
            <a:r>
              <a:rPr lang="en-US" dirty="0" smtClean="0"/>
              <a:t>click to edit master text styles</a:t>
            </a:r>
          </a:p>
        </p:txBody>
      </p:sp>
      <p:pic>
        <p:nvPicPr>
          <p:cNvPr id="11" name="Picture 2" descr="C:\Users\Jonathan.DUARTE\Desktop\googlelogo.png"/>
          <p:cNvPicPr>
            <a:picLocks noChangeAspect="1" noChangeArrowheads="1"/>
          </p:cNvPicPr>
          <p:nvPr userDrawn="1"/>
        </p:nvPicPr>
        <p:blipFill>
          <a:blip r:embed="rId3" cstate="print"/>
          <a:srcRect/>
          <a:stretch>
            <a:fillRect/>
          </a:stretch>
        </p:blipFill>
        <p:spPr bwMode="auto">
          <a:xfrm>
            <a:off x="7249387" y="6125573"/>
            <a:ext cx="1494563" cy="580027"/>
          </a:xfrm>
          <a:prstGeom prst="rect">
            <a:avLst/>
          </a:prstGeom>
          <a:noFill/>
        </p:spPr>
      </p:pic>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Transition Opt 4">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a:solidFill>
                <a:prstClr val="black">
                  <a:tint val="75000"/>
                </a:prstClr>
              </a:solidFill>
            </a:endParaRPr>
          </a:p>
        </p:txBody>
      </p:sp>
      <p:pic>
        <p:nvPicPr>
          <p:cNvPr id="21" name="Picture 20" descr="green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819472" y="2695738"/>
            <a:ext cx="313434" cy="313434"/>
          </a:xfrm>
          <a:prstGeom prst="rect">
            <a:avLst/>
          </a:prstGeom>
        </p:spPr>
      </p:pic>
      <p:sp>
        <p:nvSpPr>
          <p:cNvPr id="22" name="Rounded Rectangle 21"/>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8" name="Picture 7"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0" name="TextBox 9"/>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
        <p:nvSpPr>
          <p:cNvPr id="11" name="Title 1"/>
          <p:cNvSpPr>
            <a:spLocks noGrp="1"/>
          </p:cNvSpPr>
          <p:nvPr>
            <p:ph type="title"/>
          </p:nvPr>
        </p:nvSpPr>
        <p:spPr>
          <a:xfrm>
            <a:off x="1142999" y="2619831"/>
            <a:ext cx="7351713" cy="1362075"/>
          </a:xfrm>
        </p:spPr>
        <p:txBody>
          <a:bodyPr tIns="0" anchor="t">
            <a:normAutofit/>
          </a:bodyPr>
          <a:lstStyle>
            <a:lvl1pPr algn="l">
              <a:defRPr sz="2600" b="0" i="0" cap="all">
                <a:latin typeface="Corbel"/>
                <a:cs typeface="Corbel"/>
              </a:defRPr>
            </a:lvl1pPr>
          </a:lstStyle>
          <a:p>
            <a:r>
              <a:rPr lang="en-US" dirty="0" smtClean="0"/>
              <a:t>Click to edit Master title style</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648091963"/>
      </p:ext>
    </p:extLst>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25" name="Picture 24"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26" name="TextBox 25"/>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046545193"/>
      </p:ext>
    </p:extLst>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1_Title &amp; Content 1">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25072"/>
            <a:ext cx="8229600" cy="5101092"/>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cxnSp>
        <p:nvCxnSpPr>
          <p:cNvPr id="17" name="Straight Connector 16"/>
          <p:cNvCxnSpPr/>
          <p:nvPr userDrawn="1"/>
        </p:nvCxnSpPr>
        <p:spPr>
          <a:xfrm>
            <a:off x="303440" y="729343"/>
            <a:ext cx="8546588" cy="0"/>
          </a:xfrm>
          <a:prstGeom prst="line">
            <a:avLst/>
          </a:prstGeom>
          <a:ln w="28575">
            <a:solidFill>
              <a:srgbClr val="737A7C"/>
            </a:solidFill>
          </a:ln>
          <a:effectLst/>
        </p:spPr>
        <p:style>
          <a:lnRef idx="2">
            <a:schemeClr val="accent1"/>
          </a:lnRef>
          <a:fillRef idx="0">
            <a:schemeClr val="accent1"/>
          </a:fillRef>
          <a:effectRef idx="1">
            <a:schemeClr val="accent1"/>
          </a:effectRef>
          <a:fontRef idx="minor">
            <a:schemeClr val="tx1"/>
          </a:fontRef>
        </p:style>
      </p:cxnSp>
      <p:pic>
        <p:nvPicPr>
          <p:cNvPr id="23" name="Picture 22"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4" name="Rounded Rectangle 23"/>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2" name="Picture 11"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3" name="TextBox 12"/>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872614806"/>
      </p:ext>
    </p:extLst>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2">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1325831855"/>
      </p:ext>
    </p:extLst>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3">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687591421"/>
      </p:ext>
    </p:extLst>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4">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06508"/>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592598"/>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100147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3944406620"/>
      </p:ext>
    </p:extLst>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amp; Content 5">
    <p:spTree>
      <p:nvGrpSpPr>
        <p:cNvPr id="1" name=""/>
        <p:cNvGrpSpPr/>
        <p:nvPr/>
      </p:nvGrpSpPr>
      <p:grpSpPr>
        <a:xfrm>
          <a:off x="0" y="0"/>
          <a:ext cx="0" cy="0"/>
          <a:chOff x="0" y="0"/>
          <a:chExt cx="0" cy="0"/>
        </a:xfrm>
      </p:grpSpPr>
      <p:sp>
        <p:nvSpPr>
          <p:cNvPr id="2" name="Title 1"/>
          <p:cNvSpPr>
            <a:spLocks noGrp="1"/>
          </p:cNvSpPr>
          <p:nvPr>
            <p:ph type="title"/>
          </p:nvPr>
        </p:nvSpPr>
        <p:spPr>
          <a:xfrm>
            <a:off x="556815" y="274638"/>
            <a:ext cx="8129985" cy="454705"/>
          </a:xfrm>
        </p:spPr>
        <p:txBody>
          <a:bodyPr tIns="0" anchor="t" anchorCtr="0">
            <a:normAutofit/>
          </a:bodyPr>
          <a:lstStyle>
            <a:lvl1pPr algn="l">
              <a:defRPr sz="2400" cap="all">
                <a:latin typeface="Corbel"/>
                <a:cs typeface="Corbe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69786"/>
            <a:ext cx="8229600" cy="4756377"/>
          </a:xfrm>
        </p:spPr>
        <p:txBody>
          <a:bodyPr/>
          <a:lstStyle>
            <a:lvl1pPr>
              <a:defRPr sz="2200">
                <a:solidFill>
                  <a:srgbClr val="455560"/>
                </a:solidFill>
                <a:latin typeface="Corbel"/>
                <a:cs typeface="Corbel"/>
              </a:defRPr>
            </a:lvl1pPr>
            <a:lvl2pPr>
              <a:defRPr sz="2000">
                <a:solidFill>
                  <a:srgbClr val="455560"/>
                </a:solidFill>
                <a:latin typeface="Corbel"/>
                <a:cs typeface="Corbel"/>
              </a:defRPr>
            </a:lvl2pPr>
            <a:lvl3pPr>
              <a:defRPr sz="1800">
                <a:solidFill>
                  <a:srgbClr val="455560"/>
                </a:solidFill>
                <a:latin typeface="Corbel"/>
                <a:cs typeface="Corbel"/>
              </a:defRPr>
            </a:lvl3pPr>
            <a:lvl4pPr>
              <a:defRPr sz="1600">
                <a:solidFill>
                  <a:srgbClr val="455560"/>
                </a:solidFill>
                <a:latin typeface="Corbel"/>
                <a:cs typeface="Corbel"/>
              </a:defRPr>
            </a:lvl4pPr>
            <a:lvl5pPr>
              <a:defRPr sz="1600">
                <a:solidFill>
                  <a:srgbClr val="455560"/>
                </a:solidFill>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19364" y="6435245"/>
            <a:ext cx="5673441" cy="365125"/>
          </a:xfrm>
        </p:spPr>
        <p:txBody>
          <a:bodyPr/>
          <a:lstStyle>
            <a:lvl1pPr>
              <a:defRPr>
                <a:latin typeface="Corbel"/>
                <a:cs typeface="Corbel"/>
              </a:defRPr>
            </a:lvl1pPr>
          </a:lstStyle>
          <a:p>
            <a:r>
              <a:rPr lang="en-US" smtClean="0">
                <a:solidFill>
                  <a:prstClr val="black">
                    <a:tint val="75000"/>
                  </a:prstClr>
                </a:solidFill>
              </a:rPr>
              <a:t>Copyright © 2011, iProspect, Inc. All rights reserved.</a:t>
            </a:r>
            <a:endParaRPr lang="en-US" dirty="0">
              <a:solidFill>
                <a:prstClr val="black">
                  <a:tint val="75000"/>
                </a:prstClr>
              </a:solidFill>
            </a:endParaRPr>
          </a:p>
        </p:txBody>
      </p:sp>
      <p:cxnSp>
        <p:nvCxnSpPr>
          <p:cNvPr id="10" name="Straight Connector 9"/>
          <p:cNvCxnSpPr/>
          <p:nvPr/>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6" name="Picture 5" descr="orangeArrows.psd"/>
          <p:cNvPicPr>
            <a:picLocks noChangeAspect="1"/>
          </p:cNvPicPr>
          <p:nvPr/>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8" name="Text Placeholder 7"/>
          <p:cNvSpPr>
            <a:spLocks noGrp="1"/>
          </p:cNvSpPr>
          <p:nvPr>
            <p:ph type="body" sz="quarter" idx="12" hasCustomPrompt="1"/>
          </p:nvPr>
        </p:nvSpPr>
        <p:spPr>
          <a:xfrm>
            <a:off x="557213" y="728663"/>
            <a:ext cx="8129587" cy="432480"/>
          </a:xfrm>
        </p:spPr>
        <p:txBody>
          <a:bodyPr>
            <a:noAutofit/>
          </a:bodyPr>
          <a:lstStyle>
            <a:lvl1pPr marL="0" indent="0">
              <a:buNone/>
              <a:defRPr sz="1800">
                <a:solidFill>
                  <a:srgbClr val="455560"/>
                </a:solidFill>
                <a:latin typeface="Corbel"/>
                <a:cs typeface="Corbel"/>
              </a:defRPr>
            </a:lvl1pPr>
          </a:lstStyle>
          <a:p>
            <a:pPr lvl="0"/>
            <a:r>
              <a:rPr lang="en-US" dirty="0" smtClean="0"/>
              <a:t>Click to edit Master subtitle style</a:t>
            </a:r>
            <a:endParaRPr lang="en-US" dirty="0"/>
          </a:p>
        </p:txBody>
      </p:sp>
      <p:cxnSp>
        <p:nvCxnSpPr>
          <p:cNvPr id="23" name="Straight Connector 22"/>
          <p:cNvCxnSpPr/>
          <p:nvPr userDrawn="1"/>
        </p:nvCxnSpPr>
        <p:spPr>
          <a:xfrm>
            <a:off x="303440" y="729343"/>
            <a:ext cx="8546588" cy="0"/>
          </a:xfrm>
          <a:prstGeom prst="line">
            <a:avLst/>
          </a:prstGeom>
          <a:ln w="28575">
            <a:solidFill>
              <a:srgbClr val="92D050"/>
            </a:solidFill>
          </a:ln>
          <a:effectLst/>
        </p:spPr>
        <p:style>
          <a:lnRef idx="2">
            <a:schemeClr val="accent1"/>
          </a:lnRef>
          <a:fillRef idx="0">
            <a:schemeClr val="accent1"/>
          </a:fillRef>
          <a:effectRef idx="1">
            <a:schemeClr val="accent1"/>
          </a:effectRef>
          <a:fontRef idx="minor">
            <a:schemeClr val="tx1"/>
          </a:fontRef>
        </p:style>
      </p:cxnSp>
      <p:pic>
        <p:nvPicPr>
          <p:cNvPr id="24" name="Picture 23" descr="orangeArrows.psd"/>
          <p:cNvPicPr>
            <a:picLocks noChangeAspect="1"/>
          </p:cNvPicPr>
          <p:nvPr userDrawn="1"/>
        </p:nvPicPr>
        <p:blipFill>
          <a:blip r:embed="rId2"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328217" y="357414"/>
            <a:ext cx="228598" cy="228598"/>
          </a:xfrm>
          <a:prstGeom prst="rect">
            <a:avLst/>
          </a:prstGeom>
        </p:spPr>
      </p:pic>
      <p:sp>
        <p:nvSpPr>
          <p:cNvPr id="25" name="Rounded Rectangle 24"/>
          <p:cNvSpPr/>
          <p:nvPr userDrawn="1"/>
        </p:nvSpPr>
        <p:spPr>
          <a:xfrm>
            <a:off x="303440" y="6166729"/>
            <a:ext cx="8547100" cy="304800"/>
          </a:xfrm>
          <a:prstGeom prst="roundRect">
            <a:avLst>
              <a:gd name="adj" fmla="val 28646"/>
            </a:avLst>
          </a:prstGeom>
          <a:solidFill>
            <a:srgbClr val="DE62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pic>
        <p:nvPicPr>
          <p:cNvPr id="13" name="Picture 12" descr="ip_footer.psd"/>
          <p:cNvPicPr>
            <a:picLocks noChangeAspect="1"/>
          </p:cNvPicPr>
          <p:nvPr userDrawn="1"/>
        </p:nvPicPr>
        <p:blipFill>
          <a:blip r:embed="rId3" cstate="print">
            <a:extLst>
              <a:ext uri="{28A0092B-C50C-407E-A947-70E740481C1C}">
                <a14:useLocalDpi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a14="http://schemas.microsoft.com/office/drawing/2010/main" val="0"/>
              </a:ext>
            </a:extLst>
          </a:blip>
          <a:stretch>
            <a:fillRect/>
          </a:stretch>
        </p:blipFill>
        <p:spPr>
          <a:xfrm>
            <a:off x="483845" y="6204830"/>
            <a:ext cx="256017" cy="230415"/>
          </a:xfrm>
          <a:prstGeom prst="rect">
            <a:avLst/>
          </a:prstGeom>
        </p:spPr>
      </p:pic>
      <p:sp>
        <p:nvSpPr>
          <p:cNvPr id="14" name="TextBox 13"/>
          <p:cNvSpPr txBox="1"/>
          <p:nvPr userDrawn="1"/>
        </p:nvSpPr>
        <p:spPr>
          <a:xfrm>
            <a:off x="6613062" y="6204796"/>
            <a:ext cx="2177142" cy="230832"/>
          </a:xfrm>
          <a:prstGeom prst="rect">
            <a:avLst/>
          </a:prstGeom>
          <a:noFill/>
        </p:spPr>
        <p:txBody>
          <a:bodyPr wrap="square" rtlCol="0">
            <a:spAutoFit/>
          </a:bodyPr>
          <a:lstStyle/>
          <a:p>
            <a:pPr>
              <a:defRPr/>
            </a:pPr>
            <a:r>
              <a:rPr lang="en-US" sz="900" dirty="0" smtClean="0">
                <a:solidFill>
                  <a:prstClr val="white"/>
                </a:solidFill>
                <a:latin typeface="Avenir LT Std 65 Medium"/>
              </a:rPr>
              <a:t>Digital Performance on a Global Scale.</a:t>
            </a:r>
            <a:endParaRPr lang="en-US" sz="900" dirty="0">
              <a:solidFill>
                <a:prstClr val="white"/>
              </a:solidFill>
              <a:latin typeface="Avenir LT Std 65 Medium"/>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2973397597"/>
      </p:ext>
    </p:extLst>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STATEMENT SLIDE: Internal BLACK with WHITE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Segue">
    <p:spTree>
      <p:nvGrpSpPr>
        <p:cNvPr id="1" name=""/>
        <p:cNvGrpSpPr/>
        <p:nvPr/>
      </p:nvGrpSpPr>
      <p:grpSpPr>
        <a:xfrm>
          <a:off x="0" y="0"/>
          <a:ext cx="0" cy="0"/>
          <a:chOff x="0" y="0"/>
          <a:chExt cx="0" cy="0"/>
        </a:xfrm>
      </p:grpSpPr>
      <p:pic>
        <p:nvPicPr>
          <p:cNvPr id="11" name="Picture 2" descr="C:\Users\Jonathan.DUARTE\Desktop\background.png"/>
          <p:cNvPicPr>
            <a:picLocks noChangeAspect="1" noChangeArrowheads="1"/>
          </p:cNvPicPr>
          <p:nvPr userDrawn="1"/>
        </p:nvPicPr>
        <p:blipFill>
          <a:blip r:embed="rId2" cstate="print"/>
          <a:srcRect b="3226"/>
          <a:stretch>
            <a:fillRect/>
          </a:stretch>
        </p:blipFill>
        <p:spPr bwMode="auto">
          <a:xfrm>
            <a:off x="0" y="0"/>
            <a:ext cx="9144000" cy="6858000"/>
          </a:xfrm>
          <a:prstGeom prst="rect">
            <a:avLst/>
          </a:prstGeom>
          <a:noFill/>
        </p:spPr>
      </p:pic>
      <p:sp>
        <p:nvSpPr>
          <p:cNvPr id="2" name="Title 1"/>
          <p:cNvSpPr>
            <a:spLocks noGrp="1"/>
          </p:cNvSpPr>
          <p:nvPr>
            <p:ph type="ctrTitle" hasCustomPrompt="1"/>
          </p:nvPr>
        </p:nvSpPr>
        <p:spPr bwMode="white">
          <a:xfrm>
            <a:off x="476250" y="2797175"/>
            <a:ext cx="7772400" cy="1470025"/>
          </a:xfrm>
        </p:spPr>
        <p:txBody>
          <a:bodyPr anchor="ctr">
            <a:noAutofit/>
          </a:bodyPr>
          <a:lstStyle>
            <a:lvl1pPr algn="l">
              <a:defRPr sz="4800">
                <a:solidFill>
                  <a:schemeClr val="bg1"/>
                </a:solidFill>
                <a:latin typeface="+mj-lt"/>
                <a:cs typeface="Arial"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553200" y="6340475"/>
            <a:ext cx="2133600" cy="365125"/>
          </a:xfrm>
          <a:prstGeom prst="rect">
            <a:avLst/>
          </a:prstGeom>
        </p:spPr>
        <p:txBody>
          <a:bodyPr/>
          <a:lstStyle/>
          <a:p>
            <a:pPr defTabSz="914400"/>
            <a:fld id="{51FBDFD7-886C-4B2E-9012-7AC9C00B6BA2}" type="datetimeFigureOut">
              <a:rPr lang="en-US" smtClean="0">
                <a:solidFill>
                  <a:prstClr val="black"/>
                </a:solidFill>
              </a:rPr>
              <a:pPr defTabSz="914400"/>
              <a:t>12/13/12</a:t>
            </a:fld>
            <a:endParaRPr lang="en-US">
              <a:solidFill>
                <a:prstClr val="black"/>
              </a:solidFill>
            </a:endParaRPr>
          </a:p>
        </p:txBody>
      </p:sp>
      <p:sp>
        <p:nvSpPr>
          <p:cNvPr id="12" name="Rectangle 11"/>
          <p:cNvSpPr/>
          <p:nvPr userDrawn="1"/>
        </p:nvSpPr>
        <p:spPr>
          <a:xfrm>
            <a:off x="0" y="5029200"/>
            <a:ext cx="9144000" cy="1828800"/>
          </a:xfrm>
          <a:prstGeom prst="rect">
            <a:avLst/>
          </a:prstGeom>
          <a:solidFill>
            <a:schemeClr val="bg1"/>
          </a:solidFill>
          <a:ln>
            <a:noFill/>
          </a:ln>
          <a:effectLst>
            <a:outerShdw blurRad="190500" dist="38100" dir="16200000" sx="97000" sy="97000" rotWithShape="0">
              <a:prstClr val="black">
                <a:alpha val="6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endParaRPr>
          </a:p>
        </p:txBody>
      </p:sp>
      <p:sp>
        <p:nvSpPr>
          <p:cNvPr id="13" name="Rectangle 12"/>
          <p:cNvSpPr/>
          <p:nvPr userDrawn="1"/>
        </p:nvSpPr>
        <p:spPr>
          <a:xfrm>
            <a:off x="0" y="0"/>
            <a:ext cx="9144000" cy="1828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endParaRPr>
          </a:p>
        </p:txBody>
      </p:sp>
      <p:pic>
        <p:nvPicPr>
          <p:cNvPr id="14" name="Picture 2" descr="C:\Users\Jonathan.DUARTE\Desktop\graygradient.png"/>
          <p:cNvPicPr>
            <a:picLocks noChangeAspect="1" noChangeArrowheads="1"/>
          </p:cNvPicPr>
          <p:nvPr userDrawn="1"/>
        </p:nvPicPr>
        <p:blipFill>
          <a:blip r:embed="rId3" cstate="print">
            <a:lum bright="10000"/>
          </a:blip>
          <a:srcRect t="52670"/>
          <a:stretch>
            <a:fillRect/>
          </a:stretch>
        </p:blipFill>
        <p:spPr bwMode="auto">
          <a:xfrm>
            <a:off x="0" y="5029200"/>
            <a:ext cx="9144000" cy="1828800"/>
          </a:xfrm>
          <a:prstGeom prst="rect">
            <a:avLst/>
          </a:prstGeom>
          <a:noFill/>
        </p:spPr>
      </p:pic>
      <p:sp>
        <p:nvSpPr>
          <p:cNvPr id="15" name="Slide Number Placeholder 5"/>
          <p:cNvSpPr txBox="1">
            <a:spLocks/>
          </p:cNvSpPr>
          <p:nvPr userDrawn="1"/>
        </p:nvSpPr>
        <p:spPr>
          <a:xfrm>
            <a:off x="457200" y="6508115"/>
            <a:ext cx="396240" cy="365125"/>
          </a:xfrm>
          <a:prstGeom prst="rect">
            <a:avLst/>
          </a:prstGeom>
        </p:spPr>
        <p:txBody>
          <a:bodyPr vert="horz" lIns="91440" tIns="45720" rIns="91440" bIns="45720" rtlCol="0" anchor="ctr"/>
          <a:lstStyle>
            <a:lvl1pPr>
              <a:defRPr>
                <a:solidFill>
                  <a:schemeClr val="accent5"/>
                </a:solidFill>
              </a:defRPr>
            </a:lvl1pPr>
          </a:lstStyle>
          <a:p>
            <a:pPr defTabSz="914400">
              <a:defRPr/>
            </a:pPr>
            <a:fld id="{67388207-5531-463E-8215-A9779B948CFF}" type="slidenum">
              <a:rPr lang="en-US" sz="900" smtClean="0">
                <a:solidFill>
                  <a:srgbClr val="FFFFFF">
                    <a:lumMod val="50000"/>
                  </a:srgbClr>
                </a:solidFill>
              </a:rPr>
              <a:pPr defTabSz="914400">
                <a:defRPr/>
              </a:pPr>
              <a:t>‹#›</a:t>
            </a:fld>
            <a:endParaRPr lang="en-US" sz="900">
              <a:solidFill>
                <a:srgbClr val="FFFFFF">
                  <a:lumMod val="50000"/>
                </a:srgbClr>
              </a:solidFill>
            </a:endParaRPr>
          </a:p>
        </p:txBody>
      </p:sp>
      <p:sp>
        <p:nvSpPr>
          <p:cNvPr id="16" name="Footer Placeholder 4"/>
          <p:cNvSpPr txBox="1">
            <a:spLocks/>
          </p:cNvSpPr>
          <p:nvPr userDrawn="1"/>
        </p:nvSpPr>
        <p:spPr>
          <a:xfrm>
            <a:off x="685800" y="6508115"/>
            <a:ext cx="2895600" cy="365125"/>
          </a:xfrm>
          <a:prstGeom prst="rect">
            <a:avLst/>
          </a:prstGeom>
        </p:spPr>
        <p:txBody>
          <a:bodyPr vert="horz" lIns="91440" tIns="45720" rIns="91440" bIns="45720" rtlCol="0" anchor="ctr"/>
          <a:lstStyle>
            <a:lvl1pPr>
              <a:defRPr>
                <a:solidFill>
                  <a:schemeClr val="accent5"/>
                </a:solidFill>
              </a:defRPr>
            </a:lvl1pPr>
          </a:lstStyle>
          <a:p>
            <a:pPr defTabSz="914400">
              <a:defRPr/>
            </a:pPr>
            <a:r>
              <a:rPr lang="en-US" sz="900" dirty="0" smtClean="0">
                <a:solidFill>
                  <a:srgbClr val="FFFFFF">
                    <a:lumMod val="50000"/>
                  </a:srgbClr>
                </a:solidFill>
              </a:rPr>
              <a:t>Google confidential</a:t>
            </a:r>
            <a:endParaRPr lang="en-US" sz="900" dirty="0">
              <a:solidFill>
                <a:srgbClr val="FFFFFF">
                  <a:lumMod val="50000"/>
                </a:srgbClr>
              </a:solidFill>
            </a:endParaRPr>
          </a:p>
        </p:txBody>
      </p:sp>
      <p:pic>
        <p:nvPicPr>
          <p:cNvPr id="10" name="Picture 2" descr="C:\Users\Jonathan.DUARTE\Desktop\googlelogo.png"/>
          <p:cNvPicPr>
            <a:picLocks noChangeAspect="1" noChangeArrowheads="1"/>
          </p:cNvPicPr>
          <p:nvPr userDrawn="1"/>
        </p:nvPicPr>
        <p:blipFill>
          <a:blip r:embed="rId4" cstate="print"/>
          <a:srcRect/>
          <a:stretch>
            <a:fillRect/>
          </a:stretch>
        </p:blipFill>
        <p:spPr bwMode="auto">
          <a:xfrm>
            <a:off x="7249387" y="6125573"/>
            <a:ext cx="1494563" cy="580027"/>
          </a:xfrm>
          <a:prstGeom prst="rect">
            <a:avLst/>
          </a:prstGeom>
          <a:noFill/>
        </p:spPr>
      </p:pic>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RIGHT, Text on LEF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5334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Image on LEFT, Text on RIGH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Content Placeholder 2"/>
          <p:cNvSpPr>
            <a:spLocks noGrp="1"/>
          </p:cNvSpPr>
          <p:nvPr>
            <p:ph idx="1" hasCustomPrompt="1"/>
          </p:nvPr>
        </p:nvSpPr>
        <p:spPr>
          <a:xfrm>
            <a:off x="4876800" y="685800"/>
            <a:ext cx="3733800" cy="55626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losing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4400" y="3352800"/>
            <a:ext cx="7315200" cy="1524000"/>
          </a:xfrm>
          <a:prstGeom prst="rect">
            <a:avLst/>
          </a:prstGeom>
        </p:spPr>
        <p:txBody>
          <a:bodyPr>
            <a:normAutofit/>
          </a:bodyPr>
          <a:lstStyle>
            <a:lvl1pPr marL="0" indent="0" algn="ctr">
              <a:buNone/>
              <a:defRPr sz="4000" b="1" baseline="0">
                <a:solidFill>
                  <a:schemeClr val="tx1">
                    <a:lumMod val="65000"/>
                    <a:lumOff val="35000"/>
                  </a:schemeClr>
                </a:solidFill>
                <a:latin typeface="Arial" pitchFamily="34" charset="0"/>
                <a:cs typeface="Arial" pitchFamily="34" charset="0"/>
              </a:defRPr>
            </a:lvl1pPr>
            <a:lvl2pPr>
              <a:defRPr sz="2200">
                <a:solidFill>
                  <a:schemeClr val="tx1">
                    <a:lumMod val="50000"/>
                    <a:lumOff val="50000"/>
                  </a:schemeClr>
                </a:solidFill>
                <a:latin typeface="Arial" pitchFamily="34" charset="0"/>
                <a:cs typeface="Arial" pitchFamily="34" charset="0"/>
              </a:defRPr>
            </a:lvl2pPr>
            <a:lvl3pPr>
              <a:buNone/>
              <a:defRPr sz="18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Slide Black White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sz="1000" b="1">
                <a:solidFill>
                  <a:schemeClr val="bg1">
                    <a:lumMod val="85000"/>
                  </a:schemeClr>
                </a:solidFill>
                <a:latin typeface="Arial" pitchFamily="34" charset="0"/>
                <a:cs typeface="Arial" pitchFamily="34" charset="0"/>
              </a:defRPr>
            </a:lvl1pPr>
          </a:lstStyle>
          <a:p>
            <a:pPr defTabSz="914400"/>
            <a:fld id="{288BEBF2-3B05-4ADF-AEB7-A0B6AD4C3934}" type="slidenum">
              <a:rPr lang="en-US" smtClean="0">
                <a:solidFill>
                  <a:srgbClr val="FFFFFF">
                    <a:lumMod val="85000"/>
                  </a:srgbClr>
                </a:solidFill>
              </a:rPr>
              <a:pPr defTabSz="914400"/>
              <a:t>‹#›</a:t>
            </a:fld>
            <a:endParaRPr lang="en-US" dirty="0">
              <a:solidFill>
                <a:srgbClr val="FFFFFF">
                  <a:lumMod val="85000"/>
                </a:srgbClr>
              </a:solidFill>
            </a:endParaRPr>
          </a:p>
        </p:txBody>
      </p:sp>
      <p:sp>
        <p:nvSpPr>
          <p:cNvPr id="7" name="Footer Placeholder 4"/>
          <p:cNvSpPr>
            <a:spLocks noGrp="1"/>
          </p:cNvSpPr>
          <p:nvPr>
            <p:ph type="ftr" sz="quarter" idx="11"/>
          </p:nvPr>
        </p:nvSpPr>
        <p:spPr>
          <a:xfrm>
            <a:off x="0" y="6583654"/>
            <a:ext cx="9144000" cy="365125"/>
          </a:xfrm>
          <a:prstGeom prst="rect">
            <a:avLst/>
          </a:prstGeom>
        </p:spPr>
        <p:txBody>
          <a:bodyPr/>
          <a:lstStyle>
            <a:lvl1pPr algn="ctr">
              <a:defRPr sz="700" b="0">
                <a:solidFill>
                  <a:schemeClr val="bg1">
                    <a:lumMod val="85000"/>
                  </a:schemeClr>
                </a:solidFill>
                <a:latin typeface="Arial" pitchFamily="34" charset="0"/>
                <a:cs typeface="Arial" pitchFamily="34" charset="0"/>
              </a:defRPr>
            </a:lvl1pPr>
          </a:lstStyle>
          <a:p>
            <a:endParaRPr lang="en-US" dirty="0">
              <a:solidFill>
                <a:srgbClr val="FFFFFF">
                  <a:lumMod val="85000"/>
                </a:srgbClr>
              </a:solidFill>
            </a:endParaRPr>
          </a:p>
        </p:txBody>
      </p:sp>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STATEMENT SLIDE: Internal WHITE with GRAY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tx1">
                    <a:lumMod val="65000"/>
                    <a:lumOff val="35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6"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Bullet">
    <p:spTree>
      <p:nvGrpSpPr>
        <p:cNvPr id="1" name=""/>
        <p:cNvGrpSpPr/>
        <p:nvPr/>
      </p:nvGrpSpPr>
      <p:grpSpPr>
        <a:xfrm>
          <a:off x="0" y="0"/>
          <a:ext cx="0" cy="0"/>
          <a:chOff x="0" y="0"/>
          <a:chExt cx="0" cy="0"/>
        </a:xfrm>
      </p:grpSpPr>
      <p:pic>
        <p:nvPicPr>
          <p:cNvPr id="16" name="Picture 2"/>
          <p:cNvPicPr>
            <a:picLocks noChangeAspect="1" noChangeArrowheads="1"/>
          </p:cNvPicPr>
          <p:nvPr userDrawn="1"/>
        </p:nvPicPr>
        <p:blipFill>
          <a:blip r:embed="rId2" cstate="print"/>
          <a:srcRect l="616" t="790" r="821" b="648"/>
          <a:stretch>
            <a:fillRect/>
          </a:stretch>
        </p:blipFill>
        <p:spPr bwMode="auto">
          <a:xfrm>
            <a:off x="0" y="0"/>
            <a:ext cx="9144000" cy="6520323"/>
          </a:xfrm>
          <a:prstGeom prst="rect">
            <a:avLst/>
          </a:prstGeom>
          <a:noFill/>
          <a:ln w="9525">
            <a:noFill/>
            <a:miter lim="800000"/>
            <a:headEnd/>
            <a:tailEnd/>
          </a:ln>
          <a:effectLst/>
        </p:spPr>
      </p:pic>
      <p:sp>
        <p:nvSpPr>
          <p:cNvPr id="12" name="Title Placeholder 1"/>
          <p:cNvSpPr>
            <a:spLocks noGrp="1"/>
          </p:cNvSpPr>
          <p:nvPr>
            <p:ph type="title" hasCustomPrompt="1"/>
          </p:nvPr>
        </p:nvSpPr>
        <p:spPr>
          <a:xfrm>
            <a:off x="457200" y="95864"/>
            <a:ext cx="8229600" cy="99551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15" name="Content Placeholder 2"/>
          <p:cNvSpPr>
            <a:spLocks noGrp="1"/>
          </p:cNvSpPr>
          <p:nvPr>
            <p:ph idx="1" hasCustomPrompt="1"/>
          </p:nvPr>
        </p:nvSpPr>
        <p:spPr>
          <a:xfrm>
            <a:off x="457200" y="1280160"/>
            <a:ext cx="8229600" cy="4846320"/>
          </a:xfrm>
          <a:noFill/>
          <a:ln w="9525">
            <a:noFill/>
            <a:miter lim="800000"/>
            <a:headEnd/>
            <a:tailEnd/>
          </a:ln>
          <a:effectLst/>
        </p:spPr>
        <p:txBody>
          <a:bodyPr vert="horz" wrap="square" lIns="91440" tIns="45720" rIns="91440" bIns="45720" numCol="1" rtlCol="0" anchor="t" anchorCtr="0" compatLnSpc="1">
            <a:prstTxWarp prst="textNoShape">
              <a:avLst/>
            </a:prstTxWarp>
            <a:normAutofit/>
          </a:bodyPr>
          <a:lstStyle>
            <a:lvl1pPr marL="169863" indent="-169863" algn="l" defTabSz="914400" rtl="0" eaLnBrk="1" fontAlgn="base" latinLnBrk="0" hangingPunct="1">
              <a:lnSpc>
                <a:spcPct val="100000"/>
              </a:lnSpc>
              <a:spcBef>
                <a:spcPts val="600"/>
              </a:spcBef>
              <a:spcAft>
                <a:spcPts val="0"/>
              </a:spcAft>
              <a:buClr>
                <a:srgbClr val="808388"/>
              </a:buClr>
              <a:buFont typeface="Arial" pitchFamily="34" charset="0"/>
              <a:defRPr lang="en-US" sz="2000" kern="1200" smtClean="0">
                <a:solidFill>
                  <a:srgbClr val="808388"/>
                </a:solidFill>
                <a:latin typeface="+mn-lt"/>
                <a:ea typeface="+mn-ea"/>
                <a:cs typeface="+mn-cs"/>
              </a:defRPr>
            </a:lvl1pPr>
            <a:lvl2pPr marL="511175" indent="-223838" algn="l" defTabSz="914400" rtl="0" eaLnBrk="1" fontAlgn="base" latinLnBrk="0" hangingPunct="1">
              <a:lnSpc>
                <a:spcPct val="100000"/>
              </a:lnSpc>
              <a:spcBef>
                <a:spcPts val="540"/>
              </a:spcBef>
              <a:spcAft>
                <a:spcPts val="0"/>
              </a:spcAft>
              <a:buClr>
                <a:srgbClr val="808388"/>
              </a:buClr>
              <a:buFont typeface="Arial" pitchFamily="34" charset="0"/>
              <a:defRPr lang="en-US" sz="1800" kern="1200" smtClean="0">
                <a:solidFill>
                  <a:srgbClr val="808388"/>
                </a:solidFill>
                <a:latin typeface="+mn-lt"/>
                <a:ea typeface="+mn-ea"/>
                <a:cs typeface="+mn-cs"/>
              </a:defRPr>
            </a:lvl2pPr>
            <a:lvl3pPr marL="858838" indent="-173038" algn="l" defTabSz="914400" rtl="0" eaLnBrk="1" fontAlgn="base" latinLnBrk="0" hangingPunct="1">
              <a:lnSpc>
                <a:spcPct val="100000"/>
              </a:lnSpc>
              <a:spcBef>
                <a:spcPts val="480"/>
              </a:spcBef>
              <a:spcAft>
                <a:spcPts val="0"/>
              </a:spcAft>
              <a:buClr>
                <a:srgbClr val="808388"/>
              </a:buClr>
              <a:buFont typeface="Arial" pitchFamily="34" charset="0"/>
              <a:defRPr lang="en-US" sz="1600" kern="1200" smtClean="0">
                <a:solidFill>
                  <a:srgbClr val="808388"/>
                </a:solidFill>
                <a:latin typeface="+mn-lt"/>
                <a:ea typeface="+mn-ea"/>
                <a:cs typeface="+mn-cs"/>
              </a:defRPr>
            </a:lvl3pPr>
            <a:lvl4pPr marL="1197864" indent="-169863" algn="l" defTabSz="914400" rtl="0" eaLnBrk="1" fontAlgn="base" latinLnBrk="0" hangingPunct="1">
              <a:lnSpc>
                <a:spcPct val="100000"/>
              </a:lnSpc>
              <a:spcBef>
                <a:spcPts val="430"/>
              </a:spcBef>
              <a:spcAft>
                <a:spcPts val="0"/>
              </a:spcAft>
              <a:buClr>
                <a:srgbClr val="808388"/>
              </a:buClr>
              <a:buFont typeface="Arial" pitchFamily="34" charset="0"/>
              <a:defRPr lang="en-US" sz="1400" kern="1200" smtClean="0">
                <a:solidFill>
                  <a:srgbClr val="808388"/>
                </a:solidFill>
                <a:latin typeface="+mn-lt"/>
                <a:ea typeface="+mn-ea"/>
                <a:cs typeface="+mn-cs"/>
              </a:defRPr>
            </a:lvl4pPr>
            <a:lvl5pPr marL="1545336" indent="-169863" algn="l" defTabSz="914400" rtl="0" eaLnBrk="1" fontAlgn="base" latinLnBrk="0" hangingPunct="1">
              <a:lnSpc>
                <a:spcPct val="100000"/>
              </a:lnSpc>
              <a:spcBef>
                <a:spcPts val="430"/>
              </a:spcBef>
              <a:spcAft>
                <a:spcPts val="0"/>
              </a:spcAft>
              <a:buClr>
                <a:srgbClr val="808388"/>
              </a:buClr>
              <a:buFont typeface="Arial" pitchFamily="34" charset="0"/>
              <a:buChar char="•"/>
              <a:defRPr lang="en-US" sz="1400" kern="1200" dirty="0" smtClean="0">
                <a:solidFill>
                  <a:srgbClr val="808388"/>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2" name="Picture 3" descr="C:\Users\Jonathan.DUARTE\Desktop\gradientstrip.png"/>
          <p:cNvPicPr>
            <a:picLocks noChangeAspect="1" noChangeArrowheads="1"/>
          </p:cNvPicPr>
          <p:nvPr userDrawn="1"/>
        </p:nvPicPr>
        <p:blipFill>
          <a:blip r:embed="rId3" cstate="print"/>
          <a:srcRect/>
          <a:stretch>
            <a:fillRect/>
          </a:stretch>
        </p:blipFill>
        <p:spPr bwMode="auto">
          <a:xfrm>
            <a:off x="0" y="6467475"/>
            <a:ext cx="9144000" cy="390525"/>
          </a:xfrm>
          <a:prstGeom prst="rect">
            <a:avLst/>
          </a:prstGeom>
          <a:noFill/>
        </p:spPr>
      </p:pic>
      <p:sp>
        <p:nvSpPr>
          <p:cNvPr id="23" name="Slide Number Placeholder 5"/>
          <p:cNvSpPr txBox="1">
            <a:spLocks/>
          </p:cNvSpPr>
          <p:nvPr userDrawn="1"/>
        </p:nvSpPr>
        <p:spPr bwMode="white">
          <a:xfrm>
            <a:off x="457200" y="6498590"/>
            <a:ext cx="396240" cy="365125"/>
          </a:xfrm>
          <a:prstGeom prst="rect">
            <a:avLst/>
          </a:prstGeom>
        </p:spPr>
        <p:txBody>
          <a:bodyPr vert="horz" lIns="91440" tIns="45720" rIns="91440" bIns="45720" rtlCol="0" anchor="ctr"/>
          <a:lstStyle>
            <a:lvl1pPr>
              <a:defRPr>
                <a:solidFill>
                  <a:schemeClr val="accent5"/>
                </a:solidFill>
              </a:defRPr>
            </a:lvl1pPr>
          </a:lstStyle>
          <a:p>
            <a:pPr defTabSz="914400">
              <a:defRPr/>
            </a:pPr>
            <a:fld id="{67388207-5531-463E-8215-A9779B948CFF}" type="slidenum">
              <a:rPr lang="en-US" sz="900" smtClean="0">
                <a:solidFill>
                  <a:srgbClr val="028EEE"/>
                </a:solidFill>
              </a:rPr>
              <a:pPr defTabSz="914400">
                <a:defRPr/>
              </a:pPr>
              <a:t>‹#›</a:t>
            </a:fld>
            <a:endParaRPr lang="en-US" sz="900">
              <a:solidFill>
                <a:srgbClr val="028EEE"/>
              </a:solidFill>
            </a:endParaRPr>
          </a:p>
        </p:txBody>
      </p:sp>
      <p:sp>
        <p:nvSpPr>
          <p:cNvPr id="24" name="Footer Placeholder 4"/>
          <p:cNvSpPr txBox="1">
            <a:spLocks/>
          </p:cNvSpPr>
          <p:nvPr userDrawn="1"/>
        </p:nvSpPr>
        <p:spPr bwMode="white">
          <a:xfrm>
            <a:off x="685800" y="6498590"/>
            <a:ext cx="2895600" cy="365125"/>
          </a:xfrm>
          <a:prstGeom prst="rect">
            <a:avLst/>
          </a:prstGeom>
        </p:spPr>
        <p:txBody>
          <a:bodyPr vert="horz" lIns="91440" tIns="45720" rIns="91440" bIns="45720" rtlCol="0" anchor="ctr"/>
          <a:lstStyle>
            <a:lvl1pPr>
              <a:defRPr>
                <a:solidFill>
                  <a:schemeClr val="accent5"/>
                </a:solidFill>
              </a:defRPr>
            </a:lvl1pPr>
          </a:lstStyle>
          <a:p>
            <a:pPr defTabSz="914400">
              <a:defRPr/>
            </a:pPr>
            <a:r>
              <a:rPr lang="en-US" sz="900" dirty="0" smtClean="0">
                <a:solidFill>
                  <a:srgbClr val="028EEE"/>
                </a:solidFill>
              </a:rPr>
              <a:t>Google confidential</a:t>
            </a:r>
            <a:endParaRPr lang="en-US" sz="900" dirty="0">
              <a:solidFill>
                <a:srgbClr val="028EEE"/>
              </a:solidFill>
            </a:endParaRPr>
          </a:p>
        </p:txBody>
      </p:sp>
      <p:grpSp>
        <p:nvGrpSpPr>
          <p:cNvPr id="2" name="Group 24"/>
          <p:cNvGrpSpPr/>
          <p:nvPr userDrawn="1"/>
        </p:nvGrpSpPr>
        <p:grpSpPr>
          <a:xfrm>
            <a:off x="8341519" y="6580874"/>
            <a:ext cx="650080" cy="221722"/>
            <a:chOff x="8158163" y="6554788"/>
            <a:chExt cx="889000" cy="303212"/>
          </a:xfrm>
        </p:grpSpPr>
        <p:sp>
          <p:nvSpPr>
            <p:cNvPr id="26" name="AutoShape 4"/>
            <p:cNvSpPr>
              <a:spLocks noChangeAspect="1" noChangeArrowheads="1" noTextEdit="1"/>
            </p:cNvSpPr>
            <p:nvPr userDrawn="1"/>
          </p:nvSpPr>
          <p:spPr bwMode="auto">
            <a:xfrm>
              <a:off x="8158163" y="6554788"/>
              <a:ext cx="889000" cy="303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7" name="Freeform 6"/>
            <p:cNvSpPr>
              <a:spLocks noEditPoints="1"/>
            </p:cNvSpPr>
            <p:nvPr userDrawn="1"/>
          </p:nvSpPr>
          <p:spPr bwMode="auto">
            <a:xfrm>
              <a:off x="8882063" y="6629400"/>
              <a:ext cx="123825" cy="142875"/>
            </a:xfrm>
            <a:custGeom>
              <a:avLst/>
              <a:gdLst/>
              <a:ahLst/>
              <a:cxnLst>
                <a:cxn ang="0">
                  <a:pos x="33" y="32"/>
                </a:cxn>
                <a:cxn ang="0">
                  <a:pos x="29" y="35"/>
                </a:cxn>
                <a:cxn ang="0">
                  <a:pos x="26" y="37"/>
                </a:cxn>
                <a:cxn ang="0">
                  <a:pos x="19" y="38"/>
                </a:cxn>
                <a:cxn ang="0">
                  <a:pos x="8" y="35"/>
                </a:cxn>
                <a:cxn ang="0">
                  <a:pos x="0" y="19"/>
                </a:cxn>
                <a:cxn ang="0">
                  <a:pos x="18" y="0"/>
                </a:cxn>
                <a:cxn ang="0">
                  <a:pos x="26" y="3"/>
                </a:cxn>
                <a:cxn ang="0">
                  <a:pos x="32" y="10"/>
                </a:cxn>
                <a:cxn ang="0">
                  <a:pos x="13" y="18"/>
                </a:cxn>
                <a:cxn ang="0">
                  <a:pos x="7" y="18"/>
                </a:cxn>
                <a:cxn ang="0">
                  <a:pos x="24" y="34"/>
                </a:cxn>
                <a:cxn ang="0">
                  <a:pos x="33" y="32"/>
                </a:cxn>
                <a:cxn ang="0">
                  <a:pos x="33" y="32"/>
                </a:cxn>
                <a:cxn ang="0">
                  <a:pos x="22" y="12"/>
                </a:cxn>
                <a:cxn ang="0">
                  <a:pos x="24" y="10"/>
                </a:cxn>
                <a:cxn ang="0">
                  <a:pos x="16" y="3"/>
                </a:cxn>
                <a:cxn ang="0">
                  <a:pos x="7" y="14"/>
                </a:cxn>
                <a:cxn ang="0">
                  <a:pos x="7" y="18"/>
                </a:cxn>
                <a:cxn ang="0">
                  <a:pos x="22" y="12"/>
                </a:cxn>
              </a:cxnLst>
              <a:rect l="0" t="0" r="r" b="b"/>
              <a:pathLst>
                <a:path w="33" h="38">
                  <a:moveTo>
                    <a:pt x="33" y="32"/>
                  </a:moveTo>
                  <a:cubicBezTo>
                    <a:pt x="29" y="35"/>
                    <a:pt x="29" y="35"/>
                    <a:pt x="29" y="35"/>
                  </a:cubicBezTo>
                  <a:cubicBezTo>
                    <a:pt x="28" y="36"/>
                    <a:pt x="27" y="36"/>
                    <a:pt x="26" y="37"/>
                  </a:cubicBezTo>
                  <a:cubicBezTo>
                    <a:pt x="24" y="38"/>
                    <a:pt x="21" y="38"/>
                    <a:pt x="19" y="38"/>
                  </a:cubicBezTo>
                  <a:cubicBezTo>
                    <a:pt x="16" y="38"/>
                    <a:pt x="12" y="38"/>
                    <a:pt x="8" y="35"/>
                  </a:cubicBezTo>
                  <a:cubicBezTo>
                    <a:pt x="3" y="31"/>
                    <a:pt x="0" y="24"/>
                    <a:pt x="0" y="19"/>
                  </a:cubicBezTo>
                  <a:cubicBezTo>
                    <a:pt x="0" y="6"/>
                    <a:pt x="10" y="0"/>
                    <a:pt x="18" y="0"/>
                  </a:cubicBezTo>
                  <a:cubicBezTo>
                    <a:pt x="21" y="0"/>
                    <a:pt x="24" y="1"/>
                    <a:pt x="26" y="3"/>
                  </a:cubicBezTo>
                  <a:cubicBezTo>
                    <a:pt x="30" y="5"/>
                    <a:pt x="31" y="9"/>
                    <a:pt x="32" y="10"/>
                  </a:cubicBezTo>
                  <a:cubicBezTo>
                    <a:pt x="13" y="18"/>
                    <a:pt x="13" y="18"/>
                    <a:pt x="13" y="18"/>
                  </a:cubicBezTo>
                  <a:cubicBezTo>
                    <a:pt x="7" y="18"/>
                    <a:pt x="7" y="18"/>
                    <a:pt x="7" y="18"/>
                  </a:cubicBezTo>
                  <a:cubicBezTo>
                    <a:pt x="9" y="28"/>
                    <a:pt x="16" y="34"/>
                    <a:pt x="24" y="34"/>
                  </a:cubicBezTo>
                  <a:cubicBezTo>
                    <a:pt x="27" y="34"/>
                    <a:pt x="30" y="33"/>
                    <a:pt x="33" y="32"/>
                  </a:cubicBezTo>
                  <a:cubicBezTo>
                    <a:pt x="33" y="32"/>
                    <a:pt x="33" y="31"/>
                    <a:pt x="33" y="32"/>
                  </a:cubicBezTo>
                  <a:close/>
                  <a:moveTo>
                    <a:pt x="22" y="12"/>
                  </a:moveTo>
                  <a:cubicBezTo>
                    <a:pt x="23" y="11"/>
                    <a:pt x="24" y="11"/>
                    <a:pt x="24" y="10"/>
                  </a:cubicBezTo>
                  <a:cubicBezTo>
                    <a:pt x="24" y="7"/>
                    <a:pt x="20" y="3"/>
                    <a:pt x="16" y="3"/>
                  </a:cubicBezTo>
                  <a:cubicBezTo>
                    <a:pt x="13" y="3"/>
                    <a:pt x="7" y="5"/>
                    <a:pt x="7" y="14"/>
                  </a:cubicBezTo>
                  <a:cubicBezTo>
                    <a:pt x="7" y="15"/>
                    <a:pt x="7" y="17"/>
                    <a:pt x="7" y="18"/>
                  </a:cubicBezTo>
                  <a:lnTo>
                    <a:pt x="22" y="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8" name="Freeform 7"/>
            <p:cNvSpPr>
              <a:spLocks/>
            </p:cNvSpPr>
            <p:nvPr userDrawn="1"/>
          </p:nvSpPr>
          <p:spPr bwMode="auto">
            <a:xfrm>
              <a:off x="8807451" y="6557963"/>
              <a:ext cx="77788" cy="209550"/>
            </a:xfrm>
            <a:custGeom>
              <a:avLst/>
              <a:gdLst/>
              <a:ahLst/>
              <a:cxnLst>
                <a:cxn ang="0">
                  <a:pos x="14" y="50"/>
                </a:cxn>
                <a:cxn ang="0">
                  <a:pos x="17" y="54"/>
                </a:cxn>
                <a:cxn ang="0">
                  <a:pos x="21" y="54"/>
                </a:cxn>
                <a:cxn ang="0">
                  <a:pos x="18" y="56"/>
                </a:cxn>
                <a:cxn ang="0">
                  <a:pos x="4" y="56"/>
                </a:cxn>
                <a:cxn ang="0">
                  <a:pos x="7" y="52"/>
                </a:cxn>
                <a:cxn ang="0">
                  <a:pos x="7" y="50"/>
                </a:cxn>
                <a:cxn ang="0">
                  <a:pos x="7" y="3"/>
                </a:cxn>
                <a:cxn ang="0">
                  <a:pos x="0" y="3"/>
                </a:cxn>
                <a:cxn ang="0">
                  <a:pos x="6" y="0"/>
                </a:cxn>
                <a:cxn ang="0">
                  <a:pos x="18" y="0"/>
                </a:cxn>
                <a:cxn ang="0">
                  <a:pos x="14" y="5"/>
                </a:cxn>
                <a:cxn ang="0">
                  <a:pos x="14" y="50"/>
                </a:cxn>
              </a:cxnLst>
              <a:rect l="0" t="0" r="r" b="b"/>
              <a:pathLst>
                <a:path w="21" h="56">
                  <a:moveTo>
                    <a:pt x="14" y="50"/>
                  </a:moveTo>
                  <a:cubicBezTo>
                    <a:pt x="14" y="53"/>
                    <a:pt x="15" y="54"/>
                    <a:pt x="17" y="54"/>
                  </a:cubicBezTo>
                  <a:cubicBezTo>
                    <a:pt x="19" y="54"/>
                    <a:pt x="20" y="54"/>
                    <a:pt x="21" y="54"/>
                  </a:cubicBezTo>
                  <a:cubicBezTo>
                    <a:pt x="18" y="56"/>
                    <a:pt x="18" y="56"/>
                    <a:pt x="18" y="56"/>
                  </a:cubicBezTo>
                  <a:cubicBezTo>
                    <a:pt x="4" y="56"/>
                    <a:pt x="4" y="56"/>
                    <a:pt x="4" y="56"/>
                  </a:cubicBezTo>
                  <a:cubicBezTo>
                    <a:pt x="6" y="54"/>
                    <a:pt x="7" y="53"/>
                    <a:pt x="7" y="52"/>
                  </a:cubicBezTo>
                  <a:cubicBezTo>
                    <a:pt x="7" y="50"/>
                    <a:pt x="7" y="50"/>
                    <a:pt x="7" y="50"/>
                  </a:cubicBezTo>
                  <a:cubicBezTo>
                    <a:pt x="7" y="3"/>
                    <a:pt x="7" y="3"/>
                    <a:pt x="7" y="3"/>
                  </a:cubicBezTo>
                  <a:cubicBezTo>
                    <a:pt x="0" y="3"/>
                    <a:pt x="0" y="3"/>
                    <a:pt x="0" y="3"/>
                  </a:cubicBezTo>
                  <a:cubicBezTo>
                    <a:pt x="6" y="0"/>
                    <a:pt x="6" y="0"/>
                    <a:pt x="6" y="0"/>
                  </a:cubicBezTo>
                  <a:cubicBezTo>
                    <a:pt x="18" y="0"/>
                    <a:pt x="18" y="0"/>
                    <a:pt x="18" y="0"/>
                  </a:cubicBezTo>
                  <a:cubicBezTo>
                    <a:pt x="15" y="2"/>
                    <a:pt x="14" y="3"/>
                    <a:pt x="14" y="5"/>
                  </a:cubicBezTo>
                  <a:lnTo>
                    <a:pt x="14"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29" name="Freeform 8"/>
            <p:cNvSpPr>
              <a:spLocks noEditPoints="1"/>
            </p:cNvSpPr>
            <p:nvPr userDrawn="1"/>
          </p:nvSpPr>
          <p:spPr bwMode="auto">
            <a:xfrm>
              <a:off x="8667751" y="6632575"/>
              <a:ext cx="146050" cy="225425"/>
            </a:xfrm>
            <a:custGeom>
              <a:avLst/>
              <a:gdLst/>
              <a:ahLst/>
              <a:cxnLst>
                <a:cxn ang="0">
                  <a:pos x="30" y="3"/>
                </a:cxn>
                <a:cxn ang="0">
                  <a:pos x="35" y="14"/>
                </a:cxn>
                <a:cxn ang="0">
                  <a:pos x="29" y="25"/>
                </a:cxn>
                <a:cxn ang="0">
                  <a:pos x="26" y="29"/>
                </a:cxn>
                <a:cxn ang="0">
                  <a:pos x="28" y="32"/>
                </a:cxn>
                <a:cxn ang="0">
                  <a:pos x="31" y="34"/>
                </a:cxn>
                <a:cxn ang="0">
                  <a:pos x="38" y="45"/>
                </a:cxn>
                <a:cxn ang="0">
                  <a:pos x="17" y="60"/>
                </a:cxn>
                <a:cxn ang="0">
                  <a:pos x="0" y="49"/>
                </a:cxn>
                <a:cxn ang="0">
                  <a:pos x="6" y="39"/>
                </a:cxn>
                <a:cxn ang="0">
                  <a:pos x="21" y="36"/>
                </a:cxn>
                <a:cxn ang="0">
                  <a:pos x="19" y="31"/>
                </a:cxn>
                <a:cxn ang="0">
                  <a:pos x="20" y="27"/>
                </a:cxn>
                <a:cxn ang="0">
                  <a:pos x="17" y="28"/>
                </a:cxn>
                <a:cxn ang="0">
                  <a:pos x="4" y="15"/>
                </a:cxn>
                <a:cxn ang="0">
                  <a:pos x="9" y="5"/>
                </a:cxn>
                <a:cxn ang="0">
                  <a:pos x="23" y="0"/>
                </a:cxn>
                <a:cxn ang="0">
                  <a:pos x="39" y="0"/>
                </a:cxn>
                <a:cxn ang="0">
                  <a:pos x="34" y="3"/>
                </a:cxn>
                <a:cxn ang="0">
                  <a:pos x="30" y="3"/>
                </a:cxn>
                <a:cxn ang="0">
                  <a:pos x="24" y="38"/>
                </a:cxn>
                <a:cxn ang="0">
                  <a:pos x="22" y="38"/>
                </a:cxn>
                <a:cxn ang="0">
                  <a:pos x="14" y="39"/>
                </a:cxn>
                <a:cxn ang="0">
                  <a:pos x="7" y="47"/>
                </a:cxn>
                <a:cxn ang="0">
                  <a:pos x="21" y="57"/>
                </a:cxn>
                <a:cxn ang="0">
                  <a:pos x="33" y="49"/>
                </a:cxn>
                <a:cxn ang="0">
                  <a:pos x="24" y="38"/>
                </a:cxn>
                <a:cxn ang="0">
                  <a:pos x="26" y="23"/>
                </a:cxn>
                <a:cxn ang="0">
                  <a:pos x="28" y="17"/>
                </a:cxn>
                <a:cxn ang="0">
                  <a:pos x="18" y="3"/>
                </a:cxn>
                <a:cxn ang="0">
                  <a:pos x="13" y="6"/>
                </a:cxn>
                <a:cxn ang="0">
                  <a:pos x="11" y="11"/>
                </a:cxn>
                <a:cxn ang="0">
                  <a:pos x="21" y="25"/>
                </a:cxn>
                <a:cxn ang="0">
                  <a:pos x="26" y="23"/>
                </a:cxn>
              </a:cxnLst>
              <a:rect l="0" t="0" r="r" b="b"/>
              <a:pathLst>
                <a:path w="39" h="60">
                  <a:moveTo>
                    <a:pt x="30" y="3"/>
                  </a:moveTo>
                  <a:cubicBezTo>
                    <a:pt x="31" y="5"/>
                    <a:pt x="35" y="8"/>
                    <a:pt x="35" y="14"/>
                  </a:cubicBezTo>
                  <a:cubicBezTo>
                    <a:pt x="35" y="20"/>
                    <a:pt x="32" y="22"/>
                    <a:pt x="29" y="25"/>
                  </a:cubicBezTo>
                  <a:cubicBezTo>
                    <a:pt x="28" y="26"/>
                    <a:pt x="26" y="27"/>
                    <a:pt x="26" y="29"/>
                  </a:cubicBezTo>
                  <a:cubicBezTo>
                    <a:pt x="26" y="31"/>
                    <a:pt x="28" y="32"/>
                    <a:pt x="28" y="32"/>
                  </a:cubicBezTo>
                  <a:cubicBezTo>
                    <a:pt x="31" y="34"/>
                    <a:pt x="31" y="34"/>
                    <a:pt x="31" y="34"/>
                  </a:cubicBezTo>
                  <a:cubicBezTo>
                    <a:pt x="35" y="37"/>
                    <a:pt x="38" y="40"/>
                    <a:pt x="38" y="45"/>
                  </a:cubicBezTo>
                  <a:cubicBezTo>
                    <a:pt x="38" y="53"/>
                    <a:pt x="31" y="60"/>
                    <a:pt x="17" y="60"/>
                  </a:cubicBezTo>
                  <a:cubicBezTo>
                    <a:pt x="6" y="60"/>
                    <a:pt x="0" y="55"/>
                    <a:pt x="0" y="49"/>
                  </a:cubicBezTo>
                  <a:cubicBezTo>
                    <a:pt x="0" y="46"/>
                    <a:pt x="2" y="42"/>
                    <a:pt x="6" y="39"/>
                  </a:cubicBezTo>
                  <a:cubicBezTo>
                    <a:pt x="11" y="36"/>
                    <a:pt x="18" y="36"/>
                    <a:pt x="21" y="36"/>
                  </a:cubicBezTo>
                  <a:cubicBezTo>
                    <a:pt x="20" y="34"/>
                    <a:pt x="19" y="33"/>
                    <a:pt x="19" y="31"/>
                  </a:cubicBezTo>
                  <a:cubicBezTo>
                    <a:pt x="19" y="29"/>
                    <a:pt x="19" y="28"/>
                    <a:pt x="20" y="27"/>
                  </a:cubicBezTo>
                  <a:cubicBezTo>
                    <a:pt x="19" y="28"/>
                    <a:pt x="18" y="28"/>
                    <a:pt x="17" y="28"/>
                  </a:cubicBezTo>
                  <a:cubicBezTo>
                    <a:pt x="9" y="28"/>
                    <a:pt x="4" y="21"/>
                    <a:pt x="4" y="15"/>
                  </a:cubicBezTo>
                  <a:cubicBezTo>
                    <a:pt x="4" y="12"/>
                    <a:pt x="6" y="8"/>
                    <a:pt x="9" y="5"/>
                  </a:cubicBezTo>
                  <a:cubicBezTo>
                    <a:pt x="14" y="1"/>
                    <a:pt x="19" y="0"/>
                    <a:pt x="23" y="0"/>
                  </a:cubicBezTo>
                  <a:cubicBezTo>
                    <a:pt x="39" y="0"/>
                    <a:pt x="39" y="0"/>
                    <a:pt x="39" y="0"/>
                  </a:cubicBezTo>
                  <a:cubicBezTo>
                    <a:pt x="34" y="3"/>
                    <a:pt x="34" y="3"/>
                    <a:pt x="34" y="3"/>
                  </a:cubicBezTo>
                  <a:lnTo>
                    <a:pt x="30" y="3"/>
                  </a:lnTo>
                  <a:close/>
                  <a:moveTo>
                    <a:pt x="24" y="38"/>
                  </a:moveTo>
                  <a:cubicBezTo>
                    <a:pt x="23" y="38"/>
                    <a:pt x="23" y="38"/>
                    <a:pt x="22" y="38"/>
                  </a:cubicBezTo>
                  <a:cubicBezTo>
                    <a:pt x="21" y="38"/>
                    <a:pt x="17" y="38"/>
                    <a:pt x="14" y="39"/>
                  </a:cubicBezTo>
                  <a:cubicBezTo>
                    <a:pt x="12" y="40"/>
                    <a:pt x="7" y="42"/>
                    <a:pt x="7" y="47"/>
                  </a:cubicBezTo>
                  <a:cubicBezTo>
                    <a:pt x="7" y="53"/>
                    <a:pt x="13" y="57"/>
                    <a:pt x="21" y="57"/>
                  </a:cubicBezTo>
                  <a:cubicBezTo>
                    <a:pt x="29" y="57"/>
                    <a:pt x="33" y="53"/>
                    <a:pt x="33" y="49"/>
                  </a:cubicBezTo>
                  <a:cubicBezTo>
                    <a:pt x="33" y="45"/>
                    <a:pt x="30" y="42"/>
                    <a:pt x="24" y="38"/>
                  </a:cubicBezTo>
                  <a:close/>
                  <a:moveTo>
                    <a:pt x="26" y="23"/>
                  </a:moveTo>
                  <a:cubicBezTo>
                    <a:pt x="28" y="21"/>
                    <a:pt x="28" y="19"/>
                    <a:pt x="28" y="17"/>
                  </a:cubicBezTo>
                  <a:cubicBezTo>
                    <a:pt x="28" y="12"/>
                    <a:pt x="25" y="3"/>
                    <a:pt x="18" y="3"/>
                  </a:cubicBezTo>
                  <a:cubicBezTo>
                    <a:pt x="16" y="3"/>
                    <a:pt x="14" y="4"/>
                    <a:pt x="13" y="6"/>
                  </a:cubicBezTo>
                  <a:cubicBezTo>
                    <a:pt x="11" y="7"/>
                    <a:pt x="11" y="9"/>
                    <a:pt x="11" y="11"/>
                  </a:cubicBezTo>
                  <a:cubicBezTo>
                    <a:pt x="11" y="17"/>
                    <a:pt x="14" y="25"/>
                    <a:pt x="21" y="25"/>
                  </a:cubicBezTo>
                  <a:cubicBezTo>
                    <a:pt x="23" y="25"/>
                    <a:pt x="25" y="24"/>
                    <a:pt x="26" y="2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0" name="Freeform 9"/>
            <p:cNvSpPr>
              <a:spLocks noEditPoints="1"/>
            </p:cNvSpPr>
            <p:nvPr userDrawn="1"/>
          </p:nvSpPr>
          <p:spPr bwMode="auto">
            <a:xfrm>
              <a:off x="8524876" y="6629400"/>
              <a:ext cx="147638"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0"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1" name="Freeform 10"/>
            <p:cNvSpPr>
              <a:spLocks noEditPoints="1"/>
            </p:cNvSpPr>
            <p:nvPr userDrawn="1"/>
          </p:nvSpPr>
          <p:spPr bwMode="auto">
            <a:xfrm>
              <a:off x="8367713" y="6629400"/>
              <a:ext cx="146050" cy="142875"/>
            </a:xfrm>
            <a:custGeom>
              <a:avLst/>
              <a:gdLst/>
              <a:ahLst/>
              <a:cxnLst>
                <a:cxn ang="0">
                  <a:pos x="19" y="38"/>
                </a:cxn>
                <a:cxn ang="0">
                  <a:pos x="0" y="19"/>
                </a:cxn>
                <a:cxn ang="0">
                  <a:pos x="20" y="0"/>
                </a:cxn>
                <a:cxn ang="0">
                  <a:pos x="39" y="19"/>
                </a:cxn>
                <a:cxn ang="0">
                  <a:pos x="19" y="38"/>
                </a:cxn>
                <a:cxn ang="0">
                  <a:pos x="29" y="32"/>
                </a:cxn>
                <a:cxn ang="0">
                  <a:pos x="31" y="23"/>
                </a:cxn>
                <a:cxn ang="0">
                  <a:pos x="18" y="3"/>
                </a:cxn>
                <a:cxn ang="0">
                  <a:pos x="11" y="5"/>
                </a:cxn>
                <a:cxn ang="0">
                  <a:pos x="7" y="15"/>
                </a:cxn>
                <a:cxn ang="0">
                  <a:pos x="21" y="36"/>
                </a:cxn>
                <a:cxn ang="0">
                  <a:pos x="29" y="32"/>
                </a:cxn>
              </a:cxnLst>
              <a:rect l="0" t="0" r="r" b="b"/>
              <a:pathLst>
                <a:path w="39" h="38">
                  <a:moveTo>
                    <a:pt x="19" y="38"/>
                  </a:moveTo>
                  <a:cubicBezTo>
                    <a:pt x="6" y="38"/>
                    <a:pt x="0" y="28"/>
                    <a:pt x="0" y="19"/>
                  </a:cubicBezTo>
                  <a:cubicBezTo>
                    <a:pt x="0" y="9"/>
                    <a:pt x="8" y="0"/>
                    <a:pt x="20" y="0"/>
                  </a:cubicBezTo>
                  <a:cubicBezTo>
                    <a:pt x="32" y="0"/>
                    <a:pt x="39" y="9"/>
                    <a:pt x="39" y="19"/>
                  </a:cubicBezTo>
                  <a:cubicBezTo>
                    <a:pt x="39" y="28"/>
                    <a:pt x="32" y="38"/>
                    <a:pt x="19" y="38"/>
                  </a:cubicBezTo>
                  <a:close/>
                  <a:moveTo>
                    <a:pt x="29" y="32"/>
                  </a:moveTo>
                  <a:cubicBezTo>
                    <a:pt x="31" y="29"/>
                    <a:pt x="31" y="26"/>
                    <a:pt x="31" y="23"/>
                  </a:cubicBezTo>
                  <a:cubicBezTo>
                    <a:pt x="31" y="16"/>
                    <a:pt x="28" y="3"/>
                    <a:pt x="18" y="3"/>
                  </a:cubicBezTo>
                  <a:cubicBezTo>
                    <a:pt x="15" y="3"/>
                    <a:pt x="13" y="4"/>
                    <a:pt x="11" y="5"/>
                  </a:cubicBezTo>
                  <a:cubicBezTo>
                    <a:pt x="8" y="8"/>
                    <a:pt x="7" y="12"/>
                    <a:pt x="7" y="15"/>
                  </a:cubicBezTo>
                  <a:cubicBezTo>
                    <a:pt x="7" y="23"/>
                    <a:pt x="11" y="36"/>
                    <a:pt x="21" y="36"/>
                  </a:cubicBezTo>
                  <a:cubicBezTo>
                    <a:pt x="24" y="36"/>
                    <a:pt x="27" y="34"/>
                    <a:pt x="29"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sp>
          <p:nvSpPr>
            <p:cNvPr id="32" name="Freeform 11"/>
            <p:cNvSpPr>
              <a:spLocks/>
            </p:cNvSpPr>
            <p:nvPr userDrawn="1"/>
          </p:nvSpPr>
          <p:spPr bwMode="auto">
            <a:xfrm>
              <a:off x="8158163" y="6573838"/>
              <a:ext cx="198438" cy="201612"/>
            </a:xfrm>
            <a:custGeom>
              <a:avLst/>
              <a:gdLst/>
              <a:ahLst/>
              <a:cxnLst>
                <a:cxn ang="0">
                  <a:pos x="51" y="50"/>
                </a:cxn>
                <a:cxn ang="0">
                  <a:pos x="40" y="53"/>
                </a:cxn>
                <a:cxn ang="0">
                  <a:pos x="28" y="54"/>
                </a:cxn>
                <a:cxn ang="0">
                  <a:pos x="0" y="27"/>
                </a:cxn>
                <a:cxn ang="0">
                  <a:pos x="30" y="0"/>
                </a:cxn>
                <a:cxn ang="0">
                  <a:pos x="41" y="1"/>
                </a:cxn>
                <a:cxn ang="0">
                  <a:pos x="51" y="6"/>
                </a:cxn>
                <a:cxn ang="0">
                  <a:pos x="45" y="12"/>
                </a:cxn>
                <a:cxn ang="0">
                  <a:pos x="42" y="12"/>
                </a:cxn>
                <a:cxn ang="0">
                  <a:pos x="44" y="9"/>
                </a:cxn>
                <a:cxn ang="0">
                  <a:pos x="28" y="2"/>
                </a:cxn>
                <a:cxn ang="0">
                  <a:pos x="8" y="24"/>
                </a:cxn>
                <a:cxn ang="0">
                  <a:pos x="34" y="51"/>
                </a:cxn>
                <a:cxn ang="0">
                  <a:pos x="43" y="49"/>
                </a:cxn>
                <a:cxn ang="0">
                  <a:pos x="43" y="37"/>
                </a:cxn>
                <a:cxn ang="0">
                  <a:pos x="32" y="38"/>
                </a:cxn>
                <a:cxn ang="0">
                  <a:pos x="38" y="35"/>
                </a:cxn>
                <a:cxn ang="0">
                  <a:pos x="53" y="35"/>
                </a:cxn>
                <a:cxn ang="0">
                  <a:pos x="52" y="37"/>
                </a:cxn>
                <a:cxn ang="0">
                  <a:pos x="51" y="38"/>
                </a:cxn>
                <a:cxn ang="0">
                  <a:pos x="51" y="41"/>
                </a:cxn>
                <a:cxn ang="0">
                  <a:pos x="51" y="50"/>
                </a:cxn>
              </a:cxnLst>
              <a:rect l="0" t="0" r="r" b="b"/>
              <a:pathLst>
                <a:path w="53" h="54">
                  <a:moveTo>
                    <a:pt x="51" y="50"/>
                  </a:moveTo>
                  <a:cubicBezTo>
                    <a:pt x="40" y="53"/>
                    <a:pt x="40" y="53"/>
                    <a:pt x="40" y="53"/>
                  </a:cubicBezTo>
                  <a:cubicBezTo>
                    <a:pt x="36" y="53"/>
                    <a:pt x="32" y="54"/>
                    <a:pt x="28" y="54"/>
                  </a:cubicBezTo>
                  <a:cubicBezTo>
                    <a:pt x="8" y="54"/>
                    <a:pt x="0" y="39"/>
                    <a:pt x="0" y="27"/>
                  </a:cubicBezTo>
                  <a:cubicBezTo>
                    <a:pt x="0" y="13"/>
                    <a:pt x="11" y="0"/>
                    <a:pt x="30" y="0"/>
                  </a:cubicBezTo>
                  <a:cubicBezTo>
                    <a:pt x="34" y="0"/>
                    <a:pt x="37" y="0"/>
                    <a:pt x="41" y="1"/>
                  </a:cubicBezTo>
                  <a:cubicBezTo>
                    <a:pt x="46" y="3"/>
                    <a:pt x="49" y="5"/>
                    <a:pt x="51" y="6"/>
                  </a:cubicBezTo>
                  <a:cubicBezTo>
                    <a:pt x="45" y="12"/>
                    <a:pt x="45" y="12"/>
                    <a:pt x="45" y="12"/>
                  </a:cubicBezTo>
                  <a:cubicBezTo>
                    <a:pt x="42" y="12"/>
                    <a:pt x="42" y="12"/>
                    <a:pt x="42" y="12"/>
                  </a:cubicBezTo>
                  <a:cubicBezTo>
                    <a:pt x="44" y="9"/>
                    <a:pt x="44" y="9"/>
                    <a:pt x="44" y="9"/>
                  </a:cubicBezTo>
                  <a:cubicBezTo>
                    <a:pt x="41" y="7"/>
                    <a:pt x="37" y="2"/>
                    <a:pt x="28" y="2"/>
                  </a:cubicBezTo>
                  <a:cubicBezTo>
                    <a:pt x="16" y="2"/>
                    <a:pt x="8" y="11"/>
                    <a:pt x="8" y="24"/>
                  </a:cubicBezTo>
                  <a:cubicBezTo>
                    <a:pt x="8" y="38"/>
                    <a:pt x="18" y="51"/>
                    <a:pt x="34" y="51"/>
                  </a:cubicBezTo>
                  <a:cubicBezTo>
                    <a:pt x="38" y="51"/>
                    <a:pt x="41" y="50"/>
                    <a:pt x="43" y="49"/>
                  </a:cubicBezTo>
                  <a:cubicBezTo>
                    <a:pt x="43" y="37"/>
                    <a:pt x="43" y="37"/>
                    <a:pt x="43" y="37"/>
                  </a:cubicBezTo>
                  <a:cubicBezTo>
                    <a:pt x="32" y="38"/>
                    <a:pt x="32" y="38"/>
                    <a:pt x="32" y="38"/>
                  </a:cubicBezTo>
                  <a:cubicBezTo>
                    <a:pt x="38" y="35"/>
                    <a:pt x="38" y="35"/>
                    <a:pt x="38" y="35"/>
                  </a:cubicBezTo>
                  <a:cubicBezTo>
                    <a:pt x="53" y="35"/>
                    <a:pt x="53" y="35"/>
                    <a:pt x="53" y="35"/>
                  </a:cubicBezTo>
                  <a:cubicBezTo>
                    <a:pt x="52" y="37"/>
                    <a:pt x="52" y="37"/>
                    <a:pt x="52" y="37"/>
                  </a:cubicBezTo>
                  <a:cubicBezTo>
                    <a:pt x="51" y="37"/>
                    <a:pt x="51" y="37"/>
                    <a:pt x="51" y="38"/>
                  </a:cubicBezTo>
                  <a:cubicBezTo>
                    <a:pt x="51" y="38"/>
                    <a:pt x="51" y="41"/>
                    <a:pt x="51" y="41"/>
                  </a:cubicBezTo>
                  <a:lnTo>
                    <a:pt x="51" y="5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914400"/>
              <a:endParaRPr lang="en-US">
                <a:solidFill>
                  <a:prstClr val="black"/>
                </a:solidFill>
              </a:endParaRPr>
            </a:p>
          </p:txBody>
        </p:sp>
      </p:gr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mage on BOTTOM, Text on TOP">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8" name="Content Placeholder 2"/>
          <p:cNvSpPr>
            <a:spLocks noGrp="1"/>
          </p:cNvSpPr>
          <p:nvPr>
            <p:ph idx="1" hasCustomPrompt="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General Slide WHIT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Content Placeholder 2"/>
          <p:cNvSpPr>
            <a:spLocks noGrp="1"/>
          </p:cNvSpPr>
          <p:nvPr>
            <p:ph idx="13"/>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5" name="Slide Number Placeholder 2"/>
          <p:cNvSpPr>
            <a:spLocks noGrp="1"/>
          </p:cNvSpPr>
          <p:nvPr>
            <p:ph type="sldNum" sz="quarter" idx="14"/>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BD4807AE-F8D2-4CD7-A84A-77E6D243F625}"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nternal General Slide BLACK">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8" name="Content Placeholder 2"/>
          <p:cNvSpPr>
            <a:spLocks noGrp="1"/>
          </p:cNvSpPr>
          <p:nvPr>
            <p:ph idx="13"/>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Slide Number Placeholder 2"/>
          <p:cNvSpPr>
            <a:spLocks noGrp="1"/>
          </p:cNvSpPr>
          <p:nvPr>
            <p:ph type="sldNum" sz="quarter" idx="14"/>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15113732-7E59-4575-B03E-2B93E06B88DB}"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Slide Black White Text">
    <p:bg>
      <p:bgPr>
        <a:blipFill dpi="0" rotWithShape="1">
          <a:blip r:embed="rId2" cstate="print">
            <a:lum/>
          </a:blip>
          <a:srcRect/>
          <a:stretch>
            <a:fillRect t="-5000" b="-5000"/>
          </a:stretch>
        </a:blipFill>
        <a:effectLst/>
      </p:bgPr>
    </p:bg>
    <p:spTree>
      <p:nvGrpSpPr>
        <p:cNvPr id="1" name=""/>
        <p:cNvGrpSpPr/>
        <p:nvPr/>
      </p:nvGrpSpPr>
      <p:grpSpPr>
        <a:xfrm>
          <a:off x="0" y="0"/>
          <a:ext cx="0" cy="0"/>
          <a:chOff x="0" y="0"/>
          <a:chExt cx="0" cy="0"/>
        </a:xfrm>
      </p:grpSpPr>
      <p:sp>
        <p:nvSpPr>
          <p:cNvPr id="3" name="Rectangle 2"/>
          <p:cNvSpPr/>
          <p:nvPr userDrawn="1"/>
        </p:nvSpPr>
        <p:spPr>
          <a:xfrm>
            <a:off x="285750" y="6215063"/>
            <a:ext cx="8534400" cy="338137"/>
          </a:xfrm>
          <a:prstGeom prst="rect">
            <a:avLst/>
          </a:prstGeom>
        </p:spPr>
        <p:txBody>
          <a:bodyPr>
            <a:spAutoFit/>
          </a:bodyPr>
          <a:lstStyle/>
          <a:p>
            <a:pPr algn="ctr" defTabSz="914400">
              <a:defRPr/>
            </a:pPr>
            <a:r>
              <a:rPr lang="en-GB" sz="800" b="1" kern="0" dirty="0">
                <a:solidFill>
                  <a:prstClr val="white"/>
                </a:solidFill>
              </a:rPr>
              <a:t> Australia |  Belgium |  Canada |  Denmark |  Finland |  France | Germany | Hong Kong |  Hungary |  Japan | Korea |   Malaysia |  Netherlands | New Zealand | </a:t>
            </a:r>
          </a:p>
          <a:p>
            <a:pPr algn="ctr" defTabSz="914400">
              <a:defRPr/>
            </a:pPr>
            <a:r>
              <a:rPr lang="en-GB" sz="800" b="1" kern="0" dirty="0">
                <a:solidFill>
                  <a:prstClr val="white"/>
                </a:solidFill>
              </a:rPr>
              <a:t>Norway |  Singapore |  Spain |  Sweden | Thailand |   United States</a:t>
            </a:r>
          </a:p>
        </p:txBody>
      </p:sp>
      <p:sp>
        <p:nvSpPr>
          <p:cNvPr id="8" name="Content Placeholder 2"/>
          <p:cNvSpPr>
            <a:spLocks noGrp="1"/>
          </p:cNvSpPr>
          <p:nvPr>
            <p:ph idx="1"/>
          </p:nvPr>
        </p:nvSpPr>
        <p:spPr>
          <a:xfrm>
            <a:off x="457200" y="1752600"/>
            <a:ext cx="8229600" cy="3763963"/>
          </a:xfrm>
          <a:prstGeom prst="rect">
            <a:avLst/>
          </a:prstGeom>
        </p:spPr>
        <p:txBody>
          <a:bodyPr>
            <a:normAutofit/>
          </a:bodyPr>
          <a:lstStyle>
            <a:lvl1pPr algn="ctr">
              <a:buNone/>
              <a:defRPr sz="50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Footer Placeholder 4"/>
          <p:cNvSpPr>
            <a:spLocks noGrp="1"/>
          </p:cNvSpPr>
          <p:nvPr>
            <p:ph type="ftr" sz="quarter" idx="10"/>
          </p:nvPr>
        </p:nvSpPr>
        <p:spPr>
          <a:xfrm>
            <a:off x="0" y="6583363"/>
            <a:ext cx="9144000" cy="365125"/>
          </a:xfrm>
          <a:prstGeom prst="rect">
            <a:avLst/>
          </a:prstGeom>
        </p:spPr>
        <p:txBody>
          <a:bodyPr/>
          <a:lstStyle>
            <a:lvl1pPr algn="ctr">
              <a:defRPr sz="700" b="0" dirty="0" smtClean="0">
                <a:solidFill>
                  <a:schemeClr val="bg1">
                    <a:lumMod val="85000"/>
                  </a:schemeClr>
                </a:solidFill>
                <a:latin typeface="Arial" pitchFamily="34" charset="0"/>
                <a:cs typeface="Arial" pitchFamily="34" charset="0"/>
              </a:defRPr>
            </a:lvl1pPr>
          </a:lstStyle>
          <a:p>
            <a:pPr>
              <a:defRPr/>
            </a:pPr>
            <a:endParaRPr lang="en-US">
              <a:solidFill>
                <a:prstClr val="white">
                  <a:lumMod val="85000"/>
                </a:prstClr>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1_Image on TOP, Text on BOTTOM">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5" name="Rectangle 4"/>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a:solidFill>
                <a:prstClr val="white"/>
              </a:solidFill>
            </a:endParaRPr>
          </a:p>
        </p:txBody>
      </p:sp>
      <p:sp>
        <p:nvSpPr>
          <p:cNvPr id="8" name="Content Placeholder 2"/>
          <p:cNvSpPr>
            <a:spLocks noGrp="1"/>
          </p:cNvSpPr>
          <p:nvPr>
            <p:ph idx="1" hasCustomPrompt="1"/>
          </p:nvPr>
        </p:nvSpPr>
        <p:spPr>
          <a:xfrm>
            <a:off x="533400" y="4038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 Click to edit body text here.</a:t>
            </a:r>
          </a:p>
          <a:p>
            <a:pPr lvl="2"/>
            <a:endParaRPr lang="en-US" dirty="0" smtClean="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5"/>
          <p:cNvSpPr>
            <a:spLocks noGrp="1"/>
          </p:cNvSpPr>
          <p:nvPr>
            <p:ph type="body" sz="quarter" idx="11"/>
          </p:nvPr>
        </p:nvSpPr>
        <p:spPr>
          <a:xfrm>
            <a:off x="304800" y="6400800"/>
            <a:ext cx="4267200" cy="381000"/>
          </a:xfrm>
          <a:prstGeom prst="rect">
            <a:avLst/>
          </a:prstGeom>
        </p:spPr>
        <p:txBody>
          <a:bodyPr/>
          <a:lstStyle>
            <a:lvl1pPr marL="0" indent="0">
              <a:spcBef>
                <a:spcPts val="0"/>
              </a:spcBef>
              <a:spcAft>
                <a:spcPts val="0"/>
              </a:spcAft>
              <a:defRPr sz="800">
                <a:solidFill>
                  <a:schemeClr val="bg1">
                    <a:lumMod val="50000"/>
                  </a:schemeClr>
                </a:solidFill>
              </a:defRPr>
            </a:lvl1pPr>
          </a:lstStyle>
          <a:p>
            <a:pPr lvl="0"/>
            <a:r>
              <a:rPr lang="en-US" dirty="0" smtClean="0"/>
              <a:t>Click to edit Master text styles</a:t>
            </a:r>
          </a:p>
        </p:txBody>
      </p:sp>
      <p:sp>
        <p:nvSpPr>
          <p:cNvPr id="5" name="Slide Number Placeholder 4"/>
          <p:cNvSpPr>
            <a:spLocks noGrp="1" noChangeArrowheads="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vl1pPr>
          </a:lstStyle>
          <a:p>
            <a:pPr defTabSz="914400">
              <a:defRPr/>
            </a:pPr>
            <a:fld id="{89A2F936-1298-4978-BA0E-2196750BB940}" type="slidenum">
              <a:rPr lang="en-US">
                <a:solidFill>
                  <a:prstClr val="black">
                    <a:tint val="75000"/>
                  </a:prstClr>
                </a:solidFill>
              </a:rPr>
              <a:pPr defTabSz="914400">
                <a:defRPr/>
              </a:pPr>
              <a:t>‹#›</a:t>
            </a:fld>
            <a:endParaRPr lang="en-US">
              <a:solidFill>
                <a:prstClr val="black">
                  <a:tint val="75000"/>
                </a:prstClr>
              </a:solidFill>
            </a:endParaRPr>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Image on BOTTOM, Text on TOP">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6781800" y="5867400"/>
            <a:ext cx="19050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endParaRPr>
          </a:p>
        </p:txBody>
      </p:sp>
      <p:sp>
        <p:nvSpPr>
          <p:cNvPr id="8" name="Content Placeholder 2"/>
          <p:cNvSpPr>
            <a:spLocks noGrp="1"/>
          </p:cNvSpPr>
          <p:nvPr>
            <p:ph idx="1"/>
          </p:nvPr>
        </p:nvSpPr>
        <p:spPr>
          <a:xfrm>
            <a:off x="533400" y="609600"/>
            <a:ext cx="8001000" cy="685800"/>
          </a:xfrm>
          <a:prstGeom prst="rect">
            <a:avLst/>
          </a:prstGeom>
        </p:spPr>
        <p:txBody>
          <a:bodyPr>
            <a:noAutofit/>
          </a:bodyPr>
          <a:lstStyle>
            <a:lvl1pPr marL="57150" indent="0" algn="l">
              <a:buNone/>
              <a:defRPr sz="1800" b="0">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marL="57150" indent="0">
              <a:defRPr sz="1800" b="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smtClean="0">
                <a:solidFill>
                  <a:schemeClr val="tx1">
                    <a:lumMod val="65000"/>
                    <a:lumOff val="35000"/>
                  </a:schemeClr>
                </a:solidFill>
                <a:latin typeface="Arial" pitchFamily="34" charset="0"/>
                <a:cs typeface="Arial" pitchFamily="34" charset="0"/>
              </a:defRPr>
            </a:lvl1pPr>
          </a:lstStyle>
          <a:p>
            <a:pPr defTabSz="914400">
              <a:defRPr/>
            </a:pPr>
            <a:fld id="{C64B099F-F77D-4603-8875-D61333830B7B}" type="slidenum">
              <a:rPr lang="en-US">
                <a:solidFill>
                  <a:prstClr val="black">
                    <a:lumMod val="65000"/>
                    <a:lumOff val="35000"/>
                  </a:prstClr>
                </a:solidFill>
              </a:rPr>
              <a:pPr defTabSz="914400">
                <a:defRPr/>
              </a:pPr>
              <a:t>‹#›</a:t>
            </a:fld>
            <a:endParaRPr lang="en-US" dirty="0">
              <a:solidFill>
                <a:prstClr val="black">
                  <a:lumMod val="65000"/>
                  <a:lumOff val="35000"/>
                </a:prstClr>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General Slide WHIT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tx1">
                    <a:lumMod val="65000"/>
                    <a:lumOff val="35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4"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tx1">
                    <a:lumMod val="50000"/>
                    <a:lumOff val="50000"/>
                  </a:schemeClr>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tx1">
                    <a:lumMod val="50000"/>
                    <a:lumOff val="50000"/>
                  </a:schemeClr>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
        <p:nvSpPr>
          <p:cNvPr id="7"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2_STATEMENT SLIDE: Internal BLACK with GREEN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57200" y="1752600"/>
            <a:ext cx="8229600" cy="3763963"/>
          </a:xfrm>
          <a:prstGeom prst="rect">
            <a:avLst/>
          </a:prstGeom>
        </p:spPr>
        <p:txBody>
          <a:bodyPr>
            <a:normAutofit/>
          </a:bodyPr>
          <a:lstStyle>
            <a:lvl1pPr algn="ctr">
              <a:buNone/>
              <a:defRPr sz="5000" b="1">
                <a:solidFill>
                  <a:srgbClr val="CCFF33"/>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5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bold statement</a:t>
            </a:r>
          </a:p>
          <a:p>
            <a:pPr lvl="2"/>
            <a:endParaRPr lang="en-US" dirty="0" smtClean="0"/>
          </a:p>
        </p:txBody>
      </p:sp>
      <p:sp>
        <p:nvSpPr>
          <p:cNvPr id="4"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userDrawn="1">
  <p:cSld name="3_Internal General Slide BLAC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6524625" y="6588125"/>
            <a:ext cx="2133600" cy="365125"/>
          </a:xfrm>
          <a:prstGeom prst="rect">
            <a:avLst/>
          </a:prstGeom>
        </p:spPr>
        <p:txBody>
          <a:bodyPr/>
          <a:lstStyle>
            <a:lvl1pPr algn="r">
              <a:defRPr sz="800" b="1">
                <a:solidFill>
                  <a:schemeClr val="tx1">
                    <a:lumMod val="65000"/>
                    <a:lumOff val="35000"/>
                  </a:schemeClr>
                </a:solidFill>
                <a:latin typeface="Arial" pitchFamily="34" charset="0"/>
                <a:cs typeface="Arial" pitchFamily="34" charset="0"/>
              </a:defRPr>
            </a:lvl1pPr>
          </a:lstStyle>
          <a:p>
            <a:pPr defTabSz="914400"/>
            <a:fld id="{288BEBF2-3B05-4ADF-AEB7-A0B6AD4C3934}" type="slidenum">
              <a:rPr lang="en-US" smtClean="0">
                <a:solidFill>
                  <a:prstClr val="black">
                    <a:lumMod val="65000"/>
                    <a:lumOff val="35000"/>
                  </a:prstClr>
                </a:solidFill>
              </a:rPr>
              <a:pPr defTabSz="914400"/>
              <a:t>‹#›</a:t>
            </a:fld>
            <a:endParaRPr lang="en-US" dirty="0">
              <a:solidFill>
                <a:prstClr val="black">
                  <a:lumMod val="65000"/>
                  <a:lumOff val="35000"/>
                </a:prstClr>
              </a:solidFill>
            </a:endParaRPr>
          </a:p>
        </p:txBody>
      </p:sp>
      <p:sp>
        <p:nvSpPr>
          <p:cNvPr id="7" name="Content Placeholder 2"/>
          <p:cNvSpPr>
            <a:spLocks noGrp="1"/>
          </p:cNvSpPr>
          <p:nvPr>
            <p:ph idx="1" hasCustomPrompt="1"/>
          </p:nvPr>
        </p:nvSpPr>
        <p:spPr>
          <a:xfrm>
            <a:off x="457200" y="457201"/>
            <a:ext cx="8229600" cy="685800"/>
          </a:xfrm>
          <a:prstGeom prst="rect">
            <a:avLst/>
          </a:prstGeom>
        </p:spPr>
        <p:txBody>
          <a:bodyPr>
            <a:normAutofit/>
          </a:bodyPr>
          <a:lstStyle>
            <a:lvl1pPr algn="l">
              <a:buNone/>
              <a:defRPr sz="28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8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slide title</a:t>
            </a:r>
          </a:p>
          <a:p>
            <a:pPr lvl="2"/>
            <a:endParaRPr lang="en-US" dirty="0" smtClean="0"/>
          </a:p>
        </p:txBody>
      </p:sp>
      <p:sp>
        <p:nvSpPr>
          <p:cNvPr id="8" name="Content Placeholder 2"/>
          <p:cNvSpPr>
            <a:spLocks noGrp="1"/>
          </p:cNvSpPr>
          <p:nvPr>
            <p:ph idx="13" hasCustomPrompt="1"/>
          </p:nvPr>
        </p:nvSpPr>
        <p:spPr>
          <a:xfrm>
            <a:off x="685800" y="1371600"/>
            <a:ext cx="8229600" cy="685800"/>
          </a:xfrm>
          <a:prstGeom prst="rect">
            <a:avLst/>
          </a:prstGeom>
        </p:spPr>
        <p:txBody>
          <a:bodyPr>
            <a:normAutofit/>
          </a:bodyPr>
          <a:lstStyle>
            <a:lvl1pPr algn="l">
              <a:buFont typeface="Arial" pitchFamily="34" charset="0"/>
              <a:buChar char="•"/>
              <a:defRPr sz="2500" b="1">
                <a:solidFill>
                  <a:schemeClr val="bg1"/>
                </a:solidFill>
                <a:latin typeface="Arial" pitchFamily="34" charset="0"/>
                <a:cs typeface="Arial" pitchFamily="34" charset="0"/>
              </a:defRPr>
            </a:lvl1pPr>
            <a:lvl2pPr>
              <a:defRPr sz="2200">
                <a:solidFill>
                  <a:schemeClr val="bg1"/>
                </a:solidFill>
                <a:latin typeface="Arial" pitchFamily="34" charset="0"/>
                <a:cs typeface="Arial" pitchFamily="34" charset="0"/>
              </a:defRPr>
            </a:lvl2pPr>
            <a:lvl3pPr>
              <a:defRPr sz="2500">
                <a:solidFill>
                  <a:schemeClr val="bg1"/>
                </a:solidFill>
                <a:latin typeface="Arial" pitchFamily="34" charset="0"/>
                <a:cs typeface="Arial" pitchFamily="34" charset="0"/>
              </a:defRPr>
            </a:lvl3pPr>
            <a:lvl4pPr>
              <a:defRPr sz="1800">
                <a:solidFill>
                  <a:schemeClr val="tx1">
                    <a:lumMod val="50000"/>
                    <a:lumOff val="50000"/>
                  </a:schemeClr>
                </a:solidFill>
                <a:latin typeface="Arial" pitchFamily="34" charset="0"/>
                <a:cs typeface="Arial" pitchFamily="34" charset="0"/>
              </a:defRPr>
            </a:lvl4pPr>
            <a:lvl5pPr>
              <a:defRPr sz="1800">
                <a:solidFill>
                  <a:schemeClr val="tx1">
                    <a:lumMod val="50000"/>
                    <a:lumOff val="50000"/>
                  </a:schemeClr>
                </a:solidFill>
                <a:latin typeface="Arial" pitchFamily="34" charset="0"/>
                <a:cs typeface="Arial" pitchFamily="34" charset="0"/>
              </a:defRPr>
            </a:lvl5pPr>
          </a:lstStyle>
          <a:p>
            <a:pPr lvl="0"/>
            <a:r>
              <a:rPr lang="en-US" dirty="0" smtClean="0"/>
              <a:t>Click to edit bullets</a:t>
            </a:r>
          </a:p>
          <a:p>
            <a:pPr lvl="2"/>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6" Type="http://schemas.openxmlformats.org/officeDocument/2006/relationships/slideLayout" Target="../slideLayouts/slideLayout65.xml"/><Relationship Id="rId47" Type="http://schemas.openxmlformats.org/officeDocument/2006/relationships/slideLayout" Target="../slideLayouts/slideLayout66.xml"/><Relationship Id="rId48" Type="http://schemas.openxmlformats.org/officeDocument/2006/relationships/theme" Target="../theme/theme2.xml"/><Relationship Id="rId20" Type="http://schemas.openxmlformats.org/officeDocument/2006/relationships/slideLayout" Target="../slideLayouts/slideLayout39.xml"/><Relationship Id="rId21" Type="http://schemas.openxmlformats.org/officeDocument/2006/relationships/slideLayout" Target="../slideLayouts/slideLayout40.xml"/><Relationship Id="rId22" Type="http://schemas.openxmlformats.org/officeDocument/2006/relationships/slideLayout" Target="../slideLayouts/slideLayout41.xml"/><Relationship Id="rId23" Type="http://schemas.openxmlformats.org/officeDocument/2006/relationships/slideLayout" Target="../slideLayouts/slideLayout42.xml"/><Relationship Id="rId24" Type="http://schemas.openxmlformats.org/officeDocument/2006/relationships/slideLayout" Target="../slideLayouts/slideLayout43.xml"/><Relationship Id="rId25" Type="http://schemas.openxmlformats.org/officeDocument/2006/relationships/slideLayout" Target="../slideLayouts/slideLayout44.xml"/><Relationship Id="rId26" Type="http://schemas.openxmlformats.org/officeDocument/2006/relationships/slideLayout" Target="../slideLayouts/slideLayout45.xml"/><Relationship Id="rId27" Type="http://schemas.openxmlformats.org/officeDocument/2006/relationships/slideLayout" Target="../slideLayouts/slideLayout46.xml"/><Relationship Id="rId28" Type="http://schemas.openxmlformats.org/officeDocument/2006/relationships/slideLayout" Target="../slideLayouts/slideLayout47.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30" Type="http://schemas.openxmlformats.org/officeDocument/2006/relationships/slideLayout" Target="../slideLayouts/slideLayout49.xml"/><Relationship Id="rId31" Type="http://schemas.openxmlformats.org/officeDocument/2006/relationships/slideLayout" Target="../slideLayouts/slideLayout50.xml"/><Relationship Id="rId32" Type="http://schemas.openxmlformats.org/officeDocument/2006/relationships/slideLayout" Target="../slideLayouts/slideLayout51.xml"/><Relationship Id="rId9" Type="http://schemas.openxmlformats.org/officeDocument/2006/relationships/slideLayout" Target="../slideLayouts/slideLayout28.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33" Type="http://schemas.openxmlformats.org/officeDocument/2006/relationships/slideLayout" Target="../slideLayouts/slideLayout52.xml"/><Relationship Id="rId34" Type="http://schemas.openxmlformats.org/officeDocument/2006/relationships/slideLayout" Target="../slideLayouts/slideLayout53.xml"/><Relationship Id="rId35" Type="http://schemas.openxmlformats.org/officeDocument/2006/relationships/slideLayout" Target="../slideLayouts/slideLayout54.xml"/><Relationship Id="rId36" Type="http://schemas.openxmlformats.org/officeDocument/2006/relationships/slideLayout" Target="../slideLayouts/slideLayout55.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Relationship Id="rId18" Type="http://schemas.openxmlformats.org/officeDocument/2006/relationships/slideLayout" Target="../slideLayouts/slideLayout37.xml"/><Relationship Id="rId19" Type="http://schemas.openxmlformats.org/officeDocument/2006/relationships/slideLayout" Target="../slideLayouts/slideLayout38.xml"/><Relationship Id="rId37" Type="http://schemas.openxmlformats.org/officeDocument/2006/relationships/slideLayout" Target="../slideLayouts/slideLayout56.xml"/><Relationship Id="rId38" Type="http://schemas.openxmlformats.org/officeDocument/2006/relationships/slideLayout" Target="../slideLayouts/slideLayout57.xml"/><Relationship Id="rId39" Type="http://schemas.openxmlformats.org/officeDocument/2006/relationships/slideLayout" Target="../slideLayouts/slideLayout58.xml"/><Relationship Id="rId40" Type="http://schemas.openxmlformats.org/officeDocument/2006/relationships/slideLayout" Target="../slideLayouts/slideLayout59.xml"/><Relationship Id="rId41" Type="http://schemas.openxmlformats.org/officeDocument/2006/relationships/slideLayout" Target="../slideLayouts/slideLayout60.xml"/><Relationship Id="rId42" Type="http://schemas.openxmlformats.org/officeDocument/2006/relationships/slideLayout" Target="../slideLayouts/slideLayout61.xml"/><Relationship Id="rId43" Type="http://schemas.openxmlformats.org/officeDocument/2006/relationships/slideLayout" Target="../slideLayouts/slideLayout62.xml"/><Relationship Id="rId44" Type="http://schemas.openxmlformats.org/officeDocument/2006/relationships/slideLayout" Target="../slideLayouts/slideLayout63.xml"/><Relationship Id="rId45" Type="http://schemas.openxmlformats.org/officeDocument/2006/relationships/slideLayout" Target="../slideLayouts/slideLayout64.xml"/></Relationships>
</file>

<file path=ppt/slideMasters/_rels/slideMaster3.xml.rels><?xml version="1.0" encoding="UTF-8" standalone="yes"?>
<Relationships xmlns="http://schemas.openxmlformats.org/package/2006/relationships"><Relationship Id="rId46" Type="http://schemas.openxmlformats.org/officeDocument/2006/relationships/slideLayout" Target="../slideLayouts/slideLayout112.xml"/><Relationship Id="rId47" Type="http://schemas.openxmlformats.org/officeDocument/2006/relationships/theme" Target="../theme/theme3.xml"/><Relationship Id="rId20" Type="http://schemas.openxmlformats.org/officeDocument/2006/relationships/slideLayout" Target="../slideLayouts/slideLayout86.xml"/><Relationship Id="rId21" Type="http://schemas.openxmlformats.org/officeDocument/2006/relationships/slideLayout" Target="../slideLayouts/slideLayout87.xml"/><Relationship Id="rId22" Type="http://schemas.openxmlformats.org/officeDocument/2006/relationships/slideLayout" Target="../slideLayouts/slideLayout88.xml"/><Relationship Id="rId23" Type="http://schemas.openxmlformats.org/officeDocument/2006/relationships/slideLayout" Target="../slideLayouts/slideLayout89.xml"/><Relationship Id="rId24" Type="http://schemas.openxmlformats.org/officeDocument/2006/relationships/slideLayout" Target="../slideLayouts/slideLayout90.xml"/><Relationship Id="rId25" Type="http://schemas.openxmlformats.org/officeDocument/2006/relationships/slideLayout" Target="../slideLayouts/slideLayout91.xml"/><Relationship Id="rId26" Type="http://schemas.openxmlformats.org/officeDocument/2006/relationships/slideLayout" Target="../slideLayouts/slideLayout92.xml"/><Relationship Id="rId27" Type="http://schemas.openxmlformats.org/officeDocument/2006/relationships/slideLayout" Target="../slideLayouts/slideLayout93.xml"/><Relationship Id="rId28" Type="http://schemas.openxmlformats.org/officeDocument/2006/relationships/slideLayout" Target="../slideLayouts/slideLayout94.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30" Type="http://schemas.openxmlformats.org/officeDocument/2006/relationships/slideLayout" Target="../slideLayouts/slideLayout96.xml"/><Relationship Id="rId31" Type="http://schemas.openxmlformats.org/officeDocument/2006/relationships/slideLayout" Target="../slideLayouts/slideLayout97.xml"/><Relationship Id="rId32" Type="http://schemas.openxmlformats.org/officeDocument/2006/relationships/slideLayout" Target="../slideLayouts/slideLayout98.xml"/><Relationship Id="rId9" Type="http://schemas.openxmlformats.org/officeDocument/2006/relationships/slideLayout" Target="../slideLayouts/slideLayout75.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33" Type="http://schemas.openxmlformats.org/officeDocument/2006/relationships/slideLayout" Target="../slideLayouts/slideLayout99.xml"/><Relationship Id="rId34" Type="http://schemas.openxmlformats.org/officeDocument/2006/relationships/slideLayout" Target="../slideLayouts/slideLayout100.xml"/><Relationship Id="rId35" Type="http://schemas.openxmlformats.org/officeDocument/2006/relationships/slideLayout" Target="../slideLayouts/slideLayout101.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1" Type="http://schemas.openxmlformats.org/officeDocument/2006/relationships/slideLayout" Target="../slideLayouts/slideLayout77.xml"/><Relationship Id="rId12" Type="http://schemas.openxmlformats.org/officeDocument/2006/relationships/slideLayout" Target="../slideLayouts/slideLayout78.xml"/><Relationship Id="rId13" Type="http://schemas.openxmlformats.org/officeDocument/2006/relationships/slideLayout" Target="../slideLayouts/slideLayout79.xml"/><Relationship Id="rId14" Type="http://schemas.openxmlformats.org/officeDocument/2006/relationships/slideLayout" Target="../slideLayouts/slideLayout80.xml"/><Relationship Id="rId15" Type="http://schemas.openxmlformats.org/officeDocument/2006/relationships/slideLayout" Target="../slideLayouts/slideLayout81.xml"/><Relationship Id="rId16" Type="http://schemas.openxmlformats.org/officeDocument/2006/relationships/slideLayout" Target="../slideLayouts/slideLayout82.xml"/><Relationship Id="rId17" Type="http://schemas.openxmlformats.org/officeDocument/2006/relationships/slideLayout" Target="../slideLayouts/slideLayout83.xml"/><Relationship Id="rId18" Type="http://schemas.openxmlformats.org/officeDocument/2006/relationships/slideLayout" Target="../slideLayouts/slideLayout84.xml"/><Relationship Id="rId19" Type="http://schemas.openxmlformats.org/officeDocument/2006/relationships/slideLayout" Target="../slideLayouts/slideLayout85.xml"/><Relationship Id="rId37" Type="http://schemas.openxmlformats.org/officeDocument/2006/relationships/slideLayout" Target="../slideLayouts/slideLayout103.xml"/><Relationship Id="rId38" Type="http://schemas.openxmlformats.org/officeDocument/2006/relationships/slideLayout" Target="../slideLayouts/slideLayout104.xml"/><Relationship Id="rId39" Type="http://schemas.openxmlformats.org/officeDocument/2006/relationships/slideLayout" Target="../slideLayouts/slideLayout105.xml"/><Relationship Id="rId40" Type="http://schemas.openxmlformats.org/officeDocument/2006/relationships/slideLayout" Target="../slideLayouts/slideLayout106.xml"/><Relationship Id="rId41" Type="http://schemas.openxmlformats.org/officeDocument/2006/relationships/slideLayout" Target="../slideLayouts/slideLayout107.xml"/><Relationship Id="rId42" Type="http://schemas.openxmlformats.org/officeDocument/2006/relationships/slideLayout" Target="../slideLayouts/slideLayout108.xml"/><Relationship Id="rId43" Type="http://schemas.openxmlformats.org/officeDocument/2006/relationships/slideLayout" Target="../slideLayouts/slideLayout109.xml"/><Relationship Id="rId44" Type="http://schemas.openxmlformats.org/officeDocument/2006/relationships/slideLayout" Target="../slideLayouts/slideLayout110.xml"/><Relationship Id="rId45"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46" Type="http://schemas.openxmlformats.org/officeDocument/2006/relationships/slideLayout" Target="../slideLayouts/slideLayout158.xml"/><Relationship Id="rId47" Type="http://schemas.openxmlformats.org/officeDocument/2006/relationships/theme" Target="../theme/theme4.xml"/><Relationship Id="rId20" Type="http://schemas.openxmlformats.org/officeDocument/2006/relationships/slideLayout" Target="../slideLayouts/slideLayout132.xml"/><Relationship Id="rId21" Type="http://schemas.openxmlformats.org/officeDocument/2006/relationships/slideLayout" Target="../slideLayouts/slideLayout133.xml"/><Relationship Id="rId22" Type="http://schemas.openxmlformats.org/officeDocument/2006/relationships/slideLayout" Target="../slideLayouts/slideLayout134.xml"/><Relationship Id="rId23" Type="http://schemas.openxmlformats.org/officeDocument/2006/relationships/slideLayout" Target="../slideLayouts/slideLayout135.xml"/><Relationship Id="rId24" Type="http://schemas.openxmlformats.org/officeDocument/2006/relationships/slideLayout" Target="../slideLayouts/slideLayout136.xml"/><Relationship Id="rId25" Type="http://schemas.openxmlformats.org/officeDocument/2006/relationships/slideLayout" Target="../slideLayouts/slideLayout137.xml"/><Relationship Id="rId26" Type="http://schemas.openxmlformats.org/officeDocument/2006/relationships/slideLayout" Target="../slideLayouts/slideLayout138.xml"/><Relationship Id="rId27" Type="http://schemas.openxmlformats.org/officeDocument/2006/relationships/slideLayout" Target="../slideLayouts/slideLayout139.xml"/><Relationship Id="rId28" Type="http://schemas.openxmlformats.org/officeDocument/2006/relationships/slideLayout" Target="../slideLayouts/slideLayout140.xml"/><Relationship Id="rId29" Type="http://schemas.openxmlformats.org/officeDocument/2006/relationships/slideLayout" Target="../slideLayouts/slideLayout141.xml"/><Relationship Id="rId1" Type="http://schemas.openxmlformats.org/officeDocument/2006/relationships/slideLayout" Target="../slideLayouts/slideLayout113.xml"/><Relationship Id="rId2" Type="http://schemas.openxmlformats.org/officeDocument/2006/relationships/slideLayout" Target="../slideLayouts/slideLayout114.xml"/><Relationship Id="rId3" Type="http://schemas.openxmlformats.org/officeDocument/2006/relationships/slideLayout" Target="../slideLayouts/slideLayout115.xml"/><Relationship Id="rId4" Type="http://schemas.openxmlformats.org/officeDocument/2006/relationships/slideLayout" Target="../slideLayouts/slideLayout116.xml"/><Relationship Id="rId5" Type="http://schemas.openxmlformats.org/officeDocument/2006/relationships/slideLayout" Target="../slideLayouts/slideLayout117.xml"/><Relationship Id="rId30" Type="http://schemas.openxmlformats.org/officeDocument/2006/relationships/slideLayout" Target="../slideLayouts/slideLayout142.xml"/><Relationship Id="rId31" Type="http://schemas.openxmlformats.org/officeDocument/2006/relationships/slideLayout" Target="../slideLayouts/slideLayout143.xml"/><Relationship Id="rId32" Type="http://schemas.openxmlformats.org/officeDocument/2006/relationships/slideLayout" Target="../slideLayouts/slideLayout144.xml"/><Relationship Id="rId9" Type="http://schemas.openxmlformats.org/officeDocument/2006/relationships/slideLayout" Target="../slideLayouts/slideLayout121.xml"/><Relationship Id="rId6" Type="http://schemas.openxmlformats.org/officeDocument/2006/relationships/slideLayout" Target="../slideLayouts/slideLayout118.xml"/><Relationship Id="rId7" Type="http://schemas.openxmlformats.org/officeDocument/2006/relationships/slideLayout" Target="../slideLayouts/slideLayout119.xml"/><Relationship Id="rId8" Type="http://schemas.openxmlformats.org/officeDocument/2006/relationships/slideLayout" Target="../slideLayouts/slideLayout120.xml"/><Relationship Id="rId33" Type="http://schemas.openxmlformats.org/officeDocument/2006/relationships/slideLayout" Target="../slideLayouts/slideLayout145.xml"/><Relationship Id="rId34" Type="http://schemas.openxmlformats.org/officeDocument/2006/relationships/slideLayout" Target="../slideLayouts/slideLayout146.xml"/><Relationship Id="rId35" Type="http://schemas.openxmlformats.org/officeDocument/2006/relationships/slideLayout" Target="../slideLayouts/slideLayout147.xml"/><Relationship Id="rId36" Type="http://schemas.openxmlformats.org/officeDocument/2006/relationships/slideLayout" Target="../slideLayouts/slideLayout148.xml"/><Relationship Id="rId10" Type="http://schemas.openxmlformats.org/officeDocument/2006/relationships/slideLayout" Target="../slideLayouts/slideLayout122.xml"/><Relationship Id="rId11" Type="http://schemas.openxmlformats.org/officeDocument/2006/relationships/slideLayout" Target="../slideLayouts/slideLayout123.xml"/><Relationship Id="rId12" Type="http://schemas.openxmlformats.org/officeDocument/2006/relationships/slideLayout" Target="../slideLayouts/slideLayout124.xml"/><Relationship Id="rId13" Type="http://schemas.openxmlformats.org/officeDocument/2006/relationships/slideLayout" Target="../slideLayouts/slideLayout125.xml"/><Relationship Id="rId14" Type="http://schemas.openxmlformats.org/officeDocument/2006/relationships/slideLayout" Target="../slideLayouts/slideLayout126.xml"/><Relationship Id="rId15" Type="http://schemas.openxmlformats.org/officeDocument/2006/relationships/slideLayout" Target="../slideLayouts/slideLayout127.xml"/><Relationship Id="rId16" Type="http://schemas.openxmlformats.org/officeDocument/2006/relationships/slideLayout" Target="../slideLayouts/slideLayout128.xml"/><Relationship Id="rId17" Type="http://schemas.openxmlformats.org/officeDocument/2006/relationships/slideLayout" Target="../slideLayouts/slideLayout129.xml"/><Relationship Id="rId18" Type="http://schemas.openxmlformats.org/officeDocument/2006/relationships/slideLayout" Target="../slideLayouts/slideLayout130.xml"/><Relationship Id="rId19" Type="http://schemas.openxmlformats.org/officeDocument/2006/relationships/slideLayout" Target="../slideLayouts/slideLayout131.xml"/><Relationship Id="rId37" Type="http://schemas.openxmlformats.org/officeDocument/2006/relationships/slideLayout" Target="../slideLayouts/slideLayout149.xml"/><Relationship Id="rId38" Type="http://schemas.openxmlformats.org/officeDocument/2006/relationships/slideLayout" Target="../slideLayouts/slideLayout150.xml"/><Relationship Id="rId39" Type="http://schemas.openxmlformats.org/officeDocument/2006/relationships/slideLayout" Target="../slideLayouts/slideLayout151.xml"/><Relationship Id="rId40" Type="http://schemas.openxmlformats.org/officeDocument/2006/relationships/slideLayout" Target="../slideLayouts/slideLayout152.xml"/><Relationship Id="rId41" Type="http://schemas.openxmlformats.org/officeDocument/2006/relationships/slideLayout" Target="../slideLayouts/slideLayout153.xml"/><Relationship Id="rId42" Type="http://schemas.openxmlformats.org/officeDocument/2006/relationships/slideLayout" Target="../slideLayouts/slideLayout154.xml"/><Relationship Id="rId43" Type="http://schemas.openxmlformats.org/officeDocument/2006/relationships/slideLayout" Target="../slideLayouts/slideLayout155.xml"/><Relationship Id="rId44" Type="http://schemas.openxmlformats.org/officeDocument/2006/relationships/slideLayout" Target="../slideLayouts/slideLayout156.xml"/><Relationship Id="rId45" Type="http://schemas.openxmlformats.org/officeDocument/2006/relationships/slideLayout" Target="../slideLayouts/slideLayout157.xml"/></Relationships>
</file>

<file path=ppt/slideMasters/_rels/slideMaster5.xml.rels><?xml version="1.0" encoding="UTF-8" standalone="yes"?>
<Relationships xmlns="http://schemas.openxmlformats.org/package/2006/relationships"><Relationship Id="rId46" Type="http://schemas.openxmlformats.org/officeDocument/2006/relationships/slideLayout" Target="../slideLayouts/slideLayout204.xml"/><Relationship Id="rId47" Type="http://schemas.openxmlformats.org/officeDocument/2006/relationships/slideLayout" Target="../slideLayouts/slideLayout205.xml"/><Relationship Id="rId48" Type="http://schemas.openxmlformats.org/officeDocument/2006/relationships/theme" Target="../theme/theme5.xml"/><Relationship Id="rId20" Type="http://schemas.openxmlformats.org/officeDocument/2006/relationships/slideLayout" Target="../slideLayouts/slideLayout178.xml"/><Relationship Id="rId21" Type="http://schemas.openxmlformats.org/officeDocument/2006/relationships/slideLayout" Target="../slideLayouts/slideLayout179.xml"/><Relationship Id="rId22" Type="http://schemas.openxmlformats.org/officeDocument/2006/relationships/slideLayout" Target="../slideLayouts/slideLayout180.xml"/><Relationship Id="rId23" Type="http://schemas.openxmlformats.org/officeDocument/2006/relationships/slideLayout" Target="../slideLayouts/slideLayout181.xml"/><Relationship Id="rId24" Type="http://schemas.openxmlformats.org/officeDocument/2006/relationships/slideLayout" Target="../slideLayouts/slideLayout182.xml"/><Relationship Id="rId25" Type="http://schemas.openxmlformats.org/officeDocument/2006/relationships/slideLayout" Target="../slideLayouts/slideLayout183.xml"/><Relationship Id="rId26" Type="http://schemas.openxmlformats.org/officeDocument/2006/relationships/slideLayout" Target="../slideLayouts/slideLayout184.xml"/><Relationship Id="rId27" Type="http://schemas.openxmlformats.org/officeDocument/2006/relationships/slideLayout" Target="../slideLayouts/slideLayout185.xml"/><Relationship Id="rId28" Type="http://schemas.openxmlformats.org/officeDocument/2006/relationships/slideLayout" Target="../slideLayouts/slideLayout186.xml"/><Relationship Id="rId29" Type="http://schemas.openxmlformats.org/officeDocument/2006/relationships/slideLayout" Target="../slideLayouts/slideLayout187.xml"/><Relationship Id="rId1" Type="http://schemas.openxmlformats.org/officeDocument/2006/relationships/slideLayout" Target="../slideLayouts/slideLayout159.xml"/><Relationship Id="rId2" Type="http://schemas.openxmlformats.org/officeDocument/2006/relationships/slideLayout" Target="../slideLayouts/slideLayout160.xml"/><Relationship Id="rId3" Type="http://schemas.openxmlformats.org/officeDocument/2006/relationships/slideLayout" Target="../slideLayouts/slideLayout161.xml"/><Relationship Id="rId4" Type="http://schemas.openxmlformats.org/officeDocument/2006/relationships/slideLayout" Target="../slideLayouts/slideLayout162.xml"/><Relationship Id="rId5" Type="http://schemas.openxmlformats.org/officeDocument/2006/relationships/slideLayout" Target="../slideLayouts/slideLayout163.xml"/><Relationship Id="rId30" Type="http://schemas.openxmlformats.org/officeDocument/2006/relationships/slideLayout" Target="../slideLayouts/slideLayout188.xml"/><Relationship Id="rId31" Type="http://schemas.openxmlformats.org/officeDocument/2006/relationships/slideLayout" Target="../slideLayouts/slideLayout189.xml"/><Relationship Id="rId32" Type="http://schemas.openxmlformats.org/officeDocument/2006/relationships/slideLayout" Target="../slideLayouts/slideLayout190.xml"/><Relationship Id="rId9" Type="http://schemas.openxmlformats.org/officeDocument/2006/relationships/slideLayout" Target="../slideLayouts/slideLayout167.xml"/><Relationship Id="rId6" Type="http://schemas.openxmlformats.org/officeDocument/2006/relationships/slideLayout" Target="../slideLayouts/slideLayout164.xml"/><Relationship Id="rId7" Type="http://schemas.openxmlformats.org/officeDocument/2006/relationships/slideLayout" Target="../slideLayouts/slideLayout165.xml"/><Relationship Id="rId8" Type="http://schemas.openxmlformats.org/officeDocument/2006/relationships/slideLayout" Target="../slideLayouts/slideLayout166.xml"/><Relationship Id="rId33" Type="http://schemas.openxmlformats.org/officeDocument/2006/relationships/slideLayout" Target="../slideLayouts/slideLayout191.xml"/><Relationship Id="rId34" Type="http://schemas.openxmlformats.org/officeDocument/2006/relationships/slideLayout" Target="../slideLayouts/slideLayout192.xml"/><Relationship Id="rId35" Type="http://schemas.openxmlformats.org/officeDocument/2006/relationships/slideLayout" Target="../slideLayouts/slideLayout193.xml"/><Relationship Id="rId36" Type="http://schemas.openxmlformats.org/officeDocument/2006/relationships/slideLayout" Target="../slideLayouts/slideLayout194.xml"/><Relationship Id="rId10" Type="http://schemas.openxmlformats.org/officeDocument/2006/relationships/slideLayout" Target="../slideLayouts/slideLayout168.xml"/><Relationship Id="rId11" Type="http://schemas.openxmlformats.org/officeDocument/2006/relationships/slideLayout" Target="../slideLayouts/slideLayout169.xml"/><Relationship Id="rId12" Type="http://schemas.openxmlformats.org/officeDocument/2006/relationships/slideLayout" Target="../slideLayouts/slideLayout170.xml"/><Relationship Id="rId13" Type="http://schemas.openxmlformats.org/officeDocument/2006/relationships/slideLayout" Target="../slideLayouts/slideLayout171.xml"/><Relationship Id="rId14" Type="http://schemas.openxmlformats.org/officeDocument/2006/relationships/slideLayout" Target="../slideLayouts/slideLayout172.xml"/><Relationship Id="rId15" Type="http://schemas.openxmlformats.org/officeDocument/2006/relationships/slideLayout" Target="../slideLayouts/slideLayout173.xml"/><Relationship Id="rId16" Type="http://schemas.openxmlformats.org/officeDocument/2006/relationships/slideLayout" Target="../slideLayouts/slideLayout174.xml"/><Relationship Id="rId17" Type="http://schemas.openxmlformats.org/officeDocument/2006/relationships/slideLayout" Target="../slideLayouts/slideLayout175.xml"/><Relationship Id="rId18" Type="http://schemas.openxmlformats.org/officeDocument/2006/relationships/slideLayout" Target="../slideLayouts/slideLayout176.xml"/><Relationship Id="rId19" Type="http://schemas.openxmlformats.org/officeDocument/2006/relationships/slideLayout" Target="../slideLayouts/slideLayout177.xml"/><Relationship Id="rId37" Type="http://schemas.openxmlformats.org/officeDocument/2006/relationships/slideLayout" Target="../slideLayouts/slideLayout195.xml"/><Relationship Id="rId38" Type="http://schemas.openxmlformats.org/officeDocument/2006/relationships/slideLayout" Target="../slideLayouts/slideLayout196.xml"/><Relationship Id="rId39" Type="http://schemas.openxmlformats.org/officeDocument/2006/relationships/slideLayout" Target="../slideLayouts/slideLayout197.xml"/><Relationship Id="rId40" Type="http://schemas.openxmlformats.org/officeDocument/2006/relationships/slideLayout" Target="../slideLayouts/slideLayout198.xml"/><Relationship Id="rId41" Type="http://schemas.openxmlformats.org/officeDocument/2006/relationships/slideLayout" Target="../slideLayouts/slideLayout199.xml"/><Relationship Id="rId42" Type="http://schemas.openxmlformats.org/officeDocument/2006/relationships/slideLayout" Target="../slideLayouts/slideLayout200.xml"/><Relationship Id="rId43" Type="http://schemas.openxmlformats.org/officeDocument/2006/relationships/slideLayout" Target="../slideLayouts/slideLayout201.xml"/><Relationship Id="rId44" Type="http://schemas.openxmlformats.org/officeDocument/2006/relationships/slideLayout" Target="../slideLayouts/slideLayout202.xml"/><Relationship Id="rId45" Type="http://schemas.openxmlformats.org/officeDocument/2006/relationships/slideLayout" Target="../slideLayouts/slideLayout20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p14="http://schemas.microsoft.com/office/powerpoint/2010/main" xmlns="" val="403142887"/>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86" r:id="rId3"/>
    <p:sldLayoutId id="2147483672" r:id="rId4"/>
    <p:sldLayoutId id="2147483673" r:id="rId5"/>
    <p:sldLayoutId id="2147483674" r:id="rId6"/>
    <p:sldLayoutId id="2147483688" r:id="rId7"/>
    <p:sldLayoutId id="2147483690" r:id="rId8"/>
    <p:sldLayoutId id="2147483692" r:id="rId9"/>
    <p:sldLayoutId id="2147483693" r:id="rId10"/>
    <p:sldLayoutId id="2147483694" r:id="rId11"/>
    <p:sldLayoutId id="2147483695" r:id="rId12"/>
    <p:sldLayoutId id="2147483696" r:id="rId13"/>
    <p:sldLayoutId id="2147483697" r:id="rId14"/>
    <p:sldLayoutId id="2147483891" r:id="rId15"/>
    <p:sldLayoutId id="2147483892" r:id="rId16"/>
    <p:sldLayoutId id="2147483895" r:id="rId17"/>
    <p:sldLayoutId id="2147483896" r:id="rId18"/>
    <p:sldLayoutId id="2147483898" r:id="rId19"/>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Avenir LT Std 55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LT Std 55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LT Std 55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LT Std 55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9364" y="6425620"/>
            <a:ext cx="5673441" cy="365125"/>
          </a:xfrm>
          <a:prstGeom prst="rect">
            <a:avLst/>
          </a:prstGeom>
        </p:spPr>
        <p:txBody>
          <a:bodyPr vert="horz" lIns="91440" tIns="45720" rIns="91440" bIns="45720" rtlCol="0" anchor="ctr"/>
          <a:lstStyle>
            <a:lvl1pPr algn="l">
              <a:defRPr sz="900">
                <a:solidFill>
                  <a:schemeClr val="tx1">
                    <a:tint val="75000"/>
                  </a:schemeClr>
                </a:solidFill>
                <a:latin typeface="Avenir LT Std 55 Roman"/>
              </a:defRPr>
            </a:lvl1pPr>
          </a:lstStyle>
          <a:p>
            <a:pPr defTabSz="914400"/>
            <a:r>
              <a:rPr lang="en-US" dirty="0" smtClean="0">
                <a:solidFill>
                  <a:prstClr val="black">
                    <a:tint val="75000"/>
                  </a:prstClr>
                </a:solidFill>
              </a:rPr>
              <a:t>Copyright © 2011, </a:t>
            </a:r>
            <a:r>
              <a:rPr lang="en-US" dirty="0" err="1" smtClean="0">
                <a:solidFill>
                  <a:prstClr val="black">
                    <a:tint val="75000"/>
                  </a:prstClr>
                </a:solidFill>
              </a:rPr>
              <a:t>iProspect</a:t>
            </a:r>
            <a:r>
              <a:rPr lang="en-US" dirty="0" smtClean="0">
                <a:solidFill>
                  <a:prstClr val="black">
                    <a:tint val="75000"/>
                  </a:prstClr>
                </a:solidFill>
              </a:rPr>
              <a:t>, Inc. All rights reserved.</a:t>
            </a:r>
            <a:endParaRPr lang="en-US" dirty="0">
              <a:solidFill>
                <a:prstClr val="black">
                  <a:tint val="75000"/>
                </a:prstClr>
              </a:solidFill>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0314288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 id="2147483745" r:id="rId47"/>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Avenir LT Std 55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LT Std 55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LT Std 55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LT Std 55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9364" y="6425620"/>
            <a:ext cx="5673441" cy="365125"/>
          </a:xfrm>
          <a:prstGeom prst="rect">
            <a:avLst/>
          </a:prstGeom>
        </p:spPr>
        <p:txBody>
          <a:bodyPr vert="horz" lIns="91440" tIns="45720" rIns="91440" bIns="45720" rtlCol="0" anchor="ctr"/>
          <a:lstStyle>
            <a:lvl1pPr algn="l">
              <a:defRPr sz="900">
                <a:solidFill>
                  <a:schemeClr val="tx1">
                    <a:tint val="75000"/>
                  </a:schemeClr>
                </a:solidFill>
                <a:latin typeface="Avenir LT Std 55 Roman"/>
              </a:defRPr>
            </a:lvl1pPr>
          </a:lstStyle>
          <a:p>
            <a:pPr defTabSz="914400"/>
            <a:r>
              <a:rPr lang="en-US" smtClean="0">
                <a:solidFill>
                  <a:prstClr val="black">
                    <a:tint val="75000"/>
                  </a:prstClr>
                </a:solidFill>
              </a:rPr>
              <a:t>Copyright © 2011, iProspect, Inc. All rights reserved.</a:t>
            </a:r>
            <a:endParaRPr lang="en-US" dirty="0">
              <a:solidFill>
                <a:prstClr val="black">
                  <a:tint val="75000"/>
                </a:prstClr>
              </a:solidFill>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0314288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Avenir LT Std 55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LT Std 55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LT Std 55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LT Std 55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9364" y="6425620"/>
            <a:ext cx="5673441" cy="365125"/>
          </a:xfrm>
          <a:prstGeom prst="rect">
            <a:avLst/>
          </a:prstGeom>
        </p:spPr>
        <p:txBody>
          <a:bodyPr vert="horz" lIns="91440" tIns="45720" rIns="91440" bIns="45720" rtlCol="0" anchor="ctr"/>
          <a:lstStyle>
            <a:lvl1pPr algn="l">
              <a:defRPr sz="900">
                <a:solidFill>
                  <a:schemeClr val="tx1">
                    <a:tint val="75000"/>
                  </a:schemeClr>
                </a:solidFill>
                <a:latin typeface="Avenir LT Std 55 Roman"/>
              </a:defRPr>
            </a:lvl1pPr>
          </a:lstStyle>
          <a:p>
            <a:pPr defTabSz="914400"/>
            <a:r>
              <a:rPr lang="en-US" smtClean="0">
                <a:solidFill>
                  <a:prstClr val="black">
                    <a:tint val="75000"/>
                  </a:prstClr>
                </a:solidFill>
              </a:rPr>
              <a:t>Copyright © 2011, iProspect, Inc. All rights reserved.</a:t>
            </a:r>
            <a:endParaRPr lang="en-US" dirty="0">
              <a:solidFill>
                <a:prstClr val="black">
                  <a:tint val="75000"/>
                </a:prstClr>
              </a:solidFill>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0314288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 id="2147483818" r:id="rId23"/>
    <p:sldLayoutId id="2147483819" r:id="rId24"/>
    <p:sldLayoutId id="2147483820" r:id="rId25"/>
    <p:sldLayoutId id="2147483821" r:id="rId26"/>
    <p:sldLayoutId id="2147483822" r:id="rId27"/>
    <p:sldLayoutId id="2147483823" r:id="rId28"/>
    <p:sldLayoutId id="2147483824" r:id="rId29"/>
    <p:sldLayoutId id="2147483825" r:id="rId30"/>
    <p:sldLayoutId id="2147483826" r:id="rId31"/>
    <p:sldLayoutId id="2147483827" r:id="rId32"/>
    <p:sldLayoutId id="2147483828" r:id="rId33"/>
    <p:sldLayoutId id="2147483829" r:id="rId34"/>
    <p:sldLayoutId id="2147483830" r:id="rId35"/>
    <p:sldLayoutId id="2147483831" r:id="rId36"/>
    <p:sldLayoutId id="2147483832" r:id="rId37"/>
    <p:sldLayoutId id="2147483833" r:id="rId38"/>
    <p:sldLayoutId id="2147483834" r:id="rId39"/>
    <p:sldLayoutId id="2147483835" r:id="rId40"/>
    <p:sldLayoutId id="2147483836" r:id="rId41"/>
    <p:sldLayoutId id="2147483837" r:id="rId42"/>
    <p:sldLayoutId id="2147483838" r:id="rId43"/>
    <p:sldLayoutId id="2147483839" r:id="rId44"/>
    <p:sldLayoutId id="2147483840" r:id="rId45"/>
    <p:sldLayoutId id="2147483841" r:id="rId46"/>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Avenir LT Std 55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LT Std 55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LT Std 55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LT Std 55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19364" y="6425620"/>
            <a:ext cx="5673441" cy="365125"/>
          </a:xfrm>
          <a:prstGeom prst="rect">
            <a:avLst/>
          </a:prstGeom>
        </p:spPr>
        <p:txBody>
          <a:bodyPr vert="horz" lIns="91440" tIns="45720" rIns="91440" bIns="45720" rtlCol="0" anchor="ctr"/>
          <a:lstStyle>
            <a:lvl1pPr algn="l">
              <a:defRPr sz="900">
                <a:solidFill>
                  <a:schemeClr val="tx1">
                    <a:tint val="75000"/>
                  </a:schemeClr>
                </a:solidFill>
                <a:latin typeface="Avenir LT Std 55 Roman"/>
              </a:defRPr>
            </a:lvl1pPr>
          </a:lstStyle>
          <a:p>
            <a:pPr defTabSz="914400"/>
            <a:r>
              <a:rPr lang="en-US" smtClean="0">
                <a:solidFill>
                  <a:prstClr val="black">
                    <a:tint val="75000"/>
                  </a:prstClr>
                </a:solidFill>
              </a:rPr>
              <a:t>Copyright © 2011, iProspect, Inc. All rights reserved.</a:t>
            </a:r>
            <a:endParaRPr lang="en-US" dirty="0">
              <a:solidFill>
                <a:prstClr val="black">
                  <a:tint val="75000"/>
                </a:prstClr>
              </a:solidFill>
            </a:endParaRPr>
          </a:p>
        </p:txBody>
      </p:sp>
    </p:spTree>
    <p:extLst>
      <p:ext uri="{BB962C8B-B14F-4D97-AF65-F5344CB8AC3E}">
        <p14:creationId xmlns:a="http://schemas.openxmlformats.org/drawingml/2006/main" xmlns:r="http://schemas.openxmlformats.org/officeDocument/2006/relationships" xmlns:p="http://schemas.openxmlformats.org/presentationml/2006/main" xmlns:mc="http://schemas.openxmlformats.org/markup-compatibility/2006" xmlns:mv="urn:schemas-microsoft-com:mac:vml" xmlns="" xmlns:p14="http://schemas.microsoft.com/office/powerpoint/2010/main" val="40314288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 id="2147483866" r:id="rId24"/>
    <p:sldLayoutId id="2147483867" r:id="rId25"/>
    <p:sldLayoutId id="2147483868" r:id="rId26"/>
    <p:sldLayoutId id="2147483869" r:id="rId27"/>
    <p:sldLayoutId id="2147483870" r:id="rId28"/>
    <p:sldLayoutId id="2147483871" r:id="rId29"/>
    <p:sldLayoutId id="2147483872" r:id="rId30"/>
    <p:sldLayoutId id="2147483873" r:id="rId31"/>
    <p:sldLayoutId id="2147483874" r:id="rId32"/>
    <p:sldLayoutId id="2147483875" r:id="rId33"/>
    <p:sldLayoutId id="2147483876" r:id="rId34"/>
    <p:sldLayoutId id="2147483877" r:id="rId35"/>
    <p:sldLayoutId id="2147483878" r:id="rId36"/>
    <p:sldLayoutId id="2147483879" r:id="rId37"/>
    <p:sldLayoutId id="2147483880" r:id="rId38"/>
    <p:sldLayoutId id="2147483881" r:id="rId39"/>
    <p:sldLayoutId id="2147483882" r:id="rId40"/>
    <p:sldLayoutId id="2147483883" r:id="rId41"/>
    <p:sldLayoutId id="2147483884" r:id="rId42"/>
    <p:sldLayoutId id="2147483885" r:id="rId43"/>
    <p:sldLayoutId id="2147483886" r:id="rId44"/>
    <p:sldLayoutId id="2147483887" r:id="rId45"/>
    <p:sldLayoutId id="2147483888" r:id="rId46"/>
    <p:sldLayoutId id="2147483889" r:id="rId47"/>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Avenir LT Std 55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LT Std 55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LT Std 55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LT Std 55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LT Std 55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39.png"/><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23.png"/><Relationship Id="rId9" Type="http://schemas.openxmlformats.org/officeDocument/2006/relationships/image" Target="../media/image39.png"/><Relationship Id="rId1" Type="http://schemas.openxmlformats.org/officeDocument/2006/relationships/slideLayout" Target="../slideLayouts/slideLayout6.xml"/><Relationship Id="rId2"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2012: 66 COUNTRIES</a:t>
            </a:r>
            <a:endParaRPr lang="en-US" dirty="0"/>
          </a:p>
        </p:txBody>
      </p:sp>
      <p:sp>
        <p:nvSpPr>
          <p:cNvPr id="4" name="Text Placeholder 3"/>
          <p:cNvSpPr>
            <a:spLocks noGrp="1"/>
          </p:cNvSpPr>
          <p:nvPr>
            <p:ph type="body" sz="quarter" idx="12"/>
          </p:nvPr>
        </p:nvSpPr>
        <p:spPr/>
        <p:txBody>
          <a:bodyPr/>
          <a:lstStyle/>
          <a:p>
            <a:pPr lvl="0">
              <a:spcBef>
                <a:spcPts val="0"/>
              </a:spcBef>
              <a:defRPr/>
            </a:pPr>
            <a:r>
              <a:rPr lang="en-US" dirty="0" smtClean="0">
                <a:solidFill>
                  <a:schemeClr val="tx1">
                    <a:lumMod val="65000"/>
                    <a:lumOff val="35000"/>
                  </a:schemeClr>
                </a:solidFill>
              </a:rPr>
              <a:t>Present Global Search Coverage</a:t>
            </a:r>
          </a:p>
          <a:p>
            <a:endParaRPr lang="en-US" dirty="0"/>
          </a:p>
        </p:txBody>
      </p:sp>
      <p:sp>
        <p:nvSpPr>
          <p:cNvPr id="5" name="Slide Number Placeholder 4"/>
          <p:cNvSpPr>
            <a:spLocks noGrp="1"/>
          </p:cNvSpPr>
          <p:nvPr>
            <p:ph type="sldNum" sz="quarter" idx="13"/>
          </p:nvPr>
        </p:nvSpPr>
        <p:spPr/>
        <p:txBody>
          <a:bodyPr/>
          <a:lstStyle/>
          <a:p>
            <a:fld id="{093914E8-8780-1E4A-AC2D-7A60D73D8598}" type="slidenum">
              <a:rPr lang="en-US" smtClean="0"/>
              <a:pPr/>
              <a:t>1</a:t>
            </a:fld>
            <a:endParaRPr lang="en-US" dirty="0"/>
          </a:p>
        </p:txBody>
      </p:sp>
      <p:sp>
        <p:nvSpPr>
          <p:cNvPr id="220" name="Freeform 1297"/>
          <p:cNvSpPr>
            <a:spLocks/>
          </p:cNvSpPr>
          <p:nvPr/>
        </p:nvSpPr>
        <p:spPr bwMode="auto">
          <a:xfrm>
            <a:off x="4210986" y="2600447"/>
            <a:ext cx="101972" cy="152221"/>
          </a:xfrm>
          <a:custGeom>
            <a:avLst/>
            <a:gdLst>
              <a:gd name="T0" fmla="*/ 18 w 84"/>
              <a:gd name="T1" fmla="*/ 126 h 126"/>
              <a:gd name="T2" fmla="*/ 0 w 84"/>
              <a:gd name="T3" fmla="*/ 114 h 126"/>
              <a:gd name="T4" fmla="*/ 0 w 84"/>
              <a:gd name="T5" fmla="*/ 102 h 126"/>
              <a:gd name="T6" fmla="*/ 6 w 84"/>
              <a:gd name="T7" fmla="*/ 96 h 126"/>
              <a:gd name="T8" fmla="*/ 12 w 84"/>
              <a:gd name="T9" fmla="*/ 84 h 126"/>
              <a:gd name="T10" fmla="*/ 12 w 84"/>
              <a:gd name="T11" fmla="*/ 66 h 126"/>
              <a:gd name="T12" fmla="*/ 6 w 84"/>
              <a:gd name="T13" fmla="*/ 60 h 126"/>
              <a:gd name="T14" fmla="*/ 12 w 84"/>
              <a:gd name="T15" fmla="*/ 54 h 126"/>
              <a:gd name="T16" fmla="*/ 6 w 84"/>
              <a:gd name="T17" fmla="*/ 36 h 126"/>
              <a:gd name="T18" fmla="*/ 30 w 84"/>
              <a:gd name="T19" fmla="*/ 30 h 126"/>
              <a:gd name="T20" fmla="*/ 30 w 84"/>
              <a:gd name="T21" fmla="*/ 18 h 126"/>
              <a:gd name="T22" fmla="*/ 54 w 84"/>
              <a:gd name="T23" fmla="*/ 0 h 126"/>
              <a:gd name="T24" fmla="*/ 60 w 84"/>
              <a:gd name="T25" fmla="*/ 6 h 126"/>
              <a:gd name="T26" fmla="*/ 72 w 84"/>
              <a:gd name="T27" fmla="*/ 6 h 126"/>
              <a:gd name="T28" fmla="*/ 78 w 84"/>
              <a:gd name="T29" fmla="*/ 18 h 126"/>
              <a:gd name="T30" fmla="*/ 84 w 84"/>
              <a:gd name="T31" fmla="*/ 30 h 126"/>
              <a:gd name="T32" fmla="*/ 72 w 84"/>
              <a:gd name="T33" fmla="*/ 42 h 126"/>
              <a:gd name="T34" fmla="*/ 78 w 84"/>
              <a:gd name="T35" fmla="*/ 66 h 126"/>
              <a:gd name="T36" fmla="*/ 72 w 84"/>
              <a:gd name="T37" fmla="*/ 96 h 126"/>
              <a:gd name="T38" fmla="*/ 54 w 84"/>
              <a:gd name="T39" fmla="*/ 102 h 126"/>
              <a:gd name="T40" fmla="*/ 18 w 84"/>
              <a:gd name="T41" fmla="*/ 126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126"/>
              <a:gd name="T65" fmla="*/ 84 w 84"/>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126">
                <a:moveTo>
                  <a:pt x="18" y="126"/>
                </a:moveTo>
                <a:lnTo>
                  <a:pt x="0" y="114"/>
                </a:lnTo>
                <a:lnTo>
                  <a:pt x="0" y="102"/>
                </a:lnTo>
                <a:lnTo>
                  <a:pt x="6" y="96"/>
                </a:lnTo>
                <a:lnTo>
                  <a:pt x="12" y="84"/>
                </a:lnTo>
                <a:lnTo>
                  <a:pt x="12" y="66"/>
                </a:lnTo>
                <a:lnTo>
                  <a:pt x="6" y="60"/>
                </a:lnTo>
                <a:lnTo>
                  <a:pt x="12" y="54"/>
                </a:lnTo>
                <a:lnTo>
                  <a:pt x="6" y="36"/>
                </a:lnTo>
                <a:lnTo>
                  <a:pt x="30" y="30"/>
                </a:lnTo>
                <a:lnTo>
                  <a:pt x="30" y="18"/>
                </a:lnTo>
                <a:lnTo>
                  <a:pt x="54" y="0"/>
                </a:lnTo>
                <a:lnTo>
                  <a:pt x="60" y="6"/>
                </a:lnTo>
                <a:lnTo>
                  <a:pt x="72" y="6"/>
                </a:lnTo>
                <a:lnTo>
                  <a:pt x="78" y="18"/>
                </a:lnTo>
                <a:lnTo>
                  <a:pt x="84" y="30"/>
                </a:lnTo>
                <a:lnTo>
                  <a:pt x="72" y="42"/>
                </a:lnTo>
                <a:lnTo>
                  <a:pt x="78" y="66"/>
                </a:lnTo>
                <a:lnTo>
                  <a:pt x="72" y="96"/>
                </a:lnTo>
                <a:lnTo>
                  <a:pt x="54" y="102"/>
                </a:lnTo>
                <a:lnTo>
                  <a:pt x="18" y="126"/>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21" name="Freeform 1298"/>
          <p:cNvSpPr>
            <a:spLocks/>
          </p:cNvSpPr>
          <p:nvPr/>
        </p:nvSpPr>
        <p:spPr bwMode="auto">
          <a:xfrm>
            <a:off x="5679987" y="1357560"/>
            <a:ext cx="406413" cy="518731"/>
          </a:xfrm>
          <a:custGeom>
            <a:avLst/>
            <a:gdLst>
              <a:gd name="T0" fmla="*/ 120 w 336"/>
              <a:gd name="T1" fmla="*/ 427 h 427"/>
              <a:gd name="T2" fmla="*/ 96 w 336"/>
              <a:gd name="T3" fmla="*/ 397 h 427"/>
              <a:gd name="T4" fmla="*/ 78 w 336"/>
              <a:gd name="T5" fmla="*/ 325 h 427"/>
              <a:gd name="T6" fmla="*/ 96 w 336"/>
              <a:gd name="T7" fmla="*/ 282 h 427"/>
              <a:gd name="T8" fmla="*/ 144 w 336"/>
              <a:gd name="T9" fmla="*/ 180 h 427"/>
              <a:gd name="T10" fmla="*/ 192 w 336"/>
              <a:gd name="T11" fmla="*/ 150 h 427"/>
              <a:gd name="T12" fmla="*/ 222 w 336"/>
              <a:gd name="T13" fmla="*/ 114 h 427"/>
              <a:gd name="T14" fmla="*/ 252 w 336"/>
              <a:gd name="T15" fmla="*/ 96 h 427"/>
              <a:gd name="T16" fmla="*/ 294 w 336"/>
              <a:gd name="T17" fmla="*/ 72 h 427"/>
              <a:gd name="T18" fmla="*/ 336 w 336"/>
              <a:gd name="T19" fmla="*/ 30 h 427"/>
              <a:gd name="T20" fmla="*/ 330 w 336"/>
              <a:gd name="T21" fmla="*/ 6 h 427"/>
              <a:gd name="T22" fmla="*/ 294 w 336"/>
              <a:gd name="T23" fmla="*/ 0 h 427"/>
              <a:gd name="T24" fmla="*/ 270 w 336"/>
              <a:gd name="T25" fmla="*/ 24 h 427"/>
              <a:gd name="T26" fmla="*/ 252 w 336"/>
              <a:gd name="T27" fmla="*/ 42 h 427"/>
              <a:gd name="T28" fmla="*/ 222 w 336"/>
              <a:gd name="T29" fmla="*/ 48 h 427"/>
              <a:gd name="T30" fmla="*/ 186 w 336"/>
              <a:gd name="T31" fmla="*/ 48 h 427"/>
              <a:gd name="T32" fmla="*/ 174 w 336"/>
              <a:gd name="T33" fmla="*/ 60 h 427"/>
              <a:gd name="T34" fmla="*/ 162 w 336"/>
              <a:gd name="T35" fmla="*/ 78 h 427"/>
              <a:gd name="T36" fmla="*/ 114 w 336"/>
              <a:gd name="T37" fmla="*/ 126 h 427"/>
              <a:gd name="T38" fmla="*/ 90 w 336"/>
              <a:gd name="T39" fmla="*/ 138 h 427"/>
              <a:gd name="T40" fmla="*/ 84 w 336"/>
              <a:gd name="T41" fmla="*/ 168 h 427"/>
              <a:gd name="T42" fmla="*/ 66 w 336"/>
              <a:gd name="T43" fmla="*/ 186 h 427"/>
              <a:gd name="T44" fmla="*/ 42 w 336"/>
              <a:gd name="T45" fmla="*/ 216 h 427"/>
              <a:gd name="T46" fmla="*/ 42 w 336"/>
              <a:gd name="T47" fmla="*/ 240 h 427"/>
              <a:gd name="T48" fmla="*/ 30 w 336"/>
              <a:gd name="T49" fmla="*/ 270 h 427"/>
              <a:gd name="T50" fmla="*/ 12 w 336"/>
              <a:gd name="T51" fmla="*/ 295 h 427"/>
              <a:gd name="T52" fmla="*/ 18 w 336"/>
              <a:gd name="T53" fmla="*/ 325 h 427"/>
              <a:gd name="T54" fmla="*/ 0 w 336"/>
              <a:gd name="T55" fmla="*/ 349 h 427"/>
              <a:gd name="T56" fmla="*/ 18 w 336"/>
              <a:gd name="T57" fmla="*/ 391 h 427"/>
              <a:gd name="T58" fmla="*/ 48 w 336"/>
              <a:gd name="T59" fmla="*/ 403 h 427"/>
              <a:gd name="T60" fmla="*/ 54 w 336"/>
              <a:gd name="T61" fmla="*/ 415 h 427"/>
              <a:gd name="T62" fmla="*/ 72 w 336"/>
              <a:gd name="T63" fmla="*/ 421 h 427"/>
              <a:gd name="T64" fmla="*/ 120 w 336"/>
              <a:gd name="T65" fmla="*/ 427 h 4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6"/>
              <a:gd name="T100" fmla="*/ 0 h 427"/>
              <a:gd name="T101" fmla="*/ 336 w 336"/>
              <a:gd name="T102" fmla="*/ 427 h 4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6" h="427">
                <a:moveTo>
                  <a:pt x="120" y="427"/>
                </a:moveTo>
                <a:lnTo>
                  <a:pt x="96" y="397"/>
                </a:lnTo>
                <a:lnTo>
                  <a:pt x="78" y="325"/>
                </a:lnTo>
                <a:lnTo>
                  <a:pt x="96" y="282"/>
                </a:lnTo>
                <a:lnTo>
                  <a:pt x="144" y="180"/>
                </a:lnTo>
                <a:lnTo>
                  <a:pt x="192" y="150"/>
                </a:lnTo>
                <a:lnTo>
                  <a:pt x="222" y="114"/>
                </a:lnTo>
                <a:lnTo>
                  <a:pt x="252" y="96"/>
                </a:lnTo>
                <a:lnTo>
                  <a:pt x="294" y="72"/>
                </a:lnTo>
                <a:lnTo>
                  <a:pt x="336" y="30"/>
                </a:lnTo>
                <a:lnTo>
                  <a:pt x="330" y="6"/>
                </a:lnTo>
                <a:lnTo>
                  <a:pt x="294" y="0"/>
                </a:lnTo>
                <a:lnTo>
                  <a:pt x="270" y="24"/>
                </a:lnTo>
                <a:lnTo>
                  <a:pt x="252" y="42"/>
                </a:lnTo>
                <a:lnTo>
                  <a:pt x="222" y="48"/>
                </a:lnTo>
                <a:lnTo>
                  <a:pt x="186" y="48"/>
                </a:lnTo>
                <a:lnTo>
                  <a:pt x="174" y="60"/>
                </a:lnTo>
                <a:lnTo>
                  <a:pt x="162" y="78"/>
                </a:lnTo>
                <a:lnTo>
                  <a:pt x="114" y="126"/>
                </a:lnTo>
                <a:lnTo>
                  <a:pt x="90" y="138"/>
                </a:lnTo>
                <a:lnTo>
                  <a:pt x="84" y="168"/>
                </a:lnTo>
                <a:lnTo>
                  <a:pt x="66" y="186"/>
                </a:lnTo>
                <a:lnTo>
                  <a:pt x="42" y="216"/>
                </a:lnTo>
                <a:lnTo>
                  <a:pt x="42" y="240"/>
                </a:lnTo>
                <a:lnTo>
                  <a:pt x="30" y="270"/>
                </a:lnTo>
                <a:lnTo>
                  <a:pt x="12" y="295"/>
                </a:lnTo>
                <a:lnTo>
                  <a:pt x="18" y="325"/>
                </a:lnTo>
                <a:lnTo>
                  <a:pt x="0" y="349"/>
                </a:lnTo>
                <a:lnTo>
                  <a:pt x="18" y="391"/>
                </a:lnTo>
                <a:lnTo>
                  <a:pt x="48" y="403"/>
                </a:lnTo>
                <a:lnTo>
                  <a:pt x="54" y="415"/>
                </a:lnTo>
                <a:lnTo>
                  <a:pt x="72" y="421"/>
                </a:lnTo>
                <a:lnTo>
                  <a:pt x="120" y="427"/>
                </a:lnTo>
                <a:close/>
              </a:path>
            </a:pathLst>
          </a:custGeom>
          <a:solidFill>
            <a:schemeClr val="bg1">
              <a:lumMod val="85000"/>
            </a:schemeClr>
          </a:solidFill>
          <a:ln w="9525">
            <a:solidFill>
              <a:sysClr val="window" lastClr="FFFFFF"/>
            </a:solidFill>
            <a:round/>
            <a:headEnd/>
            <a:tailEnd/>
          </a:ln>
        </p:spPr>
        <p:txBody>
          <a:bodyPr/>
          <a:lstStyle/>
          <a:p>
            <a:pPr marR="0" lvl="0" indent="0" fontAlgn="auto">
              <a:lnSpc>
                <a:spcPct val="100000"/>
              </a:lnSpc>
              <a:spcBef>
                <a:spcPts val="0"/>
              </a:spcBef>
              <a:spcAft>
                <a:spcPts val="0"/>
              </a:spcAft>
              <a:buClrTx/>
              <a:buSzTx/>
              <a:buFontTx/>
              <a:buNone/>
              <a:tabLst/>
              <a:defRPr/>
            </a:pPr>
            <a:endParaRPr lang="en-US" kern="0" dirty="0">
              <a:solidFill>
                <a:schemeClr val="bg1">
                  <a:lumMod val="50000"/>
                </a:schemeClr>
              </a:solidFill>
            </a:endParaRPr>
          </a:p>
        </p:txBody>
      </p:sp>
      <p:sp>
        <p:nvSpPr>
          <p:cNvPr id="222" name="Freeform 1299"/>
          <p:cNvSpPr>
            <a:spLocks/>
          </p:cNvSpPr>
          <p:nvPr/>
        </p:nvSpPr>
        <p:spPr bwMode="auto">
          <a:xfrm>
            <a:off x="5439094" y="4409358"/>
            <a:ext cx="155177" cy="322175"/>
          </a:xfrm>
          <a:custGeom>
            <a:avLst/>
            <a:gdLst>
              <a:gd name="T0" fmla="*/ 6 w 126"/>
              <a:gd name="T1" fmla="*/ 217 h 265"/>
              <a:gd name="T2" fmla="*/ 0 w 126"/>
              <a:gd name="T3" fmla="*/ 193 h 265"/>
              <a:gd name="T4" fmla="*/ 12 w 126"/>
              <a:gd name="T5" fmla="*/ 169 h 265"/>
              <a:gd name="T6" fmla="*/ 24 w 126"/>
              <a:gd name="T7" fmla="*/ 139 h 265"/>
              <a:gd name="T8" fmla="*/ 12 w 126"/>
              <a:gd name="T9" fmla="*/ 91 h 265"/>
              <a:gd name="T10" fmla="*/ 30 w 126"/>
              <a:gd name="T11" fmla="*/ 78 h 265"/>
              <a:gd name="T12" fmla="*/ 54 w 126"/>
              <a:gd name="T13" fmla="*/ 60 h 265"/>
              <a:gd name="T14" fmla="*/ 78 w 126"/>
              <a:gd name="T15" fmla="*/ 24 h 265"/>
              <a:gd name="T16" fmla="*/ 108 w 126"/>
              <a:gd name="T17" fmla="*/ 0 h 265"/>
              <a:gd name="T18" fmla="*/ 126 w 126"/>
              <a:gd name="T19" fmla="*/ 24 h 265"/>
              <a:gd name="T20" fmla="*/ 126 w 126"/>
              <a:gd name="T21" fmla="*/ 66 h 265"/>
              <a:gd name="T22" fmla="*/ 126 w 126"/>
              <a:gd name="T23" fmla="*/ 91 h 265"/>
              <a:gd name="T24" fmla="*/ 78 w 126"/>
              <a:gd name="T25" fmla="*/ 253 h 265"/>
              <a:gd name="T26" fmla="*/ 54 w 126"/>
              <a:gd name="T27" fmla="*/ 259 h 265"/>
              <a:gd name="T28" fmla="*/ 30 w 126"/>
              <a:gd name="T29" fmla="*/ 265 h 265"/>
              <a:gd name="T30" fmla="*/ 6 w 126"/>
              <a:gd name="T31" fmla="*/ 247 h 265"/>
              <a:gd name="T32" fmla="*/ 6 w 126"/>
              <a:gd name="T33" fmla="*/ 217 h 2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6"/>
              <a:gd name="T52" fmla="*/ 0 h 265"/>
              <a:gd name="T53" fmla="*/ 126 w 126"/>
              <a:gd name="T54" fmla="*/ 265 h 26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6" h="265">
                <a:moveTo>
                  <a:pt x="6" y="217"/>
                </a:moveTo>
                <a:lnTo>
                  <a:pt x="0" y="193"/>
                </a:lnTo>
                <a:lnTo>
                  <a:pt x="12" y="169"/>
                </a:lnTo>
                <a:lnTo>
                  <a:pt x="24" y="139"/>
                </a:lnTo>
                <a:lnTo>
                  <a:pt x="12" y="91"/>
                </a:lnTo>
                <a:lnTo>
                  <a:pt x="30" y="78"/>
                </a:lnTo>
                <a:lnTo>
                  <a:pt x="54" y="60"/>
                </a:lnTo>
                <a:lnTo>
                  <a:pt x="78" y="24"/>
                </a:lnTo>
                <a:lnTo>
                  <a:pt x="108" y="0"/>
                </a:lnTo>
                <a:lnTo>
                  <a:pt x="126" y="24"/>
                </a:lnTo>
                <a:lnTo>
                  <a:pt x="126" y="66"/>
                </a:lnTo>
                <a:lnTo>
                  <a:pt x="126" y="91"/>
                </a:lnTo>
                <a:lnTo>
                  <a:pt x="78" y="253"/>
                </a:lnTo>
                <a:lnTo>
                  <a:pt x="54" y="259"/>
                </a:lnTo>
                <a:lnTo>
                  <a:pt x="30" y="265"/>
                </a:lnTo>
                <a:lnTo>
                  <a:pt x="6" y="247"/>
                </a:lnTo>
                <a:lnTo>
                  <a:pt x="6" y="217"/>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3" name="Freeform 1300"/>
          <p:cNvSpPr>
            <a:spLocks/>
          </p:cNvSpPr>
          <p:nvPr/>
        </p:nvSpPr>
        <p:spPr bwMode="auto">
          <a:xfrm>
            <a:off x="6285913" y="3918706"/>
            <a:ext cx="53203" cy="63549"/>
          </a:xfrm>
          <a:custGeom>
            <a:avLst/>
            <a:gdLst>
              <a:gd name="T0" fmla="*/ 6 w 42"/>
              <a:gd name="T1" fmla="*/ 0 h 54"/>
              <a:gd name="T2" fmla="*/ 0 w 42"/>
              <a:gd name="T3" fmla="*/ 24 h 54"/>
              <a:gd name="T4" fmla="*/ 6 w 42"/>
              <a:gd name="T5" fmla="*/ 54 h 54"/>
              <a:gd name="T6" fmla="*/ 30 w 42"/>
              <a:gd name="T7" fmla="*/ 54 h 54"/>
              <a:gd name="T8" fmla="*/ 42 w 42"/>
              <a:gd name="T9" fmla="*/ 30 h 54"/>
              <a:gd name="T10" fmla="*/ 6 w 42"/>
              <a:gd name="T11" fmla="*/ 0 h 54"/>
              <a:gd name="T12" fmla="*/ 0 60000 65536"/>
              <a:gd name="T13" fmla="*/ 0 60000 65536"/>
              <a:gd name="T14" fmla="*/ 0 60000 65536"/>
              <a:gd name="T15" fmla="*/ 0 60000 65536"/>
              <a:gd name="T16" fmla="*/ 0 60000 65536"/>
              <a:gd name="T17" fmla="*/ 0 60000 65536"/>
              <a:gd name="T18" fmla="*/ 0 w 42"/>
              <a:gd name="T19" fmla="*/ 0 h 54"/>
              <a:gd name="T20" fmla="*/ 42 w 42"/>
              <a:gd name="T21" fmla="*/ 54 h 54"/>
            </a:gdLst>
            <a:ahLst/>
            <a:cxnLst>
              <a:cxn ang="T12">
                <a:pos x="T0" y="T1"/>
              </a:cxn>
              <a:cxn ang="T13">
                <a:pos x="T2" y="T3"/>
              </a:cxn>
              <a:cxn ang="T14">
                <a:pos x="T4" y="T5"/>
              </a:cxn>
              <a:cxn ang="T15">
                <a:pos x="T6" y="T7"/>
              </a:cxn>
              <a:cxn ang="T16">
                <a:pos x="T8" y="T9"/>
              </a:cxn>
              <a:cxn ang="T17">
                <a:pos x="T10" y="T11"/>
              </a:cxn>
            </a:cxnLst>
            <a:rect l="T18" t="T19" r="T20" b="T21"/>
            <a:pathLst>
              <a:path w="42" h="54">
                <a:moveTo>
                  <a:pt x="6" y="0"/>
                </a:moveTo>
                <a:lnTo>
                  <a:pt x="0" y="24"/>
                </a:lnTo>
                <a:lnTo>
                  <a:pt x="6" y="54"/>
                </a:lnTo>
                <a:lnTo>
                  <a:pt x="30" y="54"/>
                </a:lnTo>
                <a:lnTo>
                  <a:pt x="42" y="30"/>
                </a:lnTo>
                <a:lnTo>
                  <a:pt x="6" y="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4" name="Freeform 1301"/>
          <p:cNvSpPr>
            <a:spLocks/>
          </p:cNvSpPr>
          <p:nvPr/>
        </p:nvSpPr>
        <p:spPr bwMode="auto">
          <a:xfrm>
            <a:off x="6959821" y="3655645"/>
            <a:ext cx="50248" cy="50248"/>
          </a:xfrm>
          <a:custGeom>
            <a:avLst/>
            <a:gdLst>
              <a:gd name="T0" fmla="*/ 0 w 42"/>
              <a:gd name="T1" fmla="*/ 30 h 42"/>
              <a:gd name="T2" fmla="*/ 12 w 42"/>
              <a:gd name="T3" fmla="*/ 12 h 42"/>
              <a:gd name="T4" fmla="*/ 30 w 42"/>
              <a:gd name="T5" fmla="*/ 0 h 42"/>
              <a:gd name="T6" fmla="*/ 42 w 42"/>
              <a:gd name="T7" fmla="*/ 12 h 42"/>
              <a:gd name="T8" fmla="*/ 30 w 42"/>
              <a:gd name="T9" fmla="*/ 30 h 42"/>
              <a:gd name="T10" fmla="*/ 12 w 42"/>
              <a:gd name="T11" fmla="*/ 42 h 42"/>
              <a:gd name="T12" fmla="*/ 0 w 42"/>
              <a:gd name="T13" fmla="*/ 30 h 42"/>
              <a:gd name="T14" fmla="*/ 0 60000 65536"/>
              <a:gd name="T15" fmla="*/ 0 60000 65536"/>
              <a:gd name="T16" fmla="*/ 0 60000 65536"/>
              <a:gd name="T17" fmla="*/ 0 60000 65536"/>
              <a:gd name="T18" fmla="*/ 0 60000 65536"/>
              <a:gd name="T19" fmla="*/ 0 60000 65536"/>
              <a:gd name="T20" fmla="*/ 0 60000 65536"/>
              <a:gd name="T21" fmla="*/ 0 w 42"/>
              <a:gd name="T22" fmla="*/ 0 h 42"/>
              <a:gd name="T23" fmla="*/ 42 w 42"/>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2">
                <a:moveTo>
                  <a:pt x="0" y="30"/>
                </a:moveTo>
                <a:lnTo>
                  <a:pt x="12" y="12"/>
                </a:lnTo>
                <a:lnTo>
                  <a:pt x="30" y="0"/>
                </a:lnTo>
                <a:lnTo>
                  <a:pt x="42" y="12"/>
                </a:lnTo>
                <a:lnTo>
                  <a:pt x="30" y="30"/>
                </a:lnTo>
                <a:lnTo>
                  <a:pt x="12" y="42"/>
                </a:lnTo>
                <a:lnTo>
                  <a:pt x="0" y="3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5" name="Freeform 1302"/>
          <p:cNvSpPr>
            <a:spLocks/>
          </p:cNvSpPr>
          <p:nvPr/>
        </p:nvSpPr>
        <p:spPr bwMode="auto">
          <a:xfrm>
            <a:off x="7230271" y="3531504"/>
            <a:ext cx="29557" cy="87195"/>
          </a:xfrm>
          <a:custGeom>
            <a:avLst/>
            <a:gdLst>
              <a:gd name="T0" fmla="*/ 0 w 24"/>
              <a:gd name="T1" fmla="*/ 42 h 72"/>
              <a:gd name="T2" fmla="*/ 0 w 24"/>
              <a:gd name="T3" fmla="*/ 18 h 72"/>
              <a:gd name="T4" fmla="*/ 24 w 24"/>
              <a:gd name="T5" fmla="*/ 0 h 72"/>
              <a:gd name="T6" fmla="*/ 24 w 24"/>
              <a:gd name="T7" fmla="*/ 24 h 72"/>
              <a:gd name="T8" fmla="*/ 6 w 24"/>
              <a:gd name="T9" fmla="*/ 72 h 72"/>
              <a:gd name="T10" fmla="*/ 0 w 24"/>
              <a:gd name="T11" fmla="*/ 42 h 72"/>
              <a:gd name="T12" fmla="*/ 0 60000 65536"/>
              <a:gd name="T13" fmla="*/ 0 60000 65536"/>
              <a:gd name="T14" fmla="*/ 0 60000 65536"/>
              <a:gd name="T15" fmla="*/ 0 60000 65536"/>
              <a:gd name="T16" fmla="*/ 0 60000 65536"/>
              <a:gd name="T17" fmla="*/ 0 60000 65536"/>
              <a:gd name="T18" fmla="*/ 0 w 24"/>
              <a:gd name="T19" fmla="*/ 0 h 72"/>
              <a:gd name="T20" fmla="*/ 24 w 24"/>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24" h="72">
                <a:moveTo>
                  <a:pt x="0" y="42"/>
                </a:moveTo>
                <a:lnTo>
                  <a:pt x="0" y="18"/>
                </a:lnTo>
                <a:lnTo>
                  <a:pt x="24" y="0"/>
                </a:lnTo>
                <a:lnTo>
                  <a:pt x="24" y="24"/>
                </a:lnTo>
                <a:lnTo>
                  <a:pt x="6" y="72"/>
                </a:lnTo>
                <a:lnTo>
                  <a:pt x="0" y="42"/>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6" name="Freeform 1303"/>
          <p:cNvSpPr>
            <a:spLocks/>
          </p:cNvSpPr>
          <p:nvPr/>
        </p:nvSpPr>
        <p:spPr bwMode="auto">
          <a:xfrm>
            <a:off x="7448995" y="3305391"/>
            <a:ext cx="42859" cy="65026"/>
          </a:xfrm>
          <a:custGeom>
            <a:avLst/>
            <a:gdLst>
              <a:gd name="T0" fmla="*/ 0 w 36"/>
              <a:gd name="T1" fmla="*/ 18 h 54"/>
              <a:gd name="T2" fmla="*/ 6 w 36"/>
              <a:gd name="T3" fmla="*/ 36 h 54"/>
              <a:gd name="T4" fmla="*/ 12 w 36"/>
              <a:gd name="T5" fmla="*/ 54 h 54"/>
              <a:gd name="T6" fmla="*/ 30 w 36"/>
              <a:gd name="T7" fmla="*/ 42 h 54"/>
              <a:gd name="T8" fmla="*/ 36 w 36"/>
              <a:gd name="T9" fmla="*/ 18 h 54"/>
              <a:gd name="T10" fmla="*/ 30 w 36"/>
              <a:gd name="T11" fmla="*/ 0 h 54"/>
              <a:gd name="T12" fmla="*/ 0 w 36"/>
              <a:gd name="T13" fmla="*/ 18 h 54"/>
              <a:gd name="T14" fmla="*/ 0 60000 65536"/>
              <a:gd name="T15" fmla="*/ 0 60000 65536"/>
              <a:gd name="T16" fmla="*/ 0 60000 65536"/>
              <a:gd name="T17" fmla="*/ 0 60000 65536"/>
              <a:gd name="T18" fmla="*/ 0 60000 65536"/>
              <a:gd name="T19" fmla="*/ 0 60000 65536"/>
              <a:gd name="T20" fmla="*/ 0 60000 65536"/>
              <a:gd name="T21" fmla="*/ 0 w 36"/>
              <a:gd name="T22" fmla="*/ 0 h 54"/>
              <a:gd name="T23" fmla="*/ 36 w 36"/>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54">
                <a:moveTo>
                  <a:pt x="0" y="18"/>
                </a:moveTo>
                <a:lnTo>
                  <a:pt x="6" y="36"/>
                </a:lnTo>
                <a:lnTo>
                  <a:pt x="12" y="54"/>
                </a:lnTo>
                <a:lnTo>
                  <a:pt x="30" y="42"/>
                </a:lnTo>
                <a:lnTo>
                  <a:pt x="36" y="18"/>
                </a:lnTo>
                <a:lnTo>
                  <a:pt x="30" y="0"/>
                </a:lnTo>
                <a:lnTo>
                  <a:pt x="0" y="18"/>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7" name="Freeform 1304"/>
          <p:cNvSpPr>
            <a:spLocks/>
          </p:cNvSpPr>
          <p:nvPr/>
        </p:nvSpPr>
        <p:spPr bwMode="auto">
          <a:xfrm>
            <a:off x="7500721" y="2971392"/>
            <a:ext cx="320697" cy="348777"/>
          </a:xfrm>
          <a:custGeom>
            <a:avLst/>
            <a:gdLst>
              <a:gd name="T0" fmla="*/ 6 w 264"/>
              <a:gd name="T1" fmla="*/ 247 h 289"/>
              <a:gd name="T2" fmla="*/ 42 w 264"/>
              <a:gd name="T3" fmla="*/ 235 h 289"/>
              <a:gd name="T4" fmla="*/ 66 w 264"/>
              <a:gd name="T5" fmla="*/ 235 h 289"/>
              <a:gd name="T6" fmla="*/ 108 w 264"/>
              <a:gd name="T7" fmla="*/ 199 h 289"/>
              <a:gd name="T8" fmla="*/ 138 w 264"/>
              <a:gd name="T9" fmla="*/ 187 h 289"/>
              <a:gd name="T10" fmla="*/ 144 w 264"/>
              <a:gd name="T11" fmla="*/ 157 h 289"/>
              <a:gd name="T12" fmla="*/ 156 w 264"/>
              <a:gd name="T13" fmla="*/ 109 h 289"/>
              <a:gd name="T14" fmla="*/ 156 w 264"/>
              <a:gd name="T15" fmla="*/ 72 h 289"/>
              <a:gd name="T16" fmla="*/ 174 w 264"/>
              <a:gd name="T17" fmla="*/ 48 h 289"/>
              <a:gd name="T18" fmla="*/ 174 w 264"/>
              <a:gd name="T19" fmla="*/ 18 h 289"/>
              <a:gd name="T20" fmla="*/ 186 w 264"/>
              <a:gd name="T21" fmla="*/ 0 h 289"/>
              <a:gd name="T22" fmla="*/ 210 w 264"/>
              <a:gd name="T23" fmla="*/ 18 h 289"/>
              <a:gd name="T24" fmla="*/ 246 w 264"/>
              <a:gd name="T25" fmla="*/ 30 h 289"/>
              <a:gd name="T26" fmla="*/ 264 w 264"/>
              <a:gd name="T27" fmla="*/ 30 h 289"/>
              <a:gd name="T28" fmla="*/ 240 w 264"/>
              <a:gd name="T29" fmla="*/ 54 h 289"/>
              <a:gd name="T30" fmla="*/ 222 w 264"/>
              <a:gd name="T31" fmla="*/ 66 h 289"/>
              <a:gd name="T32" fmla="*/ 210 w 264"/>
              <a:gd name="T33" fmla="*/ 85 h 289"/>
              <a:gd name="T34" fmla="*/ 180 w 264"/>
              <a:gd name="T35" fmla="*/ 60 h 289"/>
              <a:gd name="T36" fmla="*/ 162 w 264"/>
              <a:gd name="T37" fmla="*/ 97 h 289"/>
              <a:gd name="T38" fmla="*/ 186 w 264"/>
              <a:gd name="T39" fmla="*/ 139 h 289"/>
              <a:gd name="T40" fmla="*/ 168 w 264"/>
              <a:gd name="T41" fmla="*/ 169 h 289"/>
              <a:gd name="T42" fmla="*/ 162 w 264"/>
              <a:gd name="T43" fmla="*/ 193 h 289"/>
              <a:gd name="T44" fmla="*/ 162 w 264"/>
              <a:gd name="T45" fmla="*/ 235 h 289"/>
              <a:gd name="T46" fmla="*/ 150 w 264"/>
              <a:gd name="T47" fmla="*/ 247 h 289"/>
              <a:gd name="T48" fmla="*/ 138 w 264"/>
              <a:gd name="T49" fmla="*/ 241 h 289"/>
              <a:gd name="T50" fmla="*/ 126 w 264"/>
              <a:gd name="T51" fmla="*/ 247 h 289"/>
              <a:gd name="T52" fmla="*/ 102 w 264"/>
              <a:gd name="T53" fmla="*/ 247 h 289"/>
              <a:gd name="T54" fmla="*/ 90 w 264"/>
              <a:gd name="T55" fmla="*/ 247 h 289"/>
              <a:gd name="T56" fmla="*/ 66 w 264"/>
              <a:gd name="T57" fmla="*/ 271 h 289"/>
              <a:gd name="T58" fmla="*/ 60 w 264"/>
              <a:gd name="T59" fmla="*/ 259 h 289"/>
              <a:gd name="T60" fmla="*/ 48 w 264"/>
              <a:gd name="T61" fmla="*/ 265 h 289"/>
              <a:gd name="T62" fmla="*/ 36 w 264"/>
              <a:gd name="T63" fmla="*/ 271 h 289"/>
              <a:gd name="T64" fmla="*/ 12 w 264"/>
              <a:gd name="T65" fmla="*/ 289 h 289"/>
              <a:gd name="T66" fmla="*/ 0 w 264"/>
              <a:gd name="T67" fmla="*/ 259 h 289"/>
              <a:gd name="T68" fmla="*/ 6 w 264"/>
              <a:gd name="T69" fmla="*/ 247 h 2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64"/>
              <a:gd name="T106" fmla="*/ 0 h 289"/>
              <a:gd name="T107" fmla="*/ 264 w 264"/>
              <a:gd name="T108" fmla="*/ 289 h 28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64" h="289">
                <a:moveTo>
                  <a:pt x="6" y="247"/>
                </a:moveTo>
                <a:lnTo>
                  <a:pt x="42" y="235"/>
                </a:lnTo>
                <a:lnTo>
                  <a:pt x="66" y="235"/>
                </a:lnTo>
                <a:lnTo>
                  <a:pt x="108" y="199"/>
                </a:lnTo>
                <a:lnTo>
                  <a:pt x="138" y="187"/>
                </a:lnTo>
                <a:lnTo>
                  <a:pt x="144" y="157"/>
                </a:lnTo>
                <a:lnTo>
                  <a:pt x="156" y="109"/>
                </a:lnTo>
                <a:lnTo>
                  <a:pt x="156" y="72"/>
                </a:lnTo>
                <a:lnTo>
                  <a:pt x="174" y="48"/>
                </a:lnTo>
                <a:lnTo>
                  <a:pt x="174" y="18"/>
                </a:lnTo>
                <a:lnTo>
                  <a:pt x="186" y="0"/>
                </a:lnTo>
                <a:lnTo>
                  <a:pt x="210" y="18"/>
                </a:lnTo>
                <a:lnTo>
                  <a:pt x="246" y="30"/>
                </a:lnTo>
                <a:lnTo>
                  <a:pt x="264" y="30"/>
                </a:lnTo>
                <a:lnTo>
                  <a:pt x="240" y="54"/>
                </a:lnTo>
                <a:lnTo>
                  <a:pt x="222" y="66"/>
                </a:lnTo>
                <a:lnTo>
                  <a:pt x="210" y="85"/>
                </a:lnTo>
                <a:lnTo>
                  <a:pt x="180" y="60"/>
                </a:lnTo>
                <a:lnTo>
                  <a:pt x="162" y="97"/>
                </a:lnTo>
                <a:lnTo>
                  <a:pt x="186" y="139"/>
                </a:lnTo>
                <a:lnTo>
                  <a:pt x="168" y="169"/>
                </a:lnTo>
                <a:lnTo>
                  <a:pt x="162" y="193"/>
                </a:lnTo>
                <a:lnTo>
                  <a:pt x="162" y="235"/>
                </a:lnTo>
                <a:lnTo>
                  <a:pt x="150" y="247"/>
                </a:lnTo>
                <a:lnTo>
                  <a:pt x="138" y="241"/>
                </a:lnTo>
                <a:lnTo>
                  <a:pt x="126" y="247"/>
                </a:lnTo>
                <a:lnTo>
                  <a:pt x="102" y="247"/>
                </a:lnTo>
                <a:lnTo>
                  <a:pt x="90" y="247"/>
                </a:lnTo>
                <a:lnTo>
                  <a:pt x="66" y="271"/>
                </a:lnTo>
                <a:lnTo>
                  <a:pt x="60" y="259"/>
                </a:lnTo>
                <a:lnTo>
                  <a:pt x="48" y="265"/>
                </a:lnTo>
                <a:lnTo>
                  <a:pt x="36" y="271"/>
                </a:lnTo>
                <a:lnTo>
                  <a:pt x="12" y="289"/>
                </a:lnTo>
                <a:lnTo>
                  <a:pt x="0" y="259"/>
                </a:lnTo>
                <a:lnTo>
                  <a:pt x="6" y="247"/>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8" name="Freeform 1305"/>
          <p:cNvSpPr>
            <a:spLocks/>
          </p:cNvSpPr>
          <p:nvPr/>
        </p:nvSpPr>
        <p:spPr bwMode="auto">
          <a:xfrm>
            <a:off x="7726835" y="2650694"/>
            <a:ext cx="57637" cy="285229"/>
          </a:xfrm>
          <a:custGeom>
            <a:avLst/>
            <a:gdLst>
              <a:gd name="T0" fmla="*/ 12 w 48"/>
              <a:gd name="T1" fmla="*/ 222 h 234"/>
              <a:gd name="T2" fmla="*/ 12 w 48"/>
              <a:gd name="T3" fmla="*/ 180 h 234"/>
              <a:gd name="T4" fmla="*/ 6 w 48"/>
              <a:gd name="T5" fmla="*/ 90 h 234"/>
              <a:gd name="T6" fmla="*/ 0 w 48"/>
              <a:gd name="T7" fmla="*/ 66 h 234"/>
              <a:gd name="T8" fmla="*/ 6 w 48"/>
              <a:gd name="T9" fmla="*/ 30 h 234"/>
              <a:gd name="T10" fmla="*/ 12 w 48"/>
              <a:gd name="T11" fmla="*/ 0 h 234"/>
              <a:gd name="T12" fmla="*/ 24 w 48"/>
              <a:gd name="T13" fmla="*/ 36 h 234"/>
              <a:gd name="T14" fmla="*/ 24 w 48"/>
              <a:gd name="T15" fmla="*/ 60 h 234"/>
              <a:gd name="T16" fmla="*/ 48 w 48"/>
              <a:gd name="T17" fmla="*/ 156 h 234"/>
              <a:gd name="T18" fmla="*/ 30 w 48"/>
              <a:gd name="T19" fmla="*/ 144 h 234"/>
              <a:gd name="T20" fmla="*/ 24 w 48"/>
              <a:gd name="T21" fmla="*/ 168 h 234"/>
              <a:gd name="T22" fmla="*/ 24 w 48"/>
              <a:gd name="T23" fmla="*/ 198 h 234"/>
              <a:gd name="T24" fmla="*/ 42 w 48"/>
              <a:gd name="T25" fmla="*/ 234 h 234"/>
              <a:gd name="T26" fmla="*/ 12 w 48"/>
              <a:gd name="T27" fmla="*/ 222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234"/>
              <a:gd name="T44" fmla="*/ 48 w 48"/>
              <a:gd name="T45" fmla="*/ 234 h 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234">
                <a:moveTo>
                  <a:pt x="12" y="222"/>
                </a:moveTo>
                <a:lnTo>
                  <a:pt x="12" y="180"/>
                </a:lnTo>
                <a:lnTo>
                  <a:pt x="6" y="90"/>
                </a:lnTo>
                <a:lnTo>
                  <a:pt x="0" y="66"/>
                </a:lnTo>
                <a:lnTo>
                  <a:pt x="6" y="30"/>
                </a:lnTo>
                <a:lnTo>
                  <a:pt x="12" y="0"/>
                </a:lnTo>
                <a:lnTo>
                  <a:pt x="24" y="36"/>
                </a:lnTo>
                <a:lnTo>
                  <a:pt x="24" y="60"/>
                </a:lnTo>
                <a:lnTo>
                  <a:pt x="48" y="156"/>
                </a:lnTo>
                <a:lnTo>
                  <a:pt x="30" y="144"/>
                </a:lnTo>
                <a:lnTo>
                  <a:pt x="24" y="168"/>
                </a:lnTo>
                <a:lnTo>
                  <a:pt x="24" y="198"/>
                </a:lnTo>
                <a:lnTo>
                  <a:pt x="42" y="234"/>
                </a:lnTo>
                <a:lnTo>
                  <a:pt x="12" y="222"/>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9" name="Freeform 1306"/>
          <p:cNvSpPr>
            <a:spLocks/>
          </p:cNvSpPr>
          <p:nvPr/>
        </p:nvSpPr>
        <p:spPr bwMode="auto">
          <a:xfrm>
            <a:off x="8304682" y="5151248"/>
            <a:ext cx="166999" cy="190645"/>
          </a:xfrm>
          <a:custGeom>
            <a:avLst/>
            <a:gdLst>
              <a:gd name="T0" fmla="*/ 0 w 138"/>
              <a:gd name="T1" fmla="*/ 133 h 157"/>
              <a:gd name="T2" fmla="*/ 18 w 138"/>
              <a:gd name="T3" fmla="*/ 97 h 157"/>
              <a:gd name="T4" fmla="*/ 30 w 138"/>
              <a:gd name="T5" fmla="*/ 79 h 157"/>
              <a:gd name="T6" fmla="*/ 66 w 138"/>
              <a:gd name="T7" fmla="*/ 60 h 157"/>
              <a:gd name="T8" fmla="*/ 78 w 138"/>
              <a:gd name="T9" fmla="*/ 54 h 157"/>
              <a:gd name="T10" fmla="*/ 90 w 138"/>
              <a:gd name="T11" fmla="*/ 30 h 157"/>
              <a:gd name="T12" fmla="*/ 102 w 138"/>
              <a:gd name="T13" fmla="*/ 0 h 157"/>
              <a:gd name="T14" fmla="*/ 114 w 138"/>
              <a:gd name="T15" fmla="*/ 12 h 157"/>
              <a:gd name="T16" fmla="*/ 138 w 138"/>
              <a:gd name="T17" fmla="*/ 18 h 157"/>
              <a:gd name="T18" fmla="*/ 138 w 138"/>
              <a:gd name="T19" fmla="*/ 36 h 157"/>
              <a:gd name="T20" fmla="*/ 114 w 138"/>
              <a:gd name="T21" fmla="*/ 54 h 157"/>
              <a:gd name="T22" fmla="*/ 102 w 138"/>
              <a:gd name="T23" fmla="*/ 67 h 157"/>
              <a:gd name="T24" fmla="*/ 78 w 138"/>
              <a:gd name="T25" fmla="*/ 91 h 157"/>
              <a:gd name="T26" fmla="*/ 72 w 138"/>
              <a:gd name="T27" fmla="*/ 115 h 157"/>
              <a:gd name="T28" fmla="*/ 66 w 138"/>
              <a:gd name="T29" fmla="*/ 151 h 157"/>
              <a:gd name="T30" fmla="*/ 36 w 138"/>
              <a:gd name="T31" fmla="*/ 157 h 157"/>
              <a:gd name="T32" fmla="*/ 18 w 138"/>
              <a:gd name="T33" fmla="*/ 151 h 157"/>
              <a:gd name="T34" fmla="*/ 0 w 138"/>
              <a:gd name="T35" fmla="*/ 133 h 1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8"/>
              <a:gd name="T55" fmla="*/ 0 h 157"/>
              <a:gd name="T56" fmla="*/ 138 w 138"/>
              <a:gd name="T57" fmla="*/ 157 h 1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8" h="157">
                <a:moveTo>
                  <a:pt x="0" y="133"/>
                </a:moveTo>
                <a:lnTo>
                  <a:pt x="18" y="97"/>
                </a:lnTo>
                <a:lnTo>
                  <a:pt x="30" y="79"/>
                </a:lnTo>
                <a:lnTo>
                  <a:pt x="66" y="60"/>
                </a:lnTo>
                <a:lnTo>
                  <a:pt x="78" y="54"/>
                </a:lnTo>
                <a:lnTo>
                  <a:pt x="90" y="30"/>
                </a:lnTo>
                <a:lnTo>
                  <a:pt x="102" y="0"/>
                </a:lnTo>
                <a:lnTo>
                  <a:pt x="114" y="12"/>
                </a:lnTo>
                <a:lnTo>
                  <a:pt x="138" y="18"/>
                </a:lnTo>
                <a:lnTo>
                  <a:pt x="138" y="36"/>
                </a:lnTo>
                <a:lnTo>
                  <a:pt x="114" y="54"/>
                </a:lnTo>
                <a:lnTo>
                  <a:pt x="102" y="67"/>
                </a:lnTo>
                <a:lnTo>
                  <a:pt x="78" y="91"/>
                </a:lnTo>
                <a:lnTo>
                  <a:pt x="72" y="115"/>
                </a:lnTo>
                <a:lnTo>
                  <a:pt x="66" y="151"/>
                </a:lnTo>
                <a:lnTo>
                  <a:pt x="36" y="157"/>
                </a:lnTo>
                <a:lnTo>
                  <a:pt x="18" y="151"/>
                </a:lnTo>
                <a:lnTo>
                  <a:pt x="0" y="133"/>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0" name="Freeform 1307"/>
          <p:cNvSpPr>
            <a:spLocks/>
          </p:cNvSpPr>
          <p:nvPr/>
        </p:nvSpPr>
        <p:spPr bwMode="auto">
          <a:xfrm>
            <a:off x="8449513" y="4979815"/>
            <a:ext cx="116751" cy="187690"/>
          </a:xfrm>
          <a:custGeom>
            <a:avLst/>
            <a:gdLst>
              <a:gd name="T0" fmla="*/ 6 w 96"/>
              <a:gd name="T1" fmla="*/ 108 h 156"/>
              <a:gd name="T2" fmla="*/ 24 w 96"/>
              <a:gd name="T3" fmla="*/ 78 h 156"/>
              <a:gd name="T4" fmla="*/ 24 w 96"/>
              <a:gd name="T5" fmla="*/ 54 h 156"/>
              <a:gd name="T6" fmla="*/ 0 w 96"/>
              <a:gd name="T7" fmla="*/ 0 h 156"/>
              <a:gd name="T8" fmla="*/ 30 w 96"/>
              <a:gd name="T9" fmla="*/ 12 h 156"/>
              <a:gd name="T10" fmla="*/ 30 w 96"/>
              <a:gd name="T11" fmla="*/ 42 h 156"/>
              <a:gd name="T12" fmla="*/ 42 w 96"/>
              <a:gd name="T13" fmla="*/ 60 h 156"/>
              <a:gd name="T14" fmla="*/ 60 w 96"/>
              <a:gd name="T15" fmla="*/ 78 h 156"/>
              <a:gd name="T16" fmla="*/ 84 w 96"/>
              <a:gd name="T17" fmla="*/ 66 h 156"/>
              <a:gd name="T18" fmla="*/ 96 w 96"/>
              <a:gd name="T19" fmla="*/ 78 h 156"/>
              <a:gd name="T20" fmla="*/ 90 w 96"/>
              <a:gd name="T21" fmla="*/ 90 h 156"/>
              <a:gd name="T22" fmla="*/ 78 w 96"/>
              <a:gd name="T23" fmla="*/ 102 h 156"/>
              <a:gd name="T24" fmla="*/ 66 w 96"/>
              <a:gd name="T25" fmla="*/ 114 h 156"/>
              <a:gd name="T26" fmla="*/ 60 w 96"/>
              <a:gd name="T27" fmla="*/ 132 h 156"/>
              <a:gd name="T28" fmla="*/ 42 w 96"/>
              <a:gd name="T29" fmla="*/ 156 h 156"/>
              <a:gd name="T30" fmla="*/ 24 w 96"/>
              <a:gd name="T31" fmla="*/ 144 h 156"/>
              <a:gd name="T32" fmla="*/ 30 w 96"/>
              <a:gd name="T33" fmla="*/ 126 h 156"/>
              <a:gd name="T34" fmla="*/ 6 w 96"/>
              <a:gd name="T35" fmla="*/ 108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156"/>
              <a:gd name="T56" fmla="*/ 96 w 96"/>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156">
                <a:moveTo>
                  <a:pt x="6" y="108"/>
                </a:moveTo>
                <a:lnTo>
                  <a:pt x="24" y="78"/>
                </a:lnTo>
                <a:lnTo>
                  <a:pt x="24" y="54"/>
                </a:lnTo>
                <a:lnTo>
                  <a:pt x="0" y="0"/>
                </a:lnTo>
                <a:lnTo>
                  <a:pt x="30" y="12"/>
                </a:lnTo>
                <a:lnTo>
                  <a:pt x="30" y="42"/>
                </a:lnTo>
                <a:lnTo>
                  <a:pt x="42" y="60"/>
                </a:lnTo>
                <a:lnTo>
                  <a:pt x="60" y="78"/>
                </a:lnTo>
                <a:lnTo>
                  <a:pt x="84" y="66"/>
                </a:lnTo>
                <a:lnTo>
                  <a:pt x="96" y="78"/>
                </a:lnTo>
                <a:lnTo>
                  <a:pt x="90" y="90"/>
                </a:lnTo>
                <a:lnTo>
                  <a:pt x="78" y="102"/>
                </a:lnTo>
                <a:lnTo>
                  <a:pt x="66" y="114"/>
                </a:lnTo>
                <a:lnTo>
                  <a:pt x="60" y="132"/>
                </a:lnTo>
                <a:lnTo>
                  <a:pt x="42" y="156"/>
                </a:lnTo>
                <a:lnTo>
                  <a:pt x="24" y="144"/>
                </a:lnTo>
                <a:lnTo>
                  <a:pt x="30" y="126"/>
                </a:lnTo>
                <a:lnTo>
                  <a:pt x="6" y="108"/>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1" name="Freeform 1308"/>
          <p:cNvSpPr>
            <a:spLocks/>
          </p:cNvSpPr>
          <p:nvPr/>
        </p:nvSpPr>
        <p:spPr bwMode="auto">
          <a:xfrm>
            <a:off x="7069184" y="4396058"/>
            <a:ext cx="920712" cy="699031"/>
          </a:xfrm>
          <a:custGeom>
            <a:avLst/>
            <a:gdLst>
              <a:gd name="T0" fmla="*/ 36 w 757"/>
              <a:gd name="T1" fmla="*/ 415 h 577"/>
              <a:gd name="T2" fmla="*/ 6 w 757"/>
              <a:gd name="T3" fmla="*/ 307 h 577"/>
              <a:gd name="T4" fmla="*/ 0 w 757"/>
              <a:gd name="T5" fmla="*/ 247 h 577"/>
              <a:gd name="T6" fmla="*/ 30 w 757"/>
              <a:gd name="T7" fmla="*/ 193 h 577"/>
              <a:gd name="T8" fmla="*/ 114 w 757"/>
              <a:gd name="T9" fmla="*/ 151 h 577"/>
              <a:gd name="T10" fmla="*/ 156 w 757"/>
              <a:gd name="T11" fmla="*/ 109 h 577"/>
              <a:gd name="T12" fmla="*/ 204 w 757"/>
              <a:gd name="T13" fmla="*/ 90 h 577"/>
              <a:gd name="T14" fmla="*/ 264 w 757"/>
              <a:gd name="T15" fmla="*/ 48 h 577"/>
              <a:gd name="T16" fmla="*/ 300 w 757"/>
              <a:gd name="T17" fmla="*/ 66 h 577"/>
              <a:gd name="T18" fmla="*/ 330 w 757"/>
              <a:gd name="T19" fmla="*/ 24 h 577"/>
              <a:gd name="T20" fmla="*/ 372 w 757"/>
              <a:gd name="T21" fmla="*/ 0 h 577"/>
              <a:gd name="T22" fmla="*/ 438 w 757"/>
              <a:gd name="T23" fmla="*/ 12 h 577"/>
              <a:gd name="T24" fmla="*/ 420 w 757"/>
              <a:gd name="T25" fmla="*/ 66 h 577"/>
              <a:gd name="T26" fmla="*/ 468 w 757"/>
              <a:gd name="T27" fmla="*/ 78 h 577"/>
              <a:gd name="T28" fmla="*/ 510 w 757"/>
              <a:gd name="T29" fmla="*/ 109 h 577"/>
              <a:gd name="T30" fmla="*/ 540 w 757"/>
              <a:gd name="T31" fmla="*/ 30 h 577"/>
              <a:gd name="T32" fmla="*/ 576 w 757"/>
              <a:gd name="T33" fmla="*/ 42 h 577"/>
              <a:gd name="T34" fmla="*/ 594 w 757"/>
              <a:gd name="T35" fmla="*/ 60 h 577"/>
              <a:gd name="T36" fmla="*/ 642 w 757"/>
              <a:gd name="T37" fmla="*/ 151 h 577"/>
              <a:gd name="T38" fmla="*/ 690 w 757"/>
              <a:gd name="T39" fmla="*/ 199 h 577"/>
              <a:gd name="T40" fmla="*/ 714 w 757"/>
              <a:gd name="T41" fmla="*/ 241 h 577"/>
              <a:gd name="T42" fmla="*/ 751 w 757"/>
              <a:gd name="T43" fmla="*/ 289 h 577"/>
              <a:gd name="T44" fmla="*/ 757 w 757"/>
              <a:gd name="T45" fmla="*/ 379 h 577"/>
              <a:gd name="T46" fmla="*/ 696 w 757"/>
              <a:gd name="T47" fmla="*/ 523 h 577"/>
              <a:gd name="T48" fmla="*/ 684 w 757"/>
              <a:gd name="T49" fmla="*/ 547 h 577"/>
              <a:gd name="T50" fmla="*/ 636 w 757"/>
              <a:gd name="T51" fmla="*/ 577 h 577"/>
              <a:gd name="T52" fmla="*/ 594 w 757"/>
              <a:gd name="T53" fmla="*/ 559 h 577"/>
              <a:gd name="T54" fmla="*/ 534 w 757"/>
              <a:gd name="T55" fmla="*/ 553 h 577"/>
              <a:gd name="T56" fmla="*/ 480 w 757"/>
              <a:gd name="T57" fmla="*/ 505 h 577"/>
              <a:gd name="T58" fmla="*/ 444 w 757"/>
              <a:gd name="T59" fmla="*/ 487 h 577"/>
              <a:gd name="T60" fmla="*/ 378 w 757"/>
              <a:gd name="T61" fmla="*/ 421 h 577"/>
              <a:gd name="T62" fmla="*/ 264 w 757"/>
              <a:gd name="T63" fmla="*/ 415 h 577"/>
              <a:gd name="T64" fmla="*/ 198 w 757"/>
              <a:gd name="T65" fmla="*/ 451 h 577"/>
              <a:gd name="T66" fmla="*/ 138 w 757"/>
              <a:gd name="T67" fmla="*/ 457 h 577"/>
              <a:gd name="T68" fmla="*/ 84 w 757"/>
              <a:gd name="T69" fmla="*/ 487 h 577"/>
              <a:gd name="T70" fmla="*/ 30 w 757"/>
              <a:gd name="T71" fmla="*/ 463 h 57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7"/>
              <a:gd name="T109" fmla="*/ 0 h 577"/>
              <a:gd name="T110" fmla="*/ 757 w 757"/>
              <a:gd name="T111" fmla="*/ 577 h 57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7" h="577">
                <a:moveTo>
                  <a:pt x="30" y="463"/>
                </a:moveTo>
                <a:lnTo>
                  <a:pt x="36" y="415"/>
                </a:lnTo>
                <a:lnTo>
                  <a:pt x="30" y="385"/>
                </a:lnTo>
                <a:lnTo>
                  <a:pt x="6" y="307"/>
                </a:lnTo>
                <a:lnTo>
                  <a:pt x="6" y="283"/>
                </a:lnTo>
                <a:lnTo>
                  <a:pt x="0" y="247"/>
                </a:lnTo>
                <a:lnTo>
                  <a:pt x="6" y="217"/>
                </a:lnTo>
                <a:lnTo>
                  <a:pt x="30" y="193"/>
                </a:lnTo>
                <a:lnTo>
                  <a:pt x="78" y="175"/>
                </a:lnTo>
                <a:lnTo>
                  <a:pt x="114" y="151"/>
                </a:lnTo>
                <a:lnTo>
                  <a:pt x="144" y="145"/>
                </a:lnTo>
                <a:lnTo>
                  <a:pt x="156" y="109"/>
                </a:lnTo>
                <a:lnTo>
                  <a:pt x="180" y="97"/>
                </a:lnTo>
                <a:lnTo>
                  <a:pt x="204" y="90"/>
                </a:lnTo>
                <a:lnTo>
                  <a:pt x="240" y="60"/>
                </a:lnTo>
                <a:lnTo>
                  <a:pt x="264" y="48"/>
                </a:lnTo>
                <a:lnTo>
                  <a:pt x="282" y="60"/>
                </a:lnTo>
                <a:lnTo>
                  <a:pt x="300" y="66"/>
                </a:lnTo>
                <a:lnTo>
                  <a:pt x="312" y="42"/>
                </a:lnTo>
                <a:lnTo>
                  <a:pt x="330" y="24"/>
                </a:lnTo>
                <a:lnTo>
                  <a:pt x="360" y="18"/>
                </a:lnTo>
                <a:lnTo>
                  <a:pt x="372" y="0"/>
                </a:lnTo>
                <a:lnTo>
                  <a:pt x="396" y="6"/>
                </a:lnTo>
                <a:lnTo>
                  <a:pt x="438" y="12"/>
                </a:lnTo>
                <a:lnTo>
                  <a:pt x="432" y="36"/>
                </a:lnTo>
                <a:lnTo>
                  <a:pt x="420" y="66"/>
                </a:lnTo>
                <a:lnTo>
                  <a:pt x="438" y="78"/>
                </a:lnTo>
                <a:lnTo>
                  <a:pt x="468" y="78"/>
                </a:lnTo>
                <a:lnTo>
                  <a:pt x="492" y="115"/>
                </a:lnTo>
                <a:lnTo>
                  <a:pt x="510" y="109"/>
                </a:lnTo>
                <a:lnTo>
                  <a:pt x="540" y="90"/>
                </a:lnTo>
                <a:lnTo>
                  <a:pt x="540" y="30"/>
                </a:lnTo>
                <a:lnTo>
                  <a:pt x="564" y="0"/>
                </a:lnTo>
                <a:lnTo>
                  <a:pt x="576" y="42"/>
                </a:lnTo>
                <a:lnTo>
                  <a:pt x="582" y="54"/>
                </a:lnTo>
                <a:lnTo>
                  <a:pt x="594" y="60"/>
                </a:lnTo>
                <a:lnTo>
                  <a:pt x="612" y="121"/>
                </a:lnTo>
                <a:lnTo>
                  <a:pt x="642" y="151"/>
                </a:lnTo>
                <a:lnTo>
                  <a:pt x="678" y="163"/>
                </a:lnTo>
                <a:lnTo>
                  <a:pt x="690" y="199"/>
                </a:lnTo>
                <a:lnTo>
                  <a:pt x="708" y="211"/>
                </a:lnTo>
                <a:lnTo>
                  <a:pt x="714" y="241"/>
                </a:lnTo>
                <a:lnTo>
                  <a:pt x="751" y="265"/>
                </a:lnTo>
                <a:lnTo>
                  <a:pt x="751" y="289"/>
                </a:lnTo>
                <a:lnTo>
                  <a:pt x="757" y="325"/>
                </a:lnTo>
                <a:lnTo>
                  <a:pt x="757" y="379"/>
                </a:lnTo>
                <a:lnTo>
                  <a:pt x="714" y="469"/>
                </a:lnTo>
                <a:lnTo>
                  <a:pt x="696" y="523"/>
                </a:lnTo>
                <a:lnTo>
                  <a:pt x="696" y="547"/>
                </a:lnTo>
                <a:lnTo>
                  <a:pt x="684" y="547"/>
                </a:lnTo>
                <a:lnTo>
                  <a:pt x="660" y="559"/>
                </a:lnTo>
                <a:lnTo>
                  <a:pt x="636" y="577"/>
                </a:lnTo>
                <a:lnTo>
                  <a:pt x="618" y="577"/>
                </a:lnTo>
                <a:lnTo>
                  <a:pt x="594" y="559"/>
                </a:lnTo>
                <a:lnTo>
                  <a:pt x="576" y="571"/>
                </a:lnTo>
                <a:lnTo>
                  <a:pt x="534" y="553"/>
                </a:lnTo>
                <a:lnTo>
                  <a:pt x="498" y="535"/>
                </a:lnTo>
                <a:lnTo>
                  <a:pt x="480" y="505"/>
                </a:lnTo>
                <a:lnTo>
                  <a:pt x="468" y="481"/>
                </a:lnTo>
                <a:lnTo>
                  <a:pt x="444" y="487"/>
                </a:lnTo>
                <a:lnTo>
                  <a:pt x="420" y="463"/>
                </a:lnTo>
                <a:lnTo>
                  <a:pt x="378" y="421"/>
                </a:lnTo>
                <a:lnTo>
                  <a:pt x="312" y="409"/>
                </a:lnTo>
                <a:lnTo>
                  <a:pt x="264" y="415"/>
                </a:lnTo>
                <a:lnTo>
                  <a:pt x="204" y="433"/>
                </a:lnTo>
                <a:lnTo>
                  <a:pt x="198" y="451"/>
                </a:lnTo>
                <a:lnTo>
                  <a:pt x="162" y="457"/>
                </a:lnTo>
                <a:lnTo>
                  <a:pt x="138" y="457"/>
                </a:lnTo>
                <a:lnTo>
                  <a:pt x="120" y="475"/>
                </a:lnTo>
                <a:lnTo>
                  <a:pt x="84" y="487"/>
                </a:lnTo>
                <a:lnTo>
                  <a:pt x="60" y="487"/>
                </a:lnTo>
                <a:lnTo>
                  <a:pt x="30" y="463"/>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2" name="Freeform 1309"/>
          <p:cNvSpPr>
            <a:spLocks/>
          </p:cNvSpPr>
          <p:nvPr/>
        </p:nvSpPr>
        <p:spPr bwMode="auto">
          <a:xfrm>
            <a:off x="7791861" y="5136469"/>
            <a:ext cx="81283" cy="110841"/>
          </a:xfrm>
          <a:custGeom>
            <a:avLst/>
            <a:gdLst>
              <a:gd name="T0" fmla="*/ 0 w 66"/>
              <a:gd name="T1" fmla="*/ 18 h 91"/>
              <a:gd name="T2" fmla="*/ 12 w 66"/>
              <a:gd name="T3" fmla="*/ 48 h 91"/>
              <a:gd name="T4" fmla="*/ 18 w 66"/>
              <a:gd name="T5" fmla="*/ 72 h 91"/>
              <a:gd name="T6" fmla="*/ 36 w 66"/>
              <a:gd name="T7" fmla="*/ 91 h 91"/>
              <a:gd name="T8" fmla="*/ 48 w 66"/>
              <a:gd name="T9" fmla="*/ 66 h 91"/>
              <a:gd name="T10" fmla="*/ 66 w 66"/>
              <a:gd name="T11" fmla="*/ 30 h 91"/>
              <a:gd name="T12" fmla="*/ 66 w 66"/>
              <a:gd name="T13" fmla="*/ 0 h 91"/>
              <a:gd name="T14" fmla="*/ 42 w 66"/>
              <a:gd name="T15" fmla="*/ 12 h 91"/>
              <a:gd name="T16" fmla="*/ 0 w 66"/>
              <a:gd name="T17" fmla="*/ 18 h 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91"/>
              <a:gd name="T29" fmla="*/ 66 w 66"/>
              <a:gd name="T30" fmla="*/ 91 h 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91">
                <a:moveTo>
                  <a:pt x="0" y="18"/>
                </a:moveTo>
                <a:lnTo>
                  <a:pt x="12" y="48"/>
                </a:lnTo>
                <a:lnTo>
                  <a:pt x="18" y="72"/>
                </a:lnTo>
                <a:lnTo>
                  <a:pt x="36" y="91"/>
                </a:lnTo>
                <a:lnTo>
                  <a:pt x="48" y="66"/>
                </a:lnTo>
                <a:lnTo>
                  <a:pt x="66" y="30"/>
                </a:lnTo>
                <a:lnTo>
                  <a:pt x="66" y="0"/>
                </a:lnTo>
                <a:lnTo>
                  <a:pt x="42" y="12"/>
                </a:lnTo>
                <a:lnTo>
                  <a:pt x="0" y="18"/>
                </a:lnTo>
                <a:close/>
              </a:path>
            </a:pathLst>
          </a:custGeom>
          <a:solidFill>
            <a:srgbClr val="00B050"/>
          </a:solidFill>
          <a:ln w="9525">
            <a:solidFill>
              <a:sysClr val="window" lastClr="FFFFFF"/>
            </a:solidFill>
            <a:round/>
            <a:headEnd/>
            <a:tailEnd/>
          </a:ln>
        </p:spPr>
        <p:txBody>
          <a:bodyPr/>
          <a:lstStyle/>
          <a:p>
            <a:pPr>
              <a:defRPr/>
            </a:pPr>
            <a:endParaRPr lang="en-US" kern="0" dirty="0">
              <a:solidFill>
                <a:sysClr val="windowText" lastClr="000000"/>
              </a:solidFill>
            </a:endParaRPr>
          </a:p>
        </p:txBody>
      </p:sp>
      <p:sp>
        <p:nvSpPr>
          <p:cNvPr id="233" name="Freeform 1310"/>
          <p:cNvSpPr>
            <a:spLocks/>
          </p:cNvSpPr>
          <p:nvPr/>
        </p:nvSpPr>
        <p:spPr bwMode="auto">
          <a:xfrm>
            <a:off x="6674592" y="4011812"/>
            <a:ext cx="224636" cy="246804"/>
          </a:xfrm>
          <a:custGeom>
            <a:avLst/>
            <a:gdLst>
              <a:gd name="T0" fmla="*/ 0 w 31"/>
              <a:gd name="T1" fmla="*/ 0 h 34"/>
              <a:gd name="T2" fmla="*/ 4 w 31"/>
              <a:gd name="T3" fmla="*/ 0 h 34"/>
              <a:gd name="T4" fmla="*/ 8 w 31"/>
              <a:gd name="T5" fmla="*/ 6 h 34"/>
              <a:gd name="T6" fmla="*/ 11 w 31"/>
              <a:gd name="T7" fmla="*/ 8 h 34"/>
              <a:gd name="T8" fmla="*/ 16 w 31"/>
              <a:gd name="T9" fmla="*/ 10 h 34"/>
              <a:gd name="T10" fmla="*/ 24 w 31"/>
              <a:gd name="T11" fmla="*/ 17 h 34"/>
              <a:gd name="T12" fmla="*/ 26 w 31"/>
              <a:gd name="T13" fmla="*/ 20 h 34"/>
              <a:gd name="T14" fmla="*/ 30 w 31"/>
              <a:gd name="T15" fmla="*/ 25 h 34"/>
              <a:gd name="T16" fmla="*/ 31 w 31"/>
              <a:gd name="T17" fmla="*/ 31 h 34"/>
              <a:gd name="T18" fmla="*/ 27 w 31"/>
              <a:gd name="T19" fmla="*/ 34 h 34"/>
              <a:gd name="T20" fmla="*/ 21 w 31"/>
              <a:gd name="T21" fmla="*/ 29 h 34"/>
              <a:gd name="T22" fmla="*/ 15 w 31"/>
              <a:gd name="T23" fmla="*/ 26 h 34"/>
              <a:gd name="T24" fmla="*/ 12 w 31"/>
              <a:gd name="T25" fmla="*/ 18 h 34"/>
              <a:gd name="T26" fmla="*/ 9 w 31"/>
              <a:gd name="T27" fmla="*/ 16 h 34"/>
              <a:gd name="T28" fmla="*/ 6 w 31"/>
              <a:gd name="T29" fmla="*/ 12 h 34"/>
              <a:gd name="T30" fmla="*/ 1 w 31"/>
              <a:gd name="T31" fmla="*/ 8 h 34"/>
              <a:gd name="T32" fmla="*/ 0 w 31"/>
              <a:gd name="T33" fmla="*/ 0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34"/>
              <a:gd name="T53" fmla="*/ 31 w 31"/>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34">
                <a:moveTo>
                  <a:pt x="0" y="0"/>
                </a:moveTo>
                <a:cubicBezTo>
                  <a:pt x="4" y="0"/>
                  <a:pt x="4" y="0"/>
                  <a:pt x="4" y="0"/>
                </a:cubicBezTo>
                <a:cubicBezTo>
                  <a:pt x="8" y="6"/>
                  <a:pt x="8" y="6"/>
                  <a:pt x="8" y="6"/>
                </a:cubicBezTo>
                <a:cubicBezTo>
                  <a:pt x="11" y="8"/>
                  <a:pt x="11" y="8"/>
                  <a:pt x="11" y="8"/>
                </a:cubicBezTo>
                <a:cubicBezTo>
                  <a:pt x="16" y="10"/>
                  <a:pt x="16" y="10"/>
                  <a:pt x="16" y="10"/>
                </a:cubicBezTo>
                <a:cubicBezTo>
                  <a:pt x="24" y="17"/>
                  <a:pt x="24" y="17"/>
                  <a:pt x="24" y="17"/>
                </a:cubicBezTo>
                <a:cubicBezTo>
                  <a:pt x="26" y="20"/>
                  <a:pt x="26" y="20"/>
                  <a:pt x="26" y="20"/>
                </a:cubicBezTo>
                <a:cubicBezTo>
                  <a:pt x="30" y="25"/>
                  <a:pt x="30" y="25"/>
                  <a:pt x="30" y="25"/>
                </a:cubicBezTo>
                <a:cubicBezTo>
                  <a:pt x="31" y="31"/>
                  <a:pt x="31" y="31"/>
                  <a:pt x="31" y="31"/>
                </a:cubicBezTo>
                <a:cubicBezTo>
                  <a:pt x="27" y="34"/>
                  <a:pt x="27" y="34"/>
                  <a:pt x="27" y="34"/>
                </a:cubicBezTo>
                <a:cubicBezTo>
                  <a:pt x="21" y="29"/>
                  <a:pt x="21" y="29"/>
                  <a:pt x="21" y="29"/>
                </a:cubicBezTo>
                <a:cubicBezTo>
                  <a:pt x="15" y="26"/>
                  <a:pt x="15" y="26"/>
                  <a:pt x="15" y="26"/>
                </a:cubicBezTo>
                <a:cubicBezTo>
                  <a:pt x="12" y="18"/>
                  <a:pt x="12" y="18"/>
                  <a:pt x="12" y="18"/>
                </a:cubicBezTo>
                <a:cubicBezTo>
                  <a:pt x="9" y="16"/>
                  <a:pt x="9" y="16"/>
                  <a:pt x="9" y="16"/>
                </a:cubicBezTo>
                <a:cubicBezTo>
                  <a:pt x="9" y="16"/>
                  <a:pt x="7" y="13"/>
                  <a:pt x="6" y="12"/>
                </a:cubicBezTo>
                <a:cubicBezTo>
                  <a:pt x="4" y="11"/>
                  <a:pt x="1" y="8"/>
                  <a:pt x="1" y="8"/>
                </a:cubicBezTo>
                <a:lnTo>
                  <a:pt x="0" y="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4" name="Freeform 1311"/>
          <p:cNvSpPr>
            <a:spLocks/>
          </p:cNvSpPr>
          <p:nvPr/>
        </p:nvSpPr>
        <p:spPr bwMode="auto">
          <a:xfrm>
            <a:off x="6981989" y="3967476"/>
            <a:ext cx="211336" cy="246804"/>
          </a:xfrm>
          <a:custGeom>
            <a:avLst/>
            <a:gdLst>
              <a:gd name="T0" fmla="*/ 12 w 174"/>
              <a:gd name="T1" fmla="*/ 168 h 204"/>
              <a:gd name="T2" fmla="*/ 0 w 174"/>
              <a:gd name="T3" fmla="*/ 144 h 204"/>
              <a:gd name="T4" fmla="*/ 0 w 174"/>
              <a:gd name="T5" fmla="*/ 108 h 204"/>
              <a:gd name="T6" fmla="*/ 12 w 174"/>
              <a:gd name="T7" fmla="*/ 90 h 204"/>
              <a:gd name="T8" fmla="*/ 36 w 174"/>
              <a:gd name="T9" fmla="*/ 84 h 204"/>
              <a:gd name="T10" fmla="*/ 60 w 174"/>
              <a:gd name="T11" fmla="*/ 66 h 204"/>
              <a:gd name="T12" fmla="*/ 96 w 174"/>
              <a:gd name="T13" fmla="*/ 24 h 204"/>
              <a:gd name="T14" fmla="*/ 138 w 174"/>
              <a:gd name="T15" fmla="*/ 0 h 204"/>
              <a:gd name="T16" fmla="*/ 162 w 174"/>
              <a:gd name="T17" fmla="*/ 12 h 204"/>
              <a:gd name="T18" fmla="*/ 174 w 174"/>
              <a:gd name="T19" fmla="*/ 30 h 204"/>
              <a:gd name="T20" fmla="*/ 156 w 174"/>
              <a:gd name="T21" fmla="*/ 48 h 204"/>
              <a:gd name="T22" fmla="*/ 150 w 174"/>
              <a:gd name="T23" fmla="*/ 66 h 204"/>
              <a:gd name="T24" fmla="*/ 156 w 174"/>
              <a:gd name="T25" fmla="*/ 90 h 204"/>
              <a:gd name="T26" fmla="*/ 174 w 174"/>
              <a:gd name="T27" fmla="*/ 108 h 204"/>
              <a:gd name="T28" fmla="*/ 156 w 174"/>
              <a:gd name="T29" fmla="*/ 120 h 204"/>
              <a:gd name="T30" fmla="*/ 150 w 174"/>
              <a:gd name="T31" fmla="*/ 132 h 204"/>
              <a:gd name="T32" fmla="*/ 138 w 174"/>
              <a:gd name="T33" fmla="*/ 150 h 204"/>
              <a:gd name="T34" fmla="*/ 126 w 174"/>
              <a:gd name="T35" fmla="*/ 168 h 204"/>
              <a:gd name="T36" fmla="*/ 114 w 174"/>
              <a:gd name="T37" fmla="*/ 198 h 204"/>
              <a:gd name="T38" fmla="*/ 90 w 174"/>
              <a:gd name="T39" fmla="*/ 204 h 204"/>
              <a:gd name="T40" fmla="*/ 72 w 174"/>
              <a:gd name="T41" fmla="*/ 192 h 204"/>
              <a:gd name="T42" fmla="*/ 42 w 174"/>
              <a:gd name="T43" fmla="*/ 192 h 204"/>
              <a:gd name="T44" fmla="*/ 24 w 174"/>
              <a:gd name="T45" fmla="*/ 192 h 204"/>
              <a:gd name="T46" fmla="*/ 12 w 174"/>
              <a:gd name="T47" fmla="*/ 168 h 2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4"/>
              <a:gd name="T73" fmla="*/ 0 h 204"/>
              <a:gd name="T74" fmla="*/ 174 w 174"/>
              <a:gd name="T75" fmla="*/ 204 h 2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4" h="204">
                <a:moveTo>
                  <a:pt x="12" y="168"/>
                </a:moveTo>
                <a:lnTo>
                  <a:pt x="0" y="144"/>
                </a:lnTo>
                <a:lnTo>
                  <a:pt x="0" y="108"/>
                </a:lnTo>
                <a:lnTo>
                  <a:pt x="12" y="90"/>
                </a:lnTo>
                <a:lnTo>
                  <a:pt x="36" y="84"/>
                </a:lnTo>
                <a:lnTo>
                  <a:pt x="60" y="66"/>
                </a:lnTo>
                <a:lnTo>
                  <a:pt x="96" y="24"/>
                </a:lnTo>
                <a:lnTo>
                  <a:pt x="138" y="0"/>
                </a:lnTo>
                <a:lnTo>
                  <a:pt x="162" y="12"/>
                </a:lnTo>
                <a:lnTo>
                  <a:pt x="174" y="30"/>
                </a:lnTo>
                <a:lnTo>
                  <a:pt x="156" y="48"/>
                </a:lnTo>
                <a:lnTo>
                  <a:pt x="150" y="66"/>
                </a:lnTo>
                <a:lnTo>
                  <a:pt x="156" y="90"/>
                </a:lnTo>
                <a:lnTo>
                  <a:pt x="174" y="108"/>
                </a:lnTo>
                <a:lnTo>
                  <a:pt x="156" y="120"/>
                </a:lnTo>
                <a:lnTo>
                  <a:pt x="150" y="132"/>
                </a:lnTo>
                <a:lnTo>
                  <a:pt x="138" y="150"/>
                </a:lnTo>
                <a:lnTo>
                  <a:pt x="126" y="168"/>
                </a:lnTo>
                <a:lnTo>
                  <a:pt x="114" y="198"/>
                </a:lnTo>
                <a:lnTo>
                  <a:pt x="90" y="204"/>
                </a:lnTo>
                <a:lnTo>
                  <a:pt x="72" y="192"/>
                </a:lnTo>
                <a:lnTo>
                  <a:pt x="42" y="192"/>
                </a:lnTo>
                <a:lnTo>
                  <a:pt x="24" y="192"/>
                </a:lnTo>
                <a:lnTo>
                  <a:pt x="12" y="168"/>
                </a:lnTo>
                <a:close/>
              </a:path>
            </a:pathLst>
          </a:custGeom>
          <a:solidFill>
            <a:srgbClr val="1B9C06"/>
          </a:solidFill>
          <a:ln w="9525">
            <a:solidFill>
              <a:schemeClr val="accent1"/>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5" name="Freeform 1312"/>
          <p:cNvSpPr>
            <a:spLocks/>
          </p:cNvSpPr>
          <p:nvPr/>
        </p:nvSpPr>
        <p:spPr bwMode="auto">
          <a:xfrm>
            <a:off x="7214015" y="3698504"/>
            <a:ext cx="131530" cy="181777"/>
          </a:xfrm>
          <a:custGeom>
            <a:avLst/>
            <a:gdLst>
              <a:gd name="T0" fmla="*/ 12 w 108"/>
              <a:gd name="T1" fmla="*/ 18 h 151"/>
              <a:gd name="T2" fmla="*/ 0 w 108"/>
              <a:gd name="T3" fmla="*/ 42 h 151"/>
              <a:gd name="T4" fmla="*/ 6 w 108"/>
              <a:gd name="T5" fmla="*/ 72 h 151"/>
              <a:gd name="T6" fmla="*/ 18 w 108"/>
              <a:gd name="T7" fmla="*/ 85 h 151"/>
              <a:gd name="T8" fmla="*/ 36 w 108"/>
              <a:gd name="T9" fmla="*/ 91 h 151"/>
              <a:gd name="T10" fmla="*/ 72 w 108"/>
              <a:gd name="T11" fmla="*/ 109 h 151"/>
              <a:gd name="T12" fmla="*/ 78 w 108"/>
              <a:gd name="T13" fmla="*/ 139 h 151"/>
              <a:gd name="T14" fmla="*/ 108 w 108"/>
              <a:gd name="T15" fmla="*/ 151 h 151"/>
              <a:gd name="T16" fmla="*/ 102 w 108"/>
              <a:gd name="T17" fmla="*/ 127 h 151"/>
              <a:gd name="T18" fmla="*/ 78 w 108"/>
              <a:gd name="T19" fmla="*/ 91 h 151"/>
              <a:gd name="T20" fmla="*/ 42 w 108"/>
              <a:gd name="T21" fmla="*/ 66 h 151"/>
              <a:gd name="T22" fmla="*/ 48 w 108"/>
              <a:gd name="T23" fmla="*/ 48 h 151"/>
              <a:gd name="T24" fmla="*/ 54 w 108"/>
              <a:gd name="T25" fmla="*/ 12 h 151"/>
              <a:gd name="T26" fmla="*/ 30 w 108"/>
              <a:gd name="T27" fmla="*/ 0 h 151"/>
              <a:gd name="T28" fmla="*/ 12 w 108"/>
              <a:gd name="T29" fmla="*/ 18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151"/>
              <a:gd name="T47" fmla="*/ 108 w 108"/>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151">
                <a:moveTo>
                  <a:pt x="12" y="18"/>
                </a:moveTo>
                <a:lnTo>
                  <a:pt x="0" y="42"/>
                </a:lnTo>
                <a:lnTo>
                  <a:pt x="6" y="72"/>
                </a:lnTo>
                <a:lnTo>
                  <a:pt x="18" y="85"/>
                </a:lnTo>
                <a:lnTo>
                  <a:pt x="36" y="91"/>
                </a:lnTo>
                <a:lnTo>
                  <a:pt x="72" y="109"/>
                </a:lnTo>
                <a:lnTo>
                  <a:pt x="78" y="139"/>
                </a:lnTo>
                <a:lnTo>
                  <a:pt x="108" y="151"/>
                </a:lnTo>
                <a:lnTo>
                  <a:pt x="102" y="127"/>
                </a:lnTo>
                <a:lnTo>
                  <a:pt x="78" y="91"/>
                </a:lnTo>
                <a:lnTo>
                  <a:pt x="42" y="66"/>
                </a:lnTo>
                <a:lnTo>
                  <a:pt x="48" y="48"/>
                </a:lnTo>
                <a:lnTo>
                  <a:pt x="54" y="12"/>
                </a:lnTo>
                <a:lnTo>
                  <a:pt x="30" y="0"/>
                </a:lnTo>
                <a:lnTo>
                  <a:pt x="12" y="18"/>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6" name="Freeform 1313"/>
          <p:cNvSpPr>
            <a:spLocks/>
          </p:cNvSpPr>
          <p:nvPr/>
        </p:nvSpPr>
        <p:spPr bwMode="auto">
          <a:xfrm>
            <a:off x="7267218" y="3909838"/>
            <a:ext cx="107884" cy="85716"/>
          </a:xfrm>
          <a:custGeom>
            <a:avLst/>
            <a:gdLst>
              <a:gd name="T0" fmla="*/ 0 w 90"/>
              <a:gd name="T1" fmla="*/ 54 h 72"/>
              <a:gd name="T2" fmla="*/ 18 w 90"/>
              <a:gd name="T3" fmla="*/ 24 h 72"/>
              <a:gd name="T4" fmla="*/ 42 w 90"/>
              <a:gd name="T5" fmla="*/ 24 h 72"/>
              <a:gd name="T6" fmla="*/ 60 w 90"/>
              <a:gd name="T7" fmla="*/ 0 h 72"/>
              <a:gd name="T8" fmla="*/ 90 w 90"/>
              <a:gd name="T9" fmla="*/ 24 h 72"/>
              <a:gd name="T10" fmla="*/ 90 w 90"/>
              <a:gd name="T11" fmla="*/ 72 h 72"/>
              <a:gd name="T12" fmla="*/ 60 w 90"/>
              <a:gd name="T13" fmla="*/ 60 h 72"/>
              <a:gd name="T14" fmla="*/ 42 w 90"/>
              <a:gd name="T15" fmla="*/ 60 h 72"/>
              <a:gd name="T16" fmla="*/ 24 w 90"/>
              <a:gd name="T17" fmla="*/ 48 h 72"/>
              <a:gd name="T18" fmla="*/ 0 w 90"/>
              <a:gd name="T19" fmla="*/ 54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72"/>
              <a:gd name="T32" fmla="*/ 90 w 90"/>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72">
                <a:moveTo>
                  <a:pt x="0" y="54"/>
                </a:moveTo>
                <a:lnTo>
                  <a:pt x="18" y="24"/>
                </a:lnTo>
                <a:lnTo>
                  <a:pt x="42" y="24"/>
                </a:lnTo>
                <a:lnTo>
                  <a:pt x="60" y="0"/>
                </a:lnTo>
                <a:lnTo>
                  <a:pt x="90" y="24"/>
                </a:lnTo>
                <a:lnTo>
                  <a:pt x="90" y="72"/>
                </a:lnTo>
                <a:lnTo>
                  <a:pt x="60" y="60"/>
                </a:lnTo>
                <a:lnTo>
                  <a:pt x="42" y="60"/>
                </a:lnTo>
                <a:lnTo>
                  <a:pt x="24" y="48"/>
                </a:lnTo>
                <a:lnTo>
                  <a:pt x="0" y="54"/>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7" name="Freeform 1314"/>
          <p:cNvSpPr>
            <a:spLocks/>
          </p:cNvSpPr>
          <p:nvPr/>
        </p:nvSpPr>
        <p:spPr bwMode="auto">
          <a:xfrm>
            <a:off x="7193325" y="4097528"/>
            <a:ext cx="131530" cy="161087"/>
          </a:xfrm>
          <a:custGeom>
            <a:avLst/>
            <a:gdLst>
              <a:gd name="T0" fmla="*/ 12 w 108"/>
              <a:gd name="T1" fmla="*/ 126 h 132"/>
              <a:gd name="T2" fmla="*/ 12 w 108"/>
              <a:gd name="T3" fmla="*/ 108 h 132"/>
              <a:gd name="T4" fmla="*/ 0 w 108"/>
              <a:gd name="T5" fmla="*/ 84 h 132"/>
              <a:gd name="T6" fmla="*/ 6 w 108"/>
              <a:gd name="T7" fmla="*/ 66 h 132"/>
              <a:gd name="T8" fmla="*/ 24 w 108"/>
              <a:gd name="T9" fmla="*/ 24 h 132"/>
              <a:gd name="T10" fmla="*/ 36 w 108"/>
              <a:gd name="T11" fmla="*/ 12 h 132"/>
              <a:gd name="T12" fmla="*/ 66 w 108"/>
              <a:gd name="T13" fmla="*/ 6 h 132"/>
              <a:gd name="T14" fmla="*/ 108 w 108"/>
              <a:gd name="T15" fmla="*/ 0 h 132"/>
              <a:gd name="T16" fmla="*/ 108 w 108"/>
              <a:gd name="T17" fmla="*/ 12 h 132"/>
              <a:gd name="T18" fmla="*/ 90 w 108"/>
              <a:gd name="T19" fmla="*/ 12 h 132"/>
              <a:gd name="T20" fmla="*/ 54 w 108"/>
              <a:gd name="T21" fmla="*/ 24 h 132"/>
              <a:gd name="T22" fmla="*/ 42 w 108"/>
              <a:gd name="T23" fmla="*/ 42 h 132"/>
              <a:gd name="T24" fmla="*/ 84 w 108"/>
              <a:gd name="T25" fmla="*/ 42 h 132"/>
              <a:gd name="T26" fmla="*/ 90 w 108"/>
              <a:gd name="T27" fmla="*/ 60 h 132"/>
              <a:gd name="T28" fmla="*/ 78 w 108"/>
              <a:gd name="T29" fmla="*/ 66 h 132"/>
              <a:gd name="T30" fmla="*/ 66 w 108"/>
              <a:gd name="T31" fmla="*/ 78 h 132"/>
              <a:gd name="T32" fmla="*/ 90 w 108"/>
              <a:gd name="T33" fmla="*/ 102 h 132"/>
              <a:gd name="T34" fmla="*/ 96 w 108"/>
              <a:gd name="T35" fmla="*/ 126 h 132"/>
              <a:gd name="T36" fmla="*/ 72 w 108"/>
              <a:gd name="T37" fmla="*/ 126 h 132"/>
              <a:gd name="T38" fmla="*/ 54 w 108"/>
              <a:gd name="T39" fmla="*/ 108 h 132"/>
              <a:gd name="T40" fmla="*/ 36 w 108"/>
              <a:gd name="T41" fmla="*/ 84 h 132"/>
              <a:gd name="T42" fmla="*/ 36 w 108"/>
              <a:gd name="T43" fmla="*/ 114 h 132"/>
              <a:gd name="T44" fmla="*/ 36 w 108"/>
              <a:gd name="T45" fmla="*/ 132 h 132"/>
              <a:gd name="T46" fmla="*/ 12 w 108"/>
              <a:gd name="T47" fmla="*/ 126 h 1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8"/>
              <a:gd name="T73" fmla="*/ 0 h 132"/>
              <a:gd name="T74" fmla="*/ 108 w 108"/>
              <a:gd name="T75" fmla="*/ 132 h 1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8" h="132">
                <a:moveTo>
                  <a:pt x="12" y="126"/>
                </a:moveTo>
                <a:lnTo>
                  <a:pt x="12" y="108"/>
                </a:lnTo>
                <a:lnTo>
                  <a:pt x="0" y="84"/>
                </a:lnTo>
                <a:lnTo>
                  <a:pt x="6" y="66"/>
                </a:lnTo>
                <a:lnTo>
                  <a:pt x="24" y="24"/>
                </a:lnTo>
                <a:lnTo>
                  <a:pt x="36" y="12"/>
                </a:lnTo>
                <a:lnTo>
                  <a:pt x="66" y="6"/>
                </a:lnTo>
                <a:lnTo>
                  <a:pt x="108" y="0"/>
                </a:lnTo>
                <a:lnTo>
                  <a:pt x="108" y="12"/>
                </a:lnTo>
                <a:lnTo>
                  <a:pt x="90" y="12"/>
                </a:lnTo>
                <a:lnTo>
                  <a:pt x="54" y="24"/>
                </a:lnTo>
                <a:lnTo>
                  <a:pt x="42" y="42"/>
                </a:lnTo>
                <a:lnTo>
                  <a:pt x="84" y="42"/>
                </a:lnTo>
                <a:lnTo>
                  <a:pt x="90" y="60"/>
                </a:lnTo>
                <a:lnTo>
                  <a:pt x="78" y="66"/>
                </a:lnTo>
                <a:lnTo>
                  <a:pt x="66" y="78"/>
                </a:lnTo>
                <a:lnTo>
                  <a:pt x="90" y="102"/>
                </a:lnTo>
                <a:lnTo>
                  <a:pt x="96" y="126"/>
                </a:lnTo>
                <a:lnTo>
                  <a:pt x="72" y="126"/>
                </a:lnTo>
                <a:lnTo>
                  <a:pt x="54" y="108"/>
                </a:lnTo>
                <a:lnTo>
                  <a:pt x="36" y="84"/>
                </a:lnTo>
                <a:lnTo>
                  <a:pt x="36" y="114"/>
                </a:lnTo>
                <a:lnTo>
                  <a:pt x="36" y="132"/>
                </a:lnTo>
                <a:lnTo>
                  <a:pt x="12" y="12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8" name="Freeform 1315"/>
          <p:cNvSpPr>
            <a:spLocks/>
          </p:cNvSpPr>
          <p:nvPr/>
        </p:nvSpPr>
        <p:spPr bwMode="auto">
          <a:xfrm>
            <a:off x="6894795" y="4280784"/>
            <a:ext cx="246804" cy="56159"/>
          </a:xfrm>
          <a:custGeom>
            <a:avLst/>
            <a:gdLst>
              <a:gd name="T0" fmla="*/ 0 w 34"/>
              <a:gd name="T1" fmla="*/ 1 h 8"/>
              <a:gd name="T2" fmla="*/ 9 w 34"/>
              <a:gd name="T3" fmla="*/ 0 h 8"/>
              <a:gd name="T4" fmla="*/ 16 w 34"/>
              <a:gd name="T5" fmla="*/ 0 h 8"/>
              <a:gd name="T6" fmla="*/ 20 w 34"/>
              <a:gd name="T7" fmla="*/ 1 h 8"/>
              <a:gd name="T8" fmla="*/ 23 w 34"/>
              <a:gd name="T9" fmla="*/ 3 h 8"/>
              <a:gd name="T10" fmla="*/ 31 w 34"/>
              <a:gd name="T11" fmla="*/ 5 h 8"/>
              <a:gd name="T12" fmla="*/ 34 w 34"/>
              <a:gd name="T13" fmla="*/ 8 h 8"/>
              <a:gd name="T14" fmla="*/ 26 w 34"/>
              <a:gd name="T15" fmla="*/ 7 h 8"/>
              <a:gd name="T16" fmla="*/ 19 w 34"/>
              <a:gd name="T17" fmla="*/ 6 h 8"/>
              <a:gd name="T18" fmla="*/ 8 w 34"/>
              <a:gd name="T19" fmla="*/ 4 h 8"/>
              <a:gd name="T20" fmla="*/ 0 w 34"/>
              <a:gd name="T21" fmla="*/ 1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8"/>
              <a:gd name="T35" fmla="*/ 34 w 34"/>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8">
                <a:moveTo>
                  <a:pt x="0" y="1"/>
                </a:moveTo>
                <a:cubicBezTo>
                  <a:pt x="9" y="0"/>
                  <a:pt x="9" y="0"/>
                  <a:pt x="9" y="0"/>
                </a:cubicBezTo>
                <a:cubicBezTo>
                  <a:pt x="16" y="0"/>
                  <a:pt x="16" y="0"/>
                  <a:pt x="16" y="0"/>
                </a:cubicBezTo>
                <a:cubicBezTo>
                  <a:pt x="20" y="1"/>
                  <a:pt x="20" y="1"/>
                  <a:pt x="20" y="1"/>
                </a:cubicBezTo>
                <a:cubicBezTo>
                  <a:pt x="23" y="3"/>
                  <a:pt x="23" y="3"/>
                  <a:pt x="23" y="3"/>
                </a:cubicBezTo>
                <a:cubicBezTo>
                  <a:pt x="31" y="5"/>
                  <a:pt x="31" y="5"/>
                  <a:pt x="31" y="5"/>
                </a:cubicBezTo>
                <a:cubicBezTo>
                  <a:pt x="34" y="8"/>
                  <a:pt x="34" y="8"/>
                  <a:pt x="34" y="8"/>
                </a:cubicBezTo>
                <a:cubicBezTo>
                  <a:pt x="26" y="7"/>
                  <a:pt x="26" y="7"/>
                  <a:pt x="26" y="7"/>
                </a:cubicBezTo>
                <a:cubicBezTo>
                  <a:pt x="19" y="6"/>
                  <a:pt x="19" y="6"/>
                  <a:pt x="19" y="6"/>
                </a:cubicBezTo>
                <a:cubicBezTo>
                  <a:pt x="19" y="6"/>
                  <a:pt x="10" y="4"/>
                  <a:pt x="8" y="4"/>
                </a:cubicBezTo>
                <a:cubicBezTo>
                  <a:pt x="7" y="3"/>
                  <a:pt x="0" y="1"/>
                  <a:pt x="0" y="1"/>
                </a:cubicBez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9" name="Freeform 1316"/>
          <p:cNvSpPr>
            <a:spLocks/>
          </p:cNvSpPr>
          <p:nvPr/>
        </p:nvSpPr>
        <p:spPr bwMode="auto">
          <a:xfrm>
            <a:off x="2978444" y="2757101"/>
            <a:ext cx="147787" cy="167000"/>
          </a:xfrm>
          <a:custGeom>
            <a:avLst/>
            <a:gdLst>
              <a:gd name="T0" fmla="*/ 0 w 120"/>
              <a:gd name="T1" fmla="*/ 114 h 138"/>
              <a:gd name="T2" fmla="*/ 0 w 120"/>
              <a:gd name="T3" fmla="*/ 90 h 138"/>
              <a:gd name="T4" fmla="*/ 6 w 120"/>
              <a:gd name="T5" fmla="*/ 72 h 138"/>
              <a:gd name="T6" fmla="*/ 36 w 120"/>
              <a:gd name="T7" fmla="*/ 24 h 138"/>
              <a:gd name="T8" fmla="*/ 66 w 120"/>
              <a:gd name="T9" fmla="*/ 0 h 138"/>
              <a:gd name="T10" fmla="*/ 66 w 120"/>
              <a:gd name="T11" fmla="*/ 18 h 138"/>
              <a:gd name="T12" fmla="*/ 54 w 120"/>
              <a:gd name="T13" fmla="*/ 42 h 138"/>
              <a:gd name="T14" fmla="*/ 60 w 120"/>
              <a:gd name="T15" fmla="*/ 54 h 138"/>
              <a:gd name="T16" fmla="*/ 108 w 120"/>
              <a:gd name="T17" fmla="*/ 78 h 138"/>
              <a:gd name="T18" fmla="*/ 120 w 120"/>
              <a:gd name="T19" fmla="*/ 108 h 138"/>
              <a:gd name="T20" fmla="*/ 120 w 120"/>
              <a:gd name="T21" fmla="*/ 132 h 138"/>
              <a:gd name="T22" fmla="*/ 96 w 120"/>
              <a:gd name="T23" fmla="*/ 138 h 138"/>
              <a:gd name="T24" fmla="*/ 84 w 120"/>
              <a:gd name="T25" fmla="*/ 120 h 138"/>
              <a:gd name="T26" fmla="*/ 66 w 120"/>
              <a:gd name="T27" fmla="*/ 126 h 138"/>
              <a:gd name="T28" fmla="*/ 48 w 120"/>
              <a:gd name="T29" fmla="*/ 114 h 138"/>
              <a:gd name="T30" fmla="*/ 18 w 120"/>
              <a:gd name="T31" fmla="*/ 108 h 138"/>
              <a:gd name="T32" fmla="*/ 0 w 120"/>
              <a:gd name="T33" fmla="*/ 114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0"/>
              <a:gd name="T52" fmla="*/ 0 h 138"/>
              <a:gd name="T53" fmla="*/ 120 w 120"/>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0" h="138">
                <a:moveTo>
                  <a:pt x="0" y="114"/>
                </a:moveTo>
                <a:lnTo>
                  <a:pt x="0" y="90"/>
                </a:lnTo>
                <a:lnTo>
                  <a:pt x="6" y="72"/>
                </a:lnTo>
                <a:lnTo>
                  <a:pt x="36" y="24"/>
                </a:lnTo>
                <a:lnTo>
                  <a:pt x="66" y="0"/>
                </a:lnTo>
                <a:lnTo>
                  <a:pt x="66" y="18"/>
                </a:lnTo>
                <a:lnTo>
                  <a:pt x="54" y="42"/>
                </a:lnTo>
                <a:lnTo>
                  <a:pt x="60" y="54"/>
                </a:lnTo>
                <a:lnTo>
                  <a:pt x="108" y="78"/>
                </a:lnTo>
                <a:lnTo>
                  <a:pt x="120" y="108"/>
                </a:lnTo>
                <a:lnTo>
                  <a:pt x="120" y="132"/>
                </a:lnTo>
                <a:lnTo>
                  <a:pt x="96" y="138"/>
                </a:lnTo>
                <a:lnTo>
                  <a:pt x="84" y="120"/>
                </a:lnTo>
                <a:lnTo>
                  <a:pt x="66" y="126"/>
                </a:lnTo>
                <a:lnTo>
                  <a:pt x="48" y="114"/>
                </a:lnTo>
                <a:lnTo>
                  <a:pt x="18" y="108"/>
                </a:lnTo>
                <a:lnTo>
                  <a:pt x="0" y="114"/>
                </a:lnTo>
                <a:close/>
              </a:path>
            </a:pathLst>
          </a:custGeom>
          <a:solidFill>
            <a:schemeClr val="bg2">
              <a:lumMod val="60000"/>
              <a:lumOff val="4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0" name="Freeform 1317"/>
          <p:cNvSpPr>
            <a:spLocks/>
          </p:cNvSpPr>
          <p:nvPr/>
        </p:nvSpPr>
        <p:spPr bwMode="auto">
          <a:xfrm>
            <a:off x="2371039" y="3600964"/>
            <a:ext cx="257149" cy="72415"/>
          </a:xfrm>
          <a:custGeom>
            <a:avLst/>
            <a:gdLst>
              <a:gd name="T0" fmla="*/ 2 w 35"/>
              <a:gd name="T1" fmla="*/ 1 h 10"/>
              <a:gd name="T2" fmla="*/ 8 w 35"/>
              <a:gd name="T3" fmla="*/ 0 h 10"/>
              <a:gd name="T4" fmla="*/ 19 w 35"/>
              <a:gd name="T5" fmla="*/ 0 h 10"/>
              <a:gd name="T6" fmla="*/ 26 w 35"/>
              <a:gd name="T7" fmla="*/ 3 h 10"/>
              <a:gd name="T8" fmla="*/ 28 w 35"/>
              <a:gd name="T9" fmla="*/ 6 h 10"/>
              <a:gd name="T10" fmla="*/ 33 w 35"/>
              <a:gd name="T11" fmla="*/ 7 h 10"/>
              <a:gd name="T12" fmla="*/ 35 w 35"/>
              <a:gd name="T13" fmla="*/ 9 h 10"/>
              <a:gd name="T14" fmla="*/ 33 w 35"/>
              <a:gd name="T15" fmla="*/ 10 h 10"/>
              <a:gd name="T16" fmla="*/ 25 w 35"/>
              <a:gd name="T17" fmla="*/ 10 h 10"/>
              <a:gd name="T18" fmla="*/ 23 w 35"/>
              <a:gd name="T19" fmla="*/ 8 h 10"/>
              <a:gd name="T20" fmla="*/ 21 w 35"/>
              <a:gd name="T21" fmla="*/ 5 h 10"/>
              <a:gd name="T22" fmla="*/ 15 w 35"/>
              <a:gd name="T23" fmla="*/ 4 h 10"/>
              <a:gd name="T24" fmla="*/ 9 w 35"/>
              <a:gd name="T25" fmla="*/ 4 h 10"/>
              <a:gd name="T26" fmla="*/ 5 w 35"/>
              <a:gd name="T27" fmla="*/ 4 h 10"/>
              <a:gd name="T28" fmla="*/ 0 w 35"/>
              <a:gd name="T29" fmla="*/ 3 h 10"/>
              <a:gd name="T30" fmla="*/ 2 w 35"/>
              <a:gd name="T31" fmla="*/ 1 h 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
              <a:gd name="T49" fmla="*/ 0 h 10"/>
              <a:gd name="T50" fmla="*/ 35 w 35"/>
              <a:gd name="T51" fmla="*/ 10 h 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 h="10">
                <a:moveTo>
                  <a:pt x="2" y="1"/>
                </a:moveTo>
                <a:cubicBezTo>
                  <a:pt x="8" y="0"/>
                  <a:pt x="8" y="0"/>
                  <a:pt x="8" y="0"/>
                </a:cubicBezTo>
                <a:cubicBezTo>
                  <a:pt x="19" y="0"/>
                  <a:pt x="19" y="0"/>
                  <a:pt x="19" y="0"/>
                </a:cubicBezTo>
                <a:cubicBezTo>
                  <a:pt x="26" y="3"/>
                  <a:pt x="26" y="3"/>
                  <a:pt x="26" y="3"/>
                </a:cubicBezTo>
                <a:cubicBezTo>
                  <a:pt x="26" y="3"/>
                  <a:pt x="27" y="5"/>
                  <a:pt x="28" y="6"/>
                </a:cubicBezTo>
                <a:cubicBezTo>
                  <a:pt x="30" y="7"/>
                  <a:pt x="33" y="7"/>
                  <a:pt x="33" y="7"/>
                </a:cubicBezTo>
                <a:cubicBezTo>
                  <a:pt x="35" y="9"/>
                  <a:pt x="35" y="9"/>
                  <a:pt x="35" y="9"/>
                </a:cubicBezTo>
                <a:cubicBezTo>
                  <a:pt x="35" y="9"/>
                  <a:pt x="35" y="10"/>
                  <a:pt x="33" y="10"/>
                </a:cubicBezTo>
                <a:cubicBezTo>
                  <a:pt x="31" y="10"/>
                  <a:pt x="25" y="10"/>
                  <a:pt x="25" y="10"/>
                </a:cubicBezTo>
                <a:cubicBezTo>
                  <a:pt x="23" y="8"/>
                  <a:pt x="23" y="8"/>
                  <a:pt x="23" y="8"/>
                </a:cubicBezTo>
                <a:cubicBezTo>
                  <a:pt x="21" y="5"/>
                  <a:pt x="21" y="5"/>
                  <a:pt x="21" y="5"/>
                </a:cubicBezTo>
                <a:cubicBezTo>
                  <a:pt x="15" y="4"/>
                  <a:pt x="15" y="4"/>
                  <a:pt x="15" y="4"/>
                </a:cubicBezTo>
                <a:cubicBezTo>
                  <a:pt x="9" y="4"/>
                  <a:pt x="9" y="4"/>
                  <a:pt x="9" y="4"/>
                </a:cubicBezTo>
                <a:cubicBezTo>
                  <a:pt x="5" y="4"/>
                  <a:pt x="5" y="4"/>
                  <a:pt x="5" y="4"/>
                </a:cubicBezTo>
                <a:cubicBezTo>
                  <a:pt x="0" y="3"/>
                  <a:pt x="0" y="3"/>
                  <a:pt x="0" y="3"/>
                </a:cubicBezTo>
                <a:lnTo>
                  <a:pt x="2" y="1"/>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1" name="Freeform 1318"/>
          <p:cNvSpPr>
            <a:spLocks/>
          </p:cNvSpPr>
          <p:nvPr/>
        </p:nvSpPr>
        <p:spPr bwMode="auto">
          <a:xfrm>
            <a:off x="2628188" y="3680769"/>
            <a:ext cx="159610" cy="44336"/>
          </a:xfrm>
          <a:custGeom>
            <a:avLst/>
            <a:gdLst>
              <a:gd name="T0" fmla="*/ 24 w 132"/>
              <a:gd name="T1" fmla="*/ 0 h 36"/>
              <a:gd name="T2" fmla="*/ 24 w 132"/>
              <a:gd name="T3" fmla="*/ 12 h 36"/>
              <a:gd name="T4" fmla="*/ 0 w 132"/>
              <a:gd name="T5" fmla="*/ 18 h 36"/>
              <a:gd name="T6" fmla="*/ 30 w 132"/>
              <a:gd name="T7" fmla="*/ 30 h 36"/>
              <a:gd name="T8" fmla="*/ 42 w 132"/>
              <a:gd name="T9" fmla="*/ 36 h 36"/>
              <a:gd name="T10" fmla="*/ 66 w 132"/>
              <a:gd name="T11" fmla="*/ 36 h 36"/>
              <a:gd name="T12" fmla="*/ 84 w 132"/>
              <a:gd name="T13" fmla="*/ 24 h 36"/>
              <a:gd name="T14" fmla="*/ 132 w 132"/>
              <a:gd name="T15" fmla="*/ 30 h 36"/>
              <a:gd name="T16" fmla="*/ 108 w 132"/>
              <a:gd name="T17" fmla="*/ 18 h 36"/>
              <a:gd name="T18" fmla="*/ 72 w 132"/>
              <a:gd name="T19" fmla="*/ 0 h 36"/>
              <a:gd name="T20" fmla="*/ 24 w 132"/>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2"/>
              <a:gd name="T34" fmla="*/ 0 h 36"/>
              <a:gd name="T35" fmla="*/ 132 w 132"/>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2" h="36">
                <a:moveTo>
                  <a:pt x="24" y="0"/>
                </a:moveTo>
                <a:lnTo>
                  <a:pt x="24" y="12"/>
                </a:lnTo>
                <a:lnTo>
                  <a:pt x="0" y="18"/>
                </a:lnTo>
                <a:lnTo>
                  <a:pt x="30" y="30"/>
                </a:lnTo>
                <a:lnTo>
                  <a:pt x="42" y="36"/>
                </a:lnTo>
                <a:lnTo>
                  <a:pt x="66" y="36"/>
                </a:lnTo>
                <a:lnTo>
                  <a:pt x="84" y="24"/>
                </a:lnTo>
                <a:lnTo>
                  <a:pt x="132" y="30"/>
                </a:lnTo>
                <a:lnTo>
                  <a:pt x="108" y="18"/>
                </a:lnTo>
                <a:lnTo>
                  <a:pt x="72" y="0"/>
                </a:lnTo>
                <a:lnTo>
                  <a:pt x="24" y="0"/>
                </a:lnTo>
                <a:close/>
              </a:path>
            </a:pathLst>
          </a:custGeom>
          <a:solidFill>
            <a:schemeClr val="bg1">
              <a:lumMod val="85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2" name="Freeform 1319"/>
          <p:cNvSpPr>
            <a:spLocks/>
          </p:cNvSpPr>
          <p:nvPr/>
        </p:nvSpPr>
        <p:spPr bwMode="auto">
          <a:xfrm>
            <a:off x="4716417" y="3176816"/>
            <a:ext cx="72415" cy="42859"/>
          </a:xfrm>
          <a:custGeom>
            <a:avLst/>
            <a:gdLst>
              <a:gd name="T0" fmla="*/ 0 w 60"/>
              <a:gd name="T1" fmla="*/ 12 h 36"/>
              <a:gd name="T2" fmla="*/ 36 w 60"/>
              <a:gd name="T3" fmla="*/ 0 h 36"/>
              <a:gd name="T4" fmla="*/ 60 w 60"/>
              <a:gd name="T5" fmla="*/ 6 h 36"/>
              <a:gd name="T6" fmla="*/ 60 w 60"/>
              <a:gd name="T7" fmla="*/ 18 h 36"/>
              <a:gd name="T8" fmla="*/ 54 w 60"/>
              <a:gd name="T9" fmla="*/ 36 h 36"/>
              <a:gd name="T10" fmla="*/ 30 w 60"/>
              <a:gd name="T11" fmla="*/ 24 h 36"/>
              <a:gd name="T12" fmla="*/ 0 w 60"/>
              <a:gd name="T13" fmla="*/ 12 h 36"/>
              <a:gd name="T14" fmla="*/ 0 60000 65536"/>
              <a:gd name="T15" fmla="*/ 0 60000 65536"/>
              <a:gd name="T16" fmla="*/ 0 60000 65536"/>
              <a:gd name="T17" fmla="*/ 0 60000 65536"/>
              <a:gd name="T18" fmla="*/ 0 60000 65536"/>
              <a:gd name="T19" fmla="*/ 0 60000 65536"/>
              <a:gd name="T20" fmla="*/ 0 60000 65536"/>
              <a:gd name="T21" fmla="*/ 0 w 60"/>
              <a:gd name="T22" fmla="*/ 0 h 36"/>
              <a:gd name="T23" fmla="*/ 60 w 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36">
                <a:moveTo>
                  <a:pt x="0" y="12"/>
                </a:moveTo>
                <a:lnTo>
                  <a:pt x="36" y="0"/>
                </a:lnTo>
                <a:lnTo>
                  <a:pt x="60" y="6"/>
                </a:lnTo>
                <a:lnTo>
                  <a:pt x="60" y="18"/>
                </a:lnTo>
                <a:lnTo>
                  <a:pt x="54" y="36"/>
                </a:lnTo>
                <a:lnTo>
                  <a:pt x="30" y="24"/>
                </a:lnTo>
                <a:lnTo>
                  <a:pt x="0" y="12"/>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43" name="Freeform 1320"/>
          <p:cNvSpPr>
            <a:spLocks/>
          </p:cNvSpPr>
          <p:nvPr/>
        </p:nvSpPr>
        <p:spPr bwMode="auto">
          <a:xfrm>
            <a:off x="4635134" y="3095533"/>
            <a:ext cx="29557" cy="57636"/>
          </a:xfrm>
          <a:custGeom>
            <a:avLst/>
            <a:gdLst>
              <a:gd name="T0" fmla="*/ 0 w 24"/>
              <a:gd name="T1" fmla="*/ 48 h 48"/>
              <a:gd name="T2" fmla="*/ 6 w 24"/>
              <a:gd name="T3" fmla="*/ 6 h 48"/>
              <a:gd name="T4" fmla="*/ 18 w 24"/>
              <a:gd name="T5" fmla="*/ 0 h 48"/>
              <a:gd name="T6" fmla="*/ 24 w 24"/>
              <a:gd name="T7" fmla="*/ 24 h 48"/>
              <a:gd name="T8" fmla="*/ 24 w 24"/>
              <a:gd name="T9" fmla="*/ 48 h 48"/>
              <a:gd name="T10" fmla="*/ 0 w 24"/>
              <a:gd name="T11" fmla="*/ 48 h 48"/>
              <a:gd name="T12" fmla="*/ 0 60000 65536"/>
              <a:gd name="T13" fmla="*/ 0 60000 65536"/>
              <a:gd name="T14" fmla="*/ 0 60000 65536"/>
              <a:gd name="T15" fmla="*/ 0 60000 65536"/>
              <a:gd name="T16" fmla="*/ 0 60000 65536"/>
              <a:gd name="T17" fmla="*/ 0 60000 65536"/>
              <a:gd name="T18" fmla="*/ 0 w 24"/>
              <a:gd name="T19" fmla="*/ 0 h 48"/>
              <a:gd name="T20" fmla="*/ 24 w 24"/>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24" h="48">
                <a:moveTo>
                  <a:pt x="0" y="48"/>
                </a:moveTo>
                <a:lnTo>
                  <a:pt x="6" y="6"/>
                </a:lnTo>
                <a:lnTo>
                  <a:pt x="18" y="0"/>
                </a:lnTo>
                <a:lnTo>
                  <a:pt x="24" y="24"/>
                </a:lnTo>
                <a:lnTo>
                  <a:pt x="24" y="48"/>
                </a:lnTo>
                <a:lnTo>
                  <a:pt x="0" y="48"/>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44" name="Freeform 1321"/>
          <p:cNvSpPr>
            <a:spLocks/>
          </p:cNvSpPr>
          <p:nvPr/>
        </p:nvSpPr>
        <p:spPr bwMode="auto">
          <a:xfrm>
            <a:off x="4627745" y="3036419"/>
            <a:ext cx="36946" cy="44336"/>
          </a:xfrm>
          <a:custGeom>
            <a:avLst/>
            <a:gdLst>
              <a:gd name="T0" fmla="*/ 0 w 30"/>
              <a:gd name="T1" fmla="*/ 12 h 37"/>
              <a:gd name="T2" fmla="*/ 24 w 30"/>
              <a:gd name="T3" fmla="*/ 0 h 37"/>
              <a:gd name="T4" fmla="*/ 30 w 30"/>
              <a:gd name="T5" fmla="*/ 24 h 37"/>
              <a:gd name="T6" fmla="*/ 24 w 30"/>
              <a:gd name="T7" fmla="*/ 37 h 37"/>
              <a:gd name="T8" fmla="*/ 0 w 30"/>
              <a:gd name="T9" fmla="*/ 12 h 37"/>
              <a:gd name="T10" fmla="*/ 0 60000 65536"/>
              <a:gd name="T11" fmla="*/ 0 60000 65536"/>
              <a:gd name="T12" fmla="*/ 0 60000 65536"/>
              <a:gd name="T13" fmla="*/ 0 60000 65536"/>
              <a:gd name="T14" fmla="*/ 0 60000 65536"/>
              <a:gd name="T15" fmla="*/ 0 w 30"/>
              <a:gd name="T16" fmla="*/ 0 h 37"/>
              <a:gd name="T17" fmla="*/ 30 w 30"/>
              <a:gd name="T18" fmla="*/ 37 h 37"/>
            </a:gdLst>
            <a:ahLst/>
            <a:cxnLst>
              <a:cxn ang="T10">
                <a:pos x="T0" y="T1"/>
              </a:cxn>
              <a:cxn ang="T11">
                <a:pos x="T2" y="T3"/>
              </a:cxn>
              <a:cxn ang="T12">
                <a:pos x="T4" y="T5"/>
              </a:cxn>
              <a:cxn ang="T13">
                <a:pos x="T6" y="T7"/>
              </a:cxn>
              <a:cxn ang="T14">
                <a:pos x="T8" y="T9"/>
              </a:cxn>
            </a:cxnLst>
            <a:rect l="T15" t="T16" r="T17" b="T18"/>
            <a:pathLst>
              <a:path w="30" h="37">
                <a:moveTo>
                  <a:pt x="0" y="12"/>
                </a:moveTo>
                <a:lnTo>
                  <a:pt x="24" y="0"/>
                </a:lnTo>
                <a:lnTo>
                  <a:pt x="30" y="24"/>
                </a:lnTo>
                <a:lnTo>
                  <a:pt x="24" y="37"/>
                </a:lnTo>
                <a:lnTo>
                  <a:pt x="0" y="12"/>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45" name="Freeform 1322"/>
          <p:cNvSpPr>
            <a:spLocks/>
          </p:cNvSpPr>
          <p:nvPr/>
        </p:nvSpPr>
        <p:spPr bwMode="auto">
          <a:xfrm>
            <a:off x="5388847" y="3212284"/>
            <a:ext cx="36947" cy="7390"/>
          </a:xfrm>
          <a:custGeom>
            <a:avLst/>
            <a:gdLst>
              <a:gd name="T0" fmla="*/ 24 w 30"/>
              <a:gd name="T1" fmla="*/ 0 h 6"/>
              <a:gd name="T2" fmla="*/ 30 w 30"/>
              <a:gd name="T3" fmla="*/ 0 h 6"/>
              <a:gd name="T4" fmla="*/ 0 w 30"/>
              <a:gd name="T5" fmla="*/ 6 h 6"/>
              <a:gd name="T6" fmla="*/ 24 w 30"/>
              <a:gd name="T7" fmla="*/ 0 h 6"/>
              <a:gd name="T8" fmla="*/ 0 60000 65536"/>
              <a:gd name="T9" fmla="*/ 0 60000 65536"/>
              <a:gd name="T10" fmla="*/ 0 60000 65536"/>
              <a:gd name="T11" fmla="*/ 0 60000 65536"/>
              <a:gd name="T12" fmla="*/ 0 w 30"/>
              <a:gd name="T13" fmla="*/ 0 h 6"/>
              <a:gd name="T14" fmla="*/ 30 w 30"/>
              <a:gd name="T15" fmla="*/ 6 h 6"/>
            </a:gdLst>
            <a:ahLst/>
            <a:cxnLst>
              <a:cxn ang="T8">
                <a:pos x="T0" y="T1"/>
              </a:cxn>
              <a:cxn ang="T9">
                <a:pos x="T2" y="T3"/>
              </a:cxn>
              <a:cxn ang="T10">
                <a:pos x="T4" y="T5"/>
              </a:cxn>
              <a:cxn ang="T11">
                <a:pos x="T6" y="T7"/>
              </a:cxn>
            </a:cxnLst>
            <a:rect l="T12" t="T13" r="T14" b="T15"/>
            <a:pathLst>
              <a:path w="30" h="6">
                <a:moveTo>
                  <a:pt x="24" y="0"/>
                </a:moveTo>
                <a:lnTo>
                  <a:pt x="30" y="0"/>
                </a:lnTo>
                <a:lnTo>
                  <a:pt x="0" y="6"/>
                </a:lnTo>
                <a:lnTo>
                  <a:pt x="24" y="0"/>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46" name="Rectangle 1323"/>
          <p:cNvSpPr>
            <a:spLocks noChangeArrowheads="1"/>
          </p:cNvSpPr>
          <p:nvPr/>
        </p:nvSpPr>
        <p:spPr bwMode="auto">
          <a:xfrm>
            <a:off x="5258794" y="3428053"/>
            <a:ext cx="0" cy="2956"/>
          </a:xfrm>
          <a:prstGeom prst="rect">
            <a:avLst/>
          </a:prstGeom>
          <a:solidFill>
            <a:sysClr val="window" lastClr="FFFFFF">
              <a:lumMod val="85000"/>
            </a:sysClr>
          </a:solidFill>
          <a:ln w="9525">
            <a:solidFill>
              <a:sysClr val="window" lastClr="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7" name="Freeform 1324"/>
          <p:cNvSpPr>
            <a:spLocks/>
          </p:cNvSpPr>
          <p:nvPr/>
        </p:nvSpPr>
        <p:spPr bwMode="auto">
          <a:xfrm>
            <a:off x="5044504" y="3073365"/>
            <a:ext cx="431538" cy="167000"/>
          </a:xfrm>
          <a:custGeom>
            <a:avLst/>
            <a:gdLst>
              <a:gd name="T0" fmla="*/ 34 w 59"/>
              <a:gd name="T1" fmla="*/ 20 h 23"/>
              <a:gd name="T2" fmla="*/ 36 w 59"/>
              <a:gd name="T3" fmla="*/ 21 h 23"/>
              <a:gd name="T4" fmla="*/ 47 w 59"/>
              <a:gd name="T5" fmla="*/ 20 h 23"/>
              <a:gd name="T6" fmla="*/ 52 w 59"/>
              <a:gd name="T7" fmla="*/ 19 h 23"/>
              <a:gd name="T8" fmla="*/ 57 w 59"/>
              <a:gd name="T9" fmla="*/ 18 h 23"/>
              <a:gd name="T10" fmla="*/ 59 w 59"/>
              <a:gd name="T11" fmla="*/ 19 h 23"/>
              <a:gd name="T12" fmla="*/ 58 w 59"/>
              <a:gd name="T13" fmla="*/ 16 h 23"/>
              <a:gd name="T14" fmla="*/ 58 w 59"/>
              <a:gd name="T15" fmla="*/ 9 h 23"/>
              <a:gd name="T16" fmla="*/ 59 w 59"/>
              <a:gd name="T17" fmla="*/ 8 h 23"/>
              <a:gd name="T18" fmla="*/ 55 w 59"/>
              <a:gd name="T19" fmla="*/ 3 h 23"/>
              <a:gd name="T20" fmla="*/ 53 w 59"/>
              <a:gd name="T21" fmla="*/ 1 h 23"/>
              <a:gd name="T22" fmla="*/ 50 w 59"/>
              <a:gd name="T23" fmla="*/ 1 h 23"/>
              <a:gd name="T24" fmla="*/ 49 w 59"/>
              <a:gd name="T25" fmla="*/ 0 h 23"/>
              <a:gd name="T26" fmla="*/ 49 w 59"/>
              <a:gd name="T27" fmla="*/ 0 h 23"/>
              <a:gd name="T28" fmla="*/ 45 w 59"/>
              <a:gd name="T29" fmla="*/ 3 h 23"/>
              <a:gd name="T30" fmla="*/ 40 w 59"/>
              <a:gd name="T31" fmla="*/ 3 h 23"/>
              <a:gd name="T32" fmla="*/ 39 w 59"/>
              <a:gd name="T33" fmla="*/ 3 h 23"/>
              <a:gd name="T34" fmla="*/ 39 w 59"/>
              <a:gd name="T35" fmla="*/ 3 h 23"/>
              <a:gd name="T36" fmla="*/ 35 w 59"/>
              <a:gd name="T37" fmla="*/ 1 h 23"/>
              <a:gd name="T38" fmla="*/ 32 w 59"/>
              <a:gd name="T39" fmla="*/ 0 h 23"/>
              <a:gd name="T40" fmla="*/ 24 w 59"/>
              <a:gd name="T41" fmla="*/ 0 h 23"/>
              <a:gd name="T42" fmla="*/ 22 w 59"/>
              <a:gd name="T43" fmla="*/ 0 h 23"/>
              <a:gd name="T44" fmla="*/ 19 w 59"/>
              <a:gd name="T45" fmla="*/ 1 h 23"/>
              <a:gd name="T46" fmla="*/ 17 w 59"/>
              <a:gd name="T47" fmla="*/ 3 h 23"/>
              <a:gd name="T48" fmla="*/ 12 w 59"/>
              <a:gd name="T49" fmla="*/ 4 h 23"/>
              <a:gd name="T50" fmla="*/ 11 w 59"/>
              <a:gd name="T51" fmla="*/ 3 h 23"/>
              <a:gd name="T52" fmla="*/ 10 w 59"/>
              <a:gd name="T53" fmla="*/ 3 h 23"/>
              <a:gd name="T54" fmla="*/ 8 w 59"/>
              <a:gd name="T55" fmla="*/ 6 h 23"/>
              <a:gd name="T56" fmla="*/ 4 w 59"/>
              <a:gd name="T57" fmla="*/ 6 h 23"/>
              <a:gd name="T58" fmla="*/ 0 w 59"/>
              <a:gd name="T59" fmla="*/ 9 h 23"/>
              <a:gd name="T60" fmla="*/ 2 w 59"/>
              <a:gd name="T61" fmla="*/ 12 h 23"/>
              <a:gd name="T62" fmla="*/ 4 w 59"/>
              <a:gd name="T63" fmla="*/ 17 h 23"/>
              <a:gd name="T64" fmla="*/ 6 w 59"/>
              <a:gd name="T65" fmla="*/ 20 h 23"/>
              <a:gd name="T66" fmla="*/ 15 w 59"/>
              <a:gd name="T67" fmla="*/ 21 h 23"/>
              <a:gd name="T68" fmla="*/ 16 w 59"/>
              <a:gd name="T69" fmla="*/ 21 h 23"/>
              <a:gd name="T70" fmla="*/ 23 w 59"/>
              <a:gd name="T71" fmla="*/ 23 h 23"/>
              <a:gd name="T72" fmla="*/ 27 w 59"/>
              <a:gd name="T73" fmla="*/ 21 h 23"/>
              <a:gd name="T74" fmla="*/ 31 w 59"/>
              <a:gd name="T75" fmla="*/ 23 h 23"/>
              <a:gd name="T76" fmla="*/ 31 w 59"/>
              <a:gd name="T77" fmla="*/ 23 h 23"/>
              <a:gd name="T78" fmla="*/ 31 w 59"/>
              <a:gd name="T79" fmla="*/ 23 h 23"/>
              <a:gd name="T80" fmla="*/ 34 w 59"/>
              <a:gd name="T81" fmla="*/ 20 h 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9"/>
              <a:gd name="T124" fmla="*/ 0 h 23"/>
              <a:gd name="T125" fmla="*/ 59 w 59"/>
              <a:gd name="T126" fmla="*/ 23 h 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9" h="23">
                <a:moveTo>
                  <a:pt x="34" y="20"/>
                </a:moveTo>
                <a:cubicBezTo>
                  <a:pt x="36" y="21"/>
                  <a:pt x="36" y="21"/>
                  <a:pt x="36" y="21"/>
                </a:cubicBezTo>
                <a:cubicBezTo>
                  <a:pt x="47" y="20"/>
                  <a:pt x="47" y="20"/>
                  <a:pt x="47" y="20"/>
                </a:cubicBezTo>
                <a:cubicBezTo>
                  <a:pt x="52" y="19"/>
                  <a:pt x="52" y="19"/>
                  <a:pt x="52" y="19"/>
                </a:cubicBezTo>
                <a:cubicBezTo>
                  <a:pt x="57" y="18"/>
                  <a:pt x="57" y="18"/>
                  <a:pt x="57" y="18"/>
                </a:cubicBezTo>
                <a:cubicBezTo>
                  <a:pt x="59" y="19"/>
                  <a:pt x="59" y="19"/>
                  <a:pt x="59" y="19"/>
                </a:cubicBezTo>
                <a:cubicBezTo>
                  <a:pt x="59" y="19"/>
                  <a:pt x="58" y="16"/>
                  <a:pt x="58" y="16"/>
                </a:cubicBezTo>
                <a:cubicBezTo>
                  <a:pt x="58" y="15"/>
                  <a:pt x="58" y="9"/>
                  <a:pt x="58" y="9"/>
                </a:cubicBezTo>
                <a:cubicBezTo>
                  <a:pt x="59" y="8"/>
                  <a:pt x="59" y="8"/>
                  <a:pt x="59" y="8"/>
                </a:cubicBezTo>
                <a:cubicBezTo>
                  <a:pt x="55" y="3"/>
                  <a:pt x="55" y="3"/>
                  <a:pt x="55" y="3"/>
                </a:cubicBezTo>
                <a:cubicBezTo>
                  <a:pt x="53" y="1"/>
                  <a:pt x="53" y="1"/>
                  <a:pt x="53" y="1"/>
                </a:cubicBezTo>
                <a:cubicBezTo>
                  <a:pt x="50" y="1"/>
                  <a:pt x="50" y="1"/>
                  <a:pt x="50" y="1"/>
                </a:cubicBezTo>
                <a:cubicBezTo>
                  <a:pt x="49" y="0"/>
                  <a:pt x="49" y="0"/>
                  <a:pt x="49" y="0"/>
                </a:cubicBezTo>
                <a:cubicBezTo>
                  <a:pt x="49" y="0"/>
                  <a:pt x="49" y="0"/>
                  <a:pt x="49" y="0"/>
                </a:cubicBezTo>
                <a:cubicBezTo>
                  <a:pt x="45" y="3"/>
                  <a:pt x="45" y="3"/>
                  <a:pt x="45" y="3"/>
                </a:cubicBezTo>
                <a:cubicBezTo>
                  <a:pt x="40" y="3"/>
                  <a:pt x="40" y="3"/>
                  <a:pt x="40" y="3"/>
                </a:cubicBezTo>
                <a:cubicBezTo>
                  <a:pt x="39" y="3"/>
                  <a:pt x="39" y="3"/>
                  <a:pt x="39" y="3"/>
                </a:cubicBezTo>
                <a:cubicBezTo>
                  <a:pt x="39" y="3"/>
                  <a:pt x="39" y="3"/>
                  <a:pt x="39" y="3"/>
                </a:cubicBezTo>
                <a:cubicBezTo>
                  <a:pt x="35" y="1"/>
                  <a:pt x="35" y="1"/>
                  <a:pt x="35" y="1"/>
                </a:cubicBezTo>
                <a:cubicBezTo>
                  <a:pt x="32" y="0"/>
                  <a:pt x="32" y="0"/>
                  <a:pt x="32" y="0"/>
                </a:cubicBezTo>
                <a:cubicBezTo>
                  <a:pt x="24" y="0"/>
                  <a:pt x="24" y="0"/>
                  <a:pt x="24" y="0"/>
                </a:cubicBezTo>
                <a:cubicBezTo>
                  <a:pt x="22" y="0"/>
                  <a:pt x="22" y="0"/>
                  <a:pt x="22" y="0"/>
                </a:cubicBezTo>
                <a:cubicBezTo>
                  <a:pt x="19" y="1"/>
                  <a:pt x="19" y="1"/>
                  <a:pt x="19" y="1"/>
                </a:cubicBezTo>
                <a:cubicBezTo>
                  <a:pt x="17" y="3"/>
                  <a:pt x="17" y="3"/>
                  <a:pt x="17" y="3"/>
                </a:cubicBezTo>
                <a:cubicBezTo>
                  <a:pt x="12" y="4"/>
                  <a:pt x="12" y="4"/>
                  <a:pt x="12" y="4"/>
                </a:cubicBezTo>
                <a:cubicBezTo>
                  <a:pt x="11" y="3"/>
                  <a:pt x="11" y="3"/>
                  <a:pt x="11" y="3"/>
                </a:cubicBezTo>
                <a:cubicBezTo>
                  <a:pt x="10" y="3"/>
                  <a:pt x="10" y="3"/>
                  <a:pt x="10" y="3"/>
                </a:cubicBezTo>
                <a:cubicBezTo>
                  <a:pt x="8" y="6"/>
                  <a:pt x="8" y="6"/>
                  <a:pt x="8" y="6"/>
                </a:cubicBezTo>
                <a:cubicBezTo>
                  <a:pt x="4" y="6"/>
                  <a:pt x="4" y="6"/>
                  <a:pt x="4" y="6"/>
                </a:cubicBezTo>
                <a:cubicBezTo>
                  <a:pt x="0" y="9"/>
                  <a:pt x="0" y="9"/>
                  <a:pt x="0" y="9"/>
                </a:cubicBezTo>
                <a:cubicBezTo>
                  <a:pt x="2" y="12"/>
                  <a:pt x="2" y="12"/>
                  <a:pt x="2" y="12"/>
                </a:cubicBezTo>
                <a:cubicBezTo>
                  <a:pt x="4" y="17"/>
                  <a:pt x="4" y="17"/>
                  <a:pt x="4" y="17"/>
                </a:cubicBezTo>
                <a:cubicBezTo>
                  <a:pt x="6" y="20"/>
                  <a:pt x="6" y="20"/>
                  <a:pt x="6" y="20"/>
                </a:cubicBezTo>
                <a:cubicBezTo>
                  <a:pt x="15" y="21"/>
                  <a:pt x="15" y="21"/>
                  <a:pt x="15" y="21"/>
                </a:cubicBezTo>
                <a:cubicBezTo>
                  <a:pt x="16" y="21"/>
                  <a:pt x="16" y="21"/>
                  <a:pt x="16" y="21"/>
                </a:cubicBezTo>
                <a:cubicBezTo>
                  <a:pt x="23" y="23"/>
                  <a:pt x="23" y="23"/>
                  <a:pt x="23" y="23"/>
                </a:cubicBezTo>
                <a:cubicBezTo>
                  <a:pt x="27" y="21"/>
                  <a:pt x="27" y="21"/>
                  <a:pt x="27" y="21"/>
                </a:cubicBezTo>
                <a:cubicBezTo>
                  <a:pt x="31" y="23"/>
                  <a:pt x="31" y="23"/>
                  <a:pt x="31" y="23"/>
                </a:cubicBezTo>
                <a:cubicBezTo>
                  <a:pt x="31" y="23"/>
                  <a:pt x="31" y="23"/>
                  <a:pt x="31" y="23"/>
                </a:cubicBezTo>
                <a:cubicBezTo>
                  <a:pt x="31" y="23"/>
                  <a:pt x="31" y="23"/>
                  <a:pt x="31" y="23"/>
                </a:cubicBezTo>
                <a:lnTo>
                  <a:pt x="34" y="20"/>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48" name="Freeform 1325"/>
          <p:cNvSpPr>
            <a:spLocks/>
          </p:cNvSpPr>
          <p:nvPr/>
        </p:nvSpPr>
        <p:spPr bwMode="auto">
          <a:xfrm>
            <a:off x="5248450" y="3212284"/>
            <a:ext cx="168477" cy="135964"/>
          </a:xfrm>
          <a:custGeom>
            <a:avLst/>
            <a:gdLst>
              <a:gd name="T0" fmla="*/ 25 w 139"/>
              <a:gd name="T1" fmla="*/ 114 h 114"/>
              <a:gd name="T2" fmla="*/ 61 w 139"/>
              <a:gd name="T3" fmla="*/ 96 h 114"/>
              <a:gd name="T4" fmla="*/ 73 w 139"/>
              <a:gd name="T5" fmla="*/ 90 h 114"/>
              <a:gd name="T6" fmla="*/ 115 w 139"/>
              <a:gd name="T7" fmla="*/ 66 h 114"/>
              <a:gd name="T8" fmla="*/ 127 w 139"/>
              <a:gd name="T9" fmla="*/ 24 h 114"/>
              <a:gd name="T10" fmla="*/ 139 w 139"/>
              <a:gd name="T11" fmla="*/ 6 h 114"/>
              <a:gd name="T12" fmla="*/ 139 w 139"/>
              <a:gd name="T13" fmla="*/ 0 h 114"/>
              <a:gd name="T14" fmla="*/ 115 w 139"/>
              <a:gd name="T15" fmla="*/ 6 h 114"/>
              <a:gd name="T16" fmla="*/ 49 w 139"/>
              <a:gd name="T17" fmla="*/ 12 h 114"/>
              <a:gd name="T18" fmla="*/ 37 w 139"/>
              <a:gd name="T19" fmla="*/ 6 h 114"/>
              <a:gd name="T20" fmla="*/ 19 w 139"/>
              <a:gd name="T21" fmla="*/ 24 h 114"/>
              <a:gd name="T22" fmla="*/ 19 w 139"/>
              <a:gd name="T23" fmla="*/ 24 h 114"/>
              <a:gd name="T24" fmla="*/ 25 w 139"/>
              <a:gd name="T25" fmla="*/ 48 h 114"/>
              <a:gd name="T26" fmla="*/ 0 w 139"/>
              <a:gd name="T27" fmla="*/ 102 h 114"/>
              <a:gd name="T28" fmla="*/ 13 w 139"/>
              <a:gd name="T29" fmla="*/ 102 h 114"/>
              <a:gd name="T30" fmla="*/ 25 w 139"/>
              <a:gd name="T31" fmla="*/ 114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9"/>
              <a:gd name="T49" fmla="*/ 0 h 114"/>
              <a:gd name="T50" fmla="*/ 139 w 139"/>
              <a:gd name="T51" fmla="*/ 114 h 1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9" h="114">
                <a:moveTo>
                  <a:pt x="25" y="114"/>
                </a:moveTo>
                <a:lnTo>
                  <a:pt x="61" y="96"/>
                </a:lnTo>
                <a:lnTo>
                  <a:pt x="73" y="90"/>
                </a:lnTo>
                <a:lnTo>
                  <a:pt x="115" y="66"/>
                </a:lnTo>
                <a:lnTo>
                  <a:pt x="127" y="24"/>
                </a:lnTo>
                <a:lnTo>
                  <a:pt x="139" y="6"/>
                </a:lnTo>
                <a:lnTo>
                  <a:pt x="139" y="0"/>
                </a:lnTo>
                <a:lnTo>
                  <a:pt x="115" y="6"/>
                </a:lnTo>
                <a:lnTo>
                  <a:pt x="49" y="12"/>
                </a:lnTo>
                <a:lnTo>
                  <a:pt x="37" y="6"/>
                </a:lnTo>
                <a:lnTo>
                  <a:pt x="19" y="24"/>
                </a:lnTo>
                <a:lnTo>
                  <a:pt x="25" y="48"/>
                </a:lnTo>
                <a:lnTo>
                  <a:pt x="0" y="102"/>
                </a:lnTo>
                <a:lnTo>
                  <a:pt x="13" y="102"/>
                </a:lnTo>
                <a:lnTo>
                  <a:pt x="25" y="114"/>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9" name="Freeform 1326"/>
          <p:cNvSpPr>
            <a:spLocks/>
          </p:cNvSpPr>
          <p:nvPr/>
        </p:nvSpPr>
        <p:spPr bwMode="auto">
          <a:xfrm>
            <a:off x="5226281" y="3320169"/>
            <a:ext cx="118229" cy="107884"/>
          </a:xfrm>
          <a:custGeom>
            <a:avLst/>
            <a:gdLst>
              <a:gd name="T0" fmla="*/ 91 w 97"/>
              <a:gd name="T1" fmla="*/ 24 h 90"/>
              <a:gd name="T2" fmla="*/ 91 w 97"/>
              <a:gd name="T3" fmla="*/ 0 h 90"/>
              <a:gd name="T4" fmla="*/ 79 w 97"/>
              <a:gd name="T5" fmla="*/ 6 h 90"/>
              <a:gd name="T6" fmla="*/ 43 w 97"/>
              <a:gd name="T7" fmla="*/ 24 h 90"/>
              <a:gd name="T8" fmla="*/ 31 w 97"/>
              <a:gd name="T9" fmla="*/ 12 h 90"/>
              <a:gd name="T10" fmla="*/ 18 w 97"/>
              <a:gd name="T11" fmla="*/ 12 h 90"/>
              <a:gd name="T12" fmla="*/ 12 w 97"/>
              <a:gd name="T13" fmla="*/ 18 h 90"/>
              <a:gd name="T14" fmla="*/ 0 w 97"/>
              <a:gd name="T15" fmla="*/ 42 h 90"/>
              <a:gd name="T16" fmla="*/ 18 w 97"/>
              <a:gd name="T17" fmla="*/ 90 h 90"/>
              <a:gd name="T18" fmla="*/ 25 w 97"/>
              <a:gd name="T19" fmla="*/ 90 h 90"/>
              <a:gd name="T20" fmla="*/ 25 w 97"/>
              <a:gd name="T21" fmla="*/ 90 h 90"/>
              <a:gd name="T22" fmla="*/ 25 w 97"/>
              <a:gd name="T23" fmla="*/ 90 h 90"/>
              <a:gd name="T24" fmla="*/ 37 w 97"/>
              <a:gd name="T25" fmla="*/ 90 h 90"/>
              <a:gd name="T26" fmla="*/ 49 w 97"/>
              <a:gd name="T27" fmla="*/ 78 h 90"/>
              <a:gd name="T28" fmla="*/ 67 w 97"/>
              <a:gd name="T29" fmla="*/ 78 h 90"/>
              <a:gd name="T30" fmla="*/ 73 w 97"/>
              <a:gd name="T31" fmla="*/ 66 h 90"/>
              <a:gd name="T32" fmla="*/ 61 w 97"/>
              <a:gd name="T33" fmla="*/ 36 h 90"/>
              <a:gd name="T34" fmla="*/ 85 w 97"/>
              <a:gd name="T35" fmla="*/ 30 h 90"/>
              <a:gd name="T36" fmla="*/ 97 w 97"/>
              <a:gd name="T37" fmla="*/ 24 h 90"/>
              <a:gd name="T38" fmla="*/ 91 w 97"/>
              <a:gd name="T39" fmla="*/ 24 h 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7"/>
              <a:gd name="T61" fmla="*/ 0 h 90"/>
              <a:gd name="T62" fmla="*/ 97 w 97"/>
              <a:gd name="T63" fmla="*/ 90 h 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7" h="90">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0" name="Freeform 1327"/>
          <p:cNvSpPr>
            <a:spLocks/>
          </p:cNvSpPr>
          <p:nvPr/>
        </p:nvSpPr>
        <p:spPr bwMode="auto">
          <a:xfrm>
            <a:off x="5226281" y="3320169"/>
            <a:ext cx="118229" cy="107884"/>
          </a:xfrm>
          <a:custGeom>
            <a:avLst/>
            <a:gdLst>
              <a:gd name="T0" fmla="*/ 91 w 97"/>
              <a:gd name="T1" fmla="*/ 24 h 90"/>
              <a:gd name="T2" fmla="*/ 91 w 97"/>
              <a:gd name="T3" fmla="*/ 0 h 90"/>
              <a:gd name="T4" fmla="*/ 79 w 97"/>
              <a:gd name="T5" fmla="*/ 6 h 90"/>
              <a:gd name="T6" fmla="*/ 43 w 97"/>
              <a:gd name="T7" fmla="*/ 24 h 90"/>
              <a:gd name="T8" fmla="*/ 31 w 97"/>
              <a:gd name="T9" fmla="*/ 12 h 90"/>
              <a:gd name="T10" fmla="*/ 18 w 97"/>
              <a:gd name="T11" fmla="*/ 12 h 90"/>
              <a:gd name="T12" fmla="*/ 12 w 97"/>
              <a:gd name="T13" fmla="*/ 18 h 90"/>
              <a:gd name="T14" fmla="*/ 0 w 97"/>
              <a:gd name="T15" fmla="*/ 42 h 90"/>
              <a:gd name="T16" fmla="*/ 18 w 97"/>
              <a:gd name="T17" fmla="*/ 90 h 90"/>
              <a:gd name="T18" fmla="*/ 25 w 97"/>
              <a:gd name="T19" fmla="*/ 90 h 90"/>
              <a:gd name="T20" fmla="*/ 25 w 97"/>
              <a:gd name="T21" fmla="*/ 90 h 90"/>
              <a:gd name="T22" fmla="*/ 25 w 97"/>
              <a:gd name="T23" fmla="*/ 90 h 90"/>
              <a:gd name="T24" fmla="*/ 37 w 97"/>
              <a:gd name="T25" fmla="*/ 90 h 90"/>
              <a:gd name="T26" fmla="*/ 49 w 97"/>
              <a:gd name="T27" fmla="*/ 78 h 90"/>
              <a:gd name="T28" fmla="*/ 67 w 97"/>
              <a:gd name="T29" fmla="*/ 78 h 90"/>
              <a:gd name="T30" fmla="*/ 73 w 97"/>
              <a:gd name="T31" fmla="*/ 66 h 90"/>
              <a:gd name="T32" fmla="*/ 61 w 97"/>
              <a:gd name="T33" fmla="*/ 36 h 90"/>
              <a:gd name="T34" fmla="*/ 85 w 97"/>
              <a:gd name="T35" fmla="*/ 30 h 90"/>
              <a:gd name="T36" fmla="*/ 97 w 97"/>
              <a:gd name="T37" fmla="*/ 24 h 90"/>
              <a:gd name="T38" fmla="*/ 91 w 97"/>
              <a:gd name="T39" fmla="*/ 24 h 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7"/>
              <a:gd name="T61" fmla="*/ 0 h 90"/>
              <a:gd name="T62" fmla="*/ 97 w 97"/>
              <a:gd name="T63" fmla="*/ 90 h 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7" h="90">
                <a:moveTo>
                  <a:pt x="91" y="24"/>
                </a:moveTo>
                <a:lnTo>
                  <a:pt x="91" y="0"/>
                </a:lnTo>
                <a:lnTo>
                  <a:pt x="79" y="6"/>
                </a:lnTo>
                <a:lnTo>
                  <a:pt x="43" y="24"/>
                </a:lnTo>
                <a:lnTo>
                  <a:pt x="31" y="12"/>
                </a:lnTo>
                <a:lnTo>
                  <a:pt x="18" y="12"/>
                </a:lnTo>
                <a:lnTo>
                  <a:pt x="12" y="18"/>
                </a:lnTo>
                <a:lnTo>
                  <a:pt x="0" y="42"/>
                </a:lnTo>
                <a:lnTo>
                  <a:pt x="18" y="90"/>
                </a:lnTo>
                <a:lnTo>
                  <a:pt x="25" y="90"/>
                </a:lnTo>
                <a:lnTo>
                  <a:pt x="37" y="90"/>
                </a:lnTo>
                <a:lnTo>
                  <a:pt x="49" y="78"/>
                </a:lnTo>
                <a:lnTo>
                  <a:pt x="67" y="78"/>
                </a:lnTo>
                <a:lnTo>
                  <a:pt x="73" y="66"/>
                </a:lnTo>
                <a:lnTo>
                  <a:pt x="61" y="36"/>
                </a:lnTo>
                <a:lnTo>
                  <a:pt x="85" y="30"/>
                </a:lnTo>
                <a:lnTo>
                  <a:pt x="97" y="24"/>
                </a:lnTo>
                <a:lnTo>
                  <a:pt x="91" y="24"/>
                </a:lnTo>
              </a:path>
            </a:pathLst>
          </a:custGeom>
          <a:solidFill>
            <a:srgbClr val="00B050"/>
          </a:solidFill>
          <a:ln w="9525">
            <a:solidFill>
              <a:sysClr val="window" lastClr="FFFFFF"/>
            </a:solid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251" name="Freeform 1328"/>
          <p:cNvSpPr>
            <a:spLocks/>
          </p:cNvSpPr>
          <p:nvPr/>
        </p:nvSpPr>
        <p:spPr bwMode="auto">
          <a:xfrm>
            <a:off x="5635651" y="3524115"/>
            <a:ext cx="110840" cy="72415"/>
          </a:xfrm>
          <a:custGeom>
            <a:avLst/>
            <a:gdLst>
              <a:gd name="T0" fmla="*/ 18 w 90"/>
              <a:gd name="T1" fmla="*/ 48 h 60"/>
              <a:gd name="T2" fmla="*/ 66 w 90"/>
              <a:gd name="T3" fmla="*/ 60 h 60"/>
              <a:gd name="T4" fmla="*/ 78 w 90"/>
              <a:gd name="T5" fmla="*/ 30 h 60"/>
              <a:gd name="T6" fmla="*/ 90 w 90"/>
              <a:gd name="T7" fmla="*/ 24 h 60"/>
              <a:gd name="T8" fmla="*/ 84 w 90"/>
              <a:gd name="T9" fmla="*/ 0 h 60"/>
              <a:gd name="T10" fmla="*/ 30 w 90"/>
              <a:gd name="T11" fmla="*/ 18 h 60"/>
              <a:gd name="T12" fmla="*/ 6 w 90"/>
              <a:gd name="T13" fmla="*/ 6 h 60"/>
              <a:gd name="T14" fmla="*/ 0 w 90"/>
              <a:gd name="T15" fmla="*/ 24 h 60"/>
              <a:gd name="T16" fmla="*/ 18 w 90"/>
              <a:gd name="T17" fmla="*/ 48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0"/>
              <a:gd name="T29" fmla="*/ 90 w 9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0">
                <a:moveTo>
                  <a:pt x="18" y="48"/>
                </a:moveTo>
                <a:lnTo>
                  <a:pt x="66" y="60"/>
                </a:lnTo>
                <a:lnTo>
                  <a:pt x="78" y="30"/>
                </a:lnTo>
                <a:lnTo>
                  <a:pt x="90" y="24"/>
                </a:lnTo>
                <a:lnTo>
                  <a:pt x="84" y="0"/>
                </a:lnTo>
                <a:lnTo>
                  <a:pt x="30" y="18"/>
                </a:lnTo>
                <a:lnTo>
                  <a:pt x="6" y="6"/>
                </a:lnTo>
                <a:lnTo>
                  <a:pt x="0" y="24"/>
                </a:lnTo>
                <a:lnTo>
                  <a:pt x="18" y="48"/>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252" name="Freeform 1329"/>
          <p:cNvSpPr>
            <a:spLocks/>
          </p:cNvSpPr>
          <p:nvPr/>
        </p:nvSpPr>
        <p:spPr bwMode="auto">
          <a:xfrm>
            <a:off x="5651907" y="3552194"/>
            <a:ext cx="174388" cy="202468"/>
          </a:xfrm>
          <a:custGeom>
            <a:avLst/>
            <a:gdLst>
              <a:gd name="T0" fmla="*/ 9 w 24"/>
              <a:gd name="T1" fmla="*/ 6 h 28"/>
              <a:gd name="T2" fmla="*/ 10 w 24"/>
              <a:gd name="T3" fmla="*/ 6 h 28"/>
              <a:gd name="T4" fmla="*/ 9 w 24"/>
              <a:gd name="T5" fmla="*/ 13 h 28"/>
              <a:gd name="T6" fmla="*/ 4 w 24"/>
              <a:gd name="T7" fmla="*/ 17 h 28"/>
              <a:gd name="T8" fmla="*/ 0 w 24"/>
              <a:gd name="T9" fmla="*/ 18 h 28"/>
              <a:gd name="T10" fmla="*/ 1 w 24"/>
              <a:gd name="T11" fmla="*/ 21 h 28"/>
              <a:gd name="T12" fmla="*/ 4 w 24"/>
              <a:gd name="T13" fmla="*/ 28 h 28"/>
              <a:gd name="T14" fmla="*/ 11 w 24"/>
              <a:gd name="T15" fmla="*/ 23 h 28"/>
              <a:gd name="T16" fmla="*/ 17 w 24"/>
              <a:gd name="T17" fmla="*/ 15 h 28"/>
              <a:gd name="T18" fmla="*/ 20 w 24"/>
              <a:gd name="T19" fmla="*/ 11 h 28"/>
              <a:gd name="T20" fmla="*/ 24 w 24"/>
              <a:gd name="T21" fmla="*/ 7 h 28"/>
              <a:gd name="T22" fmla="*/ 16 w 24"/>
              <a:gd name="T23" fmla="*/ 1 h 28"/>
              <a:gd name="T24" fmla="*/ 13 w 24"/>
              <a:gd name="T25" fmla="*/ 0 h 28"/>
              <a:gd name="T26" fmla="*/ 13 w 24"/>
              <a:gd name="T27" fmla="*/ 0 h 28"/>
              <a:gd name="T28" fmla="*/ 11 w 24"/>
              <a:gd name="T29" fmla="*/ 1 h 28"/>
              <a:gd name="T30" fmla="*/ 9 w 24"/>
              <a:gd name="T31" fmla="*/ 6 h 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8"/>
              <a:gd name="T50" fmla="*/ 24 w 24"/>
              <a:gd name="T51" fmla="*/ 28 h 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8">
                <a:moveTo>
                  <a:pt x="9" y="6"/>
                </a:moveTo>
                <a:cubicBezTo>
                  <a:pt x="10" y="6"/>
                  <a:pt x="10" y="6"/>
                  <a:pt x="10" y="6"/>
                </a:cubicBezTo>
                <a:cubicBezTo>
                  <a:pt x="9" y="13"/>
                  <a:pt x="9" y="13"/>
                  <a:pt x="9" y="13"/>
                </a:cubicBezTo>
                <a:cubicBezTo>
                  <a:pt x="4" y="17"/>
                  <a:pt x="4" y="17"/>
                  <a:pt x="4" y="17"/>
                </a:cubicBezTo>
                <a:cubicBezTo>
                  <a:pt x="4" y="17"/>
                  <a:pt x="3" y="18"/>
                  <a:pt x="0" y="18"/>
                </a:cubicBezTo>
                <a:cubicBezTo>
                  <a:pt x="1" y="21"/>
                  <a:pt x="1" y="21"/>
                  <a:pt x="1" y="21"/>
                </a:cubicBezTo>
                <a:cubicBezTo>
                  <a:pt x="4" y="28"/>
                  <a:pt x="4" y="28"/>
                  <a:pt x="4" y="28"/>
                </a:cubicBezTo>
                <a:cubicBezTo>
                  <a:pt x="11" y="23"/>
                  <a:pt x="11" y="23"/>
                  <a:pt x="11" y="23"/>
                </a:cubicBezTo>
                <a:cubicBezTo>
                  <a:pt x="17" y="15"/>
                  <a:pt x="17" y="15"/>
                  <a:pt x="17" y="15"/>
                </a:cubicBezTo>
                <a:cubicBezTo>
                  <a:pt x="20" y="11"/>
                  <a:pt x="20" y="11"/>
                  <a:pt x="20" y="11"/>
                </a:cubicBezTo>
                <a:cubicBezTo>
                  <a:pt x="24" y="7"/>
                  <a:pt x="24" y="7"/>
                  <a:pt x="24" y="7"/>
                </a:cubicBezTo>
                <a:cubicBezTo>
                  <a:pt x="16" y="1"/>
                  <a:pt x="16" y="1"/>
                  <a:pt x="16" y="1"/>
                </a:cubicBezTo>
                <a:cubicBezTo>
                  <a:pt x="13" y="0"/>
                  <a:pt x="13" y="0"/>
                  <a:pt x="13" y="0"/>
                </a:cubicBezTo>
                <a:cubicBezTo>
                  <a:pt x="13" y="0"/>
                  <a:pt x="13" y="0"/>
                  <a:pt x="13" y="0"/>
                </a:cubicBezTo>
                <a:cubicBezTo>
                  <a:pt x="11" y="1"/>
                  <a:pt x="11" y="1"/>
                  <a:pt x="11" y="1"/>
                </a:cubicBezTo>
                <a:lnTo>
                  <a:pt x="9" y="6"/>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253" name="Freeform 1330"/>
          <p:cNvSpPr>
            <a:spLocks/>
          </p:cNvSpPr>
          <p:nvPr/>
        </p:nvSpPr>
        <p:spPr bwMode="auto">
          <a:xfrm>
            <a:off x="5433183" y="3682247"/>
            <a:ext cx="246805" cy="153698"/>
          </a:xfrm>
          <a:custGeom>
            <a:avLst/>
            <a:gdLst>
              <a:gd name="T0" fmla="*/ 30 w 34"/>
              <a:gd name="T1" fmla="*/ 0 h 21"/>
              <a:gd name="T2" fmla="*/ 18 w 34"/>
              <a:gd name="T3" fmla="*/ 4 h 21"/>
              <a:gd name="T4" fmla="*/ 14 w 34"/>
              <a:gd name="T5" fmla="*/ 7 h 21"/>
              <a:gd name="T6" fmla="*/ 3 w 34"/>
              <a:gd name="T7" fmla="*/ 7 h 21"/>
              <a:gd name="T8" fmla="*/ 0 w 34"/>
              <a:gd name="T9" fmla="*/ 8 h 21"/>
              <a:gd name="T10" fmla="*/ 1 w 34"/>
              <a:gd name="T11" fmla="*/ 12 h 21"/>
              <a:gd name="T12" fmla="*/ 5 w 34"/>
              <a:gd name="T13" fmla="*/ 21 h 21"/>
              <a:gd name="T14" fmla="*/ 12 w 34"/>
              <a:gd name="T15" fmla="*/ 19 h 21"/>
              <a:gd name="T16" fmla="*/ 15 w 34"/>
              <a:gd name="T17" fmla="*/ 19 h 21"/>
              <a:gd name="T18" fmla="*/ 19 w 34"/>
              <a:gd name="T19" fmla="*/ 15 h 21"/>
              <a:gd name="T20" fmla="*/ 25 w 34"/>
              <a:gd name="T21" fmla="*/ 13 h 21"/>
              <a:gd name="T22" fmla="*/ 34 w 34"/>
              <a:gd name="T23" fmla="*/ 10 h 21"/>
              <a:gd name="T24" fmla="*/ 31 w 34"/>
              <a:gd name="T25" fmla="*/ 3 h 21"/>
              <a:gd name="T26" fmla="*/ 30 w 34"/>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21"/>
              <a:gd name="T44" fmla="*/ 34 w 34"/>
              <a:gd name="T45" fmla="*/ 21 h 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21">
                <a:moveTo>
                  <a:pt x="30" y="0"/>
                </a:moveTo>
                <a:cubicBezTo>
                  <a:pt x="25" y="2"/>
                  <a:pt x="18" y="3"/>
                  <a:pt x="18" y="4"/>
                </a:cubicBezTo>
                <a:cubicBezTo>
                  <a:pt x="16" y="5"/>
                  <a:pt x="14" y="7"/>
                  <a:pt x="14" y="7"/>
                </a:cubicBezTo>
                <a:cubicBezTo>
                  <a:pt x="3" y="7"/>
                  <a:pt x="3" y="7"/>
                  <a:pt x="3" y="7"/>
                </a:cubicBezTo>
                <a:cubicBezTo>
                  <a:pt x="0" y="8"/>
                  <a:pt x="0" y="8"/>
                  <a:pt x="0" y="8"/>
                </a:cubicBezTo>
                <a:cubicBezTo>
                  <a:pt x="1" y="12"/>
                  <a:pt x="1" y="12"/>
                  <a:pt x="1" y="12"/>
                </a:cubicBezTo>
                <a:cubicBezTo>
                  <a:pt x="5" y="21"/>
                  <a:pt x="5" y="21"/>
                  <a:pt x="5" y="21"/>
                </a:cubicBezTo>
                <a:cubicBezTo>
                  <a:pt x="12" y="19"/>
                  <a:pt x="12" y="19"/>
                  <a:pt x="12" y="19"/>
                </a:cubicBezTo>
                <a:cubicBezTo>
                  <a:pt x="15" y="19"/>
                  <a:pt x="15" y="19"/>
                  <a:pt x="15" y="19"/>
                </a:cubicBezTo>
                <a:cubicBezTo>
                  <a:pt x="19" y="15"/>
                  <a:pt x="19" y="15"/>
                  <a:pt x="19" y="15"/>
                </a:cubicBezTo>
                <a:cubicBezTo>
                  <a:pt x="25" y="13"/>
                  <a:pt x="25" y="13"/>
                  <a:pt x="25" y="13"/>
                </a:cubicBezTo>
                <a:cubicBezTo>
                  <a:pt x="34" y="10"/>
                  <a:pt x="34" y="10"/>
                  <a:pt x="34" y="10"/>
                </a:cubicBezTo>
                <a:cubicBezTo>
                  <a:pt x="31" y="3"/>
                  <a:pt x="31" y="3"/>
                  <a:pt x="31" y="3"/>
                </a:cubicBezTo>
                <a:lnTo>
                  <a:pt x="30" y="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4" name="Freeform 1331"/>
          <p:cNvSpPr>
            <a:spLocks/>
          </p:cNvSpPr>
          <p:nvPr/>
        </p:nvSpPr>
        <p:spPr bwMode="auto">
          <a:xfrm>
            <a:off x="5258794" y="3348248"/>
            <a:ext cx="458139" cy="393113"/>
          </a:xfrm>
          <a:custGeom>
            <a:avLst/>
            <a:gdLst>
              <a:gd name="T0" fmla="*/ 63 w 63"/>
              <a:gd name="T1" fmla="*/ 34 h 54"/>
              <a:gd name="T2" fmla="*/ 55 w 63"/>
              <a:gd name="T3" fmla="*/ 32 h 54"/>
              <a:gd name="T4" fmla="*/ 52 w 63"/>
              <a:gd name="T5" fmla="*/ 28 h 54"/>
              <a:gd name="T6" fmla="*/ 53 w 63"/>
              <a:gd name="T7" fmla="*/ 25 h 54"/>
              <a:gd name="T8" fmla="*/ 52 w 63"/>
              <a:gd name="T9" fmla="*/ 25 h 54"/>
              <a:gd name="T10" fmla="*/ 48 w 63"/>
              <a:gd name="T11" fmla="*/ 23 h 54"/>
              <a:gd name="T12" fmla="*/ 46 w 63"/>
              <a:gd name="T13" fmla="*/ 17 h 54"/>
              <a:gd name="T14" fmla="*/ 42 w 63"/>
              <a:gd name="T15" fmla="*/ 13 h 54"/>
              <a:gd name="T16" fmla="*/ 42 w 63"/>
              <a:gd name="T17" fmla="*/ 12 h 54"/>
              <a:gd name="T18" fmla="*/ 39 w 63"/>
              <a:gd name="T19" fmla="*/ 12 h 54"/>
              <a:gd name="T20" fmla="*/ 36 w 63"/>
              <a:gd name="T21" fmla="*/ 10 h 54"/>
              <a:gd name="T22" fmla="*/ 28 w 63"/>
              <a:gd name="T23" fmla="*/ 9 h 54"/>
              <a:gd name="T24" fmla="*/ 25 w 63"/>
              <a:gd name="T25" fmla="*/ 6 h 54"/>
              <a:gd name="T26" fmla="*/ 15 w 63"/>
              <a:gd name="T27" fmla="*/ 1 h 54"/>
              <a:gd name="T28" fmla="*/ 11 w 63"/>
              <a:gd name="T29" fmla="*/ 0 h 54"/>
              <a:gd name="T30" fmla="*/ 12 w 63"/>
              <a:gd name="T31" fmla="*/ 0 h 54"/>
              <a:gd name="T32" fmla="*/ 10 w 63"/>
              <a:gd name="T33" fmla="*/ 1 h 54"/>
              <a:gd name="T34" fmla="*/ 6 w 63"/>
              <a:gd name="T35" fmla="*/ 2 h 54"/>
              <a:gd name="T36" fmla="*/ 8 w 63"/>
              <a:gd name="T37" fmla="*/ 7 h 54"/>
              <a:gd name="T38" fmla="*/ 7 w 63"/>
              <a:gd name="T39" fmla="*/ 9 h 54"/>
              <a:gd name="T40" fmla="*/ 4 w 63"/>
              <a:gd name="T41" fmla="*/ 9 h 54"/>
              <a:gd name="T42" fmla="*/ 2 w 63"/>
              <a:gd name="T43" fmla="*/ 11 h 54"/>
              <a:gd name="T44" fmla="*/ 0 w 63"/>
              <a:gd name="T45" fmla="*/ 11 h 54"/>
              <a:gd name="T46" fmla="*/ 2 w 63"/>
              <a:gd name="T47" fmla="*/ 15 h 54"/>
              <a:gd name="T48" fmla="*/ 9 w 63"/>
              <a:gd name="T49" fmla="*/ 29 h 54"/>
              <a:gd name="T50" fmla="*/ 13 w 63"/>
              <a:gd name="T51" fmla="*/ 33 h 54"/>
              <a:gd name="T52" fmla="*/ 15 w 63"/>
              <a:gd name="T53" fmla="*/ 39 h 54"/>
              <a:gd name="T54" fmla="*/ 17 w 63"/>
              <a:gd name="T55" fmla="*/ 46 h 54"/>
              <a:gd name="T56" fmla="*/ 24 w 63"/>
              <a:gd name="T57" fmla="*/ 53 h 54"/>
              <a:gd name="T58" fmla="*/ 24 w 63"/>
              <a:gd name="T59" fmla="*/ 54 h 54"/>
              <a:gd name="T60" fmla="*/ 27 w 63"/>
              <a:gd name="T61" fmla="*/ 53 h 54"/>
              <a:gd name="T62" fmla="*/ 38 w 63"/>
              <a:gd name="T63" fmla="*/ 53 h 54"/>
              <a:gd name="T64" fmla="*/ 42 w 63"/>
              <a:gd name="T65" fmla="*/ 50 h 54"/>
              <a:gd name="T66" fmla="*/ 54 w 63"/>
              <a:gd name="T67" fmla="*/ 46 h 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54"/>
              <a:gd name="T104" fmla="*/ 63 w 63"/>
              <a:gd name="T105" fmla="*/ 54 h 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54">
                <a:moveTo>
                  <a:pt x="63" y="34"/>
                </a:moveTo>
                <a:cubicBezTo>
                  <a:pt x="55" y="32"/>
                  <a:pt x="55" y="32"/>
                  <a:pt x="55" y="32"/>
                </a:cubicBezTo>
                <a:cubicBezTo>
                  <a:pt x="52" y="28"/>
                  <a:pt x="52" y="28"/>
                  <a:pt x="52" y="28"/>
                </a:cubicBezTo>
                <a:cubicBezTo>
                  <a:pt x="53" y="25"/>
                  <a:pt x="53" y="25"/>
                  <a:pt x="53" y="25"/>
                </a:cubicBezTo>
                <a:cubicBezTo>
                  <a:pt x="52" y="25"/>
                  <a:pt x="52" y="25"/>
                  <a:pt x="52" y="25"/>
                </a:cubicBezTo>
                <a:cubicBezTo>
                  <a:pt x="48" y="23"/>
                  <a:pt x="48" y="23"/>
                  <a:pt x="48" y="23"/>
                </a:cubicBezTo>
                <a:cubicBezTo>
                  <a:pt x="46" y="17"/>
                  <a:pt x="46" y="17"/>
                  <a:pt x="46" y="17"/>
                </a:cubicBezTo>
                <a:cubicBezTo>
                  <a:pt x="42" y="13"/>
                  <a:pt x="42" y="13"/>
                  <a:pt x="42" y="13"/>
                </a:cubicBezTo>
                <a:cubicBezTo>
                  <a:pt x="42" y="12"/>
                  <a:pt x="42" y="12"/>
                  <a:pt x="42" y="12"/>
                </a:cubicBezTo>
                <a:cubicBezTo>
                  <a:pt x="39" y="12"/>
                  <a:pt x="39" y="12"/>
                  <a:pt x="39" y="12"/>
                </a:cubicBezTo>
                <a:cubicBezTo>
                  <a:pt x="36" y="10"/>
                  <a:pt x="36" y="10"/>
                  <a:pt x="36" y="10"/>
                </a:cubicBezTo>
                <a:cubicBezTo>
                  <a:pt x="28" y="9"/>
                  <a:pt x="28" y="9"/>
                  <a:pt x="28" y="9"/>
                </a:cubicBezTo>
                <a:cubicBezTo>
                  <a:pt x="25" y="6"/>
                  <a:pt x="25" y="6"/>
                  <a:pt x="25" y="6"/>
                </a:cubicBezTo>
                <a:cubicBezTo>
                  <a:pt x="15" y="1"/>
                  <a:pt x="15" y="1"/>
                  <a:pt x="15" y="1"/>
                </a:cubicBezTo>
                <a:cubicBezTo>
                  <a:pt x="11" y="0"/>
                  <a:pt x="11" y="0"/>
                  <a:pt x="11" y="0"/>
                </a:cubicBezTo>
                <a:cubicBezTo>
                  <a:pt x="12" y="0"/>
                  <a:pt x="12" y="0"/>
                  <a:pt x="12" y="0"/>
                </a:cubicBezTo>
                <a:cubicBezTo>
                  <a:pt x="10" y="1"/>
                  <a:pt x="10" y="1"/>
                  <a:pt x="10" y="1"/>
                </a:cubicBezTo>
                <a:cubicBezTo>
                  <a:pt x="6" y="2"/>
                  <a:pt x="6" y="2"/>
                  <a:pt x="6" y="2"/>
                </a:cubicBezTo>
                <a:cubicBezTo>
                  <a:pt x="8" y="7"/>
                  <a:pt x="8" y="7"/>
                  <a:pt x="8" y="7"/>
                </a:cubicBezTo>
                <a:cubicBezTo>
                  <a:pt x="7" y="9"/>
                  <a:pt x="7" y="9"/>
                  <a:pt x="7" y="9"/>
                </a:cubicBezTo>
                <a:cubicBezTo>
                  <a:pt x="4" y="9"/>
                  <a:pt x="4" y="9"/>
                  <a:pt x="4" y="9"/>
                </a:cubicBezTo>
                <a:cubicBezTo>
                  <a:pt x="2" y="11"/>
                  <a:pt x="2" y="11"/>
                  <a:pt x="2" y="11"/>
                </a:cubicBezTo>
                <a:cubicBezTo>
                  <a:pt x="0" y="11"/>
                  <a:pt x="0" y="11"/>
                  <a:pt x="0" y="11"/>
                </a:cubicBezTo>
                <a:cubicBezTo>
                  <a:pt x="2" y="15"/>
                  <a:pt x="2" y="15"/>
                  <a:pt x="2" y="15"/>
                </a:cubicBezTo>
                <a:cubicBezTo>
                  <a:pt x="9" y="29"/>
                  <a:pt x="9" y="29"/>
                  <a:pt x="9" y="29"/>
                </a:cubicBezTo>
                <a:cubicBezTo>
                  <a:pt x="13" y="33"/>
                  <a:pt x="13" y="33"/>
                  <a:pt x="13" y="33"/>
                </a:cubicBezTo>
                <a:cubicBezTo>
                  <a:pt x="15" y="39"/>
                  <a:pt x="15" y="39"/>
                  <a:pt x="15" y="39"/>
                </a:cubicBezTo>
                <a:cubicBezTo>
                  <a:pt x="17" y="46"/>
                  <a:pt x="17" y="46"/>
                  <a:pt x="17" y="46"/>
                </a:cubicBezTo>
                <a:cubicBezTo>
                  <a:pt x="24" y="53"/>
                  <a:pt x="24" y="53"/>
                  <a:pt x="24" y="53"/>
                </a:cubicBezTo>
                <a:cubicBezTo>
                  <a:pt x="24" y="54"/>
                  <a:pt x="24" y="54"/>
                  <a:pt x="24" y="54"/>
                </a:cubicBezTo>
                <a:cubicBezTo>
                  <a:pt x="27" y="53"/>
                  <a:pt x="27" y="53"/>
                  <a:pt x="27" y="53"/>
                </a:cubicBezTo>
                <a:cubicBezTo>
                  <a:pt x="38" y="53"/>
                  <a:pt x="38" y="53"/>
                  <a:pt x="38" y="53"/>
                </a:cubicBezTo>
                <a:cubicBezTo>
                  <a:pt x="38" y="53"/>
                  <a:pt x="40" y="51"/>
                  <a:pt x="42" y="50"/>
                </a:cubicBezTo>
                <a:cubicBezTo>
                  <a:pt x="42" y="49"/>
                  <a:pt x="49" y="48"/>
                  <a:pt x="54" y="46"/>
                </a:cubicBezTo>
              </a:path>
            </a:pathLst>
          </a:custGeom>
          <a:solidFill>
            <a:srgbClr val="00B050"/>
          </a:solidFill>
          <a:ln w="9525">
            <a:solidFill>
              <a:sysClr val="window" lastClr="FFFFFF"/>
            </a:solid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255" name="Freeform 1332"/>
          <p:cNvSpPr>
            <a:spLocks/>
          </p:cNvSpPr>
          <p:nvPr/>
        </p:nvSpPr>
        <p:spPr bwMode="auto">
          <a:xfrm>
            <a:off x="5651907" y="3596530"/>
            <a:ext cx="72416" cy="85716"/>
          </a:xfrm>
          <a:custGeom>
            <a:avLst/>
            <a:gdLst>
              <a:gd name="T0" fmla="*/ 0 w 10"/>
              <a:gd name="T1" fmla="*/ 12 h 12"/>
              <a:gd name="T2" fmla="*/ 4 w 10"/>
              <a:gd name="T3" fmla="*/ 11 h 12"/>
              <a:gd name="T4" fmla="*/ 9 w 10"/>
              <a:gd name="T5" fmla="*/ 7 h 12"/>
              <a:gd name="T6" fmla="*/ 10 w 10"/>
              <a:gd name="T7" fmla="*/ 0 h 12"/>
              <a:gd name="T8" fmla="*/ 9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12"/>
                </a:moveTo>
                <a:cubicBezTo>
                  <a:pt x="3" y="12"/>
                  <a:pt x="4" y="11"/>
                  <a:pt x="4" y="11"/>
                </a:cubicBezTo>
                <a:cubicBezTo>
                  <a:pt x="9" y="7"/>
                  <a:pt x="9" y="7"/>
                  <a:pt x="9" y="7"/>
                </a:cubicBezTo>
                <a:cubicBezTo>
                  <a:pt x="10" y="0"/>
                  <a:pt x="10" y="0"/>
                  <a:pt x="10" y="0"/>
                </a:cubicBezTo>
                <a:cubicBezTo>
                  <a:pt x="9" y="0"/>
                  <a:pt x="9" y="0"/>
                  <a:pt x="9" y="0"/>
                </a:cubicBezTo>
              </a:path>
            </a:pathLst>
          </a:custGeom>
          <a:solidFill>
            <a:srgbClr val="00B050"/>
          </a:solidFill>
          <a:ln w="9525">
            <a:solidFill>
              <a:sysClr val="window" lastClr="FFFFFF"/>
            </a:solidFill>
            <a:round/>
            <a:headEnd/>
            <a:tailEnd/>
          </a:ln>
        </p:spPr>
        <p:txBody>
          <a:bodyPr/>
          <a:lstStyle/>
          <a:p>
            <a:pPr marR="0" lvl="0" indent="0" fontAlgn="auto">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256" name="Freeform 1333"/>
          <p:cNvSpPr>
            <a:spLocks/>
          </p:cNvSpPr>
          <p:nvPr/>
        </p:nvSpPr>
        <p:spPr bwMode="auto">
          <a:xfrm>
            <a:off x="5337122" y="3203417"/>
            <a:ext cx="232025" cy="233503"/>
          </a:xfrm>
          <a:custGeom>
            <a:avLst/>
            <a:gdLst>
              <a:gd name="T0" fmla="*/ 168 w 192"/>
              <a:gd name="T1" fmla="*/ 120 h 192"/>
              <a:gd name="T2" fmla="*/ 132 w 192"/>
              <a:gd name="T3" fmla="*/ 90 h 192"/>
              <a:gd name="T4" fmla="*/ 132 w 192"/>
              <a:gd name="T5" fmla="*/ 66 h 192"/>
              <a:gd name="T6" fmla="*/ 138 w 192"/>
              <a:gd name="T7" fmla="*/ 42 h 192"/>
              <a:gd name="T8" fmla="*/ 114 w 192"/>
              <a:gd name="T9" fmla="*/ 6 h 192"/>
              <a:gd name="T10" fmla="*/ 102 w 192"/>
              <a:gd name="T11" fmla="*/ 0 h 192"/>
              <a:gd name="T12" fmla="*/ 72 w 192"/>
              <a:gd name="T13" fmla="*/ 6 h 192"/>
              <a:gd name="T14" fmla="*/ 66 w 192"/>
              <a:gd name="T15" fmla="*/ 6 h 192"/>
              <a:gd name="T16" fmla="*/ 66 w 192"/>
              <a:gd name="T17" fmla="*/ 12 h 192"/>
              <a:gd name="T18" fmla="*/ 54 w 192"/>
              <a:gd name="T19" fmla="*/ 30 h 192"/>
              <a:gd name="T20" fmla="*/ 42 w 192"/>
              <a:gd name="T21" fmla="*/ 72 h 192"/>
              <a:gd name="T22" fmla="*/ 0 w 192"/>
              <a:gd name="T23" fmla="*/ 96 h 192"/>
              <a:gd name="T24" fmla="*/ 0 w 192"/>
              <a:gd name="T25" fmla="*/ 120 h 192"/>
              <a:gd name="T26" fmla="*/ 24 w 192"/>
              <a:gd name="T27" fmla="*/ 126 h 192"/>
              <a:gd name="T28" fmla="*/ 84 w 192"/>
              <a:gd name="T29" fmla="*/ 156 h 192"/>
              <a:gd name="T30" fmla="*/ 102 w 192"/>
              <a:gd name="T31" fmla="*/ 174 h 192"/>
              <a:gd name="T32" fmla="*/ 150 w 192"/>
              <a:gd name="T33" fmla="*/ 180 h 192"/>
              <a:gd name="T34" fmla="*/ 168 w 192"/>
              <a:gd name="T35" fmla="*/ 192 h 192"/>
              <a:gd name="T36" fmla="*/ 186 w 192"/>
              <a:gd name="T37" fmla="*/ 192 h 192"/>
              <a:gd name="T38" fmla="*/ 180 w 192"/>
              <a:gd name="T39" fmla="*/ 180 h 192"/>
              <a:gd name="T40" fmla="*/ 192 w 192"/>
              <a:gd name="T41" fmla="*/ 174 h 192"/>
              <a:gd name="T42" fmla="*/ 180 w 192"/>
              <a:gd name="T43" fmla="*/ 150 h 192"/>
              <a:gd name="T44" fmla="*/ 168 w 192"/>
              <a:gd name="T45" fmla="*/ 120 h 1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
              <a:gd name="T70" fmla="*/ 0 h 192"/>
              <a:gd name="T71" fmla="*/ 192 w 192"/>
              <a:gd name="T72" fmla="*/ 192 h 19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 h="192">
                <a:moveTo>
                  <a:pt x="168" y="120"/>
                </a:moveTo>
                <a:lnTo>
                  <a:pt x="132" y="90"/>
                </a:lnTo>
                <a:lnTo>
                  <a:pt x="132" y="66"/>
                </a:lnTo>
                <a:lnTo>
                  <a:pt x="138" y="42"/>
                </a:lnTo>
                <a:lnTo>
                  <a:pt x="114" y="6"/>
                </a:lnTo>
                <a:lnTo>
                  <a:pt x="102" y="0"/>
                </a:lnTo>
                <a:lnTo>
                  <a:pt x="72" y="6"/>
                </a:lnTo>
                <a:lnTo>
                  <a:pt x="66" y="6"/>
                </a:lnTo>
                <a:lnTo>
                  <a:pt x="66" y="12"/>
                </a:lnTo>
                <a:lnTo>
                  <a:pt x="54" y="30"/>
                </a:lnTo>
                <a:lnTo>
                  <a:pt x="42" y="72"/>
                </a:lnTo>
                <a:lnTo>
                  <a:pt x="0" y="96"/>
                </a:lnTo>
                <a:lnTo>
                  <a:pt x="0" y="120"/>
                </a:lnTo>
                <a:lnTo>
                  <a:pt x="24" y="126"/>
                </a:lnTo>
                <a:lnTo>
                  <a:pt x="84" y="156"/>
                </a:lnTo>
                <a:lnTo>
                  <a:pt x="102" y="174"/>
                </a:lnTo>
                <a:lnTo>
                  <a:pt x="150" y="180"/>
                </a:lnTo>
                <a:lnTo>
                  <a:pt x="168" y="192"/>
                </a:lnTo>
                <a:lnTo>
                  <a:pt x="186" y="192"/>
                </a:lnTo>
                <a:lnTo>
                  <a:pt x="180" y="180"/>
                </a:lnTo>
                <a:lnTo>
                  <a:pt x="192" y="174"/>
                </a:lnTo>
                <a:lnTo>
                  <a:pt x="180" y="150"/>
                </a:lnTo>
                <a:lnTo>
                  <a:pt x="168" y="120"/>
                </a:lnTo>
                <a:close/>
              </a:path>
            </a:pathLst>
          </a:custGeom>
          <a:solidFill>
            <a:schemeClr val="bg2">
              <a:lumMod val="60000"/>
              <a:lumOff val="4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7" name="Freeform 1334"/>
          <p:cNvSpPr>
            <a:spLocks/>
          </p:cNvSpPr>
          <p:nvPr/>
        </p:nvSpPr>
        <p:spPr bwMode="auto">
          <a:xfrm>
            <a:off x="5470130" y="3139869"/>
            <a:ext cx="437449" cy="397546"/>
          </a:xfrm>
          <a:custGeom>
            <a:avLst/>
            <a:gdLst>
              <a:gd name="T0" fmla="*/ 53 w 60"/>
              <a:gd name="T1" fmla="*/ 38 h 55"/>
              <a:gd name="T2" fmla="*/ 53 w 60"/>
              <a:gd name="T3" fmla="*/ 38 h 55"/>
              <a:gd name="T4" fmla="*/ 55 w 60"/>
              <a:gd name="T5" fmla="*/ 32 h 55"/>
              <a:gd name="T6" fmla="*/ 51 w 60"/>
              <a:gd name="T7" fmla="*/ 30 h 55"/>
              <a:gd name="T8" fmla="*/ 51 w 60"/>
              <a:gd name="T9" fmla="*/ 25 h 55"/>
              <a:gd name="T10" fmla="*/ 52 w 60"/>
              <a:gd name="T11" fmla="*/ 21 h 55"/>
              <a:gd name="T12" fmla="*/ 53 w 60"/>
              <a:gd name="T13" fmla="*/ 12 h 55"/>
              <a:gd name="T14" fmla="*/ 49 w 60"/>
              <a:gd name="T15" fmla="*/ 11 h 55"/>
              <a:gd name="T16" fmla="*/ 45 w 60"/>
              <a:gd name="T17" fmla="*/ 8 h 55"/>
              <a:gd name="T18" fmla="*/ 40 w 60"/>
              <a:gd name="T19" fmla="*/ 5 h 55"/>
              <a:gd name="T20" fmla="*/ 36 w 60"/>
              <a:gd name="T21" fmla="*/ 6 h 55"/>
              <a:gd name="T22" fmla="*/ 31 w 60"/>
              <a:gd name="T23" fmla="*/ 8 h 55"/>
              <a:gd name="T24" fmla="*/ 30 w 60"/>
              <a:gd name="T25" fmla="*/ 10 h 55"/>
              <a:gd name="T26" fmla="*/ 26 w 60"/>
              <a:gd name="T27" fmla="*/ 11 h 55"/>
              <a:gd name="T28" fmla="*/ 22 w 60"/>
              <a:gd name="T29" fmla="*/ 11 h 55"/>
              <a:gd name="T30" fmla="*/ 19 w 60"/>
              <a:gd name="T31" fmla="*/ 9 h 55"/>
              <a:gd name="T32" fmla="*/ 15 w 60"/>
              <a:gd name="T33" fmla="*/ 9 h 55"/>
              <a:gd name="T34" fmla="*/ 15 w 60"/>
              <a:gd name="T35" fmla="*/ 6 h 55"/>
              <a:gd name="T36" fmla="*/ 12 w 60"/>
              <a:gd name="T37" fmla="*/ 4 h 55"/>
              <a:gd name="T38" fmla="*/ 12 w 60"/>
              <a:gd name="T39" fmla="*/ 2 h 55"/>
              <a:gd name="T40" fmla="*/ 10 w 60"/>
              <a:gd name="T41" fmla="*/ 0 h 55"/>
              <a:gd name="T42" fmla="*/ 6 w 60"/>
              <a:gd name="T43" fmla="*/ 3 h 55"/>
              <a:gd name="T44" fmla="*/ 3 w 60"/>
              <a:gd name="T45" fmla="*/ 2 h 55"/>
              <a:gd name="T46" fmla="*/ 0 w 60"/>
              <a:gd name="T47" fmla="*/ 0 h 55"/>
              <a:gd name="T48" fmla="*/ 0 w 60"/>
              <a:gd name="T49" fmla="*/ 0 h 55"/>
              <a:gd name="T50" fmla="*/ 0 w 60"/>
              <a:gd name="T51" fmla="*/ 7 h 55"/>
              <a:gd name="T52" fmla="*/ 1 w 60"/>
              <a:gd name="T53" fmla="*/ 10 h 55"/>
              <a:gd name="T54" fmla="*/ 1 w 60"/>
              <a:gd name="T55" fmla="*/ 10 h 55"/>
              <a:gd name="T56" fmla="*/ 5 w 60"/>
              <a:gd name="T57" fmla="*/ 16 h 55"/>
              <a:gd name="T58" fmla="*/ 4 w 60"/>
              <a:gd name="T59" fmla="*/ 20 h 55"/>
              <a:gd name="T60" fmla="*/ 4 w 60"/>
              <a:gd name="T61" fmla="*/ 24 h 55"/>
              <a:gd name="T62" fmla="*/ 10 w 60"/>
              <a:gd name="T63" fmla="*/ 29 h 55"/>
              <a:gd name="T64" fmla="*/ 12 w 60"/>
              <a:gd name="T65" fmla="*/ 34 h 55"/>
              <a:gd name="T66" fmla="*/ 14 w 60"/>
              <a:gd name="T67" fmla="*/ 38 h 55"/>
              <a:gd name="T68" fmla="*/ 15 w 60"/>
              <a:gd name="T69" fmla="*/ 36 h 55"/>
              <a:gd name="T70" fmla="*/ 19 w 60"/>
              <a:gd name="T71" fmla="*/ 39 h 55"/>
              <a:gd name="T72" fmla="*/ 23 w 60"/>
              <a:gd name="T73" fmla="*/ 44 h 55"/>
              <a:gd name="T74" fmla="*/ 28 w 60"/>
              <a:gd name="T75" fmla="*/ 48 h 55"/>
              <a:gd name="T76" fmla="*/ 34 w 60"/>
              <a:gd name="T77" fmla="*/ 49 h 55"/>
              <a:gd name="T78" fmla="*/ 39 w 60"/>
              <a:gd name="T79" fmla="*/ 48 h 55"/>
              <a:gd name="T80" fmla="*/ 42 w 60"/>
              <a:gd name="T81" fmla="*/ 52 h 55"/>
              <a:gd name="T82" fmla="*/ 53 w 60"/>
              <a:gd name="T83" fmla="*/ 55 h 55"/>
              <a:gd name="T84" fmla="*/ 55 w 60"/>
              <a:gd name="T85" fmla="*/ 55 h 55"/>
              <a:gd name="T86" fmla="*/ 55 w 60"/>
              <a:gd name="T87" fmla="*/ 51 h 55"/>
              <a:gd name="T88" fmla="*/ 60 w 60"/>
              <a:gd name="T89" fmla="*/ 49 h 55"/>
              <a:gd name="T90" fmla="*/ 59 w 60"/>
              <a:gd name="T91" fmla="*/ 46 h 55"/>
              <a:gd name="T92" fmla="*/ 58 w 60"/>
              <a:gd name="T93" fmla="*/ 44 h 55"/>
              <a:gd name="T94" fmla="*/ 54 w 60"/>
              <a:gd name="T95" fmla="*/ 40 h 55"/>
              <a:gd name="T96" fmla="*/ 53 w 60"/>
              <a:gd name="T97" fmla="*/ 38 h 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0"/>
              <a:gd name="T148" fmla="*/ 0 h 55"/>
              <a:gd name="T149" fmla="*/ 60 w 60"/>
              <a:gd name="T150" fmla="*/ 55 h 5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0" h="55">
                <a:moveTo>
                  <a:pt x="53" y="38"/>
                </a:moveTo>
                <a:cubicBezTo>
                  <a:pt x="53" y="38"/>
                  <a:pt x="53" y="38"/>
                  <a:pt x="53" y="38"/>
                </a:cubicBezTo>
                <a:cubicBezTo>
                  <a:pt x="55" y="32"/>
                  <a:pt x="55" y="32"/>
                  <a:pt x="55" y="32"/>
                </a:cubicBezTo>
                <a:cubicBezTo>
                  <a:pt x="51" y="30"/>
                  <a:pt x="51" y="30"/>
                  <a:pt x="51" y="30"/>
                </a:cubicBezTo>
                <a:cubicBezTo>
                  <a:pt x="51" y="25"/>
                  <a:pt x="51" y="25"/>
                  <a:pt x="51" y="25"/>
                </a:cubicBezTo>
                <a:cubicBezTo>
                  <a:pt x="52" y="21"/>
                  <a:pt x="52" y="21"/>
                  <a:pt x="52" y="21"/>
                </a:cubicBezTo>
                <a:cubicBezTo>
                  <a:pt x="53" y="12"/>
                  <a:pt x="53" y="12"/>
                  <a:pt x="53" y="12"/>
                </a:cubicBezTo>
                <a:cubicBezTo>
                  <a:pt x="49" y="11"/>
                  <a:pt x="49" y="11"/>
                  <a:pt x="49" y="11"/>
                </a:cubicBezTo>
                <a:cubicBezTo>
                  <a:pt x="45" y="8"/>
                  <a:pt x="45" y="8"/>
                  <a:pt x="45" y="8"/>
                </a:cubicBezTo>
                <a:cubicBezTo>
                  <a:pt x="40" y="5"/>
                  <a:pt x="40" y="5"/>
                  <a:pt x="40" y="5"/>
                </a:cubicBezTo>
                <a:cubicBezTo>
                  <a:pt x="36" y="6"/>
                  <a:pt x="36" y="6"/>
                  <a:pt x="36" y="6"/>
                </a:cubicBezTo>
                <a:cubicBezTo>
                  <a:pt x="31" y="8"/>
                  <a:pt x="31" y="8"/>
                  <a:pt x="31" y="8"/>
                </a:cubicBezTo>
                <a:cubicBezTo>
                  <a:pt x="30" y="10"/>
                  <a:pt x="30" y="10"/>
                  <a:pt x="30" y="10"/>
                </a:cubicBezTo>
                <a:cubicBezTo>
                  <a:pt x="26" y="11"/>
                  <a:pt x="26" y="11"/>
                  <a:pt x="26" y="11"/>
                </a:cubicBezTo>
                <a:cubicBezTo>
                  <a:pt x="22" y="11"/>
                  <a:pt x="22" y="11"/>
                  <a:pt x="22" y="11"/>
                </a:cubicBezTo>
                <a:cubicBezTo>
                  <a:pt x="19" y="9"/>
                  <a:pt x="19" y="9"/>
                  <a:pt x="19" y="9"/>
                </a:cubicBezTo>
                <a:cubicBezTo>
                  <a:pt x="15" y="9"/>
                  <a:pt x="15" y="9"/>
                  <a:pt x="15" y="9"/>
                </a:cubicBezTo>
                <a:cubicBezTo>
                  <a:pt x="15" y="6"/>
                  <a:pt x="15" y="6"/>
                  <a:pt x="15" y="6"/>
                </a:cubicBezTo>
                <a:cubicBezTo>
                  <a:pt x="12" y="4"/>
                  <a:pt x="12" y="4"/>
                  <a:pt x="12" y="4"/>
                </a:cubicBezTo>
                <a:cubicBezTo>
                  <a:pt x="12" y="2"/>
                  <a:pt x="12" y="2"/>
                  <a:pt x="12" y="2"/>
                </a:cubicBezTo>
                <a:cubicBezTo>
                  <a:pt x="10" y="0"/>
                  <a:pt x="10" y="0"/>
                  <a:pt x="10" y="0"/>
                </a:cubicBezTo>
                <a:cubicBezTo>
                  <a:pt x="6" y="3"/>
                  <a:pt x="6" y="3"/>
                  <a:pt x="6" y="3"/>
                </a:cubicBezTo>
                <a:cubicBezTo>
                  <a:pt x="3" y="2"/>
                  <a:pt x="3" y="2"/>
                  <a:pt x="3" y="2"/>
                </a:cubicBezTo>
                <a:cubicBezTo>
                  <a:pt x="0" y="0"/>
                  <a:pt x="0" y="0"/>
                  <a:pt x="0" y="0"/>
                </a:cubicBezTo>
                <a:cubicBezTo>
                  <a:pt x="0" y="0"/>
                  <a:pt x="0" y="0"/>
                  <a:pt x="0" y="0"/>
                </a:cubicBezTo>
                <a:cubicBezTo>
                  <a:pt x="0" y="0"/>
                  <a:pt x="0" y="6"/>
                  <a:pt x="0" y="7"/>
                </a:cubicBezTo>
                <a:cubicBezTo>
                  <a:pt x="0" y="7"/>
                  <a:pt x="1" y="10"/>
                  <a:pt x="1" y="10"/>
                </a:cubicBezTo>
                <a:cubicBezTo>
                  <a:pt x="1" y="10"/>
                  <a:pt x="1" y="10"/>
                  <a:pt x="1" y="10"/>
                </a:cubicBezTo>
                <a:cubicBezTo>
                  <a:pt x="5" y="16"/>
                  <a:pt x="5" y="16"/>
                  <a:pt x="5" y="16"/>
                </a:cubicBezTo>
                <a:cubicBezTo>
                  <a:pt x="4" y="20"/>
                  <a:pt x="4" y="20"/>
                  <a:pt x="4" y="20"/>
                </a:cubicBezTo>
                <a:cubicBezTo>
                  <a:pt x="4" y="24"/>
                  <a:pt x="4" y="24"/>
                  <a:pt x="4" y="24"/>
                </a:cubicBezTo>
                <a:cubicBezTo>
                  <a:pt x="10" y="29"/>
                  <a:pt x="10" y="29"/>
                  <a:pt x="10" y="29"/>
                </a:cubicBezTo>
                <a:cubicBezTo>
                  <a:pt x="12" y="34"/>
                  <a:pt x="12" y="34"/>
                  <a:pt x="12" y="34"/>
                </a:cubicBezTo>
                <a:cubicBezTo>
                  <a:pt x="14" y="38"/>
                  <a:pt x="14" y="38"/>
                  <a:pt x="14" y="38"/>
                </a:cubicBezTo>
                <a:cubicBezTo>
                  <a:pt x="15" y="36"/>
                  <a:pt x="15" y="36"/>
                  <a:pt x="15" y="36"/>
                </a:cubicBezTo>
                <a:cubicBezTo>
                  <a:pt x="19" y="39"/>
                  <a:pt x="19" y="39"/>
                  <a:pt x="19" y="39"/>
                </a:cubicBezTo>
                <a:cubicBezTo>
                  <a:pt x="23" y="44"/>
                  <a:pt x="23" y="44"/>
                  <a:pt x="23" y="44"/>
                </a:cubicBezTo>
                <a:cubicBezTo>
                  <a:pt x="28" y="48"/>
                  <a:pt x="28" y="48"/>
                  <a:pt x="28" y="48"/>
                </a:cubicBezTo>
                <a:cubicBezTo>
                  <a:pt x="34" y="49"/>
                  <a:pt x="34" y="49"/>
                  <a:pt x="34" y="49"/>
                </a:cubicBezTo>
                <a:cubicBezTo>
                  <a:pt x="39" y="48"/>
                  <a:pt x="39" y="48"/>
                  <a:pt x="39" y="48"/>
                </a:cubicBezTo>
                <a:cubicBezTo>
                  <a:pt x="42" y="52"/>
                  <a:pt x="42" y="52"/>
                  <a:pt x="42" y="52"/>
                </a:cubicBezTo>
                <a:cubicBezTo>
                  <a:pt x="53" y="55"/>
                  <a:pt x="53" y="55"/>
                  <a:pt x="53" y="55"/>
                </a:cubicBezTo>
                <a:cubicBezTo>
                  <a:pt x="55" y="55"/>
                  <a:pt x="55" y="55"/>
                  <a:pt x="55" y="55"/>
                </a:cubicBezTo>
                <a:cubicBezTo>
                  <a:pt x="55" y="51"/>
                  <a:pt x="55" y="51"/>
                  <a:pt x="55" y="51"/>
                </a:cubicBezTo>
                <a:cubicBezTo>
                  <a:pt x="60" y="49"/>
                  <a:pt x="60" y="49"/>
                  <a:pt x="60" y="49"/>
                </a:cubicBezTo>
                <a:cubicBezTo>
                  <a:pt x="59" y="46"/>
                  <a:pt x="59" y="46"/>
                  <a:pt x="59" y="46"/>
                </a:cubicBezTo>
                <a:cubicBezTo>
                  <a:pt x="58" y="44"/>
                  <a:pt x="58" y="44"/>
                  <a:pt x="58" y="44"/>
                </a:cubicBezTo>
                <a:cubicBezTo>
                  <a:pt x="54" y="40"/>
                  <a:pt x="54" y="40"/>
                  <a:pt x="54" y="40"/>
                </a:cubicBezTo>
                <a:cubicBezTo>
                  <a:pt x="53" y="38"/>
                  <a:pt x="53" y="38"/>
                  <a:pt x="53" y="38"/>
                </a:cubicBez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8" name="Freeform 1335"/>
          <p:cNvSpPr>
            <a:spLocks/>
          </p:cNvSpPr>
          <p:nvPr/>
        </p:nvSpPr>
        <p:spPr bwMode="auto">
          <a:xfrm>
            <a:off x="5855853" y="3219674"/>
            <a:ext cx="379813" cy="354688"/>
          </a:xfrm>
          <a:custGeom>
            <a:avLst/>
            <a:gdLst>
              <a:gd name="T0" fmla="*/ 28 w 52"/>
              <a:gd name="T1" fmla="*/ 47 h 49"/>
              <a:gd name="T2" fmla="*/ 32 w 52"/>
              <a:gd name="T3" fmla="*/ 45 h 49"/>
              <a:gd name="T4" fmla="*/ 29 w 52"/>
              <a:gd name="T5" fmla="*/ 41 h 49"/>
              <a:gd name="T6" fmla="*/ 27 w 52"/>
              <a:gd name="T7" fmla="*/ 37 h 49"/>
              <a:gd name="T8" fmla="*/ 30 w 52"/>
              <a:gd name="T9" fmla="*/ 34 h 49"/>
              <a:gd name="T10" fmla="*/ 34 w 52"/>
              <a:gd name="T11" fmla="*/ 34 h 49"/>
              <a:gd name="T12" fmla="*/ 40 w 52"/>
              <a:gd name="T13" fmla="*/ 25 h 49"/>
              <a:gd name="T14" fmla="*/ 42 w 52"/>
              <a:gd name="T15" fmla="*/ 21 h 49"/>
              <a:gd name="T16" fmla="*/ 44 w 52"/>
              <a:gd name="T17" fmla="*/ 16 h 49"/>
              <a:gd name="T18" fmla="*/ 41 w 52"/>
              <a:gd name="T19" fmla="*/ 14 h 49"/>
              <a:gd name="T20" fmla="*/ 41 w 52"/>
              <a:gd name="T21" fmla="*/ 9 h 49"/>
              <a:gd name="T22" fmla="*/ 52 w 52"/>
              <a:gd name="T23" fmla="*/ 7 h 49"/>
              <a:gd name="T24" fmla="*/ 51 w 52"/>
              <a:gd name="T25" fmla="*/ 6 h 49"/>
              <a:gd name="T26" fmla="*/ 47 w 52"/>
              <a:gd name="T27" fmla="*/ 1 h 49"/>
              <a:gd name="T28" fmla="*/ 44 w 52"/>
              <a:gd name="T29" fmla="*/ 0 h 49"/>
              <a:gd name="T30" fmla="*/ 37 w 52"/>
              <a:gd name="T31" fmla="*/ 1 h 49"/>
              <a:gd name="T32" fmla="*/ 32 w 52"/>
              <a:gd name="T33" fmla="*/ 3 h 49"/>
              <a:gd name="T34" fmla="*/ 32 w 52"/>
              <a:gd name="T35" fmla="*/ 6 h 49"/>
              <a:gd name="T36" fmla="*/ 30 w 52"/>
              <a:gd name="T37" fmla="*/ 11 h 49"/>
              <a:gd name="T38" fmla="*/ 28 w 52"/>
              <a:gd name="T39" fmla="*/ 12 h 49"/>
              <a:gd name="T40" fmla="*/ 28 w 52"/>
              <a:gd name="T41" fmla="*/ 14 h 49"/>
              <a:gd name="T42" fmla="*/ 27 w 52"/>
              <a:gd name="T43" fmla="*/ 15 h 49"/>
              <a:gd name="T44" fmla="*/ 26 w 52"/>
              <a:gd name="T45" fmla="*/ 19 h 49"/>
              <a:gd name="T46" fmla="*/ 20 w 52"/>
              <a:gd name="T47" fmla="*/ 21 h 49"/>
              <a:gd name="T48" fmla="*/ 17 w 52"/>
              <a:gd name="T49" fmla="*/ 23 h 49"/>
              <a:gd name="T50" fmla="*/ 14 w 52"/>
              <a:gd name="T51" fmla="*/ 28 h 49"/>
              <a:gd name="T52" fmla="*/ 8 w 52"/>
              <a:gd name="T53" fmla="*/ 28 h 49"/>
              <a:gd name="T54" fmla="*/ 4 w 52"/>
              <a:gd name="T55" fmla="*/ 27 h 49"/>
              <a:gd name="T56" fmla="*/ 0 w 52"/>
              <a:gd name="T57" fmla="*/ 27 h 49"/>
              <a:gd name="T58" fmla="*/ 1 w 52"/>
              <a:gd name="T59" fmla="*/ 29 h 49"/>
              <a:gd name="T60" fmla="*/ 5 w 52"/>
              <a:gd name="T61" fmla="*/ 33 h 49"/>
              <a:gd name="T62" fmla="*/ 6 w 52"/>
              <a:gd name="T63" fmla="*/ 35 h 49"/>
              <a:gd name="T64" fmla="*/ 7 w 52"/>
              <a:gd name="T65" fmla="*/ 38 h 49"/>
              <a:gd name="T66" fmla="*/ 2 w 52"/>
              <a:gd name="T67" fmla="*/ 40 h 49"/>
              <a:gd name="T68" fmla="*/ 2 w 52"/>
              <a:gd name="T69" fmla="*/ 44 h 49"/>
              <a:gd name="T70" fmla="*/ 7 w 52"/>
              <a:gd name="T71" fmla="*/ 43 h 49"/>
              <a:gd name="T72" fmla="*/ 18 w 52"/>
              <a:gd name="T73" fmla="*/ 43 h 49"/>
              <a:gd name="T74" fmla="*/ 22 w 52"/>
              <a:gd name="T75" fmla="*/ 49 h 49"/>
              <a:gd name="T76" fmla="*/ 24 w 52"/>
              <a:gd name="T77" fmla="*/ 48 h 49"/>
              <a:gd name="T78" fmla="*/ 28 w 52"/>
              <a:gd name="T79" fmla="*/ 47 h 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
              <a:gd name="T121" fmla="*/ 0 h 49"/>
              <a:gd name="T122" fmla="*/ 52 w 52"/>
              <a:gd name="T123" fmla="*/ 49 h 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 h="49">
                <a:moveTo>
                  <a:pt x="28" y="47"/>
                </a:moveTo>
                <a:cubicBezTo>
                  <a:pt x="32" y="45"/>
                  <a:pt x="32" y="45"/>
                  <a:pt x="32" y="45"/>
                </a:cubicBezTo>
                <a:cubicBezTo>
                  <a:pt x="29" y="41"/>
                  <a:pt x="29" y="41"/>
                  <a:pt x="29" y="41"/>
                </a:cubicBezTo>
                <a:cubicBezTo>
                  <a:pt x="27" y="37"/>
                  <a:pt x="27" y="37"/>
                  <a:pt x="27" y="37"/>
                </a:cubicBezTo>
                <a:cubicBezTo>
                  <a:pt x="30" y="34"/>
                  <a:pt x="30" y="34"/>
                  <a:pt x="30" y="34"/>
                </a:cubicBezTo>
                <a:cubicBezTo>
                  <a:pt x="34" y="34"/>
                  <a:pt x="34" y="34"/>
                  <a:pt x="34" y="34"/>
                </a:cubicBezTo>
                <a:cubicBezTo>
                  <a:pt x="40" y="25"/>
                  <a:pt x="40" y="25"/>
                  <a:pt x="40" y="25"/>
                </a:cubicBezTo>
                <a:cubicBezTo>
                  <a:pt x="42" y="21"/>
                  <a:pt x="42" y="21"/>
                  <a:pt x="42" y="21"/>
                </a:cubicBezTo>
                <a:cubicBezTo>
                  <a:pt x="44" y="16"/>
                  <a:pt x="44" y="16"/>
                  <a:pt x="44" y="16"/>
                </a:cubicBezTo>
                <a:cubicBezTo>
                  <a:pt x="41" y="14"/>
                  <a:pt x="41" y="14"/>
                  <a:pt x="41" y="14"/>
                </a:cubicBezTo>
                <a:cubicBezTo>
                  <a:pt x="41" y="9"/>
                  <a:pt x="41" y="9"/>
                  <a:pt x="41" y="9"/>
                </a:cubicBezTo>
                <a:cubicBezTo>
                  <a:pt x="52" y="7"/>
                  <a:pt x="52" y="7"/>
                  <a:pt x="52" y="7"/>
                </a:cubicBezTo>
                <a:cubicBezTo>
                  <a:pt x="51" y="6"/>
                  <a:pt x="51" y="6"/>
                  <a:pt x="51" y="6"/>
                </a:cubicBezTo>
                <a:cubicBezTo>
                  <a:pt x="47" y="1"/>
                  <a:pt x="47" y="1"/>
                  <a:pt x="47" y="1"/>
                </a:cubicBezTo>
                <a:cubicBezTo>
                  <a:pt x="44" y="0"/>
                  <a:pt x="44" y="0"/>
                  <a:pt x="44" y="0"/>
                </a:cubicBezTo>
                <a:cubicBezTo>
                  <a:pt x="37" y="1"/>
                  <a:pt x="37" y="1"/>
                  <a:pt x="37" y="1"/>
                </a:cubicBezTo>
                <a:cubicBezTo>
                  <a:pt x="32" y="3"/>
                  <a:pt x="32" y="3"/>
                  <a:pt x="32" y="3"/>
                </a:cubicBezTo>
                <a:cubicBezTo>
                  <a:pt x="32" y="6"/>
                  <a:pt x="32" y="6"/>
                  <a:pt x="32" y="6"/>
                </a:cubicBezTo>
                <a:cubicBezTo>
                  <a:pt x="32" y="6"/>
                  <a:pt x="31" y="11"/>
                  <a:pt x="30" y="11"/>
                </a:cubicBezTo>
                <a:cubicBezTo>
                  <a:pt x="30" y="11"/>
                  <a:pt x="28" y="12"/>
                  <a:pt x="28" y="12"/>
                </a:cubicBezTo>
                <a:cubicBezTo>
                  <a:pt x="28" y="14"/>
                  <a:pt x="28" y="14"/>
                  <a:pt x="28" y="14"/>
                </a:cubicBezTo>
                <a:cubicBezTo>
                  <a:pt x="27" y="15"/>
                  <a:pt x="27" y="15"/>
                  <a:pt x="27" y="15"/>
                </a:cubicBezTo>
                <a:cubicBezTo>
                  <a:pt x="26" y="19"/>
                  <a:pt x="26" y="19"/>
                  <a:pt x="26" y="19"/>
                </a:cubicBezTo>
                <a:cubicBezTo>
                  <a:pt x="26" y="19"/>
                  <a:pt x="21" y="21"/>
                  <a:pt x="20" y="21"/>
                </a:cubicBezTo>
                <a:cubicBezTo>
                  <a:pt x="20" y="21"/>
                  <a:pt x="17" y="23"/>
                  <a:pt x="17" y="23"/>
                </a:cubicBezTo>
                <a:cubicBezTo>
                  <a:pt x="14" y="28"/>
                  <a:pt x="14" y="28"/>
                  <a:pt x="14" y="28"/>
                </a:cubicBezTo>
                <a:cubicBezTo>
                  <a:pt x="14" y="28"/>
                  <a:pt x="9" y="28"/>
                  <a:pt x="8" y="28"/>
                </a:cubicBezTo>
                <a:cubicBezTo>
                  <a:pt x="7" y="28"/>
                  <a:pt x="4" y="27"/>
                  <a:pt x="4" y="27"/>
                </a:cubicBezTo>
                <a:cubicBezTo>
                  <a:pt x="0" y="27"/>
                  <a:pt x="0" y="27"/>
                  <a:pt x="0" y="27"/>
                </a:cubicBezTo>
                <a:cubicBezTo>
                  <a:pt x="1" y="29"/>
                  <a:pt x="1" y="29"/>
                  <a:pt x="1" y="29"/>
                </a:cubicBezTo>
                <a:cubicBezTo>
                  <a:pt x="5" y="33"/>
                  <a:pt x="5" y="33"/>
                  <a:pt x="5" y="33"/>
                </a:cubicBezTo>
                <a:cubicBezTo>
                  <a:pt x="6" y="35"/>
                  <a:pt x="6" y="35"/>
                  <a:pt x="6" y="35"/>
                </a:cubicBezTo>
                <a:cubicBezTo>
                  <a:pt x="7" y="38"/>
                  <a:pt x="7" y="38"/>
                  <a:pt x="7" y="38"/>
                </a:cubicBezTo>
                <a:cubicBezTo>
                  <a:pt x="2" y="40"/>
                  <a:pt x="2" y="40"/>
                  <a:pt x="2" y="40"/>
                </a:cubicBezTo>
                <a:cubicBezTo>
                  <a:pt x="2" y="44"/>
                  <a:pt x="2" y="44"/>
                  <a:pt x="2" y="44"/>
                </a:cubicBezTo>
                <a:cubicBezTo>
                  <a:pt x="7" y="43"/>
                  <a:pt x="7" y="43"/>
                  <a:pt x="7" y="43"/>
                </a:cubicBezTo>
                <a:cubicBezTo>
                  <a:pt x="18" y="43"/>
                  <a:pt x="18" y="43"/>
                  <a:pt x="18" y="43"/>
                </a:cubicBezTo>
                <a:cubicBezTo>
                  <a:pt x="22" y="49"/>
                  <a:pt x="22" y="49"/>
                  <a:pt x="22" y="49"/>
                </a:cubicBezTo>
                <a:cubicBezTo>
                  <a:pt x="24" y="48"/>
                  <a:pt x="24" y="48"/>
                  <a:pt x="24" y="48"/>
                </a:cubicBezTo>
                <a:lnTo>
                  <a:pt x="28" y="47"/>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9" name="Freeform 1336"/>
          <p:cNvSpPr>
            <a:spLocks/>
          </p:cNvSpPr>
          <p:nvPr/>
        </p:nvSpPr>
        <p:spPr bwMode="auto">
          <a:xfrm>
            <a:off x="6015463" y="3255143"/>
            <a:ext cx="673908" cy="691642"/>
          </a:xfrm>
          <a:custGeom>
            <a:avLst/>
            <a:gdLst>
              <a:gd name="T0" fmla="*/ 511 w 553"/>
              <a:gd name="T1" fmla="*/ 234 h 571"/>
              <a:gd name="T2" fmla="*/ 547 w 553"/>
              <a:gd name="T3" fmla="*/ 180 h 571"/>
              <a:gd name="T4" fmla="*/ 553 w 553"/>
              <a:gd name="T5" fmla="*/ 168 h 571"/>
              <a:gd name="T6" fmla="*/ 499 w 553"/>
              <a:gd name="T7" fmla="*/ 150 h 571"/>
              <a:gd name="T8" fmla="*/ 456 w 553"/>
              <a:gd name="T9" fmla="*/ 192 h 571"/>
              <a:gd name="T10" fmla="*/ 408 w 553"/>
              <a:gd name="T11" fmla="*/ 192 h 571"/>
              <a:gd name="T12" fmla="*/ 378 w 553"/>
              <a:gd name="T13" fmla="*/ 180 h 571"/>
              <a:gd name="T14" fmla="*/ 354 w 553"/>
              <a:gd name="T15" fmla="*/ 198 h 571"/>
              <a:gd name="T16" fmla="*/ 288 w 553"/>
              <a:gd name="T17" fmla="*/ 186 h 571"/>
              <a:gd name="T18" fmla="*/ 246 w 553"/>
              <a:gd name="T19" fmla="*/ 120 h 571"/>
              <a:gd name="T20" fmla="*/ 204 w 553"/>
              <a:gd name="T21" fmla="*/ 84 h 571"/>
              <a:gd name="T22" fmla="*/ 210 w 553"/>
              <a:gd name="T23" fmla="*/ 48 h 571"/>
              <a:gd name="T24" fmla="*/ 228 w 553"/>
              <a:gd name="T25" fmla="*/ 0 h 571"/>
              <a:gd name="T26" fmla="*/ 168 w 553"/>
              <a:gd name="T27" fmla="*/ 0 h 571"/>
              <a:gd name="T28" fmla="*/ 180 w 553"/>
              <a:gd name="T29" fmla="*/ 12 h 571"/>
              <a:gd name="T30" fmla="*/ 114 w 553"/>
              <a:gd name="T31" fmla="*/ 54 h 571"/>
              <a:gd name="T32" fmla="*/ 120 w 553"/>
              <a:gd name="T33" fmla="*/ 96 h 571"/>
              <a:gd name="T34" fmla="*/ 72 w 553"/>
              <a:gd name="T35" fmla="*/ 174 h 571"/>
              <a:gd name="T36" fmla="*/ 30 w 553"/>
              <a:gd name="T37" fmla="*/ 192 h 571"/>
              <a:gd name="T38" fmla="*/ 60 w 553"/>
              <a:gd name="T39" fmla="*/ 240 h 571"/>
              <a:gd name="T40" fmla="*/ 12 w 553"/>
              <a:gd name="T41" fmla="*/ 258 h 571"/>
              <a:gd name="T42" fmla="*/ 0 w 553"/>
              <a:gd name="T43" fmla="*/ 264 h 571"/>
              <a:gd name="T44" fmla="*/ 42 w 553"/>
              <a:gd name="T45" fmla="*/ 318 h 571"/>
              <a:gd name="T46" fmla="*/ 90 w 553"/>
              <a:gd name="T47" fmla="*/ 408 h 571"/>
              <a:gd name="T48" fmla="*/ 138 w 553"/>
              <a:gd name="T49" fmla="*/ 511 h 571"/>
              <a:gd name="T50" fmla="*/ 174 w 553"/>
              <a:gd name="T51" fmla="*/ 571 h 571"/>
              <a:gd name="T52" fmla="*/ 216 w 553"/>
              <a:gd name="T53" fmla="*/ 523 h 571"/>
              <a:gd name="T54" fmla="*/ 228 w 553"/>
              <a:gd name="T55" fmla="*/ 457 h 571"/>
              <a:gd name="T56" fmla="*/ 276 w 553"/>
              <a:gd name="T57" fmla="*/ 384 h 571"/>
              <a:gd name="T58" fmla="*/ 342 w 553"/>
              <a:gd name="T59" fmla="*/ 330 h 571"/>
              <a:gd name="T60" fmla="*/ 390 w 553"/>
              <a:gd name="T61" fmla="*/ 294 h 571"/>
              <a:gd name="T62" fmla="*/ 372 w 553"/>
              <a:gd name="T63" fmla="*/ 234 h 571"/>
              <a:gd name="T64" fmla="*/ 384 w 553"/>
              <a:gd name="T65" fmla="*/ 216 h 571"/>
              <a:gd name="T66" fmla="*/ 420 w 553"/>
              <a:gd name="T67" fmla="*/ 228 h 571"/>
              <a:gd name="T68" fmla="*/ 450 w 553"/>
              <a:gd name="T69" fmla="*/ 246 h 571"/>
              <a:gd name="T70" fmla="*/ 462 w 553"/>
              <a:gd name="T71" fmla="*/ 264 h 571"/>
              <a:gd name="T72" fmla="*/ 462 w 553"/>
              <a:gd name="T73" fmla="*/ 306 h 571"/>
              <a:gd name="T74" fmla="*/ 493 w 553"/>
              <a:gd name="T75" fmla="*/ 252 h 57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3"/>
              <a:gd name="T115" fmla="*/ 0 h 571"/>
              <a:gd name="T116" fmla="*/ 553 w 553"/>
              <a:gd name="T117" fmla="*/ 571 h 57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3" h="571">
                <a:moveTo>
                  <a:pt x="493" y="252"/>
                </a:moveTo>
                <a:lnTo>
                  <a:pt x="511" y="234"/>
                </a:lnTo>
                <a:lnTo>
                  <a:pt x="523" y="198"/>
                </a:lnTo>
                <a:lnTo>
                  <a:pt x="547" y="180"/>
                </a:lnTo>
                <a:lnTo>
                  <a:pt x="553" y="168"/>
                </a:lnTo>
                <a:lnTo>
                  <a:pt x="529" y="150"/>
                </a:lnTo>
                <a:lnTo>
                  <a:pt x="499" y="150"/>
                </a:lnTo>
                <a:lnTo>
                  <a:pt x="474" y="168"/>
                </a:lnTo>
                <a:lnTo>
                  <a:pt x="456" y="192"/>
                </a:lnTo>
                <a:lnTo>
                  <a:pt x="432" y="192"/>
                </a:lnTo>
                <a:lnTo>
                  <a:pt x="408" y="192"/>
                </a:lnTo>
                <a:lnTo>
                  <a:pt x="390" y="180"/>
                </a:lnTo>
                <a:lnTo>
                  <a:pt x="378" y="180"/>
                </a:lnTo>
                <a:lnTo>
                  <a:pt x="366" y="198"/>
                </a:lnTo>
                <a:lnTo>
                  <a:pt x="354" y="198"/>
                </a:lnTo>
                <a:lnTo>
                  <a:pt x="330" y="192"/>
                </a:lnTo>
                <a:lnTo>
                  <a:pt x="288" y="186"/>
                </a:lnTo>
                <a:lnTo>
                  <a:pt x="228" y="156"/>
                </a:lnTo>
                <a:lnTo>
                  <a:pt x="246" y="120"/>
                </a:lnTo>
                <a:lnTo>
                  <a:pt x="216" y="108"/>
                </a:lnTo>
                <a:lnTo>
                  <a:pt x="204" y="84"/>
                </a:lnTo>
                <a:lnTo>
                  <a:pt x="216" y="66"/>
                </a:lnTo>
                <a:lnTo>
                  <a:pt x="210" y="48"/>
                </a:lnTo>
                <a:lnTo>
                  <a:pt x="234" y="12"/>
                </a:lnTo>
                <a:lnTo>
                  <a:pt x="228" y="0"/>
                </a:lnTo>
                <a:lnTo>
                  <a:pt x="192" y="0"/>
                </a:lnTo>
                <a:lnTo>
                  <a:pt x="168" y="0"/>
                </a:lnTo>
                <a:lnTo>
                  <a:pt x="174" y="6"/>
                </a:lnTo>
                <a:lnTo>
                  <a:pt x="180" y="12"/>
                </a:lnTo>
                <a:lnTo>
                  <a:pt x="114" y="24"/>
                </a:lnTo>
                <a:lnTo>
                  <a:pt x="114" y="54"/>
                </a:lnTo>
                <a:lnTo>
                  <a:pt x="132" y="66"/>
                </a:lnTo>
                <a:lnTo>
                  <a:pt x="120" y="96"/>
                </a:lnTo>
                <a:lnTo>
                  <a:pt x="108" y="120"/>
                </a:lnTo>
                <a:lnTo>
                  <a:pt x="72" y="174"/>
                </a:lnTo>
                <a:lnTo>
                  <a:pt x="48" y="174"/>
                </a:lnTo>
                <a:lnTo>
                  <a:pt x="30" y="192"/>
                </a:lnTo>
                <a:lnTo>
                  <a:pt x="42" y="216"/>
                </a:lnTo>
                <a:lnTo>
                  <a:pt x="60" y="240"/>
                </a:lnTo>
                <a:lnTo>
                  <a:pt x="36" y="252"/>
                </a:lnTo>
                <a:lnTo>
                  <a:pt x="12" y="258"/>
                </a:lnTo>
                <a:lnTo>
                  <a:pt x="0" y="264"/>
                </a:lnTo>
                <a:lnTo>
                  <a:pt x="24" y="294"/>
                </a:lnTo>
                <a:lnTo>
                  <a:pt x="42" y="318"/>
                </a:lnTo>
                <a:lnTo>
                  <a:pt x="78" y="294"/>
                </a:lnTo>
                <a:lnTo>
                  <a:pt x="90" y="408"/>
                </a:lnTo>
                <a:lnTo>
                  <a:pt x="108" y="457"/>
                </a:lnTo>
                <a:lnTo>
                  <a:pt x="138" y="511"/>
                </a:lnTo>
                <a:lnTo>
                  <a:pt x="156" y="541"/>
                </a:lnTo>
                <a:lnTo>
                  <a:pt x="174" y="571"/>
                </a:lnTo>
                <a:lnTo>
                  <a:pt x="192" y="553"/>
                </a:lnTo>
                <a:lnTo>
                  <a:pt x="216" y="523"/>
                </a:lnTo>
                <a:lnTo>
                  <a:pt x="222" y="499"/>
                </a:lnTo>
                <a:lnTo>
                  <a:pt x="228" y="457"/>
                </a:lnTo>
                <a:lnTo>
                  <a:pt x="234" y="420"/>
                </a:lnTo>
                <a:lnTo>
                  <a:pt x="276" y="384"/>
                </a:lnTo>
                <a:lnTo>
                  <a:pt x="318" y="354"/>
                </a:lnTo>
                <a:lnTo>
                  <a:pt x="342" y="330"/>
                </a:lnTo>
                <a:lnTo>
                  <a:pt x="360" y="300"/>
                </a:lnTo>
                <a:lnTo>
                  <a:pt x="390" y="294"/>
                </a:lnTo>
                <a:lnTo>
                  <a:pt x="378" y="246"/>
                </a:lnTo>
                <a:lnTo>
                  <a:pt x="372" y="234"/>
                </a:lnTo>
                <a:lnTo>
                  <a:pt x="378" y="228"/>
                </a:lnTo>
                <a:lnTo>
                  <a:pt x="384" y="216"/>
                </a:lnTo>
                <a:lnTo>
                  <a:pt x="402" y="216"/>
                </a:lnTo>
                <a:lnTo>
                  <a:pt x="420" y="228"/>
                </a:lnTo>
                <a:lnTo>
                  <a:pt x="456" y="234"/>
                </a:lnTo>
                <a:lnTo>
                  <a:pt x="450" y="246"/>
                </a:lnTo>
                <a:lnTo>
                  <a:pt x="444" y="258"/>
                </a:lnTo>
                <a:lnTo>
                  <a:pt x="462" y="264"/>
                </a:lnTo>
                <a:lnTo>
                  <a:pt x="456" y="288"/>
                </a:lnTo>
                <a:lnTo>
                  <a:pt x="462" y="306"/>
                </a:lnTo>
                <a:lnTo>
                  <a:pt x="474" y="282"/>
                </a:lnTo>
                <a:lnTo>
                  <a:pt x="493" y="252"/>
                </a:lnTo>
                <a:close/>
              </a:path>
            </a:pathLst>
          </a:custGeom>
          <a:solidFill>
            <a:srgbClr val="00B050"/>
          </a:solidFill>
          <a:ln w="9525">
            <a:solidFill>
              <a:sysClr val="window" lastClr="FFFFFF"/>
            </a:solidFill>
            <a:round/>
            <a:headEnd/>
            <a:tailEnd/>
          </a:ln>
        </p:spPr>
        <p:txBody>
          <a:bodyPr/>
          <a:lstStyle/>
          <a:p>
            <a:pPr>
              <a:defRPr/>
            </a:pPr>
            <a:endParaRPr lang="en-US" kern="0" dirty="0">
              <a:solidFill>
                <a:sysClr val="windowText" lastClr="000000"/>
              </a:solidFill>
            </a:endParaRPr>
          </a:p>
        </p:txBody>
      </p:sp>
      <p:sp>
        <p:nvSpPr>
          <p:cNvPr id="260" name="Freeform 1337"/>
          <p:cNvSpPr>
            <a:spLocks/>
          </p:cNvSpPr>
          <p:nvPr/>
        </p:nvSpPr>
        <p:spPr bwMode="auto">
          <a:xfrm>
            <a:off x="5842553" y="3176816"/>
            <a:ext cx="335476" cy="245326"/>
          </a:xfrm>
          <a:custGeom>
            <a:avLst/>
            <a:gdLst>
              <a:gd name="T0" fmla="*/ 42 w 46"/>
              <a:gd name="T1" fmla="*/ 3 h 34"/>
              <a:gd name="T2" fmla="*/ 38 w 46"/>
              <a:gd name="T3" fmla="*/ 4 h 34"/>
              <a:gd name="T4" fmla="*/ 35 w 46"/>
              <a:gd name="T5" fmla="*/ 4 h 34"/>
              <a:gd name="T6" fmla="*/ 34 w 46"/>
              <a:gd name="T7" fmla="*/ 1 h 34"/>
              <a:gd name="T8" fmla="*/ 33 w 46"/>
              <a:gd name="T9" fmla="*/ 0 h 34"/>
              <a:gd name="T10" fmla="*/ 30 w 46"/>
              <a:gd name="T11" fmla="*/ 3 h 34"/>
              <a:gd name="T12" fmla="*/ 28 w 46"/>
              <a:gd name="T13" fmla="*/ 5 h 34"/>
              <a:gd name="T14" fmla="*/ 24 w 46"/>
              <a:gd name="T15" fmla="*/ 6 h 34"/>
              <a:gd name="T16" fmla="*/ 22 w 46"/>
              <a:gd name="T17" fmla="*/ 4 h 34"/>
              <a:gd name="T18" fmla="*/ 19 w 46"/>
              <a:gd name="T19" fmla="*/ 4 h 34"/>
              <a:gd name="T20" fmla="*/ 15 w 46"/>
              <a:gd name="T21" fmla="*/ 3 h 34"/>
              <a:gd name="T22" fmla="*/ 14 w 46"/>
              <a:gd name="T23" fmla="*/ 8 h 34"/>
              <a:gd name="T24" fmla="*/ 9 w 46"/>
              <a:gd name="T25" fmla="*/ 10 h 34"/>
              <a:gd name="T26" fmla="*/ 7 w 46"/>
              <a:gd name="T27" fmla="*/ 12 h 34"/>
              <a:gd name="T28" fmla="*/ 4 w 46"/>
              <a:gd name="T29" fmla="*/ 11 h 34"/>
              <a:gd name="T30" fmla="*/ 2 w 46"/>
              <a:gd name="T31" fmla="*/ 10 h 34"/>
              <a:gd name="T32" fmla="*/ 1 w 46"/>
              <a:gd name="T33" fmla="*/ 16 h 34"/>
              <a:gd name="T34" fmla="*/ 0 w 46"/>
              <a:gd name="T35" fmla="*/ 20 h 34"/>
              <a:gd name="T36" fmla="*/ 0 w 46"/>
              <a:gd name="T37" fmla="*/ 25 h 34"/>
              <a:gd name="T38" fmla="*/ 4 w 46"/>
              <a:gd name="T39" fmla="*/ 27 h 34"/>
              <a:gd name="T40" fmla="*/ 2 w 46"/>
              <a:gd name="T41" fmla="*/ 33 h 34"/>
              <a:gd name="T42" fmla="*/ 2 w 46"/>
              <a:gd name="T43" fmla="*/ 33 h 34"/>
              <a:gd name="T44" fmla="*/ 6 w 46"/>
              <a:gd name="T45" fmla="*/ 33 h 34"/>
              <a:gd name="T46" fmla="*/ 10 w 46"/>
              <a:gd name="T47" fmla="*/ 34 h 34"/>
              <a:gd name="T48" fmla="*/ 16 w 46"/>
              <a:gd name="T49" fmla="*/ 34 h 34"/>
              <a:gd name="T50" fmla="*/ 19 w 46"/>
              <a:gd name="T51" fmla="*/ 29 h 34"/>
              <a:gd name="T52" fmla="*/ 22 w 46"/>
              <a:gd name="T53" fmla="*/ 27 h 34"/>
              <a:gd name="T54" fmla="*/ 28 w 46"/>
              <a:gd name="T55" fmla="*/ 25 h 34"/>
              <a:gd name="T56" fmla="*/ 29 w 46"/>
              <a:gd name="T57" fmla="*/ 21 h 34"/>
              <a:gd name="T58" fmla="*/ 30 w 46"/>
              <a:gd name="T59" fmla="*/ 20 h 34"/>
              <a:gd name="T60" fmla="*/ 30 w 46"/>
              <a:gd name="T61" fmla="*/ 18 h 34"/>
              <a:gd name="T62" fmla="*/ 32 w 46"/>
              <a:gd name="T63" fmla="*/ 17 h 34"/>
              <a:gd name="T64" fmla="*/ 34 w 46"/>
              <a:gd name="T65" fmla="*/ 12 h 34"/>
              <a:gd name="T66" fmla="*/ 34 w 46"/>
              <a:gd name="T67" fmla="*/ 9 h 34"/>
              <a:gd name="T68" fmla="*/ 39 w 46"/>
              <a:gd name="T69" fmla="*/ 7 h 34"/>
              <a:gd name="T70" fmla="*/ 46 w 46"/>
              <a:gd name="T71" fmla="*/ 6 h 34"/>
              <a:gd name="T72" fmla="*/ 44 w 46"/>
              <a:gd name="T73" fmla="*/ 3 h 34"/>
              <a:gd name="T74" fmla="*/ 42 w 46"/>
              <a:gd name="T75" fmla="*/ 3 h 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6"/>
              <a:gd name="T115" fmla="*/ 0 h 34"/>
              <a:gd name="T116" fmla="*/ 46 w 46"/>
              <a:gd name="T117" fmla="*/ 34 h 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6" h="34">
                <a:moveTo>
                  <a:pt x="42" y="3"/>
                </a:moveTo>
                <a:cubicBezTo>
                  <a:pt x="38" y="4"/>
                  <a:pt x="38" y="4"/>
                  <a:pt x="38" y="4"/>
                </a:cubicBezTo>
                <a:cubicBezTo>
                  <a:pt x="35" y="4"/>
                  <a:pt x="35" y="4"/>
                  <a:pt x="35" y="4"/>
                </a:cubicBezTo>
                <a:cubicBezTo>
                  <a:pt x="34" y="1"/>
                  <a:pt x="34" y="1"/>
                  <a:pt x="34" y="1"/>
                </a:cubicBezTo>
                <a:cubicBezTo>
                  <a:pt x="33" y="0"/>
                  <a:pt x="33" y="0"/>
                  <a:pt x="33" y="0"/>
                </a:cubicBezTo>
                <a:cubicBezTo>
                  <a:pt x="30" y="3"/>
                  <a:pt x="30" y="3"/>
                  <a:pt x="30" y="3"/>
                </a:cubicBezTo>
                <a:cubicBezTo>
                  <a:pt x="28" y="5"/>
                  <a:pt x="28" y="5"/>
                  <a:pt x="28" y="5"/>
                </a:cubicBezTo>
                <a:cubicBezTo>
                  <a:pt x="24" y="6"/>
                  <a:pt x="24" y="6"/>
                  <a:pt x="24" y="6"/>
                </a:cubicBezTo>
                <a:cubicBezTo>
                  <a:pt x="22" y="4"/>
                  <a:pt x="22" y="4"/>
                  <a:pt x="22" y="4"/>
                </a:cubicBezTo>
                <a:cubicBezTo>
                  <a:pt x="19" y="4"/>
                  <a:pt x="19" y="4"/>
                  <a:pt x="19" y="4"/>
                </a:cubicBezTo>
                <a:cubicBezTo>
                  <a:pt x="15" y="3"/>
                  <a:pt x="15" y="3"/>
                  <a:pt x="15" y="3"/>
                </a:cubicBezTo>
                <a:cubicBezTo>
                  <a:pt x="14" y="8"/>
                  <a:pt x="14" y="8"/>
                  <a:pt x="14" y="8"/>
                </a:cubicBezTo>
                <a:cubicBezTo>
                  <a:pt x="9" y="10"/>
                  <a:pt x="9" y="10"/>
                  <a:pt x="9" y="10"/>
                </a:cubicBezTo>
                <a:cubicBezTo>
                  <a:pt x="7" y="12"/>
                  <a:pt x="7" y="12"/>
                  <a:pt x="7" y="12"/>
                </a:cubicBezTo>
                <a:cubicBezTo>
                  <a:pt x="4" y="11"/>
                  <a:pt x="4" y="11"/>
                  <a:pt x="4" y="11"/>
                </a:cubicBezTo>
                <a:cubicBezTo>
                  <a:pt x="2" y="10"/>
                  <a:pt x="2" y="10"/>
                  <a:pt x="2" y="10"/>
                </a:cubicBezTo>
                <a:cubicBezTo>
                  <a:pt x="1" y="16"/>
                  <a:pt x="1" y="16"/>
                  <a:pt x="1" y="16"/>
                </a:cubicBezTo>
                <a:cubicBezTo>
                  <a:pt x="0" y="20"/>
                  <a:pt x="0" y="20"/>
                  <a:pt x="0" y="20"/>
                </a:cubicBezTo>
                <a:cubicBezTo>
                  <a:pt x="0" y="25"/>
                  <a:pt x="0" y="25"/>
                  <a:pt x="0" y="25"/>
                </a:cubicBezTo>
                <a:cubicBezTo>
                  <a:pt x="4" y="27"/>
                  <a:pt x="4" y="27"/>
                  <a:pt x="4" y="27"/>
                </a:cubicBezTo>
                <a:cubicBezTo>
                  <a:pt x="2" y="33"/>
                  <a:pt x="2" y="33"/>
                  <a:pt x="2" y="33"/>
                </a:cubicBezTo>
                <a:cubicBezTo>
                  <a:pt x="2" y="33"/>
                  <a:pt x="2" y="33"/>
                  <a:pt x="2" y="33"/>
                </a:cubicBezTo>
                <a:cubicBezTo>
                  <a:pt x="6" y="33"/>
                  <a:pt x="6" y="33"/>
                  <a:pt x="6" y="33"/>
                </a:cubicBezTo>
                <a:cubicBezTo>
                  <a:pt x="6" y="33"/>
                  <a:pt x="9" y="34"/>
                  <a:pt x="10" y="34"/>
                </a:cubicBezTo>
                <a:cubicBezTo>
                  <a:pt x="11" y="34"/>
                  <a:pt x="16" y="34"/>
                  <a:pt x="16" y="34"/>
                </a:cubicBezTo>
                <a:cubicBezTo>
                  <a:pt x="19" y="29"/>
                  <a:pt x="19" y="29"/>
                  <a:pt x="19" y="29"/>
                </a:cubicBezTo>
                <a:cubicBezTo>
                  <a:pt x="19" y="29"/>
                  <a:pt x="22" y="27"/>
                  <a:pt x="22" y="27"/>
                </a:cubicBezTo>
                <a:cubicBezTo>
                  <a:pt x="23" y="27"/>
                  <a:pt x="28" y="25"/>
                  <a:pt x="28" y="25"/>
                </a:cubicBezTo>
                <a:cubicBezTo>
                  <a:pt x="29" y="21"/>
                  <a:pt x="29" y="21"/>
                  <a:pt x="29" y="21"/>
                </a:cubicBezTo>
                <a:cubicBezTo>
                  <a:pt x="30" y="20"/>
                  <a:pt x="30" y="20"/>
                  <a:pt x="30" y="20"/>
                </a:cubicBezTo>
                <a:cubicBezTo>
                  <a:pt x="30" y="18"/>
                  <a:pt x="30" y="18"/>
                  <a:pt x="30" y="18"/>
                </a:cubicBezTo>
                <a:cubicBezTo>
                  <a:pt x="30" y="18"/>
                  <a:pt x="32" y="17"/>
                  <a:pt x="32" y="17"/>
                </a:cubicBezTo>
                <a:cubicBezTo>
                  <a:pt x="33" y="17"/>
                  <a:pt x="34" y="12"/>
                  <a:pt x="34" y="12"/>
                </a:cubicBezTo>
                <a:cubicBezTo>
                  <a:pt x="34" y="9"/>
                  <a:pt x="34" y="9"/>
                  <a:pt x="34" y="9"/>
                </a:cubicBezTo>
                <a:cubicBezTo>
                  <a:pt x="39" y="7"/>
                  <a:pt x="39" y="7"/>
                  <a:pt x="39" y="7"/>
                </a:cubicBezTo>
                <a:cubicBezTo>
                  <a:pt x="46" y="6"/>
                  <a:pt x="46" y="6"/>
                  <a:pt x="46" y="6"/>
                </a:cubicBezTo>
                <a:cubicBezTo>
                  <a:pt x="44" y="3"/>
                  <a:pt x="44" y="3"/>
                  <a:pt x="44" y="3"/>
                </a:cubicBezTo>
                <a:lnTo>
                  <a:pt x="42" y="3"/>
                </a:lnTo>
                <a:close/>
              </a:path>
            </a:pathLst>
          </a:custGeom>
          <a:solidFill>
            <a:sysClr val="window" lastClr="FFFFFF">
              <a:lumMod val="85000"/>
            </a:sys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1" name="Freeform 1338"/>
          <p:cNvSpPr>
            <a:spLocks/>
          </p:cNvSpPr>
          <p:nvPr/>
        </p:nvSpPr>
        <p:spPr bwMode="auto">
          <a:xfrm>
            <a:off x="6469169" y="3515248"/>
            <a:ext cx="110840" cy="94584"/>
          </a:xfrm>
          <a:custGeom>
            <a:avLst/>
            <a:gdLst>
              <a:gd name="T0" fmla="*/ 72 w 90"/>
              <a:gd name="T1" fmla="*/ 42 h 78"/>
              <a:gd name="T2" fmla="*/ 78 w 90"/>
              <a:gd name="T3" fmla="*/ 30 h 78"/>
              <a:gd name="T4" fmla="*/ 84 w 90"/>
              <a:gd name="T5" fmla="*/ 18 h 78"/>
              <a:gd name="T6" fmla="*/ 48 w 90"/>
              <a:gd name="T7" fmla="*/ 12 h 78"/>
              <a:gd name="T8" fmla="*/ 30 w 90"/>
              <a:gd name="T9" fmla="*/ 0 h 78"/>
              <a:gd name="T10" fmla="*/ 12 w 90"/>
              <a:gd name="T11" fmla="*/ 0 h 78"/>
              <a:gd name="T12" fmla="*/ 6 w 90"/>
              <a:gd name="T13" fmla="*/ 12 h 78"/>
              <a:gd name="T14" fmla="*/ 0 w 90"/>
              <a:gd name="T15" fmla="*/ 18 h 78"/>
              <a:gd name="T16" fmla="*/ 6 w 90"/>
              <a:gd name="T17" fmla="*/ 30 h 78"/>
              <a:gd name="T18" fmla="*/ 18 w 90"/>
              <a:gd name="T19" fmla="*/ 78 h 78"/>
              <a:gd name="T20" fmla="*/ 54 w 90"/>
              <a:gd name="T21" fmla="*/ 72 h 78"/>
              <a:gd name="T22" fmla="*/ 78 w 90"/>
              <a:gd name="T23" fmla="*/ 66 h 78"/>
              <a:gd name="T24" fmla="*/ 84 w 90"/>
              <a:gd name="T25" fmla="*/ 72 h 78"/>
              <a:gd name="T26" fmla="*/ 90 w 90"/>
              <a:gd name="T27" fmla="*/ 48 h 78"/>
              <a:gd name="T28" fmla="*/ 72 w 90"/>
              <a:gd name="T29" fmla="*/ 42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78"/>
              <a:gd name="T47" fmla="*/ 90 w 90"/>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78">
                <a:moveTo>
                  <a:pt x="72" y="42"/>
                </a:moveTo>
                <a:lnTo>
                  <a:pt x="78" y="30"/>
                </a:lnTo>
                <a:lnTo>
                  <a:pt x="84" y="18"/>
                </a:lnTo>
                <a:lnTo>
                  <a:pt x="48" y="12"/>
                </a:lnTo>
                <a:lnTo>
                  <a:pt x="30" y="0"/>
                </a:lnTo>
                <a:lnTo>
                  <a:pt x="12" y="0"/>
                </a:lnTo>
                <a:lnTo>
                  <a:pt x="6" y="12"/>
                </a:lnTo>
                <a:lnTo>
                  <a:pt x="0" y="18"/>
                </a:lnTo>
                <a:lnTo>
                  <a:pt x="6" y="30"/>
                </a:lnTo>
                <a:lnTo>
                  <a:pt x="18" y="78"/>
                </a:lnTo>
                <a:lnTo>
                  <a:pt x="54" y="72"/>
                </a:lnTo>
                <a:lnTo>
                  <a:pt x="78" y="66"/>
                </a:lnTo>
                <a:lnTo>
                  <a:pt x="84" y="72"/>
                </a:lnTo>
                <a:lnTo>
                  <a:pt x="90" y="48"/>
                </a:lnTo>
                <a:lnTo>
                  <a:pt x="72" y="42"/>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2" name="Freeform 1339"/>
          <p:cNvSpPr>
            <a:spLocks/>
          </p:cNvSpPr>
          <p:nvPr/>
        </p:nvSpPr>
        <p:spPr bwMode="auto">
          <a:xfrm>
            <a:off x="4918885" y="2557589"/>
            <a:ext cx="147787" cy="100495"/>
          </a:xfrm>
          <a:custGeom>
            <a:avLst/>
            <a:gdLst>
              <a:gd name="T0" fmla="*/ 19 w 20"/>
              <a:gd name="T1" fmla="*/ 4 h 14"/>
              <a:gd name="T2" fmla="*/ 17 w 20"/>
              <a:gd name="T3" fmla="*/ 2 h 14"/>
              <a:gd name="T4" fmla="*/ 15 w 20"/>
              <a:gd name="T5" fmla="*/ 0 h 14"/>
              <a:gd name="T6" fmla="*/ 13 w 20"/>
              <a:gd name="T7" fmla="*/ 1 h 14"/>
              <a:gd name="T8" fmla="*/ 9 w 20"/>
              <a:gd name="T9" fmla="*/ 0 h 14"/>
              <a:gd name="T10" fmla="*/ 5 w 20"/>
              <a:gd name="T11" fmla="*/ 0 h 14"/>
              <a:gd name="T12" fmla="*/ 1 w 20"/>
              <a:gd name="T13" fmla="*/ 1 h 14"/>
              <a:gd name="T14" fmla="*/ 1 w 20"/>
              <a:gd name="T15" fmla="*/ 5 h 14"/>
              <a:gd name="T16" fmla="*/ 0 w 20"/>
              <a:gd name="T17" fmla="*/ 6 h 14"/>
              <a:gd name="T18" fmla="*/ 2 w 20"/>
              <a:gd name="T19" fmla="*/ 6 h 14"/>
              <a:gd name="T20" fmla="*/ 4 w 20"/>
              <a:gd name="T21" fmla="*/ 7 h 14"/>
              <a:gd name="T22" fmla="*/ 6 w 20"/>
              <a:gd name="T23" fmla="*/ 8 h 14"/>
              <a:gd name="T24" fmla="*/ 7 w 20"/>
              <a:gd name="T25" fmla="*/ 10 h 14"/>
              <a:gd name="T26" fmla="*/ 6 w 20"/>
              <a:gd name="T27" fmla="*/ 12 h 14"/>
              <a:gd name="T28" fmla="*/ 7 w 20"/>
              <a:gd name="T29" fmla="*/ 12 h 14"/>
              <a:gd name="T30" fmla="*/ 9 w 20"/>
              <a:gd name="T31" fmla="*/ 14 h 14"/>
              <a:gd name="T32" fmla="*/ 11 w 20"/>
              <a:gd name="T33" fmla="*/ 13 h 14"/>
              <a:gd name="T34" fmla="*/ 13 w 20"/>
              <a:gd name="T35" fmla="*/ 12 h 14"/>
              <a:gd name="T36" fmla="*/ 16 w 20"/>
              <a:gd name="T37" fmla="*/ 12 h 14"/>
              <a:gd name="T38" fmla="*/ 16 w 20"/>
              <a:gd name="T39" fmla="*/ 9 h 14"/>
              <a:gd name="T40" fmla="*/ 18 w 20"/>
              <a:gd name="T41" fmla="*/ 7 h 14"/>
              <a:gd name="T42" fmla="*/ 20 w 20"/>
              <a:gd name="T43" fmla="*/ 4 h 14"/>
              <a:gd name="T44" fmla="*/ 19 w 20"/>
              <a:gd name="T45" fmla="*/ 4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
              <a:gd name="T70" fmla="*/ 0 h 14"/>
              <a:gd name="T71" fmla="*/ 20 w 20"/>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 h="14">
                <a:moveTo>
                  <a:pt x="19" y="4"/>
                </a:moveTo>
                <a:cubicBezTo>
                  <a:pt x="17" y="2"/>
                  <a:pt x="17" y="2"/>
                  <a:pt x="17" y="2"/>
                </a:cubicBezTo>
                <a:cubicBezTo>
                  <a:pt x="15" y="0"/>
                  <a:pt x="15" y="0"/>
                  <a:pt x="15" y="0"/>
                </a:cubicBezTo>
                <a:cubicBezTo>
                  <a:pt x="13" y="1"/>
                  <a:pt x="13" y="1"/>
                  <a:pt x="13" y="1"/>
                </a:cubicBezTo>
                <a:cubicBezTo>
                  <a:pt x="9" y="0"/>
                  <a:pt x="9" y="0"/>
                  <a:pt x="9" y="0"/>
                </a:cubicBezTo>
                <a:cubicBezTo>
                  <a:pt x="5" y="0"/>
                  <a:pt x="5" y="0"/>
                  <a:pt x="5" y="0"/>
                </a:cubicBezTo>
                <a:cubicBezTo>
                  <a:pt x="1" y="1"/>
                  <a:pt x="1" y="1"/>
                  <a:pt x="1" y="1"/>
                </a:cubicBezTo>
                <a:cubicBezTo>
                  <a:pt x="1" y="3"/>
                  <a:pt x="1" y="5"/>
                  <a:pt x="1" y="5"/>
                </a:cubicBezTo>
                <a:cubicBezTo>
                  <a:pt x="0" y="6"/>
                  <a:pt x="0" y="6"/>
                  <a:pt x="0" y="6"/>
                </a:cubicBezTo>
                <a:cubicBezTo>
                  <a:pt x="2" y="6"/>
                  <a:pt x="2" y="6"/>
                  <a:pt x="2" y="6"/>
                </a:cubicBezTo>
                <a:cubicBezTo>
                  <a:pt x="4" y="7"/>
                  <a:pt x="4" y="7"/>
                  <a:pt x="4" y="7"/>
                </a:cubicBezTo>
                <a:cubicBezTo>
                  <a:pt x="6" y="8"/>
                  <a:pt x="6" y="8"/>
                  <a:pt x="6" y="8"/>
                </a:cubicBezTo>
                <a:cubicBezTo>
                  <a:pt x="7" y="10"/>
                  <a:pt x="7" y="10"/>
                  <a:pt x="7" y="10"/>
                </a:cubicBezTo>
                <a:cubicBezTo>
                  <a:pt x="6" y="12"/>
                  <a:pt x="6" y="12"/>
                  <a:pt x="6" y="12"/>
                </a:cubicBezTo>
                <a:cubicBezTo>
                  <a:pt x="7" y="12"/>
                  <a:pt x="7" y="12"/>
                  <a:pt x="7" y="12"/>
                </a:cubicBezTo>
                <a:cubicBezTo>
                  <a:pt x="9" y="14"/>
                  <a:pt x="9" y="14"/>
                  <a:pt x="9" y="14"/>
                </a:cubicBezTo>
                <a:cubicBezTo>
                  <a:pt x="11" y="13"/>
                  <a:pt x="11" y="13"/>
                  <a:pt x="11" y="13"/>
                </a:cubicBezTo>
                <a:cubicBezTo>
                  <a:pt x="13" y="12"/>
                  <a:pt x="13" y="12"/>
                  <a:pt x="13" y="12"/>
                </a:cubicBezTo>
                <a:cubicBezTo>
                  <a:pt x="13" y="12"/>
                  <a:pt x="15" y="12"/>
                  <a:pt x="16" y="12"/>
                </a:cubicBezTo>
                <a:cubicBezTo>
                  <a:pt x="17" y="12"/>
                  <a:pt x="16" y="9"/>
                  <a:pt x="16" y="9"/>
                </a:cubicBezTo>
                <a:cubicBezTo>
                  <a:pt x="18" y="7"/>
                  <a:pt x="18" y="7"/>
                  <a:pt x="18" y="7"/>
                </a:cubicBezTo>
                <a:cubicBezTo>
                  <a:pt x="20" y="4"/>
                  <a:pt x="20" y="4"/>
                  <a:pt x="20" y="4"/>
                </a:cubicBezTo>
                <a:cubicBezTo>
                  <a:pt x="19" y="4"/>
                  <a:pt x="19" y="4"/>
                  <a:pt x="19" y="4"/>
                </a:cubicBezTo>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63" name="Freeform 1340"/>
          <p:cNvSpPr>
            <a:spLocks/>
          </p:cNvSpPr>
          <p:nvPr/>
        </p:nvSpPr>
        <p:spPr bwMode="auto">
          <a:xfrm>
            <a:off x="4983911" y="2418670"/>
            <a:ext cx="110841" cy="94584"/>
          </a:xfrm>
          <a:custGeom>
            <a:avLst/>
            <a:gdLst>
              <a:gd name="T0" fmla="*/ 54 w 90"/>
              <a:gd name="T1" fmla="*/ 66 h 78"/>
              <a:gd name="T2" fmla="*/ 78 w 90"/>
              <a:gd name="T3" fmla="*/ 78 h 78"/>
              <a:gd name="T4" fmla="*/ 84 w 90"/>
              <a:gd name="T5" fmla="*/ 42 h 78"/>
              <a:gd name="T6" fmla="*/ 84 w 90"/>
              <a:gd name="T7" fmla="*/ 30 h 78"/>
              <a:gd name="T8" fmla="*/ 90 w 90"/>
              <a:gd name="T9" fmla="*/ 6 h 78"/>
              <a:gd name="T10" fmla="*/ 84 w 90"/>
              <a:gd name="T11" fmla="*/ 0 h 78"/>
              <a:gd name="T12" fmla="*/ 72 w 90"/>
              <a:gd name="T13" fmla="*/ 0 h 78"/>
              <a:gd name="T14" fmla="*/ 36 w 90"/>
              <a:gd name="T15" fmla="*/ 0 h 78"/>
              <a:gd name="T16" fmla="*/ 0 w 90"/>
              <a:gd name="T17" fmla="*/ 18 h 78"/>
              <a:gd name="T18" fmla="*/ 0 w 90"/>
              <a:gd name="T19" fmla="*/ 30 h 78"/>
              <a:gd name="T20" fmla="*/ 6 w 90"/>
              <a:gd name="T21" fmla="*/ 42 h 78"/>
              <a:gd name="T22" fmla="*/ 12 w 90"/>
              <a:gd name="T23" fmla="*/ 48 h 78"/>
              <a:gd name="T24" fmla="*/ 18 w 90"/>
              <a:gd name="T25" fmla="*/ 54 h 78"/>
              <a:gd name="T26" fmla="*/ 12 w 90"/>
              <a:gd name="T27" fmla="*/ 60 h 78"/>
              <a:gd name="T28" fmla="*/ 36 w 90"/>
              <a:gd name="T29" fmla="*/ 54 h 78"/>
              <a:gd name="T30" fmla="*/ 54 w 90"/>
              <a:gd name="T31" fmla="*/ 66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0"/>
              <a:gd name="T49" fmla="*/ 0 h 78"/>
              <a:gd name="T50" fmla="*/ 90 w 90"/>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0" h="78">
                <a:moveTo>
                  <a:pt x="54" y="66"/>
                </a:moveTo>
                <a:lnTo>
                  <a:pt x="78" y="78"/>
                </a:lnTo>
                <a:lnTo>
                  <a:pt x="84" y="42"/>
                </a:lnTo>
                <a:lnTo>
                  <a:pt x="84" y="30"/>
                </a:lnTo>
                <a:lnTo>
                  <a:pt x="90" y="6"/>
                </a:lnTo>
                <a:lnTo>
                  <a:pt x="84" y="0"/>
                </a:lnTo>
                <a:lnTo>
                  <a:pt x="72" y="0"/>
                </a:lnTo>
                <a:lnTo>
                  <a:pt x="36" y="0"/>
                </a:lnTo>
                <a:lnTo>
                  <a:pt x="0" y="18"/>
                </a:lnTo>
                <a:lnTo>
                  <a:pt x="0" y="30"/>
                </a:lnTo>
                <a:lnTo>
                  <a:pt x="6" y="42"/>
                </a:lnTo>
                <a:lnTo>
                  <a:pt x="12" y="48"/>
                </a:lnTo>
                <a:lnTo>
                  <a:pt x="18" y="54"/>
                </a:lnTo>
                <a:lnTo>
                  <a:pt x="12" y="60"/>
                </a:lnTo>
                <a:lnTo>
                  <a:pt x="36" y="54"/>
                </a:lnTo>
                <a:lnTo>
                  <a:pt x="54" y="66"/>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64" name="Freeform 1341"/>
          <p:cNvSpPr>
            <a:spLocks/>
          </p:cNvSpPr>
          <p:nvPr/>
        </p:nvSpPr>
        <p:spPr bwMode="auto">
          <a:xfrm>
            <a:off x="4979478" y="2564978"/>
            <a:ext cx="217246" cy="196557"/>
          </a:xfrm>
          <a:custGeom>
            <a:avLst/>
            <a:gdLst>
              <a:gd name="T0" fmla="*/ 30 w 30"/>
              <a:gd name="T1" fmla="*/ 14 h 27"/>
              <a:gd name="T2" fmla="*/ 27 w 30"/>
              <a:gd name="T3" fmla="*/ 11 h 27"/>
              <a:gd name="T4" fmla="*/ 23 w 30"/>
              <a:gd name="T5" fmla="*/ 3 h 27"/>
              <a:gd name="T6" fmla="*/ 20 w 30"/>
              <a:gd name="T7" fmla="*/ 2 h 27"/>
              <a:gd name="T8" fmla="*/ 17 w 30"/>
              <a:gd name="T9" fmla="*/ 0 h 27"/>
              <a:gd name="T10" fmla="*/ 14 w 30"/>
              <a:gd name="T11" fmla="*/ 2 h 27"/>
              <a:gd name="T12" fmla="*/ 11 w 30"/>
              <a:gd name="T13" fmla="*/ 3 h 27"/>
              <a:gd name="T14" fmla="*/ 12 w 30"/>
              <a:gd name="T15" fmla="*/ 3 h 27"/>
              <a:gd name="T16" fmla="*/ 10 w 30"/>
              <a:gd name="T17" fmla="*/ 6 h 27"/>
              <a:gd name="T18" fmla="*/ 8 w 30"/>
              <a:gd name="T19" fmla="*/ 8 h 27"/>
              <a:gd name="T20" fmla="*/ 8 w 30"/>
              <a:gd name="T21" fmla="*/ 11 h 27"/>
              <a:gd name="T22" fmla="*/ 5 w 30"/>
              <a:gd name="T23" fmla="*/ 11 h 27"/>
              <a:gd name="T24" fmla="*/ 3 w 30"/>
              <a:gd name="T25" fmla="*/ 12 h 27"/>
              <a:gd name="T26" fmla="*/ 1 w 30"/>
              <a:gd name="T27" fmla="*/ 13 h 27"/>
              <a:gd name="T28" fmla="*/ 1 w 30"/>
              <a:gd name="T29" fmla="*/ 14 h 27"/>
              <a:gd name="T30" fmla="*/ 2 w 30"/>
              <a:gd name="T31" fmla="*/ 18 h 27"/>
              <a:gd name="T32" fmla="*/ 0 w 30"/>
              <a:gd name="T33" fmla="*/ 20 h 27"/>
              <a:gd name="T34" fmla="*/ 1 w 30"/>
              <a:gd name="T35" fmla="*/ 23 h 27"/>
              <a:gd name="T36" fmla="*/ 1 w 30"/>
              <a:gd name="T37" fmla="*/ 25 h 27"/>
              <a:gd name="T38" fmla="*/ 3 w 30"/>
              <a:gd name="T39" fmla="*/ 24 h 27"/>
              <a:gd name="T40" fmla="*/ 7 w 30"/>
              <a:gd name="T41" fmla="*/ 24 h 27"/>
              <a:gd name="T42" fmla="*/ 13 w 30"/>
              <a:gd name="T43" fmla="*/ 26 h 27"/>
              <a:gd name="T44" fmla="*/ 20 w 30"/>
              <a:gd name="T45" fmla="*/ 26 h 27"/>
              <a:gd name="T46" fmla="*/ 24 w 30"/>
              <a:gd name="T47" fmla="*/ 27 h 27"/>
              <a:gd name="T48" fmla="*/ 26 w 30"/>
              <a:gd name="T49" fmla="*/ 21 h 27"/>
              <a:gd name="T50" fmla="*/ 27 w 30"/>
              <a:gd name="T51" fmla="*/ 21 h 27"/>
              <a:gd name="T52" fmla="*/ 26 w 30"/>
              <a:gd name="T53" fmla="*/ 17 h 27"/>
              <a:gd name="T54" fmla="*/ 29 w 30"/>
              <a:gd name="T55" fmla="*/ 16 h 27"/>
              <a:gd name="T56" fmla="*/ 30 w 30"/>
              <a:gd name="T57" fmla="*/ 14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
              <a:gd name="T88" fmla="*/ 0 h 27"/>
              <a:gd name="T89" fmla="*/ 30 w 30"/>
              <a:gd name="T90" fmla="*/ 27 h 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 h="27">
                <a:moveTo>
                  <a:pt x="30" y="14"/>
                </a:moveTo>
                <a:cubicBezTo>
                  <a:pt x="27" y="11"/>
                  <a:pt x="27" y="11"/>
                  <a:pt x="27" y="11"/>
                </a:cubicBezTo>
                <a:cubicBezTo>
                  <a:pt x="23" y="3"/>
                  <a:pt x="23" y="3"/>
                  <a:pt x="23" y="3"/>
                </a:cubicBezTo>
                <a:cubicBezTo>
                  <a:pt x="20" y="2"/>
                  <a:pt x="20" y="2"/>
                  <a:pt x="20" y="2"/>
                </a:cubicBezTo>
                <a:cubicBezTo>
                  <a:pt x="17" y="0"/>
                  <a:pt x="17" y="0"/>
                  <a:pt x="17" y="0"/>
                </a:cubicBezTo>
                <a:cubicBezTo>
                  <a:pt x="14" y="2"/>
                  <a:pt x="14" y="2"/>
                  <a:pt x="14" y="2"/>
                </a:cubicBezTo>
                <a:cubicBezTo>
                  <a:pt x="11" y="3"/>
                  <a:pt x="11" y="3"/>
                  <a:pt x="11" y="3"/>
                </a:cubicBezTo>
                <a:cubicBezTo>
                  <a:pt x="12" y="3"/>
                  <a:pt x="12" y="3"/>
                  <a:pt x="12" y="3"/>
                </a:cubicBezTo>
                <a:cubicBezTo>
                  <a:pt x="10" y="6"/>
                  <a:pt x="10" y="6"/>
                  <a:pt x="10" y="6"/>
                </a:cubicBezTo>
                <a:cubicBezTo>
                  <a:pt x="8" y="8"/>
                  <a:pt x="8" y="8"/>
                  <a:pt x="8" y="8"/>
                </a:cubicBezTo>
                <a:cubicBezTo>
                  <a:pt x="8" y="8"/>
                  <a:pt x="9" y="11"/>
                  <a:pt x="8" y="11"/>
                </a:cubicBezTo>
                <a:cubicBezTo>
                  <a:pt x="7" y="11"/>
                  <a:pt x="5" y="11"/>
                  <a:pt x="5" y="11"/>
                </a:cubicBezTo>
                <a:cubicBezTo>
                  <a:pt x="3" y="12"/>
                  <a:pt x="3" y="12"/>
                  <a:pt x="3" y="12"/>
                </a:cubicBezTo>
                <a:cubicBezTo>
                  <a:pt x="1" y="13"/>
                  <a:pt x="1" y="13"/>
                  <a:pt x="1" y="13"/>
                </a:cubicBezTo>
                <a:cubicBezTo>
                  <a:pt x="1" y="14"/>
                  <a:pt x="1" y="14"/>
                  <a:pt x="1" y="14"/>
                </a:cubicBezTo>
                <a:cubicBezTo>
                  <a:pt x="2" y="18"/>
                  <a:pt x="2" y="18"/>
                  <a:pt x="2" y="18"/>
                </a:cubicBezTo>
                <a:cubicBezTo>
                  <a:pt x="0" y="20"/>
                  <a:pt x="0" y="20"/>
                  <a:pt x="0" y="20"/>
                </a:cubicBezTo>
                <a:cubicBezTo>
                  <a:pt x="1" y="23"/>
                  <a:pt x="1" y="23"/>
                  <a:pt x="1" y="23"/>
                </a:cubicBezTo>
                <a:cubicBezTo>
                  <a:pt x="1" y="25"/>
                  <a:pt x="1" y="25"/>
                  <a:pt x="1" y="25"/>
                </a:cubicBezTo>
                <a:cubicBezTo>
                  <a:pt x="3" y="24"/>
                  <a:pt x="3" y="24"/>
                  <a:pt x="3" y="24"/>
                </a:cubicBezTo>
                <a:cubicBezTo>
                  <a:pt x="7" y="24"/>
                  <a:pt x="7" y="24"/>
                  <a:pt x="7" y="24"/>
                </a:cubicBezTo>
                <a:cubicBezTo>
                  <a:pt x="13" y="26"/>
                  <a:pt x="13" y="26"/>
                  <a:pt x="13" y="26"/>
                </a:cubicBezTo>
                <a:cubicBezTo>
                  <a:pt x="20" y="26"/>
                  <a:pt x="20" y="26"/>
                  <a:pt x="20" y="26"/>
                </a:cubicBezTo>
                <a:cubicBezTo>
                  <a:pt x="24" y="27"/>
                  <a:pt x="24" y="27"/>
                  <a:pt x="24" y="27"/>
                </a:cubicBezTo>
                <a:cubicBezTo>
                  <a:pt x="26" y="21"/>
                  <a:pt x="26" y="21"/>
                  <a:pt x="26" y="21"/>
                </a:cubicBezTo>
                <a:cubicBezTo>
                  <a:pt x="27" y="21"/>
                  <a:pt x="27" y="21"/>
                  <a:pt x="27" y="21"/>
                </a:cubicBezTo>
                <a:cubicBezTo>
                  <a:pt x="26" y="17"/>
                  <a:pt x="26" y="17"/>
                  <a:pt x="26" y="17"/>
                </a:cubicBezTo>
                <a:cubicBezTo>
                  <a:pt x="29" y="16"/>
                  <a:pt x="29" y="16"/>
                  <a:pt x="29" y="16"/>
                </a:cubicBezTo>
                <a:lnTo>
                  <a:pt x="30" y="14"/>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65" name="Freeform 1342"/>
          <p:cNvSpPr>
            <a:spLocks/>
          </p:cNvSpPr>
          <p:nvPr/>
        </p:nvSpPr>
        <p:spPr bwMode="auto">
          <a:xfrm>
            <a:off x="4926274" y="2485173"/>
            <a:ext cx="177344" cy="100495"/>
          </a:xfrm>
          <a:custGeom>
            <a:avLst/>
            <a:gdLst>
              <a:gd name="T0" fmla="*/ 8 w 24"/>
              <a:gd name="T1" fmla="*/ 10 h 14"/>
              <a:gd name="T2" fmla="*/ 12 w 24"/>
              <a:gd name="T3" fmla="*/ 11 h 14"/>
              <a:gd name="T4" fmla="*/ 14 w 24"/>
              <a:gd name="T5" fmla="*/ 10 h 14"/>
              <a:gd name="T6" fmla="*/ 16 w 24"/>
              <a:gd name="T7" fmla="*/ 12 h 14"/>
              <a:gd name="T8" fmla="*/ 18 w 24"/>
              <a:gd name="T9" fmla="*/ 14 h 14"/>
              <a:gd name="T10" fmla="*/ 21 w 24"/>
              <a:gd name="T11" fmla="*/ 13 h 14"/>
              <a:gd name="T12" fmla="*/ 24 w 24"/>
              <a:gd name="T13" fmla="*/ 11 h 14"/>
              <a:gd name="T14" fmla="*/ 23 w 24"/>
              <a:gd name="T15" fmla="*/ 10 h 14"/>
              <a:gd name="T16" fmla="*/ 21 w 24"/>
              <a:gd name="T17" fmla="*/ 5 h 14"/>
              <a:gd name="T18" fmla="*/ 21 w 24"/>
              <a:gd name="T19" fmla="*/ 4 h 14"/>
              <a:gd name="T20" fmla="*/ 17 w 24"/>
              <a:gd name="T21" fmla="*/ 2 h 14"/>
              <a:gd name="T22" fmla="*/ 14 w 24"/>
              <a:gd name="T23" fmla="*/ 0 h 14"/>
              <a:gd name="T24" fmla="*/ 10 w 24"/>
              <a:gd name="T25" fmla="*/ 1 h 14"/>
              <a:gd name="T26" fmla="*/ 9 w 24"/>
              <a:gd name="T27" fmla="*/ 5 h 14"/>
              <a:gd name="T28" fmla="*/ 8 w 24"/>
              <a:gd name="T29" fmla="*/ 6 h 14"/>
              <a:gd name="T30" fmla="*/ 5 w 24"/>
              <a:gd name="T31" fmla="*/ 3 h 14"/>
              <a:gd name="T32" fmla="*/ 3 w 24"/>
              <a:gd name="T33" fmla="*/ 3 h 14"/>
              <a:gd name="T34" fmla="*/ 1 w 24"/>
              <a:gd name="T35" fmla="*/ 8 h 14"/>
              <a:gd name="T36" fmla="*/ 0 w 24"/>
              <a:gd name="T37" fmla="*/ 11 h 14"/>
              <a:gd name="T38" fmla="*/ 4 w 24"/>
              <a:gd name="T39" fmla="*/ 10 h 14"/>
              <a:gd name="T40" fmla="*/ 8 w 24"/>
              <a:gd name="T41" fmla="*/ 10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4"/>
              <a:gd name="T65" fmla="*/ 24 w 24"/>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4">
                <a:moveTo>
                  <a:pt x="8" y="10"/>
                </a:moveTo>
                <a:cubicBezTo>
                  <a:pt x="12" y="11"/>
                  <a:pt x="12" y="11"/>
                  <a:pt x="12" y="11"/>
                </a:cubicBezTo>
                <a:cubicBezTo>
                  <a:pt x="14" y="10"/>
                  <a:pt x="14" y="10"/>
                  <a:pt x="14" y="10"/>
                </a:cubicBezTo>
                <a:cubicBezTo>
                  <a:pt x="16" y="12"/>
                  <a:pt x="16" y="12"/>
                  <a:pt x="16" y="12"/>
                </a:cubicBezTo>
                <a:cubicBezTo>
                  <a:pt x="18" y="14"/>
                  <a:pt x="18" y="14"/>
                  <a:pt x="18" y="14"/>
                </a:cubicBezTo>
                <a:cubicBezTo>
                  <a:pt x="21" y="13"/>
                  <a:pt x="21" y="13"/>
                  <a:pt x="21" y="13"/>
                </a:cubicBezTo>
                <a:cubicBezTo>
                  <a:pt x="24" y="11"/>
                  <a:pt x="24" y="11"/>
                  <a:pt x="24" y="11"/>
                </a:cubicBezTo>
                <a:cubicBezTo>
                  <a:pt x="23" y="10"/>
                  <a:pt x="23" y="10"/>
                  <a:pt x="23" y="10"/>
                </a:cubicBezTo>
                <a:cubicBezTo>
                  <a:pt x="21" y="5"/>
                  <a:pt x="21" y="5"/>
                  <a:pt x="21" y="5"/>
                </a:cubicBezTo>
                <a:cubicBezTo>
                  <a:pt x="21" y="4"/>
                  <a:pt x="21" y="4"/>
                  <a:pt x="21" y="4"/>
                </a:cubicBezTo>
                <a:cubicBezTo>
                  <a:pt x="17" y="2"/>
                  <a:pt x="17" y="2"/>
                  <a:pt x="17" y="2"/>
                </a:cubicBezTo>
                <a:cubicBezTo>
                  <a:pt x="14" y="0"/>
                  <a:pt x="14" y="0"/>
                  <a:pt x="14" y="0"/>
                </a:cubicBezTo>
                <a:cubicBezTo>
                  <a:pt x="10" y="1"/>
                  <a:pt x="10" y="1"/>
                  <a:pt x="10" y="1"/>
                </a:cubicBezTo>
                <a:cubicBezTo>
                  <a:pt x="9" y="5"/>
                  <a:pt x="9" y="5"/>
                  <a:pt x="9" y="5"/>
                </a:cubicBezTo>
                <a:cubicBezTo>
                  <a:pt x="8" y="6"/>
                  <a:pt x="8" y="6"/>
                  <a:pt x="8" y="6"/>
                </a:cubicBezTo>
                <a:cubicBezTo>
                  <a:pt x="5" y="3"/>
                  <a:pt x="5" y="3"/>
                  <a:pt x="5" y="3"/>
                </a:cubicBezTo>
                <a:cubicBezTo>
                  <a:pt x="3" y="3"/>
                  <a:pt x="3" y="3"/>
                  <a:pt x="3" y="3"/>
                </a:cubicBezTo>
                <a:cubicBezTo>
                  <a:pt x="3" y="3"/>
                  <a:pt x="1" y="7"/>
                  <a:pt x="1" y="8"/>
                </a:cubicBezTo>
                <a:cubicBezTo>
                  <a:pt x="1" y="8"/>
                  <a:pt x="0" y="10"/>
                  <a:pt x="0" y="11"/>
                </a:cubicBezTo>
                <a:cubicBezTo>
                  <a:pt x="4" y="10"/>
                  <a:pt x="4" y="10"/>
                  <a:pt x="4" y="10"/>
                </a:cubicBezTo>
                <a:lnTo>
                  <a:pt x="8" y="10"/>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66" name="Freeform 1343"/>
          <p:cNvSpPr>
            <a:spLocks/>
          </p:cNvSpPr>
          <p:nvPr/>
        </p:nvSpPr>
        <p:spPr bwMode="auto">
          <a:xfrm>
            <a:off x="4086845" y="3835945"/>
            <a:ext cx="175866" cy="131531"/>
          </a:xfrm>
          <a:custGeom>
            <a:avLst/>
            <a:gdLst>
              <a:gd name="T0" fmla="*/ 9 w 24"/>
              <a:gd name="T1" fmla="*/ 10 h 18"/>
              <a:gd name="T2" fmla="*/ 13 w 24"/>
              <a:gd name="T3" fmla="*/ 10 h 18"/>
              <a:gd name="T4" fmla="*/ 15 w 24"/>
              <a:gd name="T5" fmla="*/ 13 h 18"/>
              <a:gd name="T6" fmla="*/ 16 w 24"/>
              <a:gd name="T7" fmla="*/ 14 h 18"/>
              <a:gd name="T8" fmla="*/ 18 w 24"/>
              <a:gd name="T9" fmla="*/ 15 h 18"/>
              <a:gd name="T10" fmla="*/ 20 w 24"/>
              <a:gd name="T11" fmla="*/ 18 h 18"/>
              <a:gd name="T12" fmla="*/ 22 w 24"/>
              <a:gd name="T13" fmla="*/ 17 h 18"/>
              <a:gd name="T14" fmla="*/ 24 w 24"/>
              <a:gd name="T15" fmla="*/ 16 h 18"/>
              <a:gd name="T16" fmla="*/ 24 w 24"/>
              <a:gd name="T17" fmla="*/ 12 h 18"/>
              <a:gd name="T18" fmla="*/ 24 w 24"/>
              <a:gd name="T19" fmla="*/ 8 h 18"/>
              <a:gd name="T20" fmla="*/ 23 w 24"/>
              <a:gd name="T21" fmla="*/ 8 h 18"/>
              <a:gd name="T22" fmla="*/ 21 w 24"/>
              <a:gd name="T23" fmla="*/ 3 h 18"/>
              <a:gd name="T24" fmla="*/ 20 w 24"/>
              <a:gd name="T25" fmla="*/ 1 h 18"/>
              <a:gd name="T26" fmla="*/ 16 w 24"/>
              <a:gd name="T27" fmla="*/ 2 h 18"/>
              <a:gd name="T28" fmla="*/ 12 w 24"/>
              <a:gd name="T29" fmla="*/ 2 h 18"/>
              <a:gd name="T30" fmla="*/ 12 w 24"/>
              <a:gd name="T31" fmla="*/ 1 h 18"/>
              <a:gd name="T32" fmla="*/ 7 w 24"/>
              <a:gd name="T33" fmla="*/ 0 h 18"/>
              <a:gd name="T34" fmla="*/ 5 w 24"/>
              <a:gd name="T35" fmla="*/ 0 h 18"/>
              <a:gd name="T36" fmla="*/ 5 w 24"/>
              <a:gd name="T37" fmla="*/ 1 h 18"/>
              <a:gd name="T38" fmla="*/ 5 w 24"/>
              <a:gd name="T39" fmla="*/ 4 h 18"/>
              <a:gd name="T40" fmla="*/ 3 w 24"/>
              <a:gd name="T41" fmla="*/ 4 h 18"/>
              <a:gd name="T42" fmla="*/ 0 w 24"/>
              <a:gd name="T43" fmla="*/ 6 h 18"/>
              <a:gd name="T44" fmla="*/ 1 w 24"/>
              <a:gd name="T45" fmla="*/ 6 h 18"/>
              <a:gd name="T46" fmla="*/ 6 w 24"/>
              <a:gd name="T47" fmla="*/ 13 h 18"/>
              <a:gd name="T48" fmla="*/ 8 w 24"/>
              <a:gd name="T49" fmla="*/ 12 h 18"/>
              <a:gd name="T50" fmla="*/ 9 w 24"/>
              <a:gd name="T51" fmla="*/ 10 h 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
              <a:gd name="T79" fmla="*/ 0 h 18"/>
              <a:gd name="T80" fmla="*/ 24 w 24"/>
              <a:gd name="T81" fmla="*/ 18 h 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 h="18">
                <a:moveTo>
                  <a:pt x="9" y="10"/>
                </a:moveTo>
                <a:cubicBezTo>
                  <a:pt x="13" y="10"/>
                  <a:pt x="13" y="10"/>
                  <a:pt x="13" y="10"/>
                </a:cubicBezTo>
                <a:cubicBezTo>
                  <a:pt x="15" y="13"/>
                  <a:pt x="15" y="13"/>
                  <a:pt x="15" y="13"/>
                </a:cubicBezTo>
                <a:cubicBezTo>
                  <a:pt x="16" y="14"/>
                  <a:pt x="16" y="14"/>
                  <a:pt x="16" y="14"/>
                </a:cubicBezTo>
                <a:cubicBezTo>
                  <a:pt x="18" y="15"/>
                  <a:pt x="18" y="15"/>
                  <a:pt x="18" y="15"/>
                </a:cubicBezTo>
                <a:cubicBezTo>
                  <a:pt x="18" y="15"/>
                  <a:pt x="19" y="18"/>
                  <a:pt x="20" y="18"/>
                </a:cubicBezTo>
                <a:cubicBezTo>
                  <a:pt x="20" y="18"/>
                  <a:pt x="21" y="17"/>
                  <a:pt x="22" y="17"/>
                </a:cubicBezTo>
                <a:cubicBezTo>
                  <a:pt x="23" y="17"/>
                  <a:pt x="24" y="16"/>
                  <a:pt x="24" y="16"/>
                </a:cubicBezTo>
                <a:cubicBezTo>
                  <a:pt x="24" y="12"/>
                  <a:pt x="24" y="12"/>
                  <a:pt x="24" y="12"/>
                </a:cubicBezTo>
                <a:cubicBezTo>
                  <a:pt x="24" y="8"/>
                  <a:pt x="24" y="8"/>
                  <a:pt x="24" y="8"/>
                </a:cubicBezTo>
                <a:cubicBezTo>
                  <a:pt x="23" y="8"/>
                  <a:pt x="23" y="8"/>
                  <a:pt x="23" y="8"/>
                </a:cubicBezTo>
                <a:cubicBezTo>
                  <a:pt x="21" y="3"/>
                  <a:pt x="21" y="3"/>
                  <a:pt x="21" y="3"/>
                </a:cubicBezTo>
                <a:cubicBezTo>
                  <a:pt x="21" y="3"/>
                  <a:pt x="21" y="1"/>
                  <a:pt x="20" y="1"/>
                </a:cubicBezTo>
                <a:cubicBezTo>
                  <a:pt x="20" y="1"/>
                  <a:pt x="16" y="2"/>
                  <a:pt x="16" y="2"/>
                </a:cubicBezTo>
                <a:cubicBezTo>
                  <a:pt x="12" y="2"/>
                  <a:pt x="12" y="2"/>
                  <a:pt x="12" y="2"/>
                </a:cubicBezTo>
                <a:cubicBezTo>
                  <a:pt x="12" y="1"/>
                  <a:pt x="12" y="1"/>
                  <a:pt x="12" y="1"/>
                </a:cubicBezTo>
                <a:cubicBezTo>
                  <a:pt x="7" y="0"/>
                  <a:pt x="7" y="0"/>
                  <a:pt x="7" y="0"/>
                </a:cubicBezTo>
                <a:cubicBezTo>
                  <a:pt x="5" y="0"/>
                  <a:pt x="5" y="0"/>
                  <a:pt x="5" y="0"/>
                </a:cubicBezTo>
                <a:cubicBezTo>
                  <a:pt x="5" y="1"/>
                  <a:pt x="5" y="1"/>
                  <a:pt x="5" y="1"/>
                </a:cubicBezTo>
                <a:cubicBezTo>
                  <a:pt x="5" y="4"/>
                  <a:pt x="5" y="4"/>
                  <a:pt x="5" y="4"/>
                </a:cubicBezTo>
                <a:cubicBezTo>
                  <a:pt x="3" y="4"/>
                  <a:pt x="3" y="4"/>
                  <a:pt x="3" y="4"/>
                </a:cubicBezTo>
                <a:cubicBezTo>
                  <a:pt x="0" y="6"/>
                  <a:pt x="0" y="6"/>
                  <a:pt x="0" y="6"/>
                </a:cubicBezTo>
                <a:cubicBezTo>
                  <a:pt x="1" y="6"/>
                  <a:pt x="1" y="6"/>
                  <a:pt x="1" y="6"/>
                </a:cubicBezTo>
                <a:cubicBezTo>
                  <a:pt x="6" y="13"/>
                  <a:pt x="6" y="13"/>
                  <a:pt x="6" y="13"/>
                </a:cubicBezTo>
                <a:cubicBezTo>
                  <a:pt x="8" y="12"/>
                  <a:pt x="8" y="12"/>
                  <a:pt x="8" y="12"/>
                </a:cubicBezTo>
                <a:lnTo>
                  <a:pt x="9" y="1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7" name="Freeform 1344"/>
          <p:cNvSpPr>
            <a:spLocks/>
          </p:cNvSpPr>
          <p:nvPr/>
        </p:nvSpPr>
        <p:spPr bwMode="auto">
          <a:xfrm>
            <a:off x="4043986" y="3741361"/>
            <a:ext cx="137442" cy="103451"/>
          </a:xfrm>
          <a:custGeom>
            <a:avLst/>
            <a:gdLst>
              <a:gd name="T0" fmla="*/ 54 w 114"/>
              <a:gd name="T1" fmla="*/ 79 h 85"/>
              <a:gd name="T2" fmla="*/ 66 w 114"/>
              <a:gd name="T3" fmla="*/ 79 h 85"/>
              <a:gd name="T4" fmla="*/ 78 w 114"/>
              <a:gd name="T5" fmla="*/ 79 h 85"/>
              <a:gd name="T6" fmla="*/ 108 w 114"/>
              <a:gd name="T7" fmla="*/ 85 h 85"/>
              <a:gd name="T8" fmla="*/ 114 w 114"/>
              <a:gd name="T9" fmla="*/ 85 h 85"/>
              <a:gd name="T10" fmla="*/ 102 w 114"/>
              <a:gd name="T11" fmla="*/ 61 h 85"/>
              <a:gd name="T12" fmla="*/ 96 w 114"/>
              <a:gd name="T13" fmla="*/ 43 h 85"/>
              <a:gd name="T14" fmla="*/ 96 w 114"/>
              <a:gd name="T15" fmla="*/ 36 h 85"/>
              <a:gd name="T16" fmla="*/ 96 w 114"/>
              <a:gd name="T17" fmla="*/ 36 h 85"/>
              <a:gd name="T18" fmla="*/ 84 w 114"/>
              <a:gd name="T19" fmla="*/ 30 h 85"/>
              <a:gd name="T20" fmla="*/ 72 w 114"/>
              <a:gd name="T21" fmla="*/ 18 h 85"/>
              <a:gd name="T22" fmla="*/ 42 w 114"/>
              <a:gd name="T23" fmla="*/ 0 h 85"/>
              <a:gd name="T24" fmla="*/ 30 w 114"/>
              <a:gd name="T25" fmla="*/ 6 h 85"/>
              <a:gd name="T26" fmla="*/ 12 w 114"/>
              <a:gd name="T27" fmla="*/ 6 h 85"/>
              <a:gd name="T28" fmla="*/ 0 w 114"/>
              <a:gd name="T29" fmla="*/ 43 h 85"/>
              <a:gd name="T30" fmla="*/ 12 w 114"/>
              <a:gd name="T31" fmla="*/ 85 h 85"/>
              <a:gd name="T32" fmla="*/ 18 w 114"/>
              <a:gd name="T33" fmla="*/ 85 h 85"/>
              <a:gd name="T34" fmla="*/ 24 w 114"/>
              <a:gd name="T35" fmla="*/ 85 h 85"/>
              <a:gd name="T36" fmla="*/ 54 w 114"/>
              <a:gd name="T37" fmla="*/ 79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5"/>
              <a:gd name="T59" fmla="*/ 114 w 114"/>
              <a:gd name="T60" fmla="*/ 85 h 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5">
                <a:moveTo>
                  <a:pt x="54" y="79"/>
                </a:moveTo>
                <a:lnTo>
                  <a:pt x="66" y="79"/>
                </a:lnTo>
                <a:lnTo>
                  <a:pt x="78" y="79"/>
                </a:lnTo>
                <a:lnTo>
                  <a:pt x="108" y="85"/>
                </a:lnTo>
                <a:lnTo>
                  <a:pt x="114" y="85"/>
                </a:lnTo>
                <a:lnTo>
                  <a:pt x="102" y="61"/>
                </a:lnTo>
                <a:lnTo>
                  <a:pt x="96" y="43"/>
                </a:lnTo>
                <a:lnTo>
                  <a:pt x="96" y="36"/>
                </a:lnTo>
                <a:lnTo>
                  <a:pt x="84" y="30"/>
                </a:lnTo>
                <a:lnTo>
                  <a:pt x="72" y="18"/>
                </a:lnTo>
                <a:lnTo>
                  <a:pt x="42" y="0"/>
                </a:lnTo>
                <a:lnTo>
                  <a:pt x="30" y="6"/>
                </a:lnTo>
                <a:lnTo>
                  <a:pt x="12" y="6"/>
                </a:lnTo>
                <a:lnTo>
                  <a:pt x="0" y="43"/>
                </a:lnTo>
                <a:lnTo>
                  <a:pt x="12" y="85"/>
                </a:lnTo>
                <a:lnTo>
                  <a:pt x="18" y="85"/>
                </a:lnTo>
                <a:lnTo>
                  <a:pt x="24" y="85"/>
                </a:lnTo>
                <a:lnTo>
                  <a:pt x="54" y="79"/>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8" name="Freeform 1345"/>
          <p:cNvSpPr>
            <a:spLocks/>
          </p:cNvSpPr>
          <p:nvPr/>
        </p:nvSpPr>
        <p:spPr bwMode="auto">
          <a:xfrm>
            <a:off x="4051376" y="3488646"/>
            <a:ext cx="277839" cy="297051"/>
          </a:xfrm>
          <a:custGeom>
            <a:avLst/>
            <a:gdLst>
              <a:gd name="T0" fmla="*/ 6 w 38"/>
              <a:gd name="T1" fmla="*/ 35 h 41"/>
              <a:gd name="T2" fmla="*/ 11 w 38"/>
              <a:gd name="T3" fmla="*/ 38 h 41"/>
              <a:gd name="T4" fmla="*/ 13 w 38"/>
              <a:gd name="T5" fmla="*/ 40 h 41"/>
              <a:gd name="T6" fmla="*/ 15 w 38"/>
              <a:gd name="T7" fmla="*/ 41 h 41"/>
              <a:gd name="T8" fmla="*/ 15 w 38"/>
              <a:gd name="T9" fmla="*/ 41 h 41"/>
              <a:gd name="T10" fmla="*/ 18 w 38"/>
              <a:gd name="T11" fmla="*/ 38 h 41"/>
              <a:gd name="T12" fmla="*/ 20 w 38"/>
              <a:gd name="T13" fmla="*/ 40 h 41"/>
              <a:gd name="T14" fmla="*/ 21 w 38"/>
              <a:gd name="T15" fmla="*/ 39 h 41"/>
              <a:gd name="T16" fmla="*/ 35 w 38"/>
              <a:gd name="T17" fmla="*/ 39 h 41"/>
              <a:gd name="T18" fmla="*/ 38 w 38"/>
              <a:gd name="T19" fmla="*/ 37 h 41"/>
              <a:gd name="T20" fmla="*/ 36 w 38"/>
              <a:gd name="T21" fmla="*/ 36 h 41"/>
              <a:gd name="T22" fmla="*/ 33 w 38"/>
              <a:gd name="T23" fmla="*/ 7 h 41"/>
              <a:gd name="T24" fmla="*/ 36 w 38"/>
              <a:gd name="T25" fmla="*/ 7 h 41"/>
              <a:gd name="T26" fmla="*/ 27 w 38"/>
              <a:gd name="T27" fmla="*/ 0 h 41"/>
              <a:gd name="T28" fmla="*/ 27 w 38"/>
              <a:gd name="T29" fmla="*/ 3 h 41"/>
              <a:gd name="T30" fmla="*/ 17 w 38"/>
              <a:gd name="T31" fmla="*/ 3 h 41"/>
              <a:gd name="T32" fmla="*/ 16 w 38"/>
              <a:gd name="T33" fmla="*/ 11 h 41"/>
              <a:gd name="T34" fmla="*/ 14 w 38"/>
              <a:gd name="T35" fmla="*/ 13 h 41"/>
              <a:gd name="T36" fmla="*/ 13 w 38"/>
              <a:gd name="T37" fmla="*/ 20 h 41"/>
              <a:gd name="T38" fmla="*/ 1 w 38"/>
              <a:gd name="T39" fmla="*/ 19 h 41"/>
              <a:gd name="T40" fmla="*/ 0 w 38"/>
              <a:gd name="T41" fmla="*/ 20 h 41"/>
              <a:gd name="T42" fmla="*/ 3 w 38"/>
              <a:gd name="T43" fmla="*/ 26 h 41"/>
              <a:gd name="T44" fmla="*/ 3 w 38"/>
              <a:gd name="T45" fmla="*/ 33 h 41"/>
              <a:gd name="T46" fmla="*/ 1 w 38"/>
              <a:gd name="T47" fmla="*/ 36 h 41"/>
              <a:gd name="T48" fmla="*/ 4 w 38"/>
              <a:gd name="T49" fmla="*/ 36 h 41"/>
              <a:gd name="T50" fmla="*/ 6 w 38"/>
              <a:gd name="T51" fmla="*/ 3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41"/>
              <a:gd name="T80" fmla="*/ 38 w 38"/>
              <a:gd name="T81" fmla="*/ 41 h 4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41">
                <a:moveTo>
                  <a:pt x="6" y="35"/>
                </a:moveTo>
                <a:cubicBezTo>
                  <a:pt x="11" y="38"/>
                  <a:pt x="11" y="38"/>
                  <a:pt x="11" y="38"/>
                </a:cubicBezTo>
                <a:cubicBezTo>
                  <a:pt x="13" y="40"/>
                  <a:pt x="13" y="40"/>
                  <a:pt x="13" y="40"/>
                </a:cubicBezTo>
                <a:cubicBezTo>
                  <a:pt x="15" y="41"/>
                  <a:pt x="15" y="41"/>
                  <a:pt x="15" y="41"/>
                </a:cubicBezTo>
                <a:cubicBezTo>
                  <a:pt x="15" y="41"/>
                  <a:pt x="15" y="41"/>
                  <a:pt x="15" y="41"/>
                </a:cubicBezTo>
                <a:cubicBezTo>
                  <a:pt x="18" y="38"/>
                  <a:pt x="18" y="38"/>
                  <a:pt x="18" y="38"/>
                </a:cubicBezTo>
                <a:cubicBezTo>
                  <a:pt x="20" y="40"/>
                  <a:pt x="20" y="40"/>
                  <a:pt x="20" y="40"/>
                </a:cubicBezTo>
                <a:cubicBezTo>
                  <a:pt x="21" y="39"/>
                  <a:pt x="21" y="39"/>
                  <a:pt x="21" y="39"/>
                </a:cubicBezTo>
                <a:cubicBezTo>
                  <a:pt x="35" y="39"/>
                  <a:pt x="35" y="39"/>
                  <a:pt x="35" y="39"/>
                </a:cubicBezTo>
                <a:cubicBezTo>
                  <a:pt x="38" y="37"/>
                  <a:pt x="38" y="37"/>
                  <a:pt x="38" y="37"/>
                </a:cubicBezTo>
                <a:cubicBezTo>
                  <a:pt x="36" y="36"/>
                  <a:pt x="36" y="36"/>
                  <a:pt x="36" y="36"/>
                </a:cubicBezTo>
                <a:cubicBezTo>
                  <a:pt x="33" y="7"/>
                  <a:pt x="33" y="7"/>
                  <a:pt x="33" y="7"/>
                </a:cubicBezTo>
                <a:cubicBezTo>
                  <a:pt x="36" y="7"/>
                  <a:pt x="36" y="7"/>
                  <a:pt x="36" y="7"/>
                </a:cubicBezTo>
                <a:cubicBezTo>
                  <a:pt x="27" y="0"/>
                  <a:pt x="27" y="0"/>
                  <a:pt x="27" y="0"/>
                </a:cubicBezTo>
                <a:cubicBezTo>
                  <a:pt x="27" y="3"/>
                  <a:pt x="27" y="3"/>
                  <a:pt x="27" y="3"/>
                </a:cubicBezTo>
                <a:cubicBezTo>
                  <a:pt x="17" y="3"/>
                  <a:pt x="17" y="3"/>
                  <a:pt x="17" y="3"/>
                </a:cubicBezTo>
                <a:cubicBezTo>
                  <a:pt x="16" y="11"/>
                  <a:pt x="16" y="11"/>
                  <a:pt x="16" y="11"/>
                </a:cubicBezTo>
                <a:cubicBezTo>
                  <a:pt x="14" y="13"/>
                  <a:pt x="14" y="13"/>
                  <a:pt x="14" y="13"/>
                </a:cubicBezTo>
                <a:cubicBezTo>
                  <a:pt x="14" y="13"/>
                  <a:pt x="14" y="20"/>
                  <a:pt x="13" y="20"/>
                </a:cubicBezTo>
                <a:cubicBezTo>
                  <a:pt x="13" y="20"/>
                  <a:pt x="5" y="19"/>
                  <a:pt x="1" y="19"/>
                </a:cubicBezTo>
                <a:cubicBezTo>
                  <a:pt x="0" y="20"/>
                  <a:pt x="0" y="20"/>
                  <a:pt x="0" y="20"/>
                </a:cubicBezTo>
                <a:cubicBezTo>
                  <a:pt x="3" y="26"/>
                  <a:pt x="3" y="26"/>
                  <a:pt x="3" y="26"/>
                </a:cubicBezTo>
                <a:cubicBezTo>
                  <a:pt x="3" y="33"/>
                  <a:pt x="3" y="33"/>
                  <a:pt x="3" y="33"/>
                </a:cubicBezTo>
                <a:cubicBezTo>
                  <a:pt x="1" y="36"/>
                  <a:pt x="1" y="36"/>
                  <a:pt x="1" y="36"/>
                </a:cubicBezTo>
                <a:cubicBezTo>
                  <a:pt x="4" y="36"/>
                  <a:pt x="4" y="36"/>
                  <a:pt x="4" y="36"/>
                </a:cubicBezTo>
                <a:lnTo>
                  <a:pt x="6" y="35"/>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9" name="Freeform 1346"/>
          <p:cNvSpPr>
            <a:spLocks/>
          </p:cNvSpPr>
          <p:nvPr/>
        </p:nvSpPr>
        <p:spPr bwMode="auto">
          <a:xfrm>
            <a:off x="5007557" y="3364505"/>
            <a:ext cx="263061" cy="254193"/>
          </a:xfrm>
          <a:custGeom>
            <a:avLst/>
            <a:gdLst>
              <a:gd name="T0" fmla="*/ 0 w 36"/>
              <a:gd name="T1" fmla="*/ 5 h 35"/>
              <a:gd name="T2" fmla="*/ 1 w 36"/>
              <a:gd name="T3" fmla="*/ 8 h 35"/>
              <a:gd name="T4" fmla="*/ 2 w 36"/>
              <a:gd name="T5" fmla="*/ 10 h 35"/>
              <a:gd name="T6" fmla="*/ 2 w 36"/>
              <a:gd name="T7" fmla="*/ 35 h 35"/>
              <a:gd name="T8" fmla="*/ 3 w 36"/>
              <a:gd name="T9" fmla="*/ 35 h 35"/>
              <a:gd name="T10" fmla="*/ 29 w 36"/>
              <a:gd name="T11" fmla="*/ 35 h 35"/>
              <a:gd name="T12" fmla="*/ 34 w 36"/>
              <a:gd name="T13" fmla="*/ 32 h 35"/>
              <a:gd name="T14" fmla="*/ 36 w 36"/>
              <a:gd name="T15" fmla="*/ 30 h 35"/>
              <a:gd name="T16" fmla="*/ 36 w 36"/>
              <a:gd name="T17" fmla="*/ 30 h 35"/>
              <a:gd name="T18" fmla="*/ 33 w 36"/>
              <a:gd name="T19" fmla="*/ 23 h 35"/>
              <a:gd name="T20" fmla="*/ 29 w 36"/>
              <a:gd name="T21" fmla="*/ 15 h 35"/>
              <a:gd name="T22" fmla="*/ 24 w 36"/>
              <a:gd name="T23" fmla="*/ 8 h 35"/>
              <a:gd name="T24" fmla="*/ 31 w 36"/>
              <a:gd name="T25" fmla="*/ 12 h 35"/>
              <a:gd name="T26" fmla="*/ 34 w 36"/>
              <a:gd name="T27" fmla="*/ 9 h 35"/>
              <a:gd name="T28" fmla="*/ 33 w 36"/>
              <a:gd name="T29" fmla="*/ 9 h 35"/>
              <a:gd name="T30" fmla="*/ 30 w 36"/>
              <a:gd name="T31" fmla="*/ 1 h 35"/>
              <a:gd name="T32" fmla="*/ 28 w 36"/>
              <a:gd name="T33" fmla="*/ 3 h 35"/>
              <a:gd name="T34" fmla="*/ 22 w 36"/>
              <a:gd name="T35" fmla="*/ 2 h 35"/>
              <a:gd name="T36" fmla="*/ 19 w 36"/>
              <a:gd name="T37" fmla="*/ 1 h 35"/>
              <a:gd name="T38" fmla="*/ 12 w 36"/>
              <a:gd name="T39" fmla="*/ 3 h 35"/>
              <a:gd name="T40" fmla="*/ 6 w 36"/>
              <a:gd name="T41" fmla="*/ 0 h 35"/>
              <a:gd name="T42" fmla="*/ 2 w 36"/>
              <a:gd name="T43" fmla="*/ 0 h 35"/>
              <a:gd name="T44" fmla="*/ 1 w 36"/>
              <a:gd name="T45" fmla="*/ 2 h 35"/>
              <a:gd name="T46" fmla="*/ 0 w 36"/>
              <a:gd name="T47" fmla="*/ 5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
              <a:gd name="T73" fmla="*/ 0 h 35"/>
              <a:gd name="T74" fmla="*/ 36 w 36"/>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 h="35">
                <a:moveTo>
                  <a:pt x="0" y="5"/>
                </a:moveTo>
                <a:cubicBezTo>
                  <a:pt x="0" y="5"/>
                  <a:pt x="1" y="7"/>
                  <a:pt x="1" y="8"/>
                </a:cubicBezTo>
                <a:cubicBezTo>
                  <a:pt x="1" y="8"/>
                  <a:pt x="2" y="10"/>
                  <a:pt x="2" y="10"/>
                </a:cubicBezTo>
                <a:cubicBezTo>
                  <a:pt x="2" y="10"/>
                  <a:pt x="1" y="35"/>
                  <a:pt x="2" y="35"/>
                </a:cubicBezTo>
                <a:cubicBezTo>
                  <a:pt x="2" y="35"/>
                  <a:pt x="2" y="35"/>
                  <a:pt x="3" y="35"/>
                </a:cubicBezTo>
                <a:cubicBezTo>
                  <a:pt x="7" y="35"/>
                  <a:pt x="29" y="35"/>
                  <a:pt x="29" y="35"/>
                </a:cubicBezTo>
                <a:cubicBezTo>
                  <a:pt x="34" y="32"/>
                  <a:pt x="34" y="32"/>
                  <a:pt x="34" y="32"/>
                </a:cubicBezTo>
                <a:cubicBezTo>
                  <a:pt x="36" y="30"/>
                  <a:pt x="36" y="30"/>
                  <a:pt x="36" y="30"/>
                </a:cubicBezTo>
                <a:cubicBezTo>
                  <a:pt x="36" y="30"/>
                  <a:pt x="36" y="30"/>
                  <a:pt x="36" y="30"/>
                </a:cubicBezTo>
                <a:cubicBezTo>
                  <a:pt x="33" y="23"/>
                  <a:pt x="33" y="23"/>
                  <a:pt x="33" y="23"/>
                </a:cubicBezTo>
                <a:cubicBezTo>
                  <a:pt x="29" y="15"/>
                  <a:pt x="29" y="15"/>
                  <a:pt x="29" y="15"/>
                </a:cubicBezTo>
                <a:cubicBezTo>
                  <a:pt x="24" y="8"/>
                  <a:pt x="24" y="8"/>
                  <a:pt x="24" y="8"/>
                </a:cubicBezTo>
                <a:cubicBezTo>
                  <a:pt x="31" y="12"/>
                  <a:pt x="31" y="12"/>
                  <a:pt x="31" y="12"/>
                </a:cubicBezTo>
                <a:cubicBezTo>
                  <a:pt x="34" y="9"/>
                  <a:pt x="34" y="9"/>
                  <a:pt x="34" y="9"/>
                </a:cubicBezTo>
                <a:cubicBezTo>
                  <a:pt x="33" y="9"/>
                  <a:pt x="33" y="9"/>
                  <a:pt x="33" y="9"/>
                </a:cubicBezTo>
                <a:cubicBezTo>
                  <a:pt x="30" y="1"/>
                  <a:pt x="30" y="1"/>
                  <a:pt x="30" y="1"/>
                </a:cubicBezTo>
                <a:cubicBezTo>
                  <a:pt x="28" y="3"/>
                  <a:pt x="28" y="3"/>
                  <a:pt x="28" y="3"/>
                </a:cubicBezTo>
                <a:cubicBezTo>
                  <a:pt x="22" y="2"/>
                  <a:pt x="22" y="2"/>
                  <a:pt x="22" y="2"/>
                </a:cubicBezTo>
                <a:cubicBezTo>
                  <a:pt x="19" y="1"/>
                  <a:pt x="19" y="1"/>
                  <a:pt x="19" y="1"/>
                </a:cubicBezTo>
                <a:cubicBezTo>
                  <a:pt x="12" y="3"/>
                  <a:pt x="12" y="3"/>
                  <a:pt x="12" y="3"/>
                </a:cubicBezTo>
                <a:cubicBezTo>
                  <a:pt x="6" y="0"/>
                  <a:pt x="6" y="0"/>
                  <a:pt x="6" y="0"/>
                </a:cubicBezTo>
                <a:cubicBezTo>
                  <a:pt x="2" y="0"/>
                  <a:pt x="2" y="0"/>
                  <a:pt x="2" y="0"/>
                </a:cubicBezTo>
                <a:cubicBezTo>
                  <a:pt x="1" y="2"/>
                  <a:pt x="1" y="2"/>
                  <a:pt x="1" y="2"/>
                </a:cubicBezTo>
                <a:lnTo>
                  <a:pt x="0" y="5"/>
                </a:lnTo>
                <a:close/>
              </a:path>
            </a:pathLst>
          </a:custGeom>
          <a:solidFill>
            <a:srgbClr val="00B050"/>
          </a:solidFill>
          <a:ln w="9525">
            <a:solidFill>
              <a:sysClr val="window" lastClr="FFFFFF"/>
            </a:solidFill>
            <a:round/>
            <a:headEnd/>
            <a:tailEnd/>
          </a:ln>
        </p:spPr>
        <p:txBody>
          <a:bodyPr/>
          <a:lstStyle/>
          <a:p>
            <a:pPr>
              <a:defRPr/>
            </a:pPr>
            <a:endParaRPr lang="en-US" kern="0" dirty="0">
              <a:solidFill>
                <a:sysClr val="windowText" lastClr="000000"/>
              </a:solidFill>
            </a:endParaRPr>
          </a:p>
        </p:txBody>
      </p:sp>
      <p:sp>
        <p:nvSpPr>
          <p:cNvPr id="270" name="Freeform 1347"/>
          <p:cNvSpPr>
            <a:spLocks/>
          </p:cNvSpPr>
          <p:nvPr/>
        </p:nvSpPr>
        <p:spPr bwMode="auto">
          <a:xfrm>
            <a:off x="4648435" y="3320169"/>
            <a:ext cx="381290" cy="362077"/>
          </a:xfrm>
          <a:custGeom>
            <a:avLst/>
            <a:gdLst>
              <a:gd name="T0" fmla="*/ 4 w 52"/>
              <a:gd name="T1" fmla="*/ 6 h 50"/>
              <a:gd name="T2" fmla="*/ 3 w 52"/>
              <a:gd name="T3" fmla="*/ 9 h 50"/>
              <a:gd name="T4" fmla="*/ 2 w 52"/>
              <a:gd name="T5" fmla="*/ 10 h 50"/>
              <a:gd name="T6" fmla="*/ 0 w 52"/>
              <a:gd name="T7" fmla="*/ 12 h 50"/>
              <a:gd name="T8" fmla="*/ 0 w 52"/>
              <a:gd name="T9" fmla="*/ 29 h 50"/>
              <a:gd name="T10" fmla="*/ 6 w 52"/>
              <a:gd name="T11" fmla="*/ 34 h 50"/>
              <a:gd name="T12" fmla="*/ 9 w 52"/>
              <a:gd name="T13" fmla="*/ 35 h 50"/>
              <a:gd name="T14" fmla="*/ 17 w 52"/>
              <a:gd name="T15" fmla="*/ 36 h 50"/>
              <a:gd name="T16" fmla="*/ 19 w 52"/>
              <a:gd name="T17" fmla="*/ 38 h 50"/>
              <a:gd name="T18" fmla="*/ 23 w 52"/>
              <a:gd name="T19" fmla="*/ 36 h 50"/>
              <a:gd name="T20" fmla="*/ 47 w 52"/>
              <a:gd name="T21" fmla="*/ 49 h 50"/>
              <a:gd name="T22" fmla="*/ 47 w 52"/>
              <a:gd name="T23" fmla="*/ 48 h 50"/>
              <a:gd name="T24" fmla="*/ 47 w 52"/>
              <a:gd name="T25" fmla="*/ 49 h 50"/>
              <a:gd name="T26" fmla="*/ 48 w 52"/>
              <a:gd name="T27" fmla="*/ 50 h 50"/>
              <a:gd name="T28" fmla="*/ 48 w 52"/>
              <a:gd name="T29" fmla="*/ 47 h 50"/>
              <a:gd name="T30" fmla="*/ 51 w 52"/>
              <a:gd name="T31" fmla="*/ 47 h 50"/>
              <a:gd name="T32" fmla="*/ 52 w 52"/>
              <a:gd name="T33" fmla="*/ 41 h 50"/>
              <a:gd name="T34" fmla="*/ 51 w 52"/>
              <a:gd name="T35" fmla="*/ 41 h 50"/>
              <a:gd name="T36" fmla="*/ 51 w 52"/>
              <a:gd name="T37" fmla="*/ 16 h 50"/>
              <a:gd name="T38" fmla="*/ 50 w 52"/>
              <a:gd name="T39" fmla="*/ 14 h 50"/>
              <a:gd name="T40" fmla="*/ 49 w 52"/>
              <a:gd name="T41" fmla="*/ 11 h 50"/>
              <a:gd name="T42" fmla="*/ 50 w 52"/>
              <a:gd name="T43" fmla="*/ 8 h 50"/>
              <a:gd name="T44" fmla="*/ 51 w 52"/>
              <a:gd name="T45" fmla="*/ 6 h 50"/>
              <a:gd name="T46" fmla="*/ 48 w 52"/>
              <a:gd name="T47" fmla="*/ 5 h 50"/>
              <a:gd name="T48" fmla="*/ 45 w 52"/>
              <a:gd name="T49" fmla="*/ 3 h 50"/>
              <a:gd name="T50" fmla="*/ 41 w 52"/>
              <a:gd name="T51" fmla="*/ 2 h 50"/>
              <a:gd name="T52" fmla="*/ 35 w 52"/>
              <a:gd name="T53" fmla="*/ 4 h 50"/>
              <a:gd name="T54" fmla="*/ 35 w 52"/>
              <a:gd name="T55" fmla="*/ 8 h 50"/>
              <a:gd name="T56" fmla="*/ 29 w 52"/>
              <a:gd name="T57" fmla="*/ 10 h 50"/>
              <a:gd name="T58" fmla="*/ 25 w 52"/>
              <a:gd name="T59" fmla="*/ 7 h 50"/>
              <a:gd name="T60" fmla="*/ 22 w 52"/>
              <a:gd name="T61" fmla="*/ 5 h 50"/>
              <a:gd name="T62" fmla="*/ 20 w 52"/>
              <a:gd name="T63" fmla="*/ 3 h 50"/>
              <a:gd name="T64" fmla="*/ 13 w 52"/>
              <a:gd name="T65" fmla="*/ 2 h 50"/>
              <a:gd name="T66" fmla="*/ 8 w 52"/>
              <a:gd name="T67" fmla="*/ 0 h 50"/>
              <a:gd name="T68" fmla="*/ 8 w 52"/>
              <a:gd name="T69" fmla="*/ 2 h 50"/>
              <a:gd name="T70" fmla="*/ 4 w 52"/>
              <a:gd name="T71" fmla="*/ 6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50"/>
              <a:gd name="T110" fmla="*/ 52 w 52"/>
              <a:gd name="T111" fmla="*/ 50 h 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50">
                <a:moveTo>
                  <a:pt x="4" y="6"/>
                </a:moveTo>
                <a:cubicBezTo>
                  <a:pt x="3" y="9"/>
                  <a:pt x="3" y="9"/>
                  <a:pt x="3" y="9"/>
                </a:cubicBezTo>
                <a:cubicBezTo>
                  <a:pt x="2" y="10"/>
                  <a:pt x="2" y="10"/>
                  <a:pt x="2" y="10"/>
                </a:cubicBezTo>
                <a:cubicBezTo>
                  <a:pt x="0" y="12"/>
                  <a:pt x="0" y="12"/>
                  <a:pt x="0" y="12"/>
                </a:cubicBezTo>
                <a:cubicBezTo>
                  <a:pt x="0" y="29"/>
                  <a:pt x="0" y="29"/>
                  <a:pt x="0" y="29"/>
                </a:cubicBezTo>
                <a:cubicBezTo>
                  <a:pt x="6" y="34"/>
                  <a:pt x="6" y="34"/>
                  <a:pt x="6" y="34"/>
                </a:cubicBezTo>
                <a:cubicBezTo>
                  <a:pt x="9" y="35"/>
                  <a:pt x="9" y="35"/>
                  <a:pt x="9" y="35"/>
                </a:cubicBezTo>
                <a:cubicBezTo>
                  <a:pt x="17" y="36"/>
                  <a:pt x="17" y="36"/>
                  <a:pt x="17" y="36"/>
                </a:cubicBezTo>
                <a:cubicBezTo>
                  <a:pt x="19" y="38"/>
                  <a:pt x="19" y="38"/>
                  <a:pt x="19" y="38"/>
                </a:cubicBezTo>
                <a:cubicBezTo>
                  <a:pt x="23" y="36"/>
                  <a:pt x="23" y="36"/>
                  <a:pt x="23" y="36"/>
                </a:cubicBezTo>
                <a:cubicBezTo>
                  <a:pt x="47" y="49"/>
                  <a:pt x="47" y="49"/>
                  <a:pt x="47" y="49"/>
                </a:cubicBezTo>
                <a:cubicBezTo>
                  <a:pt x="47" y="48"/>
                  <a:pt x="47" y="48"/>
                  <a:pt x="47" y="48"/>
                </a:cubicBezTo>
                <a:cubicBezTo>
                  <a:pt x="47" y="49"/>
                  <a:pt x="47" y="49"/>
                  <a:pt x="47" y="49"/>
                </a:cubicBezTo>
                <a:cubicBezTo>
                  <a:pt x="48" y="50"/>
                  <a:pt x="48" y="50"/>
                  <a:pt x="48" y="50"/>
                </a:cubicBezTo>
                <a:cubicBezTo>
                  <a:pt x="48" y="47"/>
                  <a:pt x="48" y="47"/>
                  <a:pt x="48" y="47"/>
                </a:cubicBezTo>
                <a:cubicBezTo>
                  <a:pt x="51" y="47"/>
                  <a:pt x="51" y="47"/>
                  <a:pt x="51" y="47"/>
                </a:cubicBezTo>
                <a:cubicBezTo>
                  <a:pt x="52" y="41"/>
                  <a:pt x="52" y="41"/>
                  <a:pt x="52" y="41"/>
                </a:cubicBezTo>
                <a:cubicBezTo>
                  <a:pt x="51" y="41"/>
                  <a:pt x="51" y="41"/>
                  <a:pt x="51" y="41"/>
                </a:cubicBezTo>
                <a:cubicBezTo>
                  <a:pt x="50" y="41"/>
                  <a:pt x="51" y="16"/>
                  <a:pt x="51" y="16"/>
                </a:cubicBezTo>
                <a:cubicBezTo>
                  <a:pt x="51" y="16"/>
                  <a:pt x="50" y="14"/>
                  <a:pt x="50" y="14"/>
                </a:cubicBezTo>
                <a:cubicBezTo>
                  <a:pt x="50" y="13"/>
                  <a:pt x="49" y="11"/>
                  <a:pt x="49" y="11"/>
                </a:cubicBezTo>
                <a:cubicBezTo>
                  <a:pt x="50" y="8"/>
                  <a:pt x="50" y="8"/>
                  <a:pt x="50" y="8"/>
                </a:cubicBezTo>
                <a:cubicBezTo>
                  <a:pt x="51" y="6"/>
                  <a:pt x="51" y="6"/>
                  <a:pt x="51" y="6"/>
                </a:cubicBezTo>
                <a:cubicBezTo>
                  <a:pt x="48" y="5"/>
                  <a:pt x="48" y="5"/>
                  <a:pt x="48" y="5"/>
                </a:cubicBezTo>
                <a:cubicBezTo>
                  <a:pt x="45" y="3"/>
                  <a:pt x="45" y="3"/>
                  <a:pt x="45" y="3"/>
                </a:cubicBezTo>
                <a:cubicBezTo>
                  <a:pt x="41" y="2"/>
                  <a:pt x="41" y="2"/>
                  <a:pt x="41" y="2"/>
                </a:cubicBezTo>
                <a:cubicBezTo>
                  <a:pt x="35" y="4"/>
                  <a:pt x="35" y="4"/>
                  <a:pt x="35" y="4"/>
                </a:cubicBezTo>
                <a:cubicBezTo>
                  <a:pt x="35" y="8"/>
                  <a:pt x="35" y="8"/>
                  <a:pt x="35" y="8"/>
                </a:cubicBezTo>
                <a:cubicBezTo>
                  <a:pt x="29" y="10"/>
                  <a:pt x="29" y="10"/>
                  <a:pt x="29" y="10"/>
                </a:cubicBezTo>
                <a:cubicBezTo>
                  <a:pt x="25" y="7"/>
                  <a:pt x="25" y="7"/>
                  <a:pt x="25" y="7"/>
                </a:cubicBezTo>
                <a:cubicBezTo>
                  <a:pt x="22" y="5"/>
                  <a:pt x="22" y="5"/>
                  <a:pt x="22" y="5"/>
                </a:cubicBezTo>
                <a:cubicBezTo>
                  <a:pt x="20" y="3"/>
                  <a:pt x="20" y="3"/>
                  <a:pt x="20" y="3"/>
                </a:cubicBezTo>
                <a:cubicBezTo>
                  <a:pt x="13" y="2"/>
                  <a:pt x="13" y="2"/>
                  <a:pt x="13" y="2"/>
                </a:cubicBezTo>
                <a:cubicBezTo>
                  <a:pt x="8" y="0"/>
                  <a:pt x="8" y="0"/>
                  <a:pt x="8" y="0"/>
                </a:cubicBezTo>
                <a:cubicBezTo>
                  <a:pt x="8" y="2"/>
                  <a:pt x="8" y="2"/>
                  <a:pt x="8" y="2"/>
                </a:cubicBezTo>
                <a:lnTo>
                  <a:pt x="4" y="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1" name="Freeform 1348"/>
          <p:cNvSpPr>
            <a:spLocks/>
          </p:cNvSpPr>
          <p:nvPr/>
        </p:nvSpPr>
        <p:spPr bwMode="auto">
          <a:xfrm>
            <a:off x="4611488" y="3212284"/>
            <a:ext cx="96062" cy="180300"/>
          </a:xfrm>
          <a:custGeom>
            <a:avLst/>
            <a:gdLst>
              <a:gd name="T0" fmla="*/ 18 w 78"/>
              <a:gd name="T1" fmla="*/ 12 h 150"/>
              <a:gd name="T2" fmla="*/ 18 w 78"/>
              <a:gd name="T3" fmla="*/ 30 h 150"/>
              <a:gd name="T4" fmla="*/ 18 w 78"/>
              <a:gd name="T5" fmla="*/ 54 h 150"/>
              <a:gd name="T6" fmla="*/ 0 w 78"/>
              <a:gd name="T7" fmla="*/ 78 h 150"/>
              <a:gd name="T8" fmla="*/ 0 w 78"/>
              <a:gd name="T9" fmla="*/ 90 h 150"/>
              <a:gd name="T10" fmla="*/ 12 w 78"/>
              <a:gd name="T11" fmla="*/ 102 h 150"/>
              <a:gd name="T12" fmla="*/ 18 w 78"/>
              <a:gd name="T13" fmla="*/ 108 h 150"/>
              <a:gd name="T14" fmla="*/ 36 w 78"/>
              <a:gd name="T15" fmla="*/ 120 h 150"/>
              <a:gd name="T16" fmla="*/ 36 w 78"/>
              <a:gd name="T17" fmla="*/ 144 h 150"/>
              <a:gd name="T18" fmla="*/ 42 w 78"/>
              <a:gd name="T19" fmla="*/ 150 h 150"/>
              <a:gd name="T20" fmla="*/ 48 w 78"/>
              <a:gd name="T21" fmla="*/ 144 h 150"/>
              <a:gd name="T22" fmla="*/ 54 w 78"/>
              <a:gd name="T23" fmla="*/ 126 h 150"/>
              <a:gd name="T24" fmla="*/ 78 w 78"/>
              <a:gd name="T25" fmla="*/ 102 h 150"/>
              <a:gd name="T26" fmla="*/ 78 w 78"/>
              <a:gd name="T27" fmla="*/ 90 h 150"/>
              <a:gd name="T28" fmla="*/ 60 w 78"/>
              <a:gd name="T29" fmla="*/ 84 h 150"/>
              <a:gd name="T30" fmla="*/ 42 w 78"/>
              <a:gd name="T31" fmla="*/ 72 h 150"/>
              <a:gd name="T32" fmla="*/ 66 w 78"/>
              <a:gd name="T33" fmla="*/ 36 h 150"/>
              <a:gd name="T34" fmla="*/ 60 w 78"/>
              <a:gd name="T35" fmla="*/ 12 h 150"/>
              <a:gd name="T36" fmla="*/ 36 w 78"/>
              <a:gd name="T37" fmla="*/ 0 h 150"/>
              <a:gd name="T38" fmla="*/ 24 w 78"/>
              <a:gd name="T39" fmla="*/ 0 h 150"/>
              <a:gd name="T40" fmla="*/ 24 w 78"/>
              <a:gd name="T41" fmla="*/ 6 h 150"/>
              <a:gd name="T42" fmla="*/ 18 w 78"/>
              <a:gd name="T43" fmla="*/ 12 h 1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150"/>
              <a:gd name="T68" fmla="*/ 78 w 78"/>
              <a:gd name="T69" fmla="*/ 150 h 1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150">
                <a:moveTo>
                  <a:pt x="18" y="12"/>
                </a:moveTo>
                <a:lnTo>
                  <a:pt x="18" y="30"/>
                </a:lnTo>
                <a:lnTo>
                  <a:pt x="18" y="54"/>
                </a:lnTo>
                <a:lnTo>
                  <a:pt x="0" y="78"/>
                </a:lnTo>
                <a:lnTo>
                  <a:pt x="0" y="90"/>
                </a:lnTo>
                <a:lnTo>
                  <a:pt x="12" y="102"/>
                </a:lnTo>
                <a:lnTo>
                  <a:pt x="18" y="108"/>
                </a:lnTo>
                <a:lnTo>
                  <a:pt x="36" y="120"/>
                </a:lnTo>
                <a:lnTo>
                  <a:pt x="36" y="144"/>
                </a:lnTo>
                <a:lnTo>
                  <a:pt x="42" y="150"/>
                </a:lnTo>
                <a:lnTo>
                  <a:pt x="48" y="144"/>
                </a:lnTo>
                <a:lnTo>
                  <a:pt x="54" y="126"/>
                </a:lnTo>
                <a:lnTo>
                  <a:pt x="78" y="102"/>
                </a:lnTo>
                <a:lnTo>
                  <a:pt x="78" y="90"/>
                </a:lnTo>
                <a:lnTo>
                  <a:pt x="60" y="84"/>
                </a:lnTo>
                <a:lnTo>
                  <a:pt x="42" y="72"/>
                </a:lnTo>
                <a:lnTo>
                  <a:pt x="66" y="36"/>
                </a:lnTo>
                <a:lnTo>
                  <a:pt x="60" y="12"/>
                </a:lnTo>
                <a:lnTo>
                  <a:pt x="36" y="0"/>
                </a:lnTo>
                <a:lnTo>
                  <a:pt x="24" y="0"/>
                </a:lnTo>
                <a:lnTo>
                  <a:pt x="24" y="6"/>
                </a:lnTo>
                <a:lnTo>
                  <a:pt x="18" y="12"/>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2" name="Freeform 1349"/>
          <p:cNvSpPr>
            <a:spLocks/>
          </p:cNvSpPr>
          <p:nvPr/>
        </p:nvSpPr>
        <p:spPr bwMode="auto">
          <a:xfrm>
            <a:off x="4140048" y="3255143"/>
            <a:ext cx="276361" cy="211335"/>
          </a:xfrm>
          <a:custGeom>
            <a:avLst/>
            <a:gdLst>
              <a:gd name="T0" fmla="*/ 90 w 228"/>
              <a:gd name="T1" fmla="*/ 156 h 174"/>
              <a:gd name="T2" fmla="*/ 114 w 228"/>
              <a:gd name="T3" fmla="*/ 138 h 174"/>
              <a:gd name="T4" fmla="*/ 144 w 228"/>
              <a:gd name="T5" fmla="*/ 120 h 174"/>
              <a:gd name="T6" fmla="*/ 180 w 228"/>
              <a:gd name="T7" fmla="*/ 108 h 174"/>
              <a:gd name="T8" fmla="*/ 186 w 228"/>
              <a:gd name="T9" fmla="*/ 96 h 174"/>
              <a:gd name="T10" fmla="*/ 192 w 228"/>
              <a:gd name="T11" fmla="*/ 84 h 174"/>
              <a:gd name="T12" fmla="*/ 216 w 228"/>
              <a:gd name="T13" fmla="*/ 78 h 174"/>
              <a:gd name="T14" fmla="*/ 228 w 228"/>
              <a:gd name="T15" fmla="*/ 72 h 174"/>
              <a:gd name="T16" fmla="*/ 222 w 228"/>
              <a:gd name="T17" fmla="*/ 42 h 174"/>
              <a:gd name="T18" fmla="*/ 216 w 228"/>
              <a:gd name="T19" fmla="*/ 12 h 174"/>
              <a:gd name="T20" fmla="*/ 210 w 228"/>
              <a:gd name="T21" fmla="*/ 12 h 174"/>
              <a:gd name="T22" fmla="*/ 186 w 228"/>
              <a:gd name="T23" fmla="*/ 12 h 174"/>
              <a:gd name="T24" fmla="*/ 168 w 228"/>
              <a:gd name="T25" fmla="*/ 12 h 174"/>
              <a:gd name="T26" fmla="*/ 144 w 228"/>
              <a:gd name="T27" fmla="*/ 0 h 174"/>
              <a:gd name="T28" fmla="*/ 120 w 228"/>
              <a:gd name="T29" fmla="*/ 36 h 174"/>
              <a:gd name="T30" fmla="*/ 96 w 228"/>
              <a:gd name="T31" fmla="*/ 60 h 174"/>
              <a:gd name="T32" fmla="*/ 72 w 228"/>
              <a:gd name="T33" fmla="*/ 90 h 174"/>
              <a:gd name="T34" fmla="*/ 66 w 228"/>
              <a:gd name="T35" fmla="*/ 138 h 174"/>
              <a:gd name="T36" fmla="*/ 12 w 228"/>
              <a:gd name="T37" fmla="*/ 162 h 174"/>
              <a:gd name="T38" fmla="*/ 0 w 228"/>
              <a:gd name="T39" fmla="*/ 174 h 174"/>
              <a:gd name="T40" fmla="*/ 84 w 228"/>
              <a:gd name="T41" fmla="*/ 174 h 174"/>
              <a:gd name="T42" fmla="*/ 90 w 228"/>
              <a:gd name="T43" fmla="*/ 156 h 1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8"/>
              <a:gd name="T67" fmla="*/ 0 h 174"/>
              <a:gd name="T68" fmla="*/ 228 w 228"/>
              <a:gd name="T69" fmla="*/ 174 h 1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8" h="174">
                <a:moveTo>
                  <a:pt x="90" y="156"/>
                </a:moveTo>
                <a:lnTo>
                  <a:pt x="114" y="138"/>
                </a:lnTo>
                <a:lnTo>
                  <a:pt x="144" y="120"/>
                </a:lnTo>
                <a:lnTo>
                  <a:pt x="180" y="108"/>
                </a:lnTo>
                <a:lnTo>
                  <a:pt x="186" y="96"/>
                </a:lnTo>
                <a:lnTo>
                  <a:pt x="192" y="84"/>
                </a:lnTo>
                <a:lnTo>
                  <a:pt x="216" y="78"/>
                </a:lnTo>
                <a:lnTo>
                  <a:pt x="228" y="72"/>
                </a:lnTo>
                <a:lnTo>
                  <a:pt x="222" y="42"/>
                </a:lnTo>
                <a:lnTo>
                  <a:pt x="216" y="12"/>
                </a:lnTo>
                <a:lnTo>
                  <a:pt x="210" y="12"/>
                </a:lnTo>
                <a:lnTo>
                  <a:pt x="186" y="12"/>
                </a:lnTo>
                <a:lnTo>
                  <a:pt x="168" y="12"/>
                </a:lnTo>
                <a:lnTo>
                  <a:pt x="144" y="0"/>
                </a:lnTo>
                <a:lnTo>
                  <a:pt x="120" y="36"/>
                </a:lnTo>
                <a:lnTo>
                  <a:pt x="96" y="60"/>
                </a:lnTo>
                <a:lnTo>
                  <a:pt x="72" y="90"/>
                </a:lnTo>
                <a:lnTo>
                  <a:pt x="66" y="138"/>
                </a:lnTo>
                <a:lnTo>
                  <a:pt x="12" y="162"/>
                </a:lnTo>
                <a:lnTo>
                  <a:pt x="0" y="174"/>
                </a:lnTo>
                <a:lnTo>
                  <a:pt x="84" y="174"/>
                </a:lnTo>
                <a:lnTo>
                  <a:pt x="90" y="156"/>
                </a:lnTo>
                <a:close/>
              </a:path>
            </a:pathLst>
          </a:custGeom>
          <a:solidFill>
            <a:schemeClr val="bg2"/>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3" name="Freeform 1350"/>
          <p:cNvSpPr>
            <a:spLocks/>
          </p:cNvSpPr>
          <p:nvPr/>
        </p:nvSpPr>
        <p:spPr bwMode="auto">
          <a:xfrm>
            <a:off x="4057288" y="3466478"/>
            <a:ext cx="190645" cy="165521"/>
          </a:xfrm>
          <a:custGeom>
            <a:avLst/>
            <a:gdLst>
              <a:gd name="T0" fmla="*/ 13 w 26"/>
              <a:gd name="T1" fmla="*/ 16 h 23"/>
              <a:gd name="T2" fmla="*/ 15 w 26"/>
              <a:gd name="T3" fmla="*/ 14 h 23"/>
              <a:gd name="T4" fmla="*/ 16 w 26"/>
              <a:gd name="T5" fmla="*/ 6 h 23"/>
              <a:gd name="T6" fmla="*/ 26 w 26"/>
              <a:gd name="T7" fmla="*/ 6 h 23"/>
              <a:gd name="T8" fmla="*/ 26 w 26"/>
              <a:gd name="T9" fmla="*/ 3 h 23"/>
              <a:gd name="T10" fmla="*/ 25 w 26"/>
              <a:gd name="T11" fmla="*/ 3 h 23"/>
              <a:gd name="T12" fmla="*/ 25 w 26"/>
              <a:gd name="T13" fmla="*/ 0 h 23"/>
              <a:gd name="T14" fmla="*/ 11 w 26"/>
              <a:gd name="T15" fmla="*/ 0 h 23"/>
              <a:gd name="T16" fmla="*/ 9 w 26"/>
              <a:gd name="T17" fmla="*/ 2 h 23"/>
              <a:gd name="T18" fmla="*/ 4 w 26"/>
              <a:gd name="T19" fmla="*/ 13 h 23"/>
              <a:gd name="T20" fmla="*/ 0 w 26"/>
              <a:gd name="T21" fmla="*/ 22 h 23"/>
              <a:gd name="T22" fmla="*/ 12 w 26"/>
              <a:gd name="T23" fmla="*/ 23 h 23"/>
              <a:gd name="T24" fmla="*/ 13 w 26"/>
              <a:gd name="T25" fmla="*/ 16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23"/>
              <a:gd name="T41" fmla="*/ 26 w 26"/>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23">
                <a:moveTo>
                  <a:pt x="13" y="16"/>
                </a:moveTo>
                <a:cubicBezTo>
                  <a:pt x="15" y="14"/>
                  <a:pt x="15" y="14"/>
                  <a:pt x="15" y="14"/>
                </a:cubicBezTo>
                <a:cubicBezTo>
                  <a:pt x="16" y="6"/>
                  <a:pt x="16" y="6"/>
                  <a:pt x="16" y="6"/>
                </a:cubicBezTo>
                <a:cubicBezTo>
                  <a:pt x="26" y="6"/>
                  <a:pt x="26" y="6"/>
                  <a:pt x="26" y="6"/>
                </a:cubicBezTo>
                <a:cubicBezTo>
                  <a:pt x="26" y="3"/>
                  <a:pt x="26" y="3"/>
                  <a:pt x="26" y="3"/>
                </a:cubicBezTo>
                <a:cubicBezTo>
                  <a:pt x="25" y="3"/>
                  <a:pt x="25" y="3"/>
                  <a:pt x="25" y="3"/>
                </a:cubicBezTo>
                <a:cubicBezTo>
                  <a:pt x="25" y="0"/>
                  <a:pt x="25" y="0"/>
                  <a:pt x="25" y="0"/>
                </a:cubicBezTo>
                <a:cubicBezTo>
                  <a:pt x="11" y="0"/>
                  <a:pt x="11" y="0"/>
                  <a:pt x="11" y="0"/>
                </a:cubicBezTo>
                <a:cubicBezTo>
                  <a:pt x="9" y="2"/>
                  <a:pt x="9" y="2"/>
                  <a:pt x="9" y="2"/>
                </a:cubicBezTo>
                <a:cubicBezTo>
                  <a:pt x="4" y="13"/>
                  <a:pt x="4" y="13"/>
                  <a:pt x="4" y="13"/>
                </a:cubicBezTo>
                <a:cubicBezTo>
                  <a:pt x="0" y="22"/>
                  <a:pt x="0" y="22"/>
                  <a:pt x="0" y="22"/>
                </a:cubicBezTo>
                <a:cubicBezTo>
                  <a:pt x="4" y="22"/>
                  <a:pt x="12" y="23"/>
                  <a:pt x="12" y="23"/>
                </a:cubicBezTo>
                <a:cubicBezTo>
                  <a:pt x="13" y="23"/>
                  <a:pt x="13" y="16"/>
                  <a:pt x="13" y="16"/>
                </a:cubicBez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4" name="Freeform 1351"/>
          <p:cNvSpPr>
            <a:spLocks/>
          </p:cNvSpPr>
          <p:nvPr/>
        </p:nvSpPr>
        <p:spPr bwMode="auto">
          <a:xfrm>
            <a:off x="4066155" y="3835945"/>
            <a:ext cx="57636" cy="44336"/>
          </a:xfrm>
          <a:custGeom>
            <a:avLst/>
            <a:gdLst>
              <a:gd name="T0" fmla="*/ 48 w 48"/>
              <a:gd name="T1" fmla="*/ 24 h 36"/>
              <a:gd name="T2" fmla="*/ 48 w 48"/>
              <a:gd name="T3" fmla="*/ 6 h 36"/>
              <a:gd name="T4" fmla="*/ 48 w 48"/>
              <a:gd name="T5" fmla="*/ 0 h 36"/>
              <a:gd name="T6" fmla="*/ 36 w 48"/>
              <a:gd name="T7" fmla="*/ 0 h 36"/>
              <a:gd name="T8" fmla="*/ 6 w 48"/>
              <a:gd name="T9" fmla="*/ 6 h 36"/>
              <a:gd name="T10" fmla="*/ 0 w 48"/>
              <a:gd name="T11" fmla="*/ 6 h 36"/>
              <a:gd name="T12" fmla="*/ 18 w 48"/>
              <a:gd name="T13" fmla="*/ 36 h 36"/>
              <a:gd name="T14" fmla="*/ 36 w 48"/>
              <a:gd name="T15" fmla="*/ 24 h 36"/>
              <a:gd name="T16" fmla="*/ 48 w 48"/>
              <a:gd name="T17" fmla="*/ 24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36"/>
              <a:gd name="T29" fmla="*/ 48 w 48"/>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36">
                <a:moveTo>
                  <a:pt x="48" y="24"/>
                </a:moveTo>
                <a:lnTo>
                  <a:pt x="48" y="6"/>
                </a:lnTo>
                <a:lnTo>
                  <a:pt x="48" y="0"/>
                </a:lnTo>
                <a:lnTo>
                  <a:pt x="36" y="0"/>
                </a:lnTo>
                <a:lnTo>
                  <a:pt x="6" y="6"/>
                </a:lnTo>
                <a:lnTo>
                  <a:pt x="0" y="6"/>
                </a:lnTo>
                <a:lnTo>
                  <a:pt x="18" y="36"/>
                </a:lnTo>
                <a:lnTo>
                  <a:pt x="36" y="24"/>
                </a:lnTo>
                <a:lnTo>
                  <a:pt x="48" y="24"/>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5" name="Freeform 1352"/>
          <p:cNvSpPr>
            <a:spLocks/>
          </p:cNvSpPr>
          <p:nvPr/>
        </p:nvSpPr>
        <p:spPr bwMode="auto">
          <a:xfrm>
            <a:off x="4892284" y="3552194"/>
            <a:ext cx="378334" cy="464051"/>
          </a:xfrm>
          <a:custGeom>
            <a:avLst/>
            <a:gdLst>
              <a:gd name="T0" fmla="*/ 37 w 52"/>
              <a:gd name="T1" fmla="*/ 5 h 64"/>
              <a:gd name="T2" fmla="*/ 11 w 52"/>
              <a:gd name="T3" fmla="*/ 5 h 64"/>
              <a:gd name="T4" fmla="*/ 10 w 52"/>
              <a:gd name="T5" fmla="*/ 11 h 64"/>
              <a:gd name="T6" fmla="*/ 7 w 52"/>
              <a:gd name="T7" fmla="*/ 11 h 64"/>
              <a:gd name="T8" fmla="*/ 7 w 52"/>
              <a:gd name="T9" fmla="*/ 14 h 64"/>
              <a:gd name="T10" fmla="*/ 6 w 52"/>
              <a:gd name="T11" fmla="*/ 13 h 64"/>
              <a:gd name="T12" fmla="*/ 5 w 52"/>
              <a:gd name="T13" fmla="*/ 25 h 64"/>
              <a:gd name="T14" fmla="*/ 2 w 52"/>
              <a:gd name="T15" fmla="*/ 27 h 64"/>
              <a:gd name="T16" fmla="*/ 1 w 52"/>
              <a:gd name="T17" fmla="*/ 32 h 64"/>
              <a:gd name="T18" fmla="*/ 0 w 52"/>
              <a:gd name="T19" fmla="*/ 35 h 64"/>
              <a:gd name="T20" fmla="*/ 3 w 52"/>
              <a:gd name="T21" fmla="*/ 41 h 64"/>
              <a:gd name="T22" fmla="*/ 5 w 52"/>
              <a:gd name="T23" fmla="*/ 45 h 64"/>
              <a:gd name="T24" fmla="*/ 8 w 52"/>
              <a:gd name="T25" fmla="*/ 50 h 64"/>
              <a:gd name="T26" fmla="*/ 12 w 52"/>
              <a:gd name="T27" fmla="*/ 52 h 64"/>
              <a:gd name="T28" fmla="*/ 18 w 52"/>
              <a:gd name="T29" fmla="*/ 58 h 64"/>
              <a:gd name="T30" fmla="*/ 20 w 52"/>
              <a:gd name="T31" fmla="*/ 61 h 64"/>
              <a:gd name="T32" fmla="*/ 25 w 52"/>
              <a:gd name="T33" fmla="*/ 61 h 64"/>
              <a:gd name="T34" fmla="*/ 29 w 52"/>
              <a:gd name="T35" fmla="*/ 64 h 64"/>
              <a:gd name="T36" fmla="*/ 36 w 52"/>
              <a:gd name="T37" fmla="*/ 63 h 64"/>
              <a:gd name="T38" fmla="*/ 41 w 52"/>
              <a:gd name="T39" fmla="*/ 61 h 64"/>
              <a:gd name="T40" fmla="*/ 44 w 52"/>
              <a:gd name="T41" fmla="*/ 61 h 64"/>
              <a:gd name="T42" fmla="*/ 44 w 52"/>
              <a:gd name="T43" fmla="*/ 59 h 64"/>
              <a:gd name="T44" fmla="*/ 42 w 52"/>
              <a:gd name="T45" fmla="*/ 57 h 64"/>
              <a:gd name="T46" fmla="*/ 39 w 52"/>
              <a:gd name="T47" fmla="*/ 54 h 64"/>
              <a:gd name="T48" fmla="*/ 35 w 52"/>
              <a:gd name="T49" fmla="*/ 51 h 64"/>
              <a:gd name="T50" fmla="*/ 36 w 52"/>
              <a:gd name="T51" fmla="*/ 48 h 64"/>
              <a:gd name="T52" fmla="*/ 38 w 52"/>
              <a:gd name="T53" fmla="*/ 48 h 64"/>
              <a:gd name="T54" fmla="*/ 39 w 52"/>
              <a:gd name="T55" fmla="*/ 42 h 64"/>
              <a:gd name="T56" fmla="*/ 43 w 52"/>
              <a:gd name="T57" fmla="*/ 38 h 64"/>
              <a:gd name="T58" fmla="*/ 46 w 52"/>
              <a:gd name="T59" fmla="*/ 32 h 64"/>
              <a:gd name="T60" fmla="*/ 47 w 52"/>
              <a:gd name="T61" fmla="*/ 21 h 64"/>
              <a:gd name="T62" fmla="*/ 50 w 52"/>
              <a:gd name="T63" fmla="*/ 19 h 64"/>
              <a:gd name="T64" fmla="*/ 52 w 52"/>
              <a:gd name="T65" fmla="*/ 18 h 64"/>
              <a:gd name="T66" fmla="*/ 50 w 52"/>
              <a:gd name="T67" fmla="*/ 13 h 64"/>
              <a:gd name="T68" fmla="*/ 47 w 52"/>
              <a:gd name="T69" fmla="*/ 4 h 64"/>
              <a:gd name="T70" fmla="*/ 44 w 52"/>
              <a:gd name="T71" fmla="*/ 0 h 64"/>
              <a:gd name="T72" fmla="*/ 42 w 52"/>
              <a:gd name="T73" fmla="*/ 2 h 64"/>
              <a:gd name="T74" fmla="*/ 37 w 52"/>
              <a:gd name="T75" fmla="*/ 5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64"/>
              <a:gd name="T116" fmla="*/ 52 w 52"/>
              <a:gd name="T117" fmla="*/ 64 h 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64">
                <a:moveTo>
                  <a:pt x="37" y="5"/>
                </a:moveTo>
                <a:cubicBezTo>
                  <a:pt x="37" y="5"/>
                  <a:pt x="15" y="5"/>
                  <a:pt x="11" y="5"/>
                </a:cubicBezTo>
                <a:cubicBezTo>
                  <a:pt x="10" y="11"/>
                  <a:pt x="10" y="11"/>
                  <a:pt x="10" y="11"/>
                </a:cubicBezTo>
                <a:cubicBezTo>
                  <a:pt x="7" y="11"/>
                  <a:pt x="7" y="11"/>
                  <a:pt x="7" y="11"/>
                </a:cubicBezTo>
                <a:cubicBezTo>
                  <a:pt x="7" y="14"/>
                  <a:pt x="7" y="14"/>
                  <a:pt x="7" y="14"/>
                </a:cubicBezTo>
                <a:cubicBezTo>
                  <a:pt x="6" y="13"/>
                  <a:pt x="6" y="13"/>
                  <a:pt x="6" y="13"/>
                </a:cubicBezTo>
                <a:cubicBezTo>
                  <a:pt x="5" y="25"/>
                  <a:pt x="5" y="25"/>
                  <a:pt x="5" y="25"/>
                </a:cubicBezTo>
                <a:cubicBezTo>
                  <a:pt x="2" y="27"/>
                  <a:pt x="2" y="27"/>
                  <a:pt x="2" y="27"/>
                </a:cubicBezTo>
                <a:cubicBezTo>
                  <a:pt x="1" y="32"/>
                  <a:pt x="1" y="32"/>
                  <a:pt x="1" y="32"/>
                </a:cubicBezTo>
                <a:cubicBezTo>
                  <a:pt x="0" y="35"/>
                  <a:pt x="0" y="35"/>
                  <a:pt x="0" y="35"/>
                </a:cubicBezTo>
                <a:cubicBezTo>
                  <a:pt x="3" y="41"/>
                  <a:pt x="3" y="41"/>
                  <a:pt x="3" y="41"/>
                </a:cubicBezTo>
                <a:cubicBezTo>
                  <a:pt x="5" y="45"/>
                  <a:pt x="5" y="45"/>
                  <a:pt x="5" y="45"/>
                </a:cubicBezTo>
                <a:cubicBezTo>
                  <a:pt x="8" y="50"/>
                  <a:pt x="8" y="50"/>
                  <a:pt x="8" y="50"/>
                </a:cubicBezTo>
                <a:cubicBezTo>
                  <a:pt x="12" y="52"/>
                  <a:pt x="12" y="52"/>
                  <a:pt x="12" y="52"/>
                </a:cubicBezTo>
                <a:cubicBezTo>
                  <a:pt x="18" y="58"/>
                  <a:pt x="18" y="58"/>
                  <a:pt x="18" y="58"/>
                </a:cubicBezTo>
                <a:cubicBezTo>
                  <a:pt x="20" y="61"/>
                  <a:pt x="20" y="61"/>
                  <a:pt x="20" y="61"/>
                </a:cubicBezTo>
                <a:cubicBezTo>
                  <a:pt x="25" y="61"/>
                  <a:pt x="25" y="61"/>
                  <a:pt x="25" y="61"/>
                </a:cubicBezTo>
                <a:cubicBezTo>
                  <a:pt x="29" y="64"/>
                  <a:pt x="29" y="64"/>
                  <a:pt x="29" y="64"/>
                </a:cubicBezTo>
                <a:cubicBezTo>
                  <a:pt x="36" y="63"/>
                  <a:pt x="36" y="63"/>
                  <a:pt x="36" y="63"/>
                </a:cubicBezTo>
                <a:cubicBezTo>
                  <a:pt x="41" y="61"/>
                  <a:pt x="41" y="61"/>
                  <a:pt x="41" y="61"/>
                </a:cubicBezTo>
                <a:cubicBezTo>
                  <a:pt x="44" y="61"/>
                  <a:pt x="44" y="61"/>
                  <a:pt x="44" y="61"/>
                </a:cubicBezTo>
                <a:cubicBezTo>
                  <a:pt x="44" y="59"/>
                  <a:pt x="44" y="59"/>
                  <a:pt x="44" y="59"/>
                </a:cubicBezTo>
                <a:cubicBezTo>
                  <a:pt x="42" y="57"/>
                  <a:pt x="42" y="57"/>
                  <a:pt x="42" y="57"/>
                </a:cubicBezTo>
                <a:cubicBezTo>
                  <a:pt x="39" y="54"/>
                  <a:pt x="39" y="54"/>
                  <a:pt x="39" y="54"/>
                </a:cubicBezTo>
                <a:cubicBezTo>
                  <a:pt x="35" y="51"/>
                  <a:pt x="35" y="51"/>
                  <a:pt x="35" y="51"/>
                </a:cubicBezTo>
                <a:cubicBezTo>
                  <a:pt x="36" y="48"/>
                  <a:pt x="36" y="48"/>
                  <a:pt x="36" y="48"/>
                </a:cubicBezTo>
                <a:cubicBezTo>
                  <a:pt x="38" y="48"/>
                  <a:pt x="38" y="48"/>
                  <a:pt x="38" y="48"/>
                </a:cubicBezTo>
                <a:cubicBezTo>
                  <a:pt x="39" y="42"/>
                  <a:pt x="39" y="42"/>
                  <a:pt x="39" y="42"/>
                </a:cubicBezTo>
                <a:cubicBezTo>
                  <a:pt x="43" y="38"/>
                  <a:pt x="43" y="38"/>
                  <a:pt x="43" y="38"/>
                </a:cubicBezTo>
                <a:cubicBezTo>
                  <a:pt x="46" y="32"/>
                  <a:pt x="46" y="32"/>
                  <a:pt x="46" y="32"/>
                </a:cubicBezTo>
                <a:cubicBezTo>
                  <a:pt x="47" y="21"/>
                  <a:pt x="47" y="21"/>
                  <a:pt x="47" y="21"/>
                </a:cubicBezTo>
                <a:cubicBezTo>
                  <a:pt x="50" y="19"/>
                  <a:pt x="50" y="19"/>
                  <a:pt x="50" y="19"/>
                </a:cubicBezTo>
                <a:cubicBezTo>
                  <a:pt x="52" y="18"/>
                  <a:pt x="52" y="18"/>
                  <a:pt x="52" y="18"/>
                </a:cubicBezTo>
                <a:cubicBezTo>
                  <a:pt x="50" y="13"/>
                  <a:pt x="50" y="13"/>
                  <a:pt x="50" y="13"/>
                </a:cubicBezTo>
                <a:cubicBezTo>
                  <a:pt x="47" y="4"/>
                  <a:pt x="47" y="4"/>
                  <a:pt x="47" y="4"/>
                </a:cubicBezTo>
                <a:cubicBezTo>
                  <a:pt x="44" y="0"/>
                  <a:pt x="44" y="0"/>
                  <a:pt x="44" y="0"/>
                </a:cubicBezTo>
                <a:cubicBezTo>
                  <a:pt x="42" y="2"/>
                  <a:pt x="42" y="2"/>
                  <a:pt x="42" y="2"/>
                </a:cubicBezTo>
                <a:lnTo>
                  <a:pt x="37" y="5"/>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6" name="Freeform 1353"/>
          <p:cNvSpPr>
            <a:spLocks/>
          </p:cNvSpPr>
          <p:nvPr/>
        </p:nvSpPr>
        <p:spPr bwMode="auto">
          <a:xfrm>
            <a:off x="4247932" y="3887671"/>
            <a:ext cx="138920" cy="137441"/>
          </a:xfrm>
          <a:custGeom>
            <a:avLst/>
            <a:gdLst>
              <a:gd name="T0" fmla="*/ 17 w 19"/>
              <a:gd name="T1" fmla="*/ 10 h 19"/>
              <a:gd name="T2" fmla="*/ 19 w 19"/>
              <a:gd name="T3" fmla="*/ 6 h 19"/>
              <a:gd name="T4" fmla="*/ 17 w 19"/>
              <a:gd name="T5" fmla="*/ 2 h 19"/>
              <a:gd name="T6" fmla="*/ 12 w 19"/>
              <a:gd name="T7" fmla="*/ 3 h 19"/>
              <a:gd name="T8" fmla="*/ 10 w 19"/>
              <a:gd name="T9" fmla="*/ 1 h 19"/>
              <a:gd name="T10" fmla="*/ 8 w 19"/>
              <a:gd name="T11" fmla="*/ 1 h 19"/>
              <a:gd name="T12" fmla="*/ 6 w 19"/>
              <a:gd name="T13" fmla="*/ 0 h 19"/>
              <a:gd name="T14" fmla="*/ 5 w 19"/>
              <a:gd name="T15" fmla="*/ 0 h 19"/>
              <a:gd name="T16" fmla="*/ 3 w 19"/>
              <a:gd name="T17" fmla="*/ 0 h 19"/>
              <a:gd name="T18" fmla="*/ 1 w 19"/>
              <a:gd name="T19" fmla="*/ 1 h 19"/>
              <a:gd name="T20" fmla="*/ 2 w 19"/>
              <a:gd name="T21" fmla="*/ 1 h 19"/>
              <a:gd name="T22" fmla="*/ 2 w 19"/>
              <a:gd name="T23" fmla="*/ 5 h 19"/>
              <a:gd name="T24" fmla="*/ 2 w 19"/>
              <a:gd name="T25" fmla="*/ 9 h 19"/>
              <a:gd name="T26" fmla="*/ 0 w 19"/>
              <a:gd name="T27" fmla="*/ 10 h 19"/>
              <a:gd name="T28" fmla="*/ 1 w 19"/>
              <a:gd name="T29" fmla="*/ 11 h 19"/>
              <a:gd name="T30" fmla="*/ 1 w 19"/>
              <a:gd name="T31" fmla="*/ 14 h 19"/>
              <a:gd name="T32" fmla="*/ 4 w 19"/>
              <a:gd name="T33" fmla="*/ 16 h 19"/>
              <a:gd name="T34" fmla="*/ 4 w 19"/>
              <a:gd name="T35" fmla="*/ 19 h 19"/>
              <a:gd name="T36" fmla="*/ 8 w 19"/>
              <a:gd name="T37" fmla="*/ 19 h 19"/>
              <a:gd name="T38" fmla="*/ 15 w 19"/>
              <a:gd name="T39" fmla="*/ 16 h 19"/>
              <a:gd name="T40" fmla="*/ 18 w 19"/>
              <a:gd name="T41" fmla="*/ 16 h 19"/>
              <a:gd name="T42" fmla="*/ 17 w 19"/>
              <a:gd name="T43" fmla="*/ 13 h 19"/>
              <a:gd name="T44" fmla="*/ 17 w 19"/>
              <a:gd name="T45" fmla="*/ 10 h 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
              <a:gd name="T70" fmla="*/ 0 h 19"/>
              <a:gd name="T71" fmla="*/ 19 w 19"/>
              <a:gd name="T72" fmla="*/ 19 h 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 h="19">
                <a:moveTo>
                  <a:pt x="17" y="10"/>
                </a:moveTo>
                <a:cubicBezTo>
                  <a:pt x="19" y="6"/>
                  <a:pt x="19" y="6"/>
                  <a:pt x="19" y="6"/>
                </a:cubicBezTo>
                <a:cubicBezTo>
                  <a:pt x="17" y="2"/>
                  <a:pt x="17" y="2"/>
                  <a:pt x="17" y="2"/>
                </a:cubicBezTo>
                <a:cubicBezTo>
                  <a:pt x="12" y="3"/>
                  <a:pt x="12" y="3"/>
                  <a:pt x="12" y="3"/>
                </a:cubicBezTo>
                <a:cubicBezTo>
                  <a:pt x="10" y="1"/>
                  <a:pt x="10" y="1"/>
                  <a:pt x="10" y="1"/>
                </a:cubicBezTo>
                <a:cubicBezTo>
                  <a:pt x="8" y="1"/>
                  <a:pt x="8" y="1"/>
                  <a:pt x="8" y="1"/>
                </a:cubicBezTo>
                <a:cubicBezTo>
                  <a:pt x="6" y="0"/>
                  <a:pt x="6" y="0"/>
                  <a:pt x="6" y="0"/>
                </a:cubicBezTo>
                <a:cubicBezTo>
                  <a:pt x="5" y="0"/>
                  <a:pt x="5" y="0"/>
                  <a:pt x="5" y="0"/>
                </a:cubicBezTo>
                <a:cubicBezTo>
                  <a:pt x="3" y="0"/>
                  <a:pt x="3" y="0"/>
                  <a:pt x="3" y="0"/>
                </a:cubicBezTo>
                <a:cubicBezTo>
                  <a:pt x="1" y="1"/>
                  <a:pt x="1" y="1"/>
                  <a:pt x="1" y="1"/>
                </a:cubicBezTo>
                <a:cubicBezTo>
                  <a:pt x="2" y="1"/>
                  <a:pt x="2" y="1"/>
                  <a:pt x="2" y="1"/>
                </a:cubicBezTo>
                <a:cubicBezTo>
                  <a:pt x="2" y="5"/>
                  <a:pt x="2" y="5"/>
                  <a:pt x="2" y="5"/>
                </a:cubicBezTo>
                <a:cubicBezTo>
                  <a:pt x="2" y="9"/>
                  <a:pt x="2" y="9"/>
                  <a:pt x="2" y="9"/>
                </a:cubicBezTo>
                <a:cubicBezTo>
                  <a:pt x="2" y="9"/>
                  <a:pt x="1" y="10"/>
                  <a:pt x="0" y="10"/>
                </a:cubicBezTo>
                <a:cubicBezTo>
                  <a:pt x="1" y="11"/>
                  <a:pt x="1" y="11"/>
                  <a:pt x="1" y="11"/>
                </a:cubicBezTo>
                <a:cubicBezTo>
                  <a:pt x="1" y="11"/>
                  <a:pt x="0" y="14"/>
                  <a:pt x="1" y="14"/>
                </a:cubicBezTo>
                <a:cubicBezTo>
                  <a:pt x="1" y="14"/>
                  <a:pt x="4" y="16"/>
                  <a:pt x="4" y="16"/>
                </a:cubicBezTo>
                <a:cubicBezTo>
                  <a:pt x="4" y="19"/>
                  <a:pt x="4" y="19"/>
                  <a:pt x="4" y="19"/>
                </a:cubicBezTo>
                <a:cubicBezTo>
                  <a:pt x="8" y="19"/>
                  <a:pt x="8" y="19"/>
                  <a:pt x="8" y="19"/>
                </a:cubicBezTo>
                <a:cubicBezTo>
                  <a:pt x="15" y="16"/>
                  <a:pt x="15" y="16"/>
                  <a:pt x="15" y="16"/>
                </a:cubicBezTo>
                <a:cubicBezTo>
                  <a:pt x="18" y="16"/>
                  <a:pt x="18" y="16"/>
                  <a:pt x="18" y="16"/>
                </a:cubicBezTo>
                <a:cubicBezTo>
                  <a:pt x="17" y="13"/>
                  <a:pt x="17" y="13"/>
                  <a:pt x="17" y="13"/>
                </a:cubicBezTo>
                <a:lnTo>
                  <a:pt x="17" y="1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7" name="Freeform 1354"/>
          <p:cNvSpPr>
            <a:spLocks/>
          </p:cNvSpPr>
          <p:nvPr/>
        </p:nvSpPr>
        <p:spPr bwMode="auto">
          <a:xfrm>
            <a:off x="4176995" y="3939396"/>
            <a:ext cx="99018" cy="85716"/>
          </a:xfrm>
          <a:custGeom>
            <a:avLst/>
            <a:gdLst>
              <a:gd name="T0" fmla="*/ 11 w 14"/>
              <a:gd name="T1" fmla="*/ 7 h 12"/>
              <a:gd name="T2" fmla="*/ 11 w 14"/>
              <a:gd name="T3" fmla="*/ 4 h 12"/>
              <a:gd name="T4" fmla="*/ 10 w 14"/>
              <a:gd name="T5" fmla="*/ 3 h 12"/>
              <a:gd name="T6" fmla="*/ 8 w 14"/>
              <a:gd name="T7" fmla="*/ 4 h 12"/>
              <a:gd name="T8" fmla="*/ 6 w 14"/>
              <a:gd name="T9" fmla="*/ 1 h 12"/>
              <a:gd name="T10" fmla="*/ 4 w 14"/>
              <a:gd name="T11" fmla="*/ 0 h 12"/>
              <a:gd name="T12" fmla="*/ 3 w 14"/>
              <a:gd name="T13" fmla="*/ 2 h 12"/>
              <a:gd name="T14" fmla="*/ 1 w 14"/>
              <a:gd name="T15" fmla="*/ 3 h 12"/>
              <a:gd name="T16" fmla="*/ 0 w 14"/>
              <a:gd name="T17" fmla="*/ 5 h 12"/>
              <a:gd name="T18" fmla="*/ 1 w 14"/>
              <a:gd name="T19" fmla="*/ 6 h 12"/>
              <a:gd name="T20" fmla="*/ 10 w 14"/>
              <a:gd name="T21" fmla="*/ 12 h 12"/>
              <a:gd name="T22" fmla="*/ 14 w 14"/>
              <a:gd name="T23" fmla="*/ 12 h 12"/>
              <a:gd name="T24" fmla="*/ 14 w 14"/>
              <a:gd name="T25" fmla="*/ 9 h 12"/>
              <a:gd name="T26" fmla="*/ 11 w 14"/>
              <a:gd name="T27" fmla="*/ 7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2"/>
              <a:gd name="T44" fmla="*/ 14 w 14"/>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2">
                <a:moveTo>
                  <a:pt x="11" y="7"/>
                </a:moveTo>
                <a:cubicBezTo>
                  <a:pt x="10" y="7"/>
                  <a:pt x="11" y="4"/>
                  <a:pt x="11" y="4"/>
                </a:cubicBezTo>
                <a:cubicBezTo>
                  <a:pt x="10" y="3"/>
                  <a:pt x="10" y="3"/>
                  <a:pt x="10" y="3"/>
                </a:cubicBezTo>
                <a:cubicBezTo>
                  <a:pt x="9" y="3"/>
                  <a:pt x="8" y="4"/>
                  <a:pt x="8" y="4"/>
                </a:cubicBezTo>
                <a:cubicBezTo>
                  <a:pt x="7" y="4"/>
                  <a:pt x="6" y="1"/>
                  <a:pt x="6" y="1"/>
                </a:cubicBezTo>
                <a:cubicBezTo>
                  <a:pt x="4" y="0"/>
                  <a:pt x="4" y="0"/>
                  <a:pt x="4" y="0"/>
                </a:cubicBezTo>
                <a:cubicBezTo>
                  <a:pt x="3" y="2"/>
                  <a:pt x="3" y="2"/>
                  <a:pt x="3" y="2"/>
                </a:cubicBezTo>
                <a:cubicBezTo>
                  <a:pt x="1" y="3"/>
                  <a:pt x="1" y="3"/>
                  <a:pt x="1" y="3"/>
                </a:cubicBezTo>
                <a:cubicBezTo>
                  <a:pt x="0" y="5"/>
                  <a:pt x="0" y="5"/>
                  <a:pt x="0" y="5"/>
                </a:cubicBezTo>
                <a:cubicBezTo>
                  <a:pt x="1" y="6"/>
                  <a:pt x="1" y="6"/>
                  <a:pt x="1" y="6"/>
                </a:cubicBezTo>
                <a:cubicBezTo>
                  <a:pt x="10" y="12"/>
                  <a:pt x="10" y="12"/>
                  <a:pt x="10" y="12"/>
                </a:cubicBezTo>
                <a:cubicBezTo>
                  <a:pt x="14" y="12"/>
                  <a:pt x="14" y="12"/>
                  <a:pt x="14" y="12"/>
                </a:cubicBezTo>
                <a:cubicBezTo>
                  <a:pt x="14" y="9"/>
                  <a:pt x="14" y="9"/>
                  <a:pt x="14" y="9"/>
                </a:cubicBezTo>
                <a:cubicBezTo>
                  <a:pt x="14" y="9"/>
                  <a:pt x="11" y="7"/>
                  <a:pt x="11" y="7"/>
                </a:cubicBez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8" name="Freeform 1355"/>
          <p:cNvSpPr>
            <a:spLocks/>
          </p:cNvSpPr>
          <p:nvPr/>
        </p:nvSpPr>
        <p:spPr bwMode="auto">
          <a:xfrm>
            <a:off x="4131181" y="3909838"/>
            <a:ext cx="73893" cy="65026"/>
          </a:xfrm>
          <a:custGeom>
            <a:avLst/>
            <a:gdLst>
              <a:gd name="T0" fmla="*/ 54 w 60"/>
              <a:gd name="T1" fmla="*/ 36 h 54"/>
              <a:gd name="T2" fmla="*/ 60 w 60"/>
              <a:gd name="T3" fmla="*/ 24 h 54"/>
              <a:gd name="T4" fmla="*/ 54 w 60"/>
              <a:gd name="T5" fmla="*/ 18 h 54"/>
              <a:gd name="T6" fmla="*/ 42 w 60"/>
              <a:gd name="T7" fmla="*/ 0 h 54"/>
              <a:gd name="T8" fmla="*/ 18 w 60"/>
              <a:gd name="T9" fmla="*/ 0 h 54"/>
              <a:gd name="T10" fmla="*/ 12 w 60"/>
              <a:gd name="T11" fmla="*/ 12 h 54"/>
              <a:gd name="T12" fmla="*/ 0 w 60"/>
              <a:gd name="T13" fmla="*/ 18 h 54"/>
              <a:gd name="T14" fmla="*/ 12 w 60"/>
              <a:gd name="T15" fmla="*/ 30 h 54"/>
              <a:gd name="T16" fmla="*/ 36 w 60"/>
              <a:gd name="T17" fmla="*/ 54 h 54"/>
              <a:gd name="T18" fmla="*/ 42 w 60"/>
              <a:gd name="T19" fmla="*/ 42 h 54"/>
              <a:gd name="T20" fmla="*/ 54 w 60"/>
              <a:gd name="T21" fmla="*/ 36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54"/>
              <a:gd name="T35" fmla="*/ 60 w 60"/>
              <a:gd name="T36" fmla="*/ 54 h 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54">
                <a:moveTo>
                  <a:pt x="54" y="36"/>
                </a:moveTo>
                <a:lnTo>
                  <a:pt x="60" y="24"/>
                </a:lnTo>
                <a:lnTo>
                  <a:pt x="54" y="18"/>
                </a:lnTo>
                <a:lnTo>
                  <a:pt x="42" y="0"/>
                </a:lnTo>
                <a:lnTo>
                  <a:pt x="18" y="0"/>
                </a:lnTo>
                <a:lnTo>
                  <a:pt x="12" y="12"/>
                </a:lnTo>
                <a:lnTo>
                  <a:pt x="0" y="18"/>
                </a:lnTo>
                <a:lnTo>
                  <a:pt x="12" y="30"/>
                </a:lnTo>
                <a:lnTo>
                  <a:pt x="36" y="54"/>
                </a:lnTo>
                <a:lnTo>
                  <a:pt x="42" y="42"/>
                </a:lnTo>
                <a:lnTo>
                  <a:pt x="54" y="3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9" name="Rectangle 1356"/>
          <p:cNvSpPr>
            <a:spLocks noChangeArrowheads="1"/>
          </p:cNvSpPr>
          <p:nvPr/>
        </p:nvSpPr>
        <p:spPr bwMode="auto">
          <a:xfrm>
            <a:off x="4239065" y="3466478"/>
            <a:ext cx="8867" cy="22168"/>
          </a:xfrm>
          <a:prstGeom prst="rect">
            <a:avLst/>
          </a:prstGeom>
          <a:solidFill>
            <a:sysClr val="window" lastClr="FFFFFF">
              <a:lumMod val="85000"/>
            </a:sysClr>
          </a:solidFill>
          <a:ln w="9525">
            <a:solidFill>
              <a:sysClr val="window" lastClr="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80" name="Freeform 1357"/>
          <p:cNvSpPr>
            <a:spLocks/>
          </p:cNvSpPr>
          <p:nvPr/>
        </p:nvSpPr>
        <p:spPr bwMode="auto">
          <a:xfrm>
            <a:off x="4239065" y="3212284"/>
            <a:ext cx="477352" cy="469962"/>
          </a:xfrm>
          <a:custGeom>
            <a:avLst/>
            <a:gdLst>
              <a:gd name="T0" fmla="*/ 60 w 390"/>
              <a:gd name="T1" fmla="*/ 270 h 390"/>
              <a:gd name="T2" fmla="*/ 216 w 390"/>
              <a:gd name="T3" fmla="*/ 378 h 390"/>
              <a:gd name="T4" fmla="*/ 228 w 390"/>
              <a:gd name="T5" fmla="*/ 390 h 390"/>
              <a:gd name="T6" fmla="*/ 246 w 390"/>
              <a:gd name="T7" fmla="*/ 390 h 390"/>
              <a:gd name="T8" fmla="*/ 282 w 390"/>
              <a:gd name="T9" fmla="*/ 372 h 390"/>
              <a:gd name="T10" fmla="*/ 390 w 390"/>
              <a:gd name="T11" fmla="*/ 300 h 390"/>
              <a:gd name="T12" fmla="*/ 384 w 390"/>
              <a:gd name="T13" fmla="*/ 300 h 390"/>
              <a:gd name="T14" fmla="*/ 366 w 390"/>
              <a:gd name="T15" fmla="*/ 276 h 390"/>
              <a:gd name="T16" fmla="*/ 354 w 390"/>
              <a:gd name="T17" fmla="*/ 270 h 390"/>
              <a:gd name="T18" fmla="*/ 342 w 390"/>
              <a:gd name="T19" fmla="*/ 246 h 390"/>
              <a:gd name="T20" fmla="*/ 348 w 390"/>
              <a:gd name="T21" fmla="*/ 234 h 390"/>
              <a:gd name="T22" fmla="*/ 348 w 390"/>
              <a:gd name="T23" fmla="*/ 174 h 390"/>
              <a:gd name="T24" fmla="*/ 342 w 390"/>
              <a:gd name="T25" fmla="*/ 162 h 390"/>
              <a:gd name="T26" fmla="*/ 348 w 390"/>
              <a:gd name="T27" fmla="*/ 150 h 390"/>
              <a:gd name="T28" fmla="*/ 342 w 390"/>
              <a:gd name="T29" fmla="*/ 144 h 390"/>
              <a:gd name="T30" fmla="*/ 342 w 390"/>
              <a:gd name="T31" fmla="*/ 120 h 390"/>
              <a:gd name="T32" fmla="*/ 324 w 390"/>
              <a:gd name="T33" fmla="*/ 108 h 390"/>
              <a:gd name="T34" fmla="*/ 318 w 390"/>
              <a:gd name="T35" fmla="*/ 102 h 390"/>
              <a:gd name="T36" fmla="*/ 306 w 390"/>
              <a:gd name="T37" fmla="*/ 90 h 390"/>
              <a:gd name="T38" fmla="*/ 306 w 390"/>
              <a:gd name="T39" fmla="*/ 78 h 390"/>
              <a:gd name="T40" fmla="*/ 324 w 390"/>
              <a:gd name="T41" fmla="*/ 54 h 390"/>
              <a:gd name="T42" fmla="*/ 324 w 390"/>
              <a:gd name="T43" fmla="*/ 30 h 390"/>
              <a:gd name="T44" fmla="*/ 324 w 390"/>
              <a:gd name="T45" fmla="*/ 12 h 390"/>
              <a:gd name="T46" fmla="*/ 330 w 390"/>
              <a:gd name="T47" fmla="*/ 6 h 390"/>
              <a:gd name="T48" fmla="*/ 330 w 390"/>
              <a:gd name="T49" fmla="*/ 0 h 390"/>
              <a:gd name="T50" fmla="*/ 318 w 390"/>
              <a:gd name="T51" fmla="*/ 6 h 390"/>
              <a:gd name="T52" fmla="*/ 288 w 390"/>
              <a:gd name="T53" fmla="*/ 12 h 390"/>
              <a:gd name="T54" fmla="*/ 222 w 390"/>
              <a:gd name="T55" fmla="*/ 12 h 390"/>
              <a:gd name="T56" fmla="*/ 162 w 390"/>
              <a:gd name="T57" fmla="*/ 30 h 390"/>
              <a:gd name="T58" fmla="*/ 132 w 390"/>
              <a:gd name="T59" fmla="*/ 48 h 390"/>
              <a:gd name="T60" fmla="*/ 138 w 390"/>
              <a:gd name="T61" fmla="*/ 78 h 390"/>
              <a:gd name="T62" fmla="*/ 144 w 390"/>
              <a:gd name="T63" fmla="*/ 108 h 390"/>
              <a:gd name="T64" fmla="*/ 132 w 390"/>
              <a:gd name="T65" fmla="*/ 114 h 390"/>
              <a:gd name="T66" fmla="*/ 108 w 390"/>
              <a:gd name="T67" fmla="*/ 120 h 390"/>
              <a:gd name="T68" fmla="*/ 102 w 390"/>
              <a:gd name="T69" fmla="*/ 132 h 390"/>
              <a:gd name="T70" fmla="*/ 96 w 390"/>
              <a:gd name="T71" fmla="*/ 144 h 390"/>
              <a:gd name="T72" fmla="*/ 60 w 390"/>
              <a:gd name="T73" fmla="*/ 156 h 390"/>
              <a:gd name="T74" fmla="*/ 30 w 390"/>
              <a:gd name="T75" fmla="*/ 174 h 390"/>
              <a:gd name="T76" fmla="*/ 6 w 390"/>
              <a:gd name="T77" fmla="*/ 192 h 390"/>
              <a:gd name="T78" fmla="*/ 0 w 390"/>
              <a:gd name="T79" fmla="*/ 210 h 390"/>
              <a:gd name="T80" fmla="*/ 6 w 390"/>
              <a:gd name="T81" fmla="*/ 210 h 390"/>
              <a:gd name="T82" fmla="*/ 6 w 390"/>
              <a:gd name="T83" fmla="*/ 228 h 390"/>
              <a:gd name="T84" fmla="*/ 60 w 390"/>
              <a:gd name="T85" fmla="*/ 270 h 3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90"/>
              <a:gd name="T130" fmla="*/ 0 h 390"/>
              <a:gd name="T131" fmla="*/ 390 w 390"/>
              <a:gd name="T132" fmla="*/ 390 h 3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90" h="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81" name="Freeform 1358"/>
          <p:cNvSpPr>
            <a:spLocks/>
          </p:cNvSpPr>
          <p:nvPr/>
        </p:nvSpPr>
        <p:spPr bwMode="auto">
          <a:xfrm>
            <a:off x="4239065" y="3212284"/>
            <a:ext cx="477352" cy="469962"/>
          </a:xfrm>
          <a:custGeom>
            <a:avLst/>
            <a:gdLst>
              <a:gd name="T0" fmla="*/ 60 w 390"/>
              <a:gd name="T1" fmla="*/ 270 h 390"/>
              <a:gd name="T2" fmla="*/ 216 w 390"/>
              <a:gd name="T3" fmla="*/ 378 h 390"/>
              <a:gd name="T4" fmla="*/ 228 w 390"/>
              <a:gd name="T5" fmla="*/ 390 h 390"/>
              <a:gd name="T6" fmla="*/ 246 w 390"/>
              <a:gd name="T7" fmla="*/ 390 h 390"/>
              <a:gd name="T8" fmla="*/ 282 w 390"/>
              <a:gd name="T9" fmla="*/ 372 h 390"/>
              <a:gd name="T10" fmla="*/ 390 w 390"/>
              <a:gd name="T11" fmla="*/ 300 h 390"/>
              <a:gd name="T12" fmla="*/ 384 w 390"/>
              <a:gd name="T13" fmla="*/ 300 h 390"/>
              <a:gd name="T14" fmla="*/ 366 w 390"/>
              <a:gd name="T15" fmla="*/ 276 h 390"/>
              <a:gd name="T16" fmla="*/ 354 w 390"/>
              <a:gd name="T17" fmla="*/ 270 h 390"/>
              <a:gd name="T18" fmla="*/ 342 w 390"/>
              <a:gd name="T19" fmla="*/ 246 h 390"/>
              <a:gd name="T20" fmla="*/ 348 w 390"/>
              <a:gd name="T21" fmla="*/ 234 h 390"/>
              <a:gd name="T22" fmla="*/ 348 w 390"/>
              <a:gd name="T23" fmla="*/ 174 h 390"/>
              <a:gd name="T24" fmla="*/ 342 w 390"/>
              <a:gd name="T25" fmla="*/ 162 h 390"/>
              <a:gd name="T26" fmla="*/ 348 w 390"/>
              <a:gd name="T27" fmla="*/ 150 h 390"/>
              <a:gd name="T28" fmla="*/ 342 w 390"/>
              <a:gd name="T29" fmla="*/ 144 h 390"/>
              <a:gd name="T30" fmla="*/ 342 w 390"/>
              <a:gd name="T31" fmla="*/ 120 h 390"/>
              <a:gd name="T32" fmla="*/ 324 w 390"/>
              <a:gd name="T33" fmla="*/ 108 h 390"/>
              <a:gd name="T34" fmla="*/ 318 w 390"/>
              <a:gd name="T35" fmla="*/ 102 h 390"/>
              <a:gd name="T36" fmla="*/ 306 w 390"/>
              <a:gd name="T37" fmla="*/ 90 h 390"/>
              <a:gd name="T38" fmla="*/ 306 w 390"/>
              <a:gd name="T39" fmla="*/ 78 h 390"/>
              <a:gd name="T40" fmla="*/ 324 w 390"/>
              <a:gd name="T41" fmla="*/ 54 h 390"/>
              <a:gd name="T42" fmla="*/ 324 w 390"/>
              <a:gd name="T43" fmla="*/ 30 h 390"/>
              <a:gd name="T44" fmla="*/ 324 w 390"/>
              <a:gd name="T45" fmla="*/ 12 h 390"/>
              <a:gd name="T46" fmla="*/ 330 w 390"/>
              <a:gd name="T47" fmla="*/ 6 h 390"/>
              <a:gd name="T48" fmla="*/ 330 w 390"/>
              <a:gd name="T49" fmla="*/ 0 h 390"/>
              <a:gd name="T50" fmla="*/ 318 w 390"/>
              <a:gd name="T51" fmla="*/ 6 h 390"/>
              <a:gd name="T52" fmla="*/ 288 w 390"/>
              <a:gd name="T53" fmla="*/ 12 h 390"/>
              <a:gd name="T54" fmla="*/ 222 w 390"/>
              <a:gd name="T55" fmla="*/ 12 h 390"/>
              <a:gd name="T56" fmla="*/ 162 w 390"/>
              <a:gd name="T57" fmla="*/ 30 h 390"/>
              <a:gd name="T58" fmla="*/ 132 w 390"/>
              <a:gd name="T59" fmla="*/ 48 h 390"/>
              <a:gd name="T60" fmla="*/ 138 w 390"/>
              <a:gd name="T61" fmla="*/ 78 h 390"/>
              <a:gd name="T62" fmla="*/ 144 w 390"/>
              <a:gd name="T63" fmla="*/ 108 h 390"/>
              <a:gd name="T64" fmla="*/ 132 w 390"/>
              <a:gd name="T65" fmla="*/ 114 h 390"/>
              <a:gd name="T66" fmla="*/ 108 w 390"/>
              <a:gd name="T67" fmla="*/ 120 h 390"/>
              <a:gd name="T68" fmla="*/ 102 w 390"/>
              <a:gd name="T69" fmla="*/ 132 h 390"/>
              <a:gd name="T70" fmla="*/ 96 w 390"/>
              <a:gd name="T71" fmla="*/ 144 h 390"/>
              <a:gd name="T72" fmla="*/ 60 w 390"/>
              <a:gd name="T73" fmla="*/ 156 h 390"/>
              <a:gd name="T74" fmla="*/ 30 w 390"/>
              <a:gd name="T75" fmla="*/ 174 h 390"/>
              <a:gd name="T76" fmla="*/ 6 w 390"/>
              <a:gd name="T77" fmla="*/ 192 h 390"/>
              <a:gd name="T78" fmla="*/ 0 w 390"/>
              <a:gd name="T79" fmla="*/ 210 h 390"/>
              <a:gd name="T80" fmla="*/ 6 w 390"/>
              <a:gd name="T81" fmla="*/ 210 h 390"/>
              <a:gd name="T82" fmla="*/ 6 w 390"/>
              <a:gd name="T83" fmla="*/ 228 h 390"/>
              <a:gd name="T84" fmla="*/ 60 w 390"/>
              <a:gd name="T85" fmla="*/ 270 h 3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90"/>
              <a:gd name="T130" fmla="*/ 0 h 390"/>
              <a:gd name="T131" fmla="*/ 390 w 390"/>
              <a:gd name="T132" fmla="*/ 390 h 3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90" h="390">
                <a:moveTo>
                  <a:pt x="60" y="270"/>
                </a:moveTo>
                <a:lnTo>
                  <a:pt x="216" y="378"/>
                </a:lnTo>
                <a:lnTo>
                  <a:pt x="228" y="390"/>
                </a:lnTo>
                <a:lnTo>
                  <a:pt x="246" y="390"/>
                </a:lnTo>
                <a:lnTo>
                  <a:pt x="282" y="372"/>
                </a:lnTo>
                <a:lnTo>
                  <a:pt x="390" y="300"/>
                </a:lnTo>
                <a:lnTo>
                  <a:pt x="384" y="300"/>
                </a:lnTo>
                <a:lnTo>
                  <a:pt x="366" y="276"/>
                </a:lnTo>
                <a:lnTo>
                  <a:pt x="354" y="270"/>
                </a:lnTo>
                <a:lnTo>
                  <a:pt x="342" y="246"/>
                </a:lnTo>
                <a:lnTo>
                  <a:pt x="348" y="234"/>
                </a:lnTo>
                <a:lnTo>
                  <a:pt x="348" y="174"/>
                </a:lnTo>
                <a:lnTo>
                  <a:pt x="342" y="162"/>
                </a:lnTo>
                <a:lnTo>
                  <a:pt x="348" y="150"/>
                </a:lnTo>
                <a:lnTo>
                  <a:pt x="342" y="144"/>
                </a:lnTo>
                <a:lnTo>
                  <a:pt x="342" y="120"/>
                </a:lnTo>
                <a:lnTo>
                  <a:pt x="324" y="108"/>
                </a:lnTo>
                <a:lnTo>
                  <a:pt x="318" y="102"/>
                </a:lnTo>
                <a:lnTo>
                  <a:pt x="306" y="90"/>
                </a:lnTo>
                <a:lnTo>
                  <a:pt x="306" y="78"/>
                </a:lnTo>
                <a:lnTo>
                  <a:pt x="324" y="54"/>
                </a:lnTo>
                <a:lnTo>
                  <a:pt x="324" y="30"/>
                </a:lnTo>
                <a:lnTo>
                  <a:pt x="324" y="12"/>
                </a:lnTo>
                <a:lnTo>
                  <a:pt x="330" y="6"/>
                </a:lnTo>
                <a:lnTo>
                  <a:pt x="330" y="0"/>
                </a:lnTo>
                <a:lnTo>
                  <a:pt x="318" y="6"/>
                </a:lnTo>
                <a:lnTo>
                  <a:pt x="288" y="12"/>
                </a:lnTo>
                <a:lnTo>
                  <a:pt x="222" y="12"/>
                </a:lnTo>
                <a:lnTo>
                  <a:pt x="162" y="30"/>
                </a:lnTo>
                <a:lnTo>
                  <a:pt x="132" y="48"/>
                </a:lnTo>
                <a:lnTo>
                  <a:pt x="138" y="78"/>
                </a:lnTo>
                <a:lnTo>
                  <a:pt x="144" y="108"/>
                </a:lnTo>
                <a:lnTo>
                  <a:pt x="132" y="114"/>
                </a:lnTo>
                <a:lnTo>
                  <a:pt x="108" y="120"/>
                </a:lnTo>
                <a:lnTo>
                  <a:pt x="102" y="132"/>
                </a:lnTo>
                <a:lnTo>
                  <a:pt x="96" y="144"/>
                </a:lnTo>
                <a:lnTo>
                  <a:pt x="60" y="156"/>
                </a:lnTo>
                <a:lnTo>
                  <a:pt x="30" y="174"/>
                </a:lnTo>
                <a:lnTo>
                  <a:pt x="6" y="192"/>
                </a:lnTo>
                <a:lnTo>
                  <a:pt x="0" y="210"/>
                </a:lnTo>
                <a:lnTo>
                  <a:pt x="6" y="210"/>
                </a:lnTo>
                <a:lnTo>
                  <a:pt x="6" y="228"/>
                </a:lnTo>
                <a:lnTo>
                  <a:pt x="60" y="270"/>
                </a:lnTo>
              </a:path>
            </a:pathLst>
          </a:custGeom>
          <a:solidFill>
            <a:schemeClr val="bg1">
              <a:lumMod val="85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82" name="Freeform 1359"/>
          <p:cNvSpPr>
            <a:spLocks/>
          </p:cNvSpPr>
          <p:nvPr/>
        </p:nvSpPr>
        <p:spPr bwMode="auto">
          <a:xfrm>
            <a:off x="4276012" y="3176816"/>
            <a:ext cx="8867" cy="4434"/>
          </a:xfrm>
          <a:custGeom>
            <a:avLst/>
            <a:gdLst>
              <a:gd name="T0" fmla="*/ 6 w 6"/>
              <a:gd name="T1" fmla="*/ 0 h 6"/>
              <a:gd name="T2" fmla="*/ 0 w 6"/>
              <a:gd name="T3" fmla="*/ 0 h 6"/>
              <a:gd name="T4" fmla="*/ 0 w 6"/>
              <a:gd name="T5" fmla="*/ 6 h 6"/>
              <a:gd name="T6" fmla="*/ 6 w 6"/>
              <a:gd name="T7" fmla="*/ 0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6" y="0"/>
                </a:moveTo>
                <a:lnTo>
                  <a:pt x="0" y="0"/>
                </a:lnTo>
                <a:lnTo>
                  <a:pt x="0" y="6"/>
                </a:lnTo>
                <a:lnTo>
                  <a:pt x="6" y="0"/>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83" name="Freeform 1360"/>
          <p:cNvSpPr>
            <a:spLocks/>
          </p:cNvSpPr>
          <p:nvPr/>
        </p:nvSpPr>
        <p:spPr bwMode="auto">
          <a:xfrm>
            <a:off x="4292268" y="3073365"/>
            <a:ext cx="7390" cy="7390"/>
          </a:xfrm>
          <a:custGeom>
            <a:avLst/>
            <a:gdLst>
              <a:gd name="T0" fmla="*/ 0 w 6"/>
              <a:gd name="T1" fmla="*/ 0 h 6"/>
              <a:gd name="T2" fmla="*/ 0 w 6"/>
              <a:gd name="T3" fmla="*/ 0 h 6"/>
              <a:gd name="T4" fmla="*/ 6 w 6"/>
              <a:gd name="T5" fmla="*/ 6 h 6"/>
              <a:gd name="T6" fmla="*/ 0 w 6"/>
              <a:gd name="T7" fmla="*/ 0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0"/>
                </a:moveTo>
                <a:lnTo>
                  <a:pt x="0" y="0"/>
                </a:lnTo>
                <a:lnTo>
                  <a:pt x="6" y="6"/>
                </a:lnTo>
                <a:lnTo>
                  <a:pt x="0" y="0"/>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84" name="Freeform 1361"/>
          <p:cNvSpPr>
            <a:spLocks/>
          </p:cNvSpPr>
          <p:nvPr/>
        </p:nvSpPr>
        <p:spPr bwMode="auto">
          <a:xfrm>
            <a:off x="4225765" y="3012773"/>
            <a:ext cx="286706" cy="220202"/>
          </a:xfrm>
          <a:custGeom>
            <a:avLst/>
            <a:gdLst>
              <a:gd name="T0" fmla="*/ 34 w 39"/>
              <a:gd name="T1" fmla="*/ 5 h 30"/>
              <a:gd name="T2" fmla="*/ 32 w 39"/>
              <a:gd name="T3" fmla="*/ 5 h 30"/>
              <a:gd name="T4" fmla="*/ 29 w 39"/>
              <a:gd name="T5" fmla="*/ 4 h 30"/>
              <a:gd name="T6" fmla="*/ 27 w 39"/>
              <a:gd name="T7" fmla="*/ 4 h 30"/>
              <a:gd name="T8" fmla="*/ 26 w 39"/>
              <a:gd name="T9" fmla="*/ 4 h 30"/>
              <a:gd name="T10" fmla="*/ 25 w 39"/>
              <a:gd name="T11" fmla="*/ 2 h 30"/>
              <a:gd name="T12" fmla="*/ 13 w 39"/>
              <a:gd name="T13" fmla="*/ 0 h 30"/>
              <a:gd name="T14" fmla="*/ 7 w 39"/>
              <a:gd name="T15" fmla="*/ 1 h 30"/>
              <a:gd name="T16" fmla="*/ 5 w 39"/>
              <a:gd name="T17" fmla="*/ 0 h 30"/>
              <a:gd name="T18" fmla="*/ 3 w 39"/>
              <a:gd name="T19" fmla="*/ 1 h 30"/>
              <a:gd name="T20" fmla="*/ 0 w 39"/>
              <a:gd name="T21" fmla="*/ 3 h 30"/>
              <a:gd name="T22" fmla="*/ 2 w 39"/>
              <a:gd name="T23" fmla="*/ 8 h 30"/>
              <a:gd name="T24" fmla="*/ 4 w 39"/>
              <a:gd name="T25" fmla="*/ 6 h 30"/>
              <a:gd name="T26" fmla="*/ 8 w 39"/>
              <a:gd name="T27" fmla="*/ 7 h 30"/>
              <a:gd name="T28" fmla="*/ 9 w 39"/>
              <a:gd name="T29" fmla="*/ 8 h 30"/>
              <a:gd name="T30" fmla="*/ 9 w 39"/>
              <a:gd name="T31" fmla="*/ 8 h 30"/>
              <a:gd name="T32" fmla="*/ 10 w 39"/>
              <a:gd name="T33" fmla="*/ 9 h 30"/>
              <a:gd name="T34" fmla="*/ 9 w 39"/>
              <a:gd name="T35" fmla="*/ 12 h 30"/>
              <a:gd name="T36" fmla="*/ 8 w 39"/>
              <a:gd name="T37" fmla="*/ 17 h 30"/>
              <a:gd name="T38" fmla="*/ 7 w 39"/>
              <a:gd name="T39" fmla="*/ 20 h 30"/>
              <a:gd name="T40" fmla="*/ 7 w 39"/>
              <a:gd name="T41" fmla="*/ 22 h 30"/>
              <a:gd name="T42" fmla="*/ 8 w 39"/>
              <a:gd name="T43" fmla="*/ 22 h 30"/>
              <a:gd name="T44" fmla="*/ 7 w 39"/>
              <a:gd name="T45" fmla="*/ 23 h 30"/>
              <a:gd name="T46" fmla="*/ 7 w 39"/>
              <a:gd name="T47" fmla="*/ 24 h 30"/>
              <a:gd name="T48" fmla="*/ 6 w 39"/>
              <a:gd name="T49" fmla="*/ 27 h 30"/>
              <a:gd name="T50" fmla="*/ 8 w 39"/>
              <a:gd name="T51" fmla="*/ 27 h 30"/>
              <a:gd name="T52" fmla="*/ 12 w 39"/>
              <a:gd name="T53" fmla="*/ 30 h 30"/>
              <a:gd name="T54" fmla="*/ 18 w 39"/>
              <a:gd name="T55" fmla="*/ 28 h 30"/>
              <a:gd name="T56" fmla="*/ 24 w 39"/>
              <a:gd name="T57" fmla="*/ 27 h 30"/>
              <a:gd name="T58" fmla="*/ 27 w 39"/>
              <a:gd name="T59" fmla="*/ 23 h 30"/>
              <a:gd name="T60" fmla="*/ 30 w 39"/>
              <a:gd name="T61" fmla="*/ 19 h 30"/>
              <a:gd name="T62" fmla="*/ 30 w 39"/>
              <a:gd name="T63" fmla="*/ 17 h 30"/>
              <a:gd name="T64" fmla="*/ 33 w 39"/>
              <a:gd name="T65" fmla="*/ 11 h 30"/>
              <a:gd name="T66" fmla="*/ 39 w 39"/>
              <a:gd name="T67" fmla="*/ 7 h 30"/>
              <a:gd name="T68" fmla="*/ 39 w 39"/>
              <a:gd name="T69" fmla="*/ 6 h 30"/>
              <a:gd name="T70" fmla="*/ 37 w 39"/>
              <a:gd name="T71" fmla="*/ 6 h 30"/>
              <a:gd name="T72" fmla="*/ 34 w 39"/>
              <a:gd name="T73" fmla="*/ 5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
              <a:gd name="T112" fmla="*/ 0 h 30"/>
              <a:gd name="T113" fmla="*/ 39 w 39"/>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 h="30">
                <a:moveTo>
                  <a:pt x="34" y="5"/>
                </a:moveTo>
                <a:cubicBezTo>
                  <a:pt x="34" y="5"/>
                  <a:pt x="33" y="5"/>
                  <a:pt x="32" y="5"/>
                </a:cubicBezTo>
                <a:cubicBezTo>
                  <a:pt x="32" y="5"/>
                  <a:pt x="29" y="4"/>
                  <a:pt x="29" y="4"/>
                </a:cubicBezTo>
                <a:cubicBezTo>
                  <a:pt x="27" y="4"/>
                  <a:pt x="27" y="4"/>
                  <a:pt x="27" y="4"/>
                </a:cubicBezTo>
                <a:cubicBezTo>
                  <a:pt x="26" y="4"/>
                  <a:pt x="26" y="4"/>
                  <a:pt x="26" y="4"/>
                </a:cubicBezTo>
                <a:cubicBezTo>
                  <a:pt x="25" y="2"/>
                  <a:pt x="25" y="2"/>
                  <a:pt x="25" y="2"/>
                </a:cubicBezTo>
                <a:cubicBezTo>
                  <a:pt x="13" y="0"/>
                  <a:pt x="13" y="0"/>
                  <a:pt x="13" y="0"/>
                </a:cubicBezTo>
                <a:cubicBezTo>
                  <a:pt x="7" y="1"/>
                  <a:pt x="7" y="1"/>
                  <a:pt x="7" y="1"/>
                </a:cubicBezTo>
                <a:cubicBezTo>
                  <a:pt x="5" y="0"/>
                  <a:pt x="5" y="0"/>
                  <a:pt x="5" y="0"/>
                </a:cubicBezTo>
                <a:cubicBezTo>
                  <a:pt x="3" y="1"/>
                  <a:pt x="3" y="1"/>
                  <a:pt x="3" y="1"/>
                </a:cubicBezTo>
                <a:cubicBezTo>
                  <a:pt x="3" y="1"/>
                  <a:pt x="1" y="3"/>
                  <a:pt x="0" y="3"/>
                </a:cubicBezTo>
                <a:cubicBezTo>
                  <a:pt x="2" y="8"/>
                  <a:pt x="2" y="8"/>
                  <a:pt x="2" y="8"/>
                </a:cubicBezTo>
                <a:cubicBezTo>
                  <a:pt x="4" y="6"/>
                  <a:pt x="4" y="6"/>
                  <a:pt x="4" y="6"/>
                </a:cubicBezTo>
                <a:cubicBezTo>
                  <a:pt x="8" y="7"/>
                  <a:pt x="8" y="7"/>
                  <a:pt x="8" y="7"/>
                </a:cubicBezTo>
                <a:cubicBezTo>
                  <a:pt x="9" y="8"/>
                  <a:pt x="9" y="8"/>
                  <a:pt x="9" y="8"/>
                </a:cubicBezTo>
                <a:cubicBezTo>
                  <a:pt x="9" y="8"/>
                  <a:pt x="9" y="8"/>
                  <a:pt x="9" y="8"/>
                </a:cubicBezTo>
                <a:cubicBezTo>
                  <a:pt x="10" y="9"/>
                  <a:pt x="10" y="9"/>
                  <a:pt x="10" y="9"/>
                </a:cubicBezTo>
                <a:cubicBezTo>
                  <a:pt x="9" y="12"/>
                  <a:pt x="9" y="12"/>
                  <a:pt x="9" y="12"/>
                </a:cubicBezTo>
                <a:cubicBezTo>
                  <a:pt x="8" y="17"/>
                  <a:pt x="8" y="17"/>
                  <a:pt x="8" y="17"/>
                </a:cubicBezTo>
                <a:cubicBezTo>
                  <a:pt x="7" y="20"/>
                  <a:pt x="7" y="20"/>
                  <a:pt x="7" y="20"/>
                </a:cubicBezTo>
                <a:cubicBezTo>
                  <a:pt x="7" y="22"/>
                  <a:pt x="7" y="22"/>
                  <a:pt x="7" y="22"/>
                </a:cubicBezTo>
                <a:cubicBezTo>
                  <a:pt x="8" y="22"/>
                  <a:pt x="8" y="22"/>
                  <a:pt x="8" y="22"/>
                </a:cubicBezTo>
                <a:cubicBezTo>
                  <a:pt x="7" y="23"/>
                  <a:pt x="7" y="23"/>
                  <a:pt x="7" y="23"/>
                </a:cubicBezTo>
                <a:cubicBezTo>
                  <a:pt x="7" y="24"/>
                  <a:pt x="7" y="24"/>
                  <a:pt x="7" y="24"/>
                </a:cubicBezTo>
                <a:cubicBezTo>
                  <a:pt x="6" y="27"/>
                  <a:pt x="6" y="27"/>
                  <a:pt x="6" y="27"/>
                </a:cubicBezTo>
                <a:cubicBezTo>
                  <a:pt x="8" y="27"/>
                  <a:pt x="8" y="27"/>
                  <a:pt x="8" y="27"/>
                </a:cubicBezTo>
                <a:cubicBezTo>
                  <a:pt x="12" y="30"/>
                  <a:pt x="12" y="30"/>
                  <a:pt x="12" y="30"/>
                </a:cubicBezTo>
                <a:cubicBezTo>
                  <a:pt x="18" y="28"/>
                  <a:pt x="18" y="28"/>
                  <a:pt x="18" y="28"/>
                </a:cubicBezTo>
                <a:cubicBezTo>
                  <a:pt x="24" y="27"/>
                  <a:pt x="24" y="27"/>
                  <a:pt x="24" y="27"/>
                </a:cubicBezTo>
                <a:cubicBezTo>
                  <a:pt x="27" y="23"/>
                  <a:pt x="27" y="23"/>
                  <a:pt x="27" y="23"/>
                </a:cubicBezTo>
                <a:cubicBezTo>
                  <a:pt x="30" y="19"/>
                  <a:pt x="30" y="19"/>
                  <a:pt x="30" y="19"/>
                </a:cubicBezTo>
                <a:cubicBezTo>
                  <a:pt x="30" y="17"/>
                  <a:pt x="30" y="17"/>
                  <a:pt x="30" y="17"/>
                </a:cubicBezTo>
                <a:cubicBezTo>
                  <a:pt x="33" y="11"/>
                  <a:pt x="33" y="11"/>
                  <a:pt x="33" y="11"/>
                </a:cubicBezTo>
                <a:cubicBezTo>
                  <a:pt x="39" y="7"/>
                  <a:pt x="39" y="7"/>
                  <a:pt x="39" y="7"/>
                </a:cubicBezTo>
                <a:cubicBezTo>
                  <a:pt x="39" y="6"/>
                  <a:pt x="39" y="6"/>
                  <a:pt x="39" y="6"/>
                </a:cubicBezTo>
                <a:cubicBezTo>
                  <a:pt x="37" y="6"/>
                  <a:pt x="37" y="6"/>
                  <a:pt x="37" y="6"/>
                </a:cubicBezTo>
                <a:lnTo>
                  <a:pt x="34" y="5"/>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85" name="Freeform 1362"/>
          <p:cNvSpPr>
            <a:spLocks/>
          </p:cNvSpPr>
          <p:nvPr/>
        </p:nvSpPr>
        <p:spPr bwMode="auto">
          <a:xfrm>
            <a:off x="4225765" y="3057109"/>
            <a:ext cx="73893" cy="155176"/>
          </a:xfrm>
          <a:custGeom>
            <a:avLst/>
            <a:gdLst>
              <a:gd name="T0" fmla="*/ 42 w 60"/>
              <a:gd name="T1" fmla="*/ 103 h 127"/>
              <a:gd name="T2" fmla="*/ 42 w 60"/>
              <a:gd name="T3" fmla="*/ 97 h 127"/>
              <a:gd name="T4" fmla="*/ 42 w 60"/>
              <a:gd name="T5" fmla="*/ 97 h 127"/>
              <a:gd name="T6" fmla="*/ 42 w 60"/>
              <a:gd name="T7" fmla="*/ 85 h 127"/>
              <a:gd name="T8" fmla="*/ 48 w 60"/>
              <a:gd name="T9" fmla="*/ 73 h 127"/>
              <a:gd name="T10" fmla="*/ 48 w 60"/>
              <a:gd name="T11" fmla="*/ 67 h 127"/>
              <a:gd name="T12" fmla="*/ 48 w 60"/>
              <a:gd name="T13" fmla="*/ 49 h 127"/>
              <a:gd name="T14" fmla="*/ 54 w 60"/>
              <a:gd name="T15" fmla="*/ 43 h 127"/>
              <a:gd name="T16" fmla="*/ 54 w 60"/>
              <a:gd name="T17" fmla="*/ 31 h 127"/>
              <a:gd name="T18" fmla="*/ 60 w 60"/>
              <a:gd name="T19" fmla="*/ 19 h 127"/>
              <a:gd name="T20" fmla="*/ 54 w 60"/>
              <a:gd name="T21" fmla="*/ 13 h 127"/>
              <a:gd name="T22" fmla="*/ 48 w 60"/>
              <a:gd name="T23" fmla="*/ 6 h 127"/>
              <a:gd name="T24" fmla="*/ 30 w 60"/>
              <a:gd name="T25" fmla="*/ 0 h 127"/>
              <a:gd name="T26" fmla="*/ 18 w 60"/>
              <a:gd name="T27" fmla="*/ 6 h 127"/>
              <a:gd name="T28" fmla="*/ 12 w 60"/>
              <a:gd name="T29" fmla="*/ 13 h 127"/>
              <a:gd name="T30" fmla="*/ 12 w 60"/>
              <a:gd name="T31" fmla="*/ 13 h 127"/>
              <a:gd name="T32" fmla="*/ 6 w 60"/>
              <a:gd name="T33" fmla="*/ 13 h 127"/>
              <a:gd name="T34" fmla="*/ 12 w 60"/>
              <a:gd name="T35" fmla="*/ 37 h 127"/>
              <a:gd name="T36" fmla="*/ 12 w 60"/>
              <a:gd name="T37" fmla="*/ 61 h 127"/>
              <a:gd name="T38" fmla="*/ 0 w 60"/>
              <a:gd name="T39" fmla="*/ 91 h 127"/>
              <a:gd name="T40" fmla="*/ 12 w 60"/>
              <a:gd name="T41" fmla="*/ 97 h 127"/>
              <a:gd name="T42" fmla="*/ 12 w 60"/>
              <a:gd name="T43" fmla="*/ 127 h 127"/>
              <a:gd name="T44" fmla="*/ 36 w 60"/>
              <a:gd name="T45" fmla="*/ 127 h 127"/>
              <a:gd name="T46" fmla="*/ 42 w 60"/>
              <a:gd name="T47" fmla="*/ 115 h 127"/>
              <a:gd name="T48" fmla="*/ 42 w 60"/>
              <a:gd name="T49" fmla="*/ 103 h 1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127"/>
              <a:gd name="T77" fmla="*/ 60 w 60"/>
              <a:gd name="T78" fmla="*/ 127 h 1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127">
                <a:moveTo>
                  <a:pt x="42" y="103"/>
                </a:moveTo>
                <a:lnTo>
                  <a:pt x="42" y="97"/>
                </a:lnTo>
                <a:lnTo>
                  <a:pt x="42" y="85"/>
                </a:lnTo>
                <a:lnTo>
                  <a:pt x="48" y="73"/>
                </a:lnTo>
                <a:lnTo>
                  <a:pt x="48" y="67"/>
                </a:lnTo>
                <a:lnTo>
                  <a:pt x="48" y="49"/>
                </a:lnTo>
                <a:lnTo>
                  <a:pt x="54" y="43"/>
                </a:lnTo>
                <a:lnTo>
                  <a:pt x="54" y="31"/>
                </a:lnTo>
                <a:lnTo>
                  <a:pt x="60" y="19"/>
                </a:lnTo>
                <a:lnTo>
                  <a:pt x="54" y="13"/>
                </a:lnTo>
                <a:lnTo>
                  <a:pt x="48" y="6"/>
                </a:lnTo>
                <a:lnTo>
                  <a:pt x="30" y="0"/>
                </a:lnTo>
                <a:lnTo>
                  <a:pt x="18" y="6"/>
                </a:lnTo>
                <a:lnTo>
                  <a:pt x="12" y="13"/>
                </a:lnTo>
                <a:lnTo>
                  <a:pt x="6" y="13"/>
                </a:lnTo>
                <a:lnTo>
                  <a:pt x="12" y="37"/>
                </a:lnTo>
                <a:lnTo>
                  <a:pt x="12" y="61"/>
                </a:lnTo>
                <a:lnTo>
                  <a:pt x="0" y="91"/>
                </a:lnTo>
                <a:lnTo>
                  <a:pt x="12" y="97"/>
                </a:lnTo>
                <a:lnTo>
                  <a:pt x="12" y="127"/>
                </a:lnTo>
                <a:lnTo>
                  <a:pt x="36" y="127"/>
                </a:lnTo>
                <a:lnTo>
                  <a:pt x="42" y="115"/>
                </a:lnTo>
                <a:lnTo>
                  <a:pt x="42" y="103"/>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86" name="Freeform 1363"/>
          <p:cNvSpPr>
            <a:spLocks/>
          </p:cNvSpPr>
          <p:nvPr/>
        </p:nvSpPr>
        <p:spPr bwMode="auto">
          <a:xfrm>
            <a:off x="4284879" y="3080755"/>
            <a:ext cx="14779" cy="59115"/>
          </a:xfrm>
          <a:custGeom>
            <a:avLst/>
            <a:gdLst>
              <a:gd name="T0" fmla="*/ 6 w 12"/>
              <a:gd name="T1" fmla="*/ 24 h 48"/>
              <a:gd name="T2" fmla="*/ 0 w 12"/>
              <a:gd name="T3" fmla="*/ 30 h 48"/>
              <a:gd name="T4" fmla="*/ 0 w 12"/>
              <a:gd name="T5" fmla="*/ 48 h 48"/>
              <a:gd name="T6" fmla="*/ 6 w 12"/>
              <a:gd name="T7" fmla="*/ 18 h 48"/>
              <a:gd name="T8" fmla="*/ 12 w 12"/>
              <a:gd name="T9" fmla="*/ 0 h 48"/>
              <a:gd name="T10" fmla="*/ 6 w 12"/>
              <a:gd name="T11" fmla="*/ 12 h 48"/>
              <a:gd name="T12" fmla="*/ 6 w 12"/>
              <a:gd name="T13" fmla="*/ 24 h 48"/>
              <a:gd name="T14" fmla="*/ 0 60000 65536"/>
              <a:gd name="T15" fmla="*/ 0 60000 65536"/>
              <a:gd name="T16" fmla="*/ 0 60000 65536"/>
              <a:gd name="T17" fmla="*/ 0 60000 65536"/>
              <a:gd name="T18" fmla="*/ 0 60000 65536"/>
              <a:gd name="T19" fmla="*/ 0 60000 65536"/>
              <a:gd name="T20" fmla="*/ 0 60000 65536"/>
              <a:gd name="T21" fmla="*/ 0 w 12"/>
              <a:gd name="T22" fmla="*/ 0 h 48"/>
              <a:gd name="T23" fmla="*/ 12 w 12"/>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48">
                <a:moveTo>
                  <a:pt x="6" y="24"/>
                </a:moveTo>
                <a:lnTo>
                  <a:pt x="0" y="30"/>
                </a:lnTo>
                <a:lnTo>
                  <a:pt x="0" y="48"/>
                </a:lnTo>
                <a:lnTo>
                  <a:pt x="6" y="18"/>
                </a:lnTo>
                <a:lnTo>
                  <a:pt x="12" y="0"/>
                </a:lnTo>
                <a:lnTo>
                  <a:pt x="6" y="12"/>
                </a:lnTo>
                <a:lnTo>
                  <a:pt x="6" y="24"/>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87" name="Freeform 1364"/>
          <p:cNvSpPr>
            <a:spLocks/>
          </p:cNvSpPr>
          <p:nvPr/>
        </p:nvSpPr>
        <p:spPr bwMode="auto">
          <a:xfrm>
            <a:off x="4271578" y="3181250"/>
            <a:ext cx="4434" cy="31035"/>
          </a:xfrm>
          <a:custGeom>
            <a:avLst/>
            <a:gdLst>
              <a:gd name="T0" fmla="*/ 6 w 6"/>
              <a:gd name="T1" fmla="*/ 0 h 24"/>
              <a:gd name="T2" fmla="*/ 6 w 6"/>
              <a:gd name="T3" fmla="*/ 12 h 24"/>
              <a:gd name="T4" fmla="*/ 0 w 6"/>
              <a:gd name="T5" fmla="*/ 24 h 24"/>
              <a:gd name="T6" fmla="*/ 6 w 6"/>
              <a:gd name="T7" fmla="*/ 6 h 24"/>
              <a:gd name="T8" fmla="*/ 6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6" y="0"/>
                </a:moveTo>
                <a:lnTo>
                  <a:pt x="6" y="12"/>
                </a:lnTo>
                <a:lnTo>
                  <a:pt x="0" y="24"/>
                </a:lnTo>
                <a:lnTo>
                  <a:pt x="6" y="6"/>
                </a:lnTo>
                <a:lnTo>
                  <a:pt x="6" y="0"/>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88" name="Freeform 1365"/>
          <p:cNvSpPr>
            <a:spLocks/>
          </p:cNvSpPr>
          <p:nvPr/>
        </p:nvSpPr>
        <p:spPr bwMode="auto">
          <a:xfrm>
            <a:off x="4276012" y="3139869"/>
            <a:ext cx="8867" cy="20690"/>
          </a:xfrm>
          <a:custGeom>
            <a:avLst/>
            <a:gdLst>
              <a:gd name="T0" fmla="*/ 0 w 6"/>
              <a:gd name="T1" fmla="*/ 18 h 18"/>
              <a:gd name="T2" fmla="*/ 6 w 6"/>
              <a:gd name="T3" fmla="*/ 0 h 18"/>
              <a:gd name="T4" fmla="*/ 6 w 6"/>
              <a:gd name="T5" fmla="*/ 12 h 18"/>
              <a:gd name="T6" fmla="*/ 0 w 6"/>
              <a:gd name="T7" fmla="*/ 18 h 18"/>
              <a:gd name="T8" fmla="*/ 0 60000 65536"/>
              <a:gd name="T9" fmla="*/ 0 60000 65536"/>
              <a:gd name="T10" fmla="*/ 0 60000 65536"/>
              <a:gd name="T11" fmla="*/ 0 60000 65536"/>
              <a:gd name="T12" fmla="*/ 0 w 6"/>
              <a:gd name="T13" fmla="*/ 0 h 18"/>
              <a:gd name="T14" fmla="*/ 6 w 6"/>
              <a:gd name="T15" fmla="*/ 18 h 18"/>
            </a:gdLst>
            <a:ahLst/>
            <a:cxnLst>
              <a:cxn ang="T8">
                <a:pos x="T0" y="T1"/>
              </a:cxn>
              <a:cxn ang="T9">
                <a:pos x="T2" y="T3"/>
              </a:cxn>
              <a:cxn ang="T10">
                <a:pos x="T4" y="T5"/>
              </a:cxn>
              <a:cxn ang="T11">
                <a:pos x="T6" y="T7"/>
              </a:cxn>
            </a:cxnLst>
            <a:rect l="T12" t="T13" r="T14" b="T15"/>
            <a:pathLst>
              <a:path w="6" h="18">
                <a:moveTo>
                  <a:pt x="0" y="18"/>
                </a:moveTo>
                <a:lnTo>
                  <a:pt x="6" y="0"/>
                </a:lnTo>
                <a:lnTo>
                  <a:pt x="6" y="12"/>
                </a:lnTo>
                <a:lnTo>
                  <a:pt x="0" y="18"/>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89" name="Freeform 1366"/>
          <p:cNvSpPr>
            <a:spLocks/>
          </p:cNvSpPr>
          <p:nvPr/>
        </p:nvSpPr>
        <p:spPr bwMode="auto">
          <a:xfrm>
            <a:off x="4276012" y="3160560"/>
            <a:ext cx="0" cy="16256"/>
          </a:xfrm>
          <a:custGeom>
            <a:avLst/>
            <a:gdLst>
              <a:gd name="T0" fmla="*/ 12 h 12"/>
              <a:gd name="T1" fmla="*/ 0 h 12"/>
              <a:gd name="T2" fmla="*/ 12 h 12"/>
              <a:gd name="T3" fmla="*/ 12 h 12"/>
              <a:gd name="T4" fmla="*/ 0 60000 65536"/>
              <a:gd name="T5" fmla="*/ 0 60000 65536"/>
              <a:gd name="T6" fmla="*/ 0 60000 65536"/>
              <a:gd name="T7" fmla="*/ 0 60000 65536"/>
              <a:gd name="T8" fmla="*/ 0 h 12"/>
              <a:gd name="T9" fmla="*/ 12 h 12"/>
            </a:gdLst>
            <a:ahLst/>
            <a:cxnLst>
              <a:cxn ang="T4">
                <a:pos x="0" y="T0"/>
              </a:cxn>
              <a:cxn ang="T5">
                <a:pos x="0" y="T1"/>
              </a:cxn>
              <a:cxn ang="T6">
                <a:pos x="0" y="T2"/>
              </a:cxn>
              <a:cxn ang="T7">
                <a:pos x="0" y="T3"/>
              </a:cxn>
            </a:cxnLst>
            <a:rect l="0" t="T8" r="0" b="T9"/>
            <a:pathLst>
              <a:path h="12">
                <a:moveTo>
                  <a:pt x="0" y="12"/>
                </a:moveTo>
                <a:lnTo>
                  <a:pt x="0" y="0"/>
                </a:lnTo>
                <a:lnTo>
                  <a:pt x="0" y="12"/>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90" name="Freeform 1367"/>
          <p:cNvSpPr>
            <a:spLocks/>
          </p:cNvSpPr>
          <p:nvPr/>
        </p:nvSpPr>
        <p:spPr bwMode="auto">
          <a:xfrm>
            <a:off x="5598704" y="3203417"/>
            <a:ext cx="23646" cy="16257"/>
          </a:xfrm>
          <a:custGeom>
            <a:avLst/>
            <a:gdLst>
              <a:gd name="T0" fmla="*/ 0 w 18"/>
              <a:gd name="T1" fmla="*/ 0 h 12"/>
              <a:gd name="T2" fmla="*/ 18 w 18"/>
              <a:gd name="T3" fmla="*/ 12 h 12"/>
              <a:gd name="T4" fmla="*/ 18 w 18"/>
              <a:gd name="T5" fmla="*/ 12 h 12"/>
              <a:gd name="T6" fmla="*/ 6 w 18"/>
              <a:gd name="T7" fmla="*/ 0 h 12"/>
              <a:gd name="T8" fmla="*/ 0 w 18"/>
              <a:gd name="T9" fmla="*/ 0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0" y="0"/>
                </a:moveTo>
                <a:lnTo>
                  <a:pt x="18" y="12"/>
                </a:lnTo>
                <a:lnTo>
                  <a:pt x="6" y="0"/>
                </a:lnTo>
                <a:lnTo>
                  <a:pt x="0" y="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1" name="Freeform 1368"/>
          <p:cNvSpPr>
            <a:spLocks/>
          </p:cNvSpPr>
          <p:nvPr/>
        </p:nvSpPr>
        <p:spPr bwMode="auto">
          <a:xfrm>
            <a:off x="5564714" y="3167948"/>
            <a:ext cx="13300" cy="22168"/>
          </a:xfrm>
          <a:custGeom>
            <a:avLst/>
            <a:gdLst>
              <a:gd name="T0" fmla="*/ 0 w 12"/>
              <a:gd name="T1" fmla="*/ 0 h 18"/>
              <a:gd name="T2" fmla="*/ 12 w 12"/>
              <a:gd name="T3" fmla="*/ 18 h 18"/>
              <a:gd name="T4" fmla="*/ 12 w 12"/>
              <a:gd name="T5" fmla="*/ 12 h 18"/>
              <a:gd name="T6" fmla="*/ 0 w 12"/>
              <a:gd name="T7" fmla="*/ 0 h 18"/>
              <a:gd name="T8" fmla="*/ 0 60000 65536"/>
              <a:gd name="T9" fmla="*/ 0 60000 65536"/>
              <a:gd name="T10" fmla="*/ 0 60000 65536"/>
              <a:gd name="T11" fmla="*/ 0 60000 65536"/>
              <a:gd name="T12" fmla="*/ 0 w 12"/>
              <a:gd name="T13" fmla="*/ 0 h 18"/>
              <a:gd name="T14" fmla="*/ 12 w 12"/>
              <a:gd name="T15" fmla="*/ 18 h 18"/>
            </a:gdLst>
            <a:ahLst/>
            <a:cxnLst>
              <a:cxn ang="T8">
                <a:pos x="T0" y="T1"/>
              </a:cxn>
              <a:cxn ang="T9">
                <a:pos x="T2" y="T3"/>
              </a:cxn>
              <a:cxn ang="T10">
                <a:pos x="T4" y="T5"/>
              </a:cxn>
              <a:cxn ang="T11">
                <a:pos x="T6" y="T7"/>
              </a:cxn>
            </a:cxnLst>
            <a:rect l="T12" t="T13" r="T14" b="T15"/>
            <a:pathLst>
              <a:path w="12" h="18">
                <a:moveTo>
                  <a:pt x="0" y="0"/>
                </a:moveTo>
                <a:lnTo>
                  <a:pt x="12" y="18"/>
                </a:lnTo>
                <a:lnTo>
                  <a:pt x="12" y="12"/>
                </a:lnTo>
                <a:lnTo>
                  <a:pt x="0" y="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2" name="Freeform 1369"/>
          <p:cNvSpPr>
            <a:spLocks/>
          </p:cNvSpPr>
          <p:nvPr/>
        </p:nvSpPr>
        <p:spPr bwMode="auto">
          <a:xfrm>
            <a:off x="6761787" y="3618699"/>
            <a:ext cx="166999" cy="268972"/>
          </a:xfrm>
          <a:custGeom>
            <a:avLst/>
            <a:gdLst>
              <a:gd name="T0" fmla="*/ 102 w 138"/>
              <a:gd name="T1" fmla="*/ 205 h 223"/>
              <a:gd name="T2" fmla="*/ 120 w 138"/>
              <a:gd name="T3" fmla="*/ 199 h 223"/>
              <a:gd name="T4" fmla="*/ 138 w 138"/>
              <a:gd name="T5" fmla="*/ 187 h 223"/>
              <a:gd name="T6" fmla="*/ 138 w 138"/>
              <a:gd name="T7" fmla="*/ 151 h 223"/>
              <a:gd name="T8" fmla="*/ 138 w 138"/>
              <a:gd name="T9" fmla="*/ 120 h 223"/>
              <a:gd name="T10" fmla="*/ 120 w 138"/>
              <a:gd name="T11" fmla="*/ 102 h 223"/>
              <a:gd name="T12" fmla="*/ 96 w 138"/>
              <a:gd name="T13" fmla="*/ 72 h 223"/>
              <a:gd name="T14" fmla="*/ 78 w 138"/>
              <a:gd name="T15" fmla="*/ 48 h 223"/>
              <a:gd name="T16" fmla="*/ 84 w 138"/>
              <a:gd name="T17" fmla="*/ 36 h 223"/>
              <a:gd name="T18" fmla="*/ 78 w 138"/>
              <a:gd name="T19" fmla="*/ 24 h 223"/>
              <a:gd name="T20" fmla="*/ 60 w 138"/>
              <a:gd name="T21" fmla="*/ 18 h 223"/>
              <a:gd name="T22" fmla="*/ 48 w 138"/>
              <a:gd name="T23" fmla="*/ 0 h 223"/>
              <a:gd name="T24" fmla="*/ 42 w 138"/>
              <a:gd name="T25" fmla="*/ 0 h 223"/>
              <a:gd name="T26" fmla="*/ 12 w 138"/>
              <a:gd name="T27" fmla="*/ 6 h 223"/>
              <a:gd name="T28" fmla="*/ 0 w 138"/>
              <a:gd name="T29" fmla="*/ 24 h 223"/>
              <a:gd name="T30" fmla="*/ 0 w 138"/>
              <a:gd name="T31" fmla="*/ 24 h 223"/>
              <a:gd name="T32" fmla="*/ 6 w 138"/>
              <a:gd name="T33" fmla="*/ 36 h 223"/>
              <a:gd name="T34" fmla="*/ 12 w 138"/>
              <a:gd name="T35" fmla="*/ 72 h 223"/>
              <a:gd name="T36" fmla="*/ 54 w 138"/>
              <a:gd name="T37" fmla="*/ 72 h 223"/>
              <a:gd name="T38" fmla="*/ 72 w 138"/>
              <a:gd name="T39" fmla="*/ 78 h 223"/>
              <a:gd name="T40" fmla="*/ 102 w 138"/>
              <a:gd name="T41" fmla="*/ 126 h 223"/>
              <a:gd name="T42" fmla="*/ 96 w 138"/>
              <a:gd name="T43" fmla="*/ 145 h 223"/>
              <a:gd name="T44" fmla="*/ 60 w 138"/>
              <a:gd name="T45" fmla="*/ 151 h 223"/>
              <a:gd name="T46" fmla="*/ 42 w 138"/>
              <a:gd name="T47" fmla="*/ 163 h 223"/>
              <a:gd name="T48" fmla="*/ 42 w 138"/>
              <a:gd name="T49" fmla="*/ 187 h 223"/>
              <a:gd name="T50" fmla="*/ 72 w 138"/>
              <a:gd name="T51" fmla="*/ 217 h 223"/>
              <a:gd name="T52" fmla="*/ 84 w 138"/>
              <a:gd name="T53" fmla="*/ 223 h 223"/>
              <a:gd name="T54" fmla="*/ 96 w 138"/>
              <a:gd name="T55" fmla="*/ 217 h 223"/>
              <a:gd name="T56" fmla="*/ 102 w 138"/>
              <a:gd name="T57" fmla="*/ 205 h 2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8"/>
              <a:gd name="T88" fmla="*/ 0 h 223"/>
              <a:gd name="T89" fmla="*/ 138 w 138"/>
              <a:gd name="T90" fmla="*/ 223 h 2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8" h="223">
                <a:moveTo>
                  <a:pt x="102" y="205"/>
                </a:moveTo>
                <a:lnTo>
                  <a:pt x="120" y="199"/>
                </a:lnTo>
                <a:lnTo>
                  <a:pt x="138" y="187"/>
                </a:lnTo>
                <a:lnTo>
                  <a:pt x="138" y="151"/>
                </a:lnTo>
                <a:lnTo>
                  <a:pt x="138" y="120"/>
                </a:lnTo>
                <a:lnTo>
                  <a:pt x="120" y="102"/>
                </a:lnTo>
                <a:lnTo>
                  <a:pt x="96" y="72"/>
                </a:lnTo>
                <a:lnTo>
                  <a:pt x="78" y="48"/>
                </a:lnTo>
                <a:lnTo>
                  <a:pt x="84" y="36"/>
                </a:lnTo>
                <a:lnTo>
                  <a:pt x="78" y="24"/>
                </a:lnTo>
                <a:lnTo>
                  <a:pt x="60" y="18"/>
                </a:lnTo>
                <a:lnTo>
                  <a:pt x="48" y="0"/>
                </a:lnTo>
                <a:lnTo>
                  <a:pt x="42" y="0"/>
                </a:lnTo>
                <a:lnTo>
                  <a:pt x="12" y="6"/>
                </a:lnTo>
                <a:lnTo>
                  <a:pt x="0" y="24"/>
                </a:lnTo>
                <a:lnTo>
                  <a:pt x="6" y="36"/>
                </a:lnTo>
                <a:lnTo>
                  <a:pt x="12" y="72"/>
                </a:lnTo>
                <a:lnTo>
                  <a:pt x="54" y="72"/>
                </a:lnTo>
                <a:lnTo>
                  <a:pt x="72" y="78"/>
                </a:lnTo>
                <a:lnTo>
                  <a:pt x="102" y="126"/>
                </a:lnTo>
                <a:lnTo>
                  <a:pt x="96" y="145"/>
                </a:lnTo>
                <a:lnTo>
                  <a:pt x="60" y="151"/>
                </a:lnTo>
                <a:lnTo>
                  <a:pt x="42" y="163"/>
                </a:lnTo>
                <a:lnTo>
                  <a:pt x="42" y="187"/>
                </a:lnTo>
                <a:lnTo>
                  <a:pt x="72" y="217"/>
                </a:lnTo>
                <a:lnTo>
                  <a:pt x="84" y="223"/>
                </a:lnTo>
                <a:lnTo>
                  <a:pt x="96" y="217"/>
                </a:lnTo>
                <a:lnTo>
                  <a:pt x="102" y="205"/>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3" name="Freeform 1370"/>
          <p:cNvSpPr>
            <a:spLocks/>
          </p:cNvSpPr>
          <p:nvPr/>
        </p:nvSpPr>
        <p:spPr bwMode="auto">
          <a:xfrm>
            <a:off x="6813512" y="3587663"/>
            <a:ext cx="168477" cy="331043"/>
          </a:xfrm>
          <a:custGeom>
            <a:avLst/>
            <a:gdLst>
              <a:gd name="T0" fmla="*/ 66 w 138"/>
              <a:gd name="T1" fmla="*/ 0 h 271"/>
              <a:gd name="T2" fmla="*/ 6 w 138"/>
              <a:gd name="T3" fmla="*/ 0 h 271"/>
              <a:gd name="T4" fmla="*/ 0 w 138"/>
              <a:gd name="T5" fmla="*/ 24 h 271"/>
              <a:gd name="T6" fmla="*/ 6 w 138"/>
              <a:gd name="T7" fmla="*/ 24 h 271"/>
              <a:gd name="T8" fmla="*/ 18 w 138"/>
              <a:gd name="T9" fmla="*/ 42 h 271"/>
              <a:gd name="T10" fmla="*/ 36 w 138"/>
              <a:gd name="T11" fmla="*/ 48 h 271"/>
              <a:gd name="T12" fmla="*/ 42 w 138"/>
              <a:gd name="T13" fmla="*/ 60 h 271"/>
              <a:gd name="T14" fmla="*/ 36 w 138"/>
              <a:gd name="T15" fmla="*/ 72 h 271"/>
              <a:gd name="T16" fmla="*/ 54 w 138"/>
              <a:gd name="T17" fmla="*/ 96 h 271"/>
              <a:gd name="T18" fmla="*/ 78 w 138"/>
              <a:gd name="T19" fmla="*/ 126 h 271"/>
              <a:gd name="T20" fmla="*/ 96 w 138"/>
              <a:gd name="T21" fmla="*/ 144 h 271"/>
              <a:gd name="T22" fmla="*/ 96 w 138"/>
              <a:gd name="T23" fmla="*/ 175 h 271"/>
              <a:gd name="T24" fmla="*/ 96 w 138"/>
              <a:gd name="T25" fmla="*/ 211 h 271"/>
              <a:gd name="T26" fmla="*/ 78 w 138"/>
              <a:gd name="T27" fmla="*/ 223 h 271"/>
              <a:gd name="T28" fmla="*/ 60 w 138"/>
              <a:gd name="T29" fmla="*/ 229 h 271"/>
              <a:gd name="T30" fmla="*/ 54 w 138"/>
              <a:gd name="T31" fmla="*/ 241 h 271"/>
              <a:gd name="T32" fmla="*/ 42 w 138"/>
              <a:gd name="T33" fmla="*/ 247 h 271"/>
              <a:gd name="T34" fmla="*/ 48 w 138"/>
              <a:gd name="T35" fmla="*/ 253 h 271"/>
              <a:gd name="T36" fmla="*/ 66 w 138"/>
              <a:gd name="T37" fmla="*/ 271 h 271"/>
              <a:gd name="T38" fmla="*/ 108 w 138"/>
              <a:gd name="T39" fmla="*/ 241 h 271"/>
              <a:gd name="T40" fmla="*/ 138 w 138"/>
              <a:gd name="T41" fmla="*/ 211 h 271"/>
              <a:gd name="T42" fmla="*/ 114 w 138"/>
              <a:gd name="T43" fmla="*/ 132 h 271"/>
              <a:gd name="T44" fmla="*/ 102 w 138"/>
              <a:gd name="T45" fmla="*/ 114 h 271"/>
              <a:gd name="T46" fmla="*/ 78 w 138"/>
              <a:gd name="T47" fmla="*/ 84 h 271"/>
              <a:gd name="T48" fmla="*/ 66 w 138"/>
              <a:gd name="T49" fmla="*/ 60 h 271"/>
              <a:gd name="T50" fmla="*/ 78 w 138"/>
              <a:gd name="T51" fmla="*/ 48 h 271"/>
              <a:gd name="T52" fmla="*/ 96 w 138"/>
              <a:gd name="T53" fmla="*/ 36 h 271"/>
              <a:gd name="T54" fmla="*/ 90 w 138"/>
              <a:gd name="T55" fmla="*/ 18 h 271"/>
              <a:gd name="T56" fmla="*/ 66 w 138"/>
              <a:gd name="T57" fmla="*/ 0 h 2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8"/>
              <a:gd name="T88" fmla="*/ 0 h 271"/>
              <a:gd name="T89" fmla="*/ 138 w 138"/>
              <a:gd name="T90" fmla="*/ 271 h 2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8" h="271">
                <a:moveTo>
                  <a:pt x="66" y="0"/>
                </a:moveTo>
                <a:lnTo>
                  <a:pt x="6" y="0"/>
                </a:lnTo>
                <a:lnTo>
                  <a:pt x="0" y="24"/>
                </a:lnTo>
                <a:lnTo>
                  <a:pt x="6" y="24"/>
                </a:lnTo>
                <a:lnTo>
                  <a:pt x="18" y="42"/>
                </a:lnTo>
                <a:lnTo>
                  <a:pt x="36" y="48"/>
                </a:lnTo>
                <a:lnTo>
                  <a:pt x="42" y="60"/>
                </a:lnTo>
                <a:lnTo>
                  <a:pt x="36" y="72"/>
                </a:lnTo>
                <a:lnTo>
                  <a:pt x="54" y="96"/>
                </a:lnTo>
                <a:lnTo>
                  <a:pt x="78" y="126"/>
                </a:lnTo>
                <a:lnTo>
                  <a:pt x="96" y="144"/>
                </a:lnTo>
                <a:lnTo>
                  <a:pt x="96" y="175"/>
                </a:lnTo>
                <a:lnTo>
                  <a:pt x="96" y="211"/>
                </a:lnTo>
                <a:lnTo>
                  <a:pt x="78" y="223"/>
                </a:lnTo>
                <a:lnTo>
                  <a:pt x="60" y="229"/>
                </a:lnTo>
                <a:lnTo>
                  <a:pt x="54" y="241"/>
                </a:lnTo>
                <a:lnTo>
                  <a:pt x="42" y="247"/>
                </a:lnTo>
                <a:lnTo>
                  <a:pt x="48" y="253"/>
                </a:lnTo>
                <a:lnTo>
                  <a:pt x="66" y="271"/>
                </a:lnTo>
                <a:lnTo>
                  <a:pt x="108" y="241"/>
                </a:lnTo>
                <a:lnTo>
                  <a:pt x="138" y="211"/>
                </a:lnTo>
                <a:lnTo>
                  <a:pt x="114" y="132"/>
                </a:lnTo>
                <a:lnTo>
                  <a:pt x="102" y="114"/>
                </a:lnTo>
                <a:lnTo>
                  <a:pt x="78" y="84"/>
                </a:lnTo>
                <a:lnTo>
                  <a:pt x="66" y="60"/>
                </a:lnTo>
                <a:lnTo>
                  <a:pt x="78" y="48"/>
                </a:lnTo>
                <a:lnTo>
                  <a:pt x="96" y="36"/>
                </a:lnTo>
                <a:lnTo>
                  <a:pt x="90" y="18"/>
                </a:lnTo>
                <a:lnTo>
                  <a:pt x="66" y="0"/>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4" name="Freeform 1371"/>
          <p:cNvSpPr>
            <a:spLocks/>
          </p:cNvSpPr>
          <p:nvPr/>
        </p:nvSpPr>
        <p:spPr bwMode="auto">
          <a:xfrm>
            <a:off x="6293302" y="3407363"/>
            <a:ext cx="183256" cy="87195"/>
          </a:xfrm>
          <a:custGeom>
            <a:avLst/>
            <a:gdLst>
              <a:gd name="T0" fmla="*/ 102 w 150"/>
              <a:gd name="T1" fmla="*/ 36 h 72"/>
              <a:gd name="T2" fmla="*/ 66 w 150"/>
              <a:gd name="T3" fmla="*/ 18 h 72"/>
              <a:gd name="T4" fmla="*/ 24 w 150"/>
              <a:gd name="T5" fmla="*/ 0 h 72"/>
              <a:gd name="T6" fmla="*/ 12 w 150"/>
              <a:gd name="T7" fmla="*/ 0 h 72"/>
              <a:gd name="T8" fmla="*/ 0 w 150"/>
              <a:gd name="T9" fmla="*/ 30 h 72"/>
              <a:gd name="T10" fmla="*/ 60 w 150"/>
              <a:gd name="T11" fmla="*/ 60 h 72"/>
              <a:gd name="T12" fmla="*/ 102 w 150"/>
              <a:gd name="T13" fmla="*/ 66 h 72"/>
              <a:gd name="T14" fmla="*/ 126 w 150"/>
              <a:gd name="T15" fmla="*/ 72 h 72"/>
              <a:gd name="T16" fmla="*/ 138 w 150"/>
              <a:gd name="T17" fmla="*/ 72 h 72"/>
              <a:gd name="T18" fmla="*/ 150 w 150"/>
              <a:gd name="T19" fmla="*/ 54 h 72"/>
              <a:gd name="T20" fmla="*/ 150 w 150"/>
              <a:gd name="T21" fmla="*/ 54 h 72"/>
              <a:gd name="T22" fmla="*/ 138 w 150"/>
              <a:gd name="T23" fmla="*/ 42 h 72"/>
              <a:gd name="T24" fmla="*/ 102 w 150"/>
              <a:gd name="T25" fmla="*/ 3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
              <a:gd name="T40" fmla="*/ 0 h 72"/>
              <a:gd name="T41" fmla="*/ 150 w 150"/>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 h="72">
                <a:moveTo>
                  <a:pt x="102" y="36"/>
                </a:moveTo>
                <a:lnTo>
                  <a:pt x="66" y="18"/>
                </a:lnTo>
                <a:lnTo>
                  <a:pt x="24" y="0"/>
                </a:lnTo>
                <a:lnTo>
                  <a:pt x="12" y="0"/>
                </a:lnTo>
                <a:lnTo>
                  <a:pt x="0" y="30"/>
                </a:lnTo>
                <a:lnTo>
                  <a:pt x="60" y="60"/>
                </a:lnTo>
                <a:lnTo>
                  <a:pt x="102" y="66"/>
                </a:lnTo>
                <a:lnTo>
                  <a:pt x="126" y="72"/>
                </a:lnTo>
                <a:lnTo>
                  <a:pt x="138" y="72"/>
                </a:lnTo>
                <a:lnTo>
                  <a:pt x="150" y="54"/>
                </a:lnTo>
                <a:lnTo>
                  <a:pt x="138" y="42"/>
                </a:lnTo>
                <a:lnTo>
                  <a:pt x="102" y="3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5" name="Freeform 1373"/>
          <p:cNvSpPr>
            <a:spLocks/>
          </p:cNvSpPr>
          <p:nvPr/>
        </p:nvSpPr>
        <p:spPr bwMode="auto">
          <a:xfrm>
            <a:off x="6482469" y="2724588"/>
            <a:ext cx="724156" cy="363556"/>
          </a:xfrm>
          <a:custGeom>
            <a:avLst/>
            <a:gdLst>
              <a:gd name="T0" fmla="*/ 42 w 595"/>
              <a:gd name="T1" fmla="*/ 126 h 301"/>
              <a:gd name="T2" fmla="*/ 48 w 595"/>
              <a:gd name="T3" fmla="*/ 186 h 301"/>
              <a:gd name="T4" fmla="*/ 127 w 595"/>
              <a:gd name="T5" fmla="*/ 210 h 301"/>
              <a:gd name="T6" fmla="*/ 181 w 595"/>
              <a:gd name="T7" fmla="*/ 264 h 301"/>
              <a:gd name="T8" fmla="*/ 253 w 595"/>
              <a:gd name="T9" fmla="*/ 270 h 301"/>
              <a:gd name="T10" fmla="*/ 313 w 595"/>
              <a:gd name="T11" fmla="*/ 301 h 301"/>
              <a:gd name="T12" fmla="*/ 379 w 595"/>
              <a:gd name="T13" fmla="*/ 258 h 301"/>
              <a:gd name="T14" fmla="*/ 445 w 595"/>
              <a:gd name="T15" fmla="*/ 252 h 301"/>
              <a:gd name="T16" fmla="*/ 457 w 595"/>
              <a:gd name="T17" fmla="*/ 210 h 301"/>
              <a:gd name="T18" fmla="*/ 499 w 595"/>
              <a:gd name="T19" fmla="*/ 192 h 301"/>
              <a:gd name="T20" fmla="*/ 541 w 595"/>
              <a:gd name="T21" fmla="*/ 174 h 301"/>
              <a:gd name="T22" fmla="*/ 595 w 595"/>
              <a:gd name="T23" fmla="*/ 156 h 301"/>
              <a:gd name="T24" fmla="*/ 583 w 595"/>
              <a:gd name="T25" fmla="*/ 132 h 301"/>
              <a:gd name="T26" fmla="*/ 529 w 595"/>
              <a:gd name="T27" fmla="*/ 126 h 301"/>
              <a:gd name="T28" fmla="*/ 529 w 595"/>
              <a:gd name="T29" fmla="*/ 96 h 301"/>
              <a:gd name="T30" fmla="*/ 541 w 595"/>
              <a:gd name="T31" fmla="*/ 72 h 301"/>
              <a:gd name="T32" fmla="*/ 499 w 595"/>
              <a:gd name="T33" fmla="*/ 60 h 301"/>
              <a:gd name="T34" fmla="*/ 403 w 595"/>
              <a:gd name="T35" fmla="*/ 84 h 301"/>
              <a:gd name="T36" fmla="*/ 367 w 595"/>
              <a:gd name="T37" fmla="*/ 54 h 301"/>
              <a:gd name="T38" fmla="*/ 307 w 595"/>
              <a:gd name="T39" fmla="*/ 54 h 301"/>
              <a:gd name="T40" fmla="*/ 289 w 595"/>
              <a:gd name="T41" fmla="*/ 36 h 301"/>
              <a:gd name="T42" fmla="*/ 217 w 595"/>
              <a:gd name="T43" fmla="*/ 0 h 301"/>
              <a:gd name="T44" fmla="*/ 193 w 595"/>
              <a:gd name="T45" fmla="*/ 30 h 301"/>
              <a:gd name="T46" fmla="*/ 169 w 595"/>
              <a:gd name="T47" fmla="*/ 66 h 301"/>
              <a:gd name="T48" fmla="*/ 121 w 595"/>
              <a:gd name="T49" fmla="*/ 48 h 301"/>
              <a:gd name="T50" fmla="*/ 54 w 595"/>
              <a:gd name="T51" fmla="*/ 54 h 301"/>
              <a:gd name="T52" fmla="*/ 12 w 595"/>
              <a:gd name="T53" fmla="*/ 78 h 301"/>
              <a:gd name="T54" fmla="*/ 0 w 595"/>
              <a:gd name="T55" fmla="*/ 102 h 301"/>
              <a:gd name="T56" fmla="*/ 6 w 595"/>
              <a:gd name="T57" fmla="*/ 108 h 301"/>
              <a:gd name="T58" fmla="*/ 42 w 595"/>
              <a:gd name="T59" fmla="*/ 126 h 3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95"/>
              <a:gd name="T91" fmla="*/ 0 h 301"/>
              <a:gd name="T92" fmla="*/ 595 w 595"/>
              <a:gd name="T93" fmla="*/ 301 h 30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95" h="301">
                <a:moveTo>
                  <a:pt x="42" y="126"/>
                </a:moveTo>
                <a:lnTo>
                  <a:pt x="48" y="186"/>
                </a:lnTo>
                <a:lnTo>
                  <a:pt x="127" y="210"/>
                </a:lnTo>
                <a:lnTo>
                  <a:pt x="181" y="264"/>
                </a:lnTo>
                <a:lnTo>
                  <a:pt x="253" y="270"/>
                </a:lnTo>
                <a:lnTo>
                  <a:pt x="313" y="301"/>
                </a:lnTo>
                <a:lnTo>
                  <a:pt x="379" y="258"/>
                </a:lnTo>
                <a:lnTo>
                  <a:pt x="445" y="252"/>
                </a:lnTo>
                <a:lnTo>
                  <a:pt x="457" y="210"/>
                </a:lnTo>
                <a:lnTo>
                  <a:pt x="499" y="192"/>
                </a:lnTo>
                <a:lnTo>
                  <a:pt x="541" y="174"/>
                </a:lnTo>
                <a:lnTo>
                  <a:pt x="595" y="156"/>
                </a:lnTo>
                <a:lnTo>
                  <a:pt x="583" y="132"/>
                </a:lnTo>
                <a:lnTo>
                  <a:pt x="529" y="126"/>
                </a:lnTo>
                <a:lnTo>
                  <a:pt x="529" y="96"/>
                </a:lnTo>
                <a:lnTo>
                  <a:pt x="541" y="72"/>
                </a:lnTo>
                <a:lnTo>
                  <a:pt x="499" y="60"/>
                </a:lnTo>
                <a:lnTo>
                  <a:pt x="403" y="84"/>
                </a:lnTo>
                <a:lnTo>
                  <a:pt x="367" y="54"/>
                </a:lnTo>
                <a:lnTo>
                  <a:pt x="307" y="54"/>
                </a:lnTo>
                <a:lnTo>
                  <a:pt x="289" y="36"/>
                </a:lnTo>
                <a:lnTo>
                  <a:pt x="217" y="0"/>
                </a:lnTo>
                <a:lnTo>
                  <a:pt x="193" y="30"/>
                </a:lnTo>
                <a:lnTo>
                  <a:pt x="169" y="66"/>
                </a:lnTo>
                <a:lnTo>
                  <a:pt x="121" y="48"/>
                </a:lnTo>
                <a:lnTo>
                  <a:pt x="54" y="54"/>
                </a:lnTo>
                <a:lnTo>
                  <a:pt x="12" y="78"/>
                </a:lnTo>
                <a:lnTo>
                  <a:pt x="0" y="102"/>
                </a:lnTo>
                <a:lnTo>
                  <a:pt x="6" y="108"/>
                </a:lnTo>
                <a:lnTo>
                  <a:pt x="42" y="12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6" name="Freeform 1374"/>
          <p:cNvSpPr>
            <a:spLocks/>
          </p:cNvSpPr>
          <p:nvPr/>
        </p:nvSpPr>
        <p:spPr bwMode="auto">
          <a:xfrm>
            <a:off x="4918885" y="1852646"/>
            <a:ext cx="248282" cy="545334"/>
          </a:xfrm>
          <a:custGeom>
            <a:avLst/>
            <a:gdLst>
              <a:gd name="T0" fmla="*/ 34 w 34"/>
              <a:gd name="T1" fmla="*/ 55 h 75"/>
              <a:gd name="T2" fmla="*/ 32 w 34"/>
              <a:gd name="T3" fmla="*/ 54 h 75"/>
              <a:gd name="T4" fmla="*/ 30 w 34"/>
              <a:gd name="T5" fmla="*/ 52 h 75"/>
              <a:gd name="T6" fmla="*/ 31 w 34"/>
              <a:gd name="T7" fmla="*/ 47 h 75"/>
              <a:gd name="T8" fmla="*/ 30 w 34"/>
              <a:gd name="T9" fmla="*/ 45 h 75"/>
              <a:gd name="T10" fmla="*/ 30 w 34"/>
              <a:gd name="T11" fmla="*/ 43 h 75"/>
              <a:gd name="T12" fmla="*/ 29 w 34"/>
              <a:gd name="T13" fmla="*/ 42 h 75"/>
              <a:gd name="T14" fmla="*/ 29 w 34"/>
              <a:gd name="T15" fmla="*/ 40 h 75"/>
              <a:gd name="T16" fmla="*/ 28 w 34"/>
              <a:gd name="T17" fmla="*/ 38 h 75"/>
              <a:gd name="T18" fmla="*/ 30 w 34"/>
              <a:gd name="T19" fmla="*/ 36 h 75"/>
              <a:gd name="T20" fmla="*/ 27 w 34"/>
              <a:gd name="T21" fmla="*/ 27 h 75"/>
              <a:gd name="T22" fmla="*/ 30 w 34"/>
              <a:gd name="T23" fmla="*/ 21 h 75"/>
              <a:gd name="T24" fmla="*/ 28 w 34"/>
              <a:gd name="T25" fmla="*/ 17 h 75"/>
              <a:gd name="T26" fmla="*/ 25 w 34"/>
              <a:gd name="T27" fmla="*/ 15 h 75"/>
              <a:gd name="T28" fmla="*/ 25 w 34"/>
              <a:gd name="T29" fmla="*/ 14 h 75"/>
              <a:gd name="T30" fmla="*/ 25 w 34"/>
              <a:gd name="T31" fmla="*/ 10 h 75"/>
              <a:gd name="T32" fmla="*/ 25 w 34"/>
              <a:gd name="T33" fmla="*/ 10 h 75"/>
              <a:gd name="T34" fmla="*/ 26 w 34"/>
              <a:gd name="T35" fmla="*/ 9 h 75"/>
              <a:gd name="T36" fmla="*/ 26 w 34"/>
              <a:gd name="T37" fmla="*/ 8 h 75"/>
              <a:gd name="T38" fmla="*/ 27 w 34"/>
              <a:gd name="T39" fmla="*/ 6 h 75"/>
              <a:gd name="T40" fmla="*/ 27 w 34"/>
              <a:gd name="T41" fmla="*/ 3 h 75"/>
              <a:gd name="T42" fmla="*/ 24 w 34"/>
              <a:gd name="T43" fmla="*/ 0 h 75"/>
              <a:gd name="T44" fmla="*/ 19 w 34"/>
              <a:gd name="T45" fmla="*/ 1 h 75"/>
              <a:gd name="T46" fmla="*/ 17 w 34"/>
              <a:gd name="T47" fmla="*/ 3 h 75"/>
              <a:gd name="T48" fmla="*/ 15 w 34"/>
              <a:gd name="T49" fmla="*/ 8 h 75"/>
              <a:gd name="T50" fmla="*/ 12 w 34"/>
              <a:gd name="T51" fmla="*/ 11 h 75"/>
              <a:gd name="T52" fmla="*/ 11 w 34"/>
              <a:gd name="T53" fmla="*/ 10 h 75"/>
              <a:gd name="T54" fmla="*/ 8 w 34"/>
              <a:gd name="T55" fmla="*/ 11 h 75"/>
              <a:gd name="T56" fmla="*/ 5 w 34"/>
              <a:gd name="T57" fmla="*/ 10 h 75"/>
              <a:gd name="T58" fmla="*/ 3 w 34"/>
              <a:gd name="T59" fmla="*/ 8 h 75"/>
              <a:gd name="T60" fmla="*/ 2 w 34"/>
              <a:gd name="T61" fmla="*/ 6 h 75"/>
              <a:gd name="T62" fmla="*/ 1 w 34"/>
              <a:gd name="T63" fmla="*/ 8 h 75"/>
              <a:gd name="T64" fmla="*/ 0 w 34"/>
              <a:gd name="T65" fmla="*/ 8 h 75"/>
              <a:gd name="T66" fmla="*/ 1 w 34"/>
              <a:gd name="T67" fmla="*/ 10 h 75"/>
              <a:gd name="T68" fmla="*/ 4 w 34"/>
              <a:gd name="T69" fmla="*/ 13 h 75"/>
              <a:gd name="T70" fmla="*/ 6 w 34"/>
              <a:gd name="T71" fmla="*/ 14 h 75"/>
              <a:gd name="T72" fmla="*/ 7 w 34"/>
              <a:gd name="T73" fmla="*/ 14 h 75"/>
              <a:gd name="T74" fmla="*/ 9 w 34"/>
              <a:gd name="T75" fmla="*/ 19 h 75"/>
              <a:gd name="T76" fmla="*/ 9 w 34"/>
              <a:gd name="T77" fmla="*/ 23 h 75"/>
              <a:gd name="T78" fmla="*/ 9 w 34"/>
              <a:gd name="T79" fmla="*/ 26 h 75"/>
              <a:gd name="T80" fmla="*/ 10 w 34"/>
              <a:gd name="T81" fmla="*/ 29 h 75"/>
              <a:gd name="T82" fmla="*/ 10 w 34"/>
              <a:gd name="T83" fmla="*/ 30 h 75"/>
              <a:gd name="T84" fmla="*/ 10 w 34"/>
              <a:gd name="T85" fmla="*/ 35 h 75"/>
              <a:gd name="T86" fmla="*/ 10 w 34"/>
              <a:gd name="T87" fmla="*/ 36 h 75"/>
              <a:gd name="T88" fmla="*/ 12 w 34"/>
              <a:gd name="T89" fmla="*/ 36 h 75"/>
              <a:gd name="T90" fmla="*/ 14 w 34"/>
              <a:gd name="T91" fmla="*/ 40 h 75"/>
              <a:gd name="T92" fmla="*/ 9 w 34"/>
              <a:gd name="T93" fmla="*/ 49 h 75"/>
              <a:gd name="T94" fmla="*/ 4 w 34"/>
              <a:gd name="T95" fmla="*/ 53 h 75"/>
              <a:gd name="T96" fmla="*/ 1 w 34"/>
              <a:gd name="T97" fmla="*/ 58 h 75"/>
              <a:gd name="T98" fmla="*/ 2 w 34"/>
              <a:gd name="T99" fmla="*/ 66 h 75"/>
              <a:gd name="T100" fmla="*/ 3 w 34"/>
              <a:gd name="T101" fmla="*/ 71 h 75"/>
              <a:gd name="T102" fmla="*/ 5 w 34"/>
              <a:gd name="T103" fmla="*/ 73 h 75"/>
              <a:gd name="T104" fmla="*/ 7 w 34"/>
              <a:gd name="T105" fmla="*/ 75 h 75"/>
              <a:gd name="T106" fmla="*/ 12 w 34"/>
              <a:gd name="T107" fmla="*/ 75 h 75"/>
              <a:gd name="T108" fmla="*/ 20 w 34"/>
              <a:gd name="T109" fmla="*/ 72 h 75"/>
              <a:gd name="T110" fmla="*/ 22 w 34"/>
              <a:gd name="T111" fmla="*/ 72 h 75"/>
              <a:gd name="T112" fmla="*/ 34 w 34"/>
              <a:gd name="T113" fmla="*/ 58 h 75"/>
              <a:gd name="T114" fmla="*/ 34 w 34"/>
              <a:gd name="T115" fmla="*/ 55 h 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
              <a:gd name="T175" fmla="*/ 0 h 75"/>
              <a:gd name="T176" fmla="*/ 34 w 34"/>
              <a:gd name="T177" fmla="*/ 75 h 7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 h="75">
                <a:moveTo>
                  <a:pt x="34" y="55"/>
                </a:moveTo>
                <a:cubicBezTo>
                  <a:pt x="32" y="54"/>
                  <a:pt x="32" y="54"/>
                  <a:pt x="32" y="54"/>
                </a:cubicBezTo>
                <a:cubicBezTo>
                  <a:pt x="30" y="52"/>
                  <a:pt x="30" y="52"/>
                  <a:pt x="30" y="52"/>
                </a:cubicBezTo>
                <a:cubicBezTo>
                  <a:pt x="31" y="47"/>
                  <a:pt x="31" y="47"/>
                  <a:pt x="31" y="47"/>
                </a:cubicBezTo>
                <a:cubicBezTo>
                  <a:pt x="31" y="47"/>
                  <a:pt x="30" y="46"/>
                  <a:pt x="30" y="45"/>
                </a:cubicBezTo>
                <a:cubicBezTo>
                  <a:pt x="29" y="45"/>
                  <a:pt x="30" y="43"/>
                  <a:pt x="30" y="43"/>
                </a:cubicBezTo>
                <a:cubicBezTo>
                  <a:pt x="29" y="42"/>
                  <a:pt x="29" y="42"/>
                  <a:pt x="29" y="42"/>
                </a:cubicBezTo>
                <a:cubicBezTo>
                  <a:pt x="29" y="40"/>
                  <a:pt x="29" y="40"/>
                  <a:pt x="29" y="40"/>
                </a:cubicBezTo>
                <a:cubicBezTo>
                  <a:pt x="28" y="38"/>
                  <a:pt x="28" y="38"/>
                  <a:pt x="28" y="38"/>
                </a:cubicBezTo>
                <a:cubicBezTo>
                  <a:pt x="30" y="36"/>
                  <a:pt x="30" y="36"/>
                  <a:pt x="30" y="36"/>
                </a:cubicBezTo>
                <a:cubicBezTo>
                  <a:pt x="27" y="27"/>
                  <a:pt x="27" y="27"/>
                  <a:pt x="27" y="27"/>
                </a:cubicBezTo>
                <a:cubicBezTo>
                  <a:pt x="30" y="21"/>
                  <a:pt x="30" y="21"/>
                  <a:pt x="30" y="21"/>
                </a:cubicBezTo>
                <a:cubicBezTo>
                  <a:pt x="28" y="17"/>
                  <a:pt x="28" y="17"/>
                  <a:pt x="28" y="17"/>
                </a:cubicBezTo>
                <a:cubicBezTo>
                  <a:pt x="25" y="15"/>
                  <a:pt x="25" y="15"/>
                  <a:pt x="25" y="15"/>
                </a:cubicBezTo>
                <a:cubicBezTo>
                  <a:pt x="25" y="14"/>
                  <a:pt x="25" y="14"/>
                  <a:pt x="25" y="14"/>
                </a:cubicBezTo>
                <a:cubicBezTo>
                  <a:pt x="25" y="10"/>
                  <a:pt x="25" y="10"/>
                  <a:pt x="25" y="10"/>
                </a:cubicBezTo>
                <a:cubicBezTo>
                  <a:pt x="25" y="10"/>
                  <a:pt x="25" y="10"/>
                  <a:pt x="25" y="10"/>
                </a:cubicBezTo>
                <a:cubicBezTo>
                  <a:pt x="26" y="9"/>
                  <a:pt x="26" y="9"/>
                  <a:pt x="26" y="9"/>
                </a:cubicBezTo>
                <a:cubicBezTo>
                  <a:pt x="26" y="8"/>
                  <a:pt x="26" y="8"/>
                  <a:pt x="26" y="8"/>
                </a:cubicBezTo>
                <a:cubicBezTo>
                  <a:pt x="27" y="6"/>
                  <a:pt x="27" y="6"/>
                  <a:pt x="27" y="6"/>
                </a:cubicBezTo>
                <a:cubicBezTo>
                  <a:pt x="27" y="3"/>
                  <a:pt x="27" y="3"/>
                  <a:pt x="27" y="3"/>
                </a:cubicBezTo>
                <a:cubicBezTo>
                  <a:pt x="24" y="0"/>
                  <a:pt x="24" y="0"/>
                  <a:pt x="24" y="0"/>
                </a:cubicBezTo>
                <a:cubicBezTo>
                  <a:pt x="19" y="1"/>
                  <a:pt x="19" y="1"/>
                  <a:pt x="19" y="1"/>
                </a:cubicBezTo>
                <a:cubicBezTo>
                  <a:pt x="17" y="3"/>
                  <a:pt x="17" y="3"/>
                  <a:pt x="17" y="3"/>
                </a:cubicBezTo>
                <a:cubicBezTo>
                  <a:pt x="15" y="8"/>
                  <a:pt x="15" y="8"/>
                  <a:pt x="15" y="8"/>
                </a:cubicBezTo>
                <a:cubicBezTo>
                  <a:pt x="12" y="11"/>
                  <a:pt x="12" y="11"/>
                  <a:pt x="12" y="11"/>
                </a:cubicBezTo>
                <a:cubicBezTo>
                  <a:pt x="11" y="10"/>
                  <a:pt x="11" y="10"/>
                  <a:pt x="11" y="10"/>
                </a:cubicBezTo>
                <a:cubicBezTo>
                  <a:pt x="8" y="11"/>
                  <a:pt x="8" y="11"/>
                  <a:pt x="8" y="11"/>
                </a:cubicBezTo>
                <a:cubicBezTo>
                  <a:pt x="5" y="10"/>
                  <a:pt x="5" y="10"/>
                  <a:pt x="5" y="10"/>
                </a:cubicBezTo>
                <a:cubicBezTo>
                  <a:pt x="3" y="8"/>
                  <a:pt x="3" y="8"/>
                  <a:pt x="3" y="8"/>
                </a:cubicBezTo>
                <a:cubicBezTo>
                  <a:pt x="2" y="6"/>
                  <a:pt x="2" y="6"/>
                  <a:pt x="2" y="6"/>
                </a:cubicBezTo>
                <a:cubicBezTo>
                  <a:pt x="1" y="8"/>
                  <a:pt x="1" y="8"/>
                  <a:pt x="1" y="8"/>
                </a:cubicBezTo>
                <a:cubicBezTo>
                  <a:pt x="0" y="8"/>
                  <a:pt x="0" y="8"/>
                  <a:pt x="0" y="8"/>
                </a:cubicBezTo>
                <a:cubicBezTo>
                  <a:pt x="1" y="10"/>
                  <a:pt x="1" y="10"/>
                  <a:pt x="1" y="10"/>
                </a:cubicBezTo>
                <a:cubicBezTo>
                  <a:pt x="4" y="13"/>
                  <a:pt x="4" y="13"/>
                  <a:pt x="4" y="13"/>
                </a:cubicBezTo>
                <a:cubicBezTo>
                  <a:pt x="6" y="14"/>
                  <a:pt x="6" y="14"/>
                  <a:pt x="6" y="14"/>
                </a:cubicBezTo>
                <a:cubicBezTo>
                  <a:pt x="7" y="14"/>
                  <a:pt x="7" y="14"/>
                  <a:pt x="7" y="14"/>
                </a:cubicBezTo>
                <a:cubicBezTo>
                  <a:pt x="9" y="19"/>
                  <a:pt x="9" y="19"/>
                  <a:pt x="9" y="19"/>
                </a:cubicBezTo>
                <a:cubicBezTo>
                  <a:pt x="9" y="23"/>
                  <a:pt x="9" y="23"/>
                  <a:pt x="9" y="23"/>
                </a:cubicBezTo>
                <a:cubicBezTo>
                  <a:pt x="9" y="26"/>
                  <a:pt x="9" y="26"/>
                  <a:pt x="9" y="26"/>
                </a:cubicBezTo>
                <a:cubicBezTo>
                  <a:pt x="10" y="29"/>
                  <a:pt x="10" y="29"/>
                  <a:pt x="10" y="29"/>
                </a:cubicBezTo>
                <a:cubicBezTo>
                  <a:pt x="10" y="30"/>
                  <a:pt x="10" y="30"/>
                  <a:pt x="10" y="30"/>
                </a:cubicBezTo>
                <a:cubicBezTo>
                  <a:pt x="10" y="35"/>
                  <a:pt x="10" y="35"/>
                  <a:pt x="10" y="35"/>
                </a:cubicBezTo>
                <a:cubicBezTo>
                  <a:pt x="10" y="36"/>
                  <a:pt x="10" y="36"/>
                  <a:pt x="10" y="36"/>
                </a:cubicBezTo>
                <a:cubicBezTo>
                  <a:pt x="12" y="36"/>
                  <a:pt x="12" y="36"/>
                  <a:pt x="12" y="36"/>
                </a:cubicBezTo>
                <a:cubicBezTo>
                  <a:pt x="14" y="40"/>
                  <a:pt x="14" y="40"/>
                  <a:pt x="14" y="40"/>
                </a:cubicBezTo>
                <a:cubicBezTo>
                  <a:pt x="9" y="49"/>
                  <a:pt x="9" y="49"/>
                  <a:pt x="9" y="49"/>
                </a:cubicBezTo>
                <a:cubicBezTo>
                  <a:pt x="4" y="53"/>
                  <a:pt x="4" y="53"/>
                  <a:pt x="4" y="53"/>
                </a:cubicBezTo>
                <a:cubicBezTo>
                  <a:pt x="1" y="58"/>
                  <a:pt x="1" y="58"/>
                  <a:pt x="1" y="58"/>
                </a:cubicBezTo>
                <a:cubicBezTo>
                  <a:pt x="2" y="66"/>
                  <a:pt x="2" y="66"/>
                  <a:pt x="2" y="66"/>
                </a:cubicBezTo>
                <a:cubicBezTo>
                  <a:pt x="3" y="71"/>
                  <a:pt x="3" y="71"/>
                  <a:pt x="3" y="71"/>
                </a:cubicBezTo>
                <a:cubicBezTo>
                  <a:pt x="5" y="73"/>
                  <a:pt x="5" y="73"/>
                  <a:pt x="5" y="73"/>
                </a:cubicBezTo>
                <a:cubicBezTo>
                  <a:pt x="7" y="75"/>
                  <a:pt x="7" y="75"/>
                  <a:pt x="7" y="75"/>
                </a:cubicBezTo>
                <a:cubicBezTo>
                  <a:pt x="12" y="75"/>
                  <a:pt x="12" y="75"/>
                  <a:pt x="12" y="75"/>
                </a:cubicBezTo>
                <a:cubicBezTo>
                  <a:pt x="20" y="72"/>
                  <a:pt x="20" y="72"/>
                  <a:pt x="20" y="72"/>
                </a:cubicBezTo>
                <a:cubicBezTo>
                  <a:pt x="22" y="72"/>
                  <a:pt x="22" y="72"/>
                  <a:pt x="22" y="72"/>
                </a:cubicBezTo>
                <a:cubicBezTo>
                  <a:pt x="34" y="58"/>
                  <a:pt x="34" y="58"/>
                  <a:pt x="34" y="58"/>
                </a:cubicBezTo>
                <a:lnTo>
                  <a:pt x="34" y="55"/>
                </a:lnTo>
                <a:close/>
              </a:path>
            </a:pathLst>
          </a:custGeom>
          <a:solidFill>
            <a:srgbClr val="00B050"/>
          </a:solidFill>
          <a:ln w="9525">
            <a:solidFill>
              <a:sysClr val="window" lastClr="FFFFFF"/>
            </a:solidFill>
            <a:round/>
            <a:headEnd/>
            <a:tailEnd/>
          </a:ln>
        </p:spPr>
        <p:txBody>
          <a:bodyPr/>
          <a:lstStyle/>
          <a:p>
            <a:pPr>
              <a:defRPr/>
            </a:pPr>
            <a:endParaRPr lang="en-US" kern="0" dirty="0">
              <a:solidFill>
                <a:schemeClr val="bg1">
                  <a:lumMod val="50000"/>
                </a:schemeClr>
              </a:solidFill>
            </a:endParaRPr>
          </a:p>
        </p:txBody>
      </p:sp>
      <p:sp>
        <p:nvSpPr>
          <p:cNvPr id="297" name="Freeform 1375"/>
          <p:cNvSpPr>
            <a:spLocks/>
          </p:cNvSpPr>
          <p:nvPr/>
        </p:nvSpPr>
        <p:spPr bwMode="auto">
          <a:xfrm>
            <a:off x="5174556" y="2717199"/>
            <a:ext cx="14779" cy="7389"/>
          </a:xfrm>
          <a:custGeom>
            <a:avLst/>
            <a:gdLst>
              <a:gd name="T0" fmla="*/ 12 w 12"/>
              <a:gd name="T1" fmla="*/ 6 h 6"/>
              <a:gd name="T2" fmla="*/ 0 w 12"/>
              <a:gd name="T3" fmla="*/ 0 h 6"/>
              <a:gd name="T4" fmla="*/ 0 w 12"/>
              <a:gd name="T5" fmla="*/ 6 h 6"/>
              <a:gd name="T6" fmla="*/ 12 w 12"/>
              <a:gd name="T7" fmla="*/ 6 h 6"/>
              <a:gd name="T8" fmla="*/ 0 60000 65536"/>
              <a:gd name="T9" fmla="*/ 0 60000 65536"/>
              <a:gd name="T10" fmla="*/ 0 60000 65536"/>
              <a:gd name="T11" fmla="*/ 0 60000 65536"/>
              <a:gd name="T12" fmla="*/ 0 w 12"/>
              <a:gd name="T13" fmla="*/ 0 h 6"/>
              <a:gd name="T14" fmla="*/ 12 w 12"/>
              <a:gd name="T15" fmla="*/ 6 h 6"/>
            </a:gdLst>
            <a:ahLst/>
            <a:cxnLst>
              <a:cxn ang="T8">
                <a:pos x="T0" y="T1"/>
              </a:cxn>
              <a:cxn ang="T9">
                <a:pos x="T2" y="T3"/>
              </a:cxn>
              <a:cxn ang="T10">
                <a:pos x="T4" y="T5"/>
              </a:cxn>
              <a:cxn ang="T11">
                <a:pos x="T6" y="T7"/>
              </a:cxn>
            </a:cxnLst>
            <a:rect l="T12" t="T13" r="T14" b="T15"/>
            <a:pathLst>
              <a:path w="12" h="6">
                <a:moveTo>
                  <a:pt x="12" y="6"/>
                </a:moveTo>
                <a:lnTo>
                  <a:pt x="0" y="0"/>
                </a:lnTo>
                <a:lnTo>
                  <a:pt x="0" y="6"/>
                </a:lnTo>
                <a:lnTo>
                  <a:pt x="12" y="6"/>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298" name="Freeform 1376"/>
          <p:cNvSpPr>
            <a:spLocks/>
          </p:cNvSpPr>
          <p:nvPr/>
        </p:nvSpPr>
        <p:spPr bwMode="auto">
          <a:xfrm>
            <a:off x="5103618" y="1197950"/>
            <a:ext cx="3530627" cy="1890194"/>
          </a:xfrm>
          <a:custGeom>
            <a:avLst/>
            <a:gdLst>
              <a:gd name="T0" fmla="*/ 470 w 483"/>
              <a:gd name="T1" fmla="*/ 89 h 260"/>
              <a:gd name="T2" fmla="*/ 451 w 483"/>
              <a:gd name="T3" fmla="*/ 97 h 260"/>
              <a:gd name="T4" fmla="*/ 431 w 483"/>
              <a:gd name="T5" fmla="*/ 89 h 260"/>
              <a:gd name="T6" fmla="*/ 403 w 483"/>
              <a:gd name="T7" fmla="*/ 77 h 260"/>
              <a:gd name="T8" fmla="*/ 362 w 483"/>
              <a:gd name="T9" fmla="*/ 59 h 260"/>
              <a:gd name="T10" fmla="*/ 342 w 483"/>
              <a:gd name="T11" fmla="*/ 70 h 260"/>
              <a:gd name="T12" fmla="*/ 323 w 483"/>
              <a:gd name="T13" fmla="*/ 73 h 260"/>
              <a:gd name="T14" fmla="*/ 312 w 483"/>
              <a:gd name="T15" fmla="*/ 51 h 260"/>
              <a:gd name="T16" fmla="*/ 287 w 483"/>
              <a:gd name="T17" fmla="*/ 53 h 260"/>
              <a:gd name="T18" fmla="*/ 264 w 483"/>
              <a:gd name="T19" fmla="*/ 44 h 260"/>
              <a:gd name="T20" fmla="*/ 262 w 483"/>
              <a:gd name="T21" fmla="*/ 39 h 260"/>
              <a:gd name="T22" fmla="*/ 254 w 483"/>
              <a:gd name="T23" fmla="*/ 8 h 260"/>
              <a:gd name="T24" fmla="*/ 216 w 483"/>
              <a:gd name="T25" fmla="*/ 19 h 260"/>
              <a:gd name="T26" fmla="*/ 169 w 483"/>
              <a:gd name="T27" fmla="*/ 54 h 260"/>
              <a:gd name="T28" fmla="*/ 152 w 483"/>
              <a:gd name="T29" fmla="*/ 59 h 260"/>
              <a:gd name="T30" fmla="*/ 143 w 483"/>
              <a:gd name="T31" fmla="*/ 76 h 260"/>
              <a:gd name="T32" fmla="*/ 128 w 483"/>
              <a:gd name="T33" fmla="*/ 70 h 260"/>
              <a:gd name="T34" fmla="*/ 132 w 483"/>
              <a:gd name="T35" fmla="*/ 94 h 260"/>
              <a:gd name="T36" fmla="*/ 104 w 483"/>
              <a:gd name="T37" fmla="*/ 95 h 260"/>
              <a:gd name="T38" fmla="*/ 83 w 483"/>
              <a:gd name="T39" fmla="*/ 97 h 260"/>
              <a:gd name="T40" fmla="*/ 59 w 483"/>
              <a:gd name="T41" fmla="*/ 112 h 260"/>
              <a:gd name="T42" fmla="*/ 53 w 483"/>
              <a:gd name="T43" fmla="*/ 99 h 260"/>
              <a:gd name="T44" fmla="*/ 49 w 483"/>
              <a:gd name="T45" fmla="*/ 116 h 260"/>
              <a:gd name="T46" fmla="*/ 39 w 483"/>
              <a:gd name="T47" fmla="*/ 129 h 260"/>
              <a:gd name="T48" fmla="*/ 31 w 483"/>
              <a:gd name="T49" fmla="*/ 136 h 260"/>
              <a:gd name="T50" fmla="*/ 23 w 483"/>
              <a:gd name="T51" fmla="*/ 118 h 260"/>
              <a:gd name="T52" fmla="*/ 22 w 483"/>
              <a:gd name="T53" fmla="*/ 113 h 260"/>
              <a:gd name="T54" fmla="*/ 36 w 483"/>
              <a:gd name="T55" fmla="*/ 101 h 260"/>
              <a:gd name="T56" fmla="*/ 13 w 483"/>
              <a:gd name="T57" fmla="*/ 87 h 260"/>
              <a:gd name="T58" fmla="*/ 4 w 483"/>
              <a:gd name="T59" fmla="*/ 94 h 260"/>
              <a:gd name="T60" fmla="*/ 8 w 483"/>
              <a:gd name="T61" fmla="*/ 107 h 260"/>
              <a:gd name="T62" fmla="*/ 8 w 483"/>
              <a:gd name="T63" fmla="*/ 129 h 260"/>
              <a:gd name="T64" fmla="*/ 11 w 483"/>
              <a:gd name="T65" fmla="*/ 143 h 260"/>
              <a:gd name="T66" fmla="*/ 2 w 483"/>
              <a:gd name="T67" fmla="*/ 164 h 260"/>
              <a:gd name="T68" fmla="*/ 9 w 483"/>
              <a:gd name="T69" fmla="*/ 186 h 260"/>
              <a:gd name="T70" fmla="*/ 15 w 483"/>
              <a:gd name="T71" fmla="*/ 205 h 260"/>
              <a:gd name="T72" fmla="*/ 34 w 483"/>
              <a:gd name="T73" fmla="*/ 219 h 260"/>
              <a:gd name="T74" fmla="*/ 26 w 483"/>
              <a:gd name="T75" fmla="*/ 232 h 260"/>
              <a:gd name="T76" fmla="*/ 45 w 483"/>
              <a:gd name="T77" fmla="*/ 248 h 260"/>
              <a:gd name="T78" fmla="*/ 59 w 483"/>
              <a:gd name="T79" fmla="*/ 256 h 260"/>
              <a:gd name="T80" fmla="*/ 63 w 483"/>
              <a:gd name="T81" fmla="*/ 244 h 260"/>
              <a:gd name="T82" fmla="*/ 63 w 483"/>
              <a:gd name="T83" fmla="*/ 224 h 260"/>
              <a:gd name="T84" fmla="*/ 82 w 483"/>
              <a:gd name="T85" fmla="*/ 209 h 260"/>
              <a:gd name="T86" fmla="*/ 109 w 483"/>
              <a:gd name="T87" fmla="*/ 196 h 260"/>
              <a:gd name="T88" fmla="*/ 160 w 483"/>
              <a:gd name="T89" fmla="*/ 203 h 260"/>
              <a:gd name="T90" fmla="*/ 191 w 483"/>
              <a:gd name="T91" fmla="*/ 222 h 260"/>
              <a:gd name="T92" fmla="*/ 224 w 483"/>
              <a:gd name="T93" fmla="*/ 211 h 260"/>
              <a:gd name="T94" fmla="*/ 275 w 483"/>
              <a:gd name="T95" fmla="*/ 216 h 260"/>
              <a:gd name="T96" fmla="*/ 307 w 483"/>
              <a:gd name="T97" fmla="*/ 200 h 260"/>
              <a:gd name="T98" fmla="*/ 329 w 483"/>
              <a:gd name="T99" fmla="*/ 239 h 260"/>
              <a:gd name="T100" fmla="*/ 335 w 483"/>
              <a:gd name="T101" fmla="*/ 250 h 260"/>
              <a:gd name="T102" fmla="*/ 360 w 483"/>
              <a:gd name="T103" fmla="*/ 203 h 260"/>
              <a:gd name="T104" fmla="*/ 341 w 483"/>
              <a:gd name="T105" fmla="*/ 192 h 260"/>
              <a:gd name="T106" fmla="*/ 371 w 483"/>
              <a:gd name="T107" fmla="*/ 164 h 260"/>
              <a:gd name="T108" fmla="*/ 403 w 483"/>
              <a:gd name="T109" fmla="*/ 166 h 260"/>
              <a:gd name="T110" fmla="*/ 421 w 483"/>
              <a:gd name="T111" fmla="*/ 155 h 260"/>
              <a:gd name="T112" fmla="*/ 419 w 483"/>
              <a:gd name="T113" fmla="*/ 166 h 260"/>
              <a:gd name="T114" fmla="*/ 416 w 483"/>
              <a:gd name="T115" fmla="*/ 202 h 260"/>
              <a:gd name="T116" fmla="*/ 427 w 483"/>
              <a:gd name="T117" fmla="*/ 184 h 260"/>
              <a:gd name="T118" fmla="*/ 435 w 483"/>
              <a:gd name="T119" fmla="*/ 161 h 260"/>
              <a:gd name="T120" fmla="*/ 457 w 483"/>
              <a:gd name="T121" fmla="*/ 156 h 260"/>
              <a:gd name="T122" fmla="*/ 479 w 483"/>
              <a:gd name="T123" fmla="*/ 140 h 26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83"/>
              <a:gd name="T187" fmla="*/ 0 h 260"/>
              <a:gd name="T188" fmla="*/ 483 w 483"/>
              <a:gd name="T189" fmla="*/ 260 h 26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83" h="260">
                <a:moveTo>
                  <a:pt x="482" y="127"/>
                </a:moveTo>
                <a:cubicBezTo>
                  <a:pt x="483" y="96"/>
                  <a:pt x="483" y="96"/>
                  <a:pt x="483" y="96"/>
                </a:cubicBezTo>
                <a:cubicBezTo>
                  <a:pt x="480" y="95"/>
                  <a:pt x="480" y="95"/>
                  <a:pt x="480" y="95"/>
                </a:cubicBezTo>
                <a:cubicBezTo>
                  <a:pt x="478" y="94"/>
                  <a:pt x="478" y="94"/>
                  <a:pt x="478" y="94"/>
                </a:cubicBezTo>
                <a:cubicBezTo>
                  <a:pt x="478" y="94"/>
                  <a:pt x="474" y="90"/>
                  <a:pt x="474" y="90"/>
                </a:cubicBezTo>
                <a:cubicBezTo>
                  <a:pt x="473" y="89"/>
                  <a:pt x="470" y="89"/>
                  <a:pt x="470" y="89"/>
                </a:cubicBezTo>
                <a:cubicBezTo>
                  <a:pt x="463" y="88"/>
                  <a:pt x="463" y="88"/>
                  <a:pt x="463" y="88"/>
                </a:cubicBezTo>
                <a:cubicBezTo>
                  <a:pt x="459" y="87"/>
                  <a:pt x="459" y="87"/>
                  <a:pt x="459" y="87"/>
                </a:cubicBezTo>
                <a:cubicBezTo>
                  <a:pt x="456" y="87"/>
                  <a:pt x="456" y="87"/>
                  <a:pt x="456" y="87"/>
                </a:cubicBezTo>
                <a:cubicBezTo>
                  <a:pt x="454" y="87"/>
                  <a:pt x="454" y="87"/>
                  <a:pt x="454" y="87"/>
                </a:cubicBezTo>
                <a:cubicBezTo>
                  <a:pt x="455" y="95"/>
                  <a:pt x="455" y="95"/>
                  <a:pt x="455" y="95"/>
                </a:cubicBezTo>
                <a:cubicBezTo>
                  <a:pt x="455" y="95"/>
                  <a:pt x="451" y="97"/>
                  <a:pt x="451" y="97"/>
                </a:cubicBezTo>
                <a:cubicBezTo>
                  <a:pt x="450" y="97"/>
                  <a:pt x="448" y="94"/>
                  <a:pt x="448" y="94"/>
                </a:cubicBezTo>
                <a:cubicBezTo>
                  <a:pt x="445" y="91"/>
                  <a:pt x="445" y="91"/>
                  <a:pt x="445" y="91"/>
                </a:cubicBezTo>
                <a:cubicBezTo>
                  <a:pt x="445" y="89"/>
                  <a:pt x="445" y="89"/>
                  <a:pt x="445" y="89"/>
                </a:cubicBezTo>
                <a:cubicBezTo>
                  <a:pt x="440" y="89"/>
                  <a:pt x="440" y="89"/>
                  <a:pt x="440" y="89"/>
                </a:cubicBezTo>
                <a:cubicBezTo>
                  <a:pt x="437" y="90"/>
                  <a:pt x="437" y="90"/>
                  <a:pt x="437" y="90"/>
                </a:cubicBezTo>
                <a:cubicBezTo>
                  <a:pt x="431" y="89"/>
                  <a:pt x="431" y="89"/>
                  <a:pt x="431" y="89"/>
                </a:cubicBezTo>
                <a:cubicBezTo>
                  <a:pt x="426" y="89"/>
                  <a:pt x="426" y="89"/>
                  <a:pt x="426" y="89"/>
                </a:cubicBezTo>
                <a:cubicBezTo>
                  <a:pt x="423" y="90"/>
                  <a:pt x="423" y="90"/>
                  <a:pt x="423" y="90"/>
                </a:cubicBezTo>
                <a:cubicBezTo>
                  <a:pt x="419" y="87"/>
                  <a:pt x="419" y="87"/>
                  <a:pt x="419" y="87"/>
                </a:cubicBezTo>
                <a:cubicBezTo>
                  <a:pt x="419" y="80"/>
                  <a:pt x="419" y="80"/>
                  <a:pt x="419" y="80"/>
                </a:cubicBezTo>
                <a:cubicBezTo>
                  <a:pt x="413" y="77"/>
                  <a:pt x="413" y="77"/>
                  <a:pt x="413" y="77"/>
                </a:cubicBezTo>
                <a:cubicBezTo>
                  <a:pt x="403" y="77"/>
                  <a:pt x="403" y="77"/>
                  <a:pt x="403" y="77"/>
                </a:cubicBezTo>
                <a:cubicBezTo>
                  <a:pt x="394" y="77"/>
                  <a:pt x="394" y="77"/>
                  <a:pt x="394" y="77"/>
                </a:cubicBezTo>
                <a:cubicBezTo>
                  <a:pt x="393" y="75"/>
                  <a:pt x="393" y="75"/>
                  <a:pt x="393" y="75"/>
                </a:cubicBezTo>
                <a:cubicBezTo>
                  <a:pt x="392" y="72"/>
                  <a:pt x="392" y="72"/>
                  <a:pt x="392" y="72"/>
                </a:cubicBezTo>
                <a:cubicBezTo>
                  <a:pt x="386" y="69"/>
                  <a:pt x="386" y="69"/>
                  <a:pt x="386" y="69"/>
                </a:cubicBezTo>
                <a:cubicBezTo>
                  <a:pt x="386" y="64"/>
                  <a:pt x="386" y="64"/>
                  <a:pt x="386" y="64"/>
                </a:cubicBezTo>
                <a:cubicBezTo>
                  <a:pt x="362" y="59"/>
                  <a:pt x="362" y="59"/>
                  <a:pt x="362" y="59"/>
                </a:cubicBezTo>
                <a:cubicBezTo>
                  <a:pt x="361" y="61"/>
                  <a:pt x="361" y="61"/>
                  <a:pt x="361" y="61"/>
                </a:cubicBezTo>
                <a:cubicBezTo>
                  <a:pt x="356" y="65"/>
                  <a:pt x="356" y="65"/>
                  <a:pt x="356" y="65"/>
                </a:cubicBezTo>
                <a:cubicBezTo>
                  <a:pt x="357" y="71"/>
                  <a:pt x="357" y="71"/>
                  <a:pt x="357" y="71"/>
                </a:cubicBezTo>
                <a:cubicBezTo>
                  <a:pt x="351" y="73"/>
                  <a:pt x="351" y="73"/>
                  <a:pt x="351" y="73"/>
                </a:cubicBezTo>
                <a:cubicBezTo>
                  <a:pt x="347" y="72"/>
                  <a:pt x="347" y="72"/>
                  <a:pt x="347" y="72"/>
                </a:cubicBezTo>
                <a:cubicBezTo>
                  <a:pt x="342" y="70"/>
                  <a:pt x="342" y="70"/>
                  <a:pt x="342" y="70"/>
                </a:cubicBezTo>
                <a:cubicBezTo>
                  <a:pt x="340" y="72"/>
                  <a:pt x="340" y="72"/>
                  <a:pt x="340" y="72"/>
                </a:cubicBezTo>
                <a:cubicBezTo>
                  <a:pt x="336" y="71"/>
                  <a:pt x="336" y="71"/>
                  <a:pt x="336" y="71"/>
                </a:cubicBezTo>
                <a:cubicBezTo>
                  <a:pt x="332" y="68"/>
                  <a:pt x="332" y="68"/>
                  <a:pt x="332" y="68"/>
                </a:cubicBezTo>
                <a:cubicBezTo>
                  <a:pt x="331" y="74"/>
                  <a:pt x="331" y="74"/>
                  <a:pt x="331" y="74"/>
                </a:cubicBezTo>
                <a:cubicBezTo>
                  <a:pt x="328" y="78"/>
                  <a:pt x="328" y="78"/>
                  <a:pt x="328" y="78"/>
                </a:cubicBezTo>
                <a:cubicBezTo>
                  <a:pt x="323" y="73"/>
                  <a:pt x="323" y="73"/>
                  <a:pt x="323" y="73"/>
                </a:cubicBezTo>
                <a:cubicBezTo>
                  <a:pt x="320" y="67"/>
                  <a:pt x="320" y="67"/>
                  <a:pt x="320" y="67"/>
                </a:cubicBezTo>
                <a:cubicBezTo>
                  <a:pt x="323" y="60"/>
                  <a:pt x="323" y="60"/>
                  <a:pt x="323" y="60"/>
                </a:cubicBezTo>
                <a:cubicBezTo>
                  <a:pt x="323" y="57"/>
                  <a:pt x="323" y="57"/>
                  <a:pt x="323" y="57"/>
                </a:cubicBezTo>
                <a:cubicBezTo>
                  <a:pt x="320" y="52"/>
                  <a:pt x="320" y="52"/>
                  <a:pt x="320" y="52"/>
                </a:cubicBezTo>
                <a:cubicBezTo>
                  <a:pt x="316" y="51"/>
                  <a:pt x="316" y="51"/>
                  <a:pt x="316" y="51"/>
                </a:cubicBezTo>
                <a:cubicBezTo>
                  <a:pt x="312" y="51"/>
                  <a:pt x="312" y="51"/>
                  <a:pt x="312" y="51"/>
                </a:cubicBezTo>
                <a:cubicBezTo>
                  <a:pt x="310" y="49"/>
                  <a:pt x="310" y="49"/>
                  <a:pt x="310" y="49"/>
                </a:cubicBezTo>
                <a:cubicBezTo>
                  <a:pt x="306" y="46"/>
                  <a:pt x="306" y="46"/>
                  <a:pt x="306" y="46"/>
                </a:cubicBezTo>
                <a:cubicBezTo>
                  <a:pt x="303" y="50"/>
                  <a:pt x="303" y="50"/>
                  <a:pt x="303" y="50"/>
                </a:cubicBezTo>
                <a:cubicBezTo>
                  <a:pt x="301" y="55"/>
                  <a:pt x="301" y="55"/>
                  <a:pt x="301" y="55"/>
                </a:cubicBezTo>
                <a:cubicBezTo>
                  <a:pt x="292" y="55"/>
                  <a:pt x="292" y="55"/>
                  <a:pt x="292" y="55"/>
                </a:cubicBezTo>
                <a:cubicBezTo>
                  <a:pt x="287" y="53"/>
                  <a:pt x="287" y="53"/>
                  <a:pt x="287" y="53"/>
                </a:cubicBezTo>
                <a:cubicBezTo>
                  <a:pt x="286" y="49"/>
                  <a:pt x="286" y="49"/>
                  <a:pt x="286" y="49"/>
                </a:cubicBezTo>
                <a:cubicBezTo>
                  <a:pt x="277" y="49"/>
                  <a:pt x="277" y="49"/>
                  <a:pt x="277" y="49"/>
                </a:cubicBezTo>
                <a:cubicBezTo>
                  <a:pt x="272" y="52"/>
                  <a:pt x="272" y="52"/>
                  <a:pt x="272" y="52"/>
                </a:cubicBezTo>
                <a:cubicBezTo>
                  <a:pt x="271" y="49"/>
                  <a:pt x="271" y="49"/>
                  <a:pt x="271" y="49"/>
                </a:cubicBezTo>
                <a:cubicBezTo>
                  <a:pt x="268" y="45"/>
                  <a:pt x="268" y="45"/>
                  <a:pt x="268" y="45"/>
                </a:cubicBezTo>
                <a:cubicBezTo>
                  <a:pt x="264" y="44"/>
                  <a:pt x="264" y="44"/>
                  <a:pt x="264" y="44"/>
                </a:cubicBezTo>
                <a:cubicBezTo>
                  <a:pt x="259" y="49"/>
                  <a:pt x="259" y="49"/>
                  <a:pt x="259" y="49"/>
                </a:cubicBezTo>
                <a:cubicBezTo>
                  <a:pt x="253" y="52"/>
                  <a:pt x="253" y="52"/>
                  <a:pt x="253" y="52"/>
                </a:cubicBezTo>
                <a:cubicBezTo>
                  <a:pt x="247" y="57"/>
                  <a:pt x="247" y="57"/>
                  <a:pt x="247" y="57"/>
                </a:cubicBezTo>
                <a:cubicBezTo>
                  <a:pt x="251" y="51"/>
                  <a:pt x="251" y="51"/>
                  <a:pt x="251" y="51"/>
                </a:cubicBezTo>
                <a:cubicBezTo>
                  <a:pt x="255" y="48"/>
                  <a:pt x="255" y="48"/>
                  <a:pt x="255" y="48"/>
                </a:cubicBezTo>
                <a:cubicBezTo>
                  <a:pt x="262" y="39"/>
                  <a:pt x="262" y="39"/>
                  <a:pt x="262" y="39"/>
                </a:cubicBezTo>
                <a:cubicBezTo>
                  <a:pt x="266" y="35"/>
                  <a:pt x="266" y="35"/>
                  <a:pt x="266" y="35"/>
                </a:cubicBezTo>
                <a:cubicBezTo>
                  <a:pt x="270" y="29"/>
                  <a:pt x="270" y="29"/>
                  <a:pt x="270" y="29"/>
                </a:cubicBezTo>
                <a:cubicBezTo>
                  <a:pt x="268" y="19"/>
                  <a:pt x="268" y="19"/>
                  <a:pt x="268" y="19"/>
                </a:cubicBezTo>
                <a:cubicBezTo>
                  <a:pt x="260" y="12"/>
                  <a:pt x="260" y="12"/>
                  <a:pt x="260" y="12"/>
                </a:cubicBezTo>
                <a:cubicBezTo>
                  <a:pt x="254" y="11"/>
                  <a:pt x="254" y="11"/>
                  <a:pt x="254" y="11"/>
                </a:cubicBezTo>
                <a:cubicBezTo>
                  <a:pt x="254" y="8"/>
                  <a:pt x="254" y="8"/>
                  <a:pt x="254" y="8"/>
                </a:cubicBezTo>
                <a:cubicBezTo>
                  <a:pt x="249" y="1"/>
                  <a:pt x="249" y="1"/>
                  <a:pt x="249" y="1"/>
                </a:cubicBezTo>
                <a:cubicBezTo>
                  <a:pt x="249" y="1"/>
                  <a:pt x="242" y="0"/>
                  <a:pt x="241" y="0"/>
                </a:cubicBezTo>
                <a:cubicBezTo>
                  <a:pt x="241" y="1"/>
                  <a:pt x="233" y="9"/>
                  <a:pt x="233" y="9"/>
                </a:cubicBezTo>
                <a:cubicBezTo>
                  <a:pt x="231" y="16"/>
                  <a:pt x="231" y="16"/>
                  <a:pt x="231" y="16"/>
                </a:cubicBezTo>
                <a:cubicBezTo>
                  <a:pt x="222" y="22"/>
                  <a:pt x="222" y="22"/>
                  <a:pt x="222" y="22"/>
                </a:cubicBezTo>
                <a:cubicBezTo>
                  <a:pt x="216" y="19"/>
                  <a:pt x="216" y="19"/>
                  <a:pt x="216" y="19"/>
                </a:cubicBezTo>
                <a:cubicBezTo>
                  <a:pt x="206" y="23"/>
                  <a:pt x="206" y="23"/>
                  <a:pt x="206" y="23"/>
                </a:cubicBezTo>
                <a:cubicBezTo>
                  <a:pt x="195" y="29"/>
                  <a:pt x="195" y="29"/>
                  <a:pt x="195" y="29"/>
                </a:cubicBezTo>
                <a:cubicBezTo>
                  <a:pt x="190" y="35"/>
                  <a:pt x="190" y="35"/>
                  <a:pt x="190" y="35"/>
                </a:cubicBezTo>
                <a:cubicBezTo>
                  <a:pt x="190" y="35"/>
                  <a:pt x="189" y="46"/>
                  <a:pt x="188" y="46"/>
                </a:cubicBezTo>
                <a:cubicBezTo>
                  <a:pt x="187" y="46"/>
                  <a:pt x="172" y="50"/>
                  <a:pt x="172" y="50"/>
                </a:cubicBezTo>
                <a:cubicBezTo>
                  <a:pt x="169" y="54"/>
                  <a:pt x="169" y="54"/>
                  <a:pt x="169" y="54"/>
                </a:cubicBezTo>
                <a:cubicBezTo>
                  <a:pt x="169" y="54"/>
                  <a:pt x="171" y="63"/>
                  <a:pt x="170" y="64"/>
                </a:cubicBezTo>
                <a:cubicBezTo>
                  <a:pt x="170" y="64"/>
                  <a:pt x="167" y="63"/>
                  <a:pt x="167" y="63"/>
                </a:cubicBezTo>
                <a:cubicBezTo>
                  <a:pt x="162" y="61"/>
                  <a:pt x="162" y="61"/>
                  <a:pt x="162" y="61"/>
                </a:cubicBezTo>
                <a:cubicBezTo>
                  <a:pt x="162" y="61"/>
                  <a:pt x="160" y="65"/>
                  <a:pt x="158" y="66"/>
                </a:cubicBezTo>
                <a:cubicBezTo>
                  <a:pt x="155" y="67"/>
                  <a:pt x="155" y="62"/>
                  <a:pt x="155" y="62"/>
                </a:cubicBezTo>
                <a:cubicBezTo>
                  <a:pt x="152" y="59"/>
                  <a:pt x="152" y="59"/>
                  <a:pt x="152" y="59"/>
                </a:cubicBezTo>
                <a:cubicBezTo>
                  <a:pt x="150" y="59"/>
                  <a:pt x="150" y="59"/>
                  <a:pt x="150" y="59"/>
                </a:cubicBezTo>
                <a:cubicBezTo>
                  <a:pt x="148" y="65"/>
                  <a:pt x="148" y="65"/>
                  <a:pt x="148" y="65"/>
                </a:cubicBezTo>
                <a:cubicBezTo>
                  <a:pt x="148" y="65"/>
                  <a:pt x="148" y="70"/>
                  <a:pt x="148" y="70"/>
                </a:cubicBezTo>
                <a:cubicBezTo>
                  <a:pt x="149" y="71"/>
                  <a:pt x="148" y="79"/>
                  <a:pt x="148" y="79"/>
                </a:cubicBezTo>
                <a:cubicBezTo>
                  <a:pt x="145" y="80"/>
                  <a:pt x="145" y="80"/>
                  <a:pt x="145" y="80"/>
                </a:cubicBezTo>
                <a:cubicBezTo>
                  <a:pt x="143" y="76"/>
                  <a:pt x="143" y="76"/>
                  <a:pt x="143" y="76"/>
                </a:cubicBezTo>
                <a:cubicBezTo>
                  <a:pt x="145" y="68"/>
                  <a:pt x="145" y="68"/>
                  <a:pt x="145" y="68"/>
                </a:cubicBezTo>
                <a:cubicBezTo>
                  <a:pt x="144" y="63"/>
                  <a:pt x="144" y="63"/>
                  <a:pt x="144" y="63"/>
                </a:cubicBezTo>
                <a:cubicBezTo>
                  <a:pt x="143" y="58"/>
                  <a:pt x="143" y="58"/>
                  <a:pt x="143" y="58"/>
                </a:cubicBezTo>
                <a:cubicBezTo>
                  <a:pt x="137" y="56"/>
                  <a:pt x="137" y="56"/>
                  <a:pt x="137" y="56"/>
                </a:cubicBezTo>
                <a:cubicBezTo>
                  <a:pt x="131" y="56"/>
                  <a:pt x="131" y="56"/>
                  <a:pt x="131" y="56"/>
                </a:cubicBezTo>
                <a:cubicBezTo>
                  <a:pt x="128" y="70"/>
                  <a:pt x="128" y="70"/>
                  <a:pt x="128" y="70"/>
                </a:cubicBezTo>
                <a:cubicBezTo>
                  <a:pt x="125" y="73"/>
                  <a:pt x="125" y="73"/>
                  <a:pt x="125" y="73"/>
                </a:cubicBezTo>
                <a:cubicBezTo>
                  <a:pt x="123" y="76"/>
                  <a:pt x="123" y="76"/>
                  <a:pt x="123" y="76"/>
                </a:cubicBezTo>
                <a:cubicBezTo>
                  <a:pt x="126" y="81"/>
                  <a:pt x="126" y="81"/>
                  <a:pt x="126" y="81"/>
                </a:cubicBezTo>
                <a:cubicBezTo>
                  <a:pt x="125" y="86"/>
                  <a:pt x="125" y="86"/>
                  <a:pt x="125" y="86"/>
                </a:cubicBezTo>
                <a:cubicBezTo>
                  <a:pt x="126" y="88"/>
                  <a:pt x="126" y="88"/>
                  <a:pt x="126" y="88"/>
                </a:cubicBezTo>
                <a:cubicBezTo>
                  <a:pt x="132" y="94"/>
                  <a:pt x="132" y="94"/>
                  <a:pt x="132" y="94"/>
                </a:cubicBezTo>
                <a:cubicBezTo>
                  <a:pt x="128" y="101"/>
                  <a:pt x="128" y="101"/>
                  <a:pt x="128" y="101"/>
                </a:cubicBezTo>
                <a:cubicBezTo>
                  <a:pt x="121" y="94"/>
                  <a:pt x="121" y="94"/>
                  <a:pt x="121" y="94"/>
                </a:cubicBezTo>
                <a:cubicBezTo>
                  <a:pt x="113" y="88"/>
                  <a:pt x="113" y="88"/>
                  <a:pt x="113" y="88"/>
                </a:cubicBezTo>
                <a:cubicBezTo>
                  <a:pt x="108" y="88"/>
                  <a:pt x="108" y="88"/>
                  <a:pt x="108" y="88"/>
                </a:cubicBezTo>
                <a:cubicBezTo>
                  <a:pt x="103" y="88"/>
                  <a:pt x="103" y="88"/>
                  <a:pt x="103" y="88"/>
                </a:cubicBezTo>
                <a:cubicBezTo>
                  <a:pt x="104" y="95"/>
                  <a:pt x="104" y="95"/>
                  <a:pt x="104" y="95"/>
                </a:cubicBezTo>
                <a:cubicBezTo>
                  <a:pt x="102" y="96"/>
                  <a:pt x="102" y="96"/>
                  <a:pt x="102" y="96"/>
                </a:cubicBezTo>
                <a:cubicBezTo>
                  <a:pt x="98" y="95"/>
                  <a:pt x="98" y="95"/>
                  <a:pt x="98" y="95"/>
                </a:cubicBezTo>
                <a:cubicBezTo>
                  <a:pt x="93" y="97"/>
                  <a:pt x="93" y="97"/>
                  <a:pt x="93" y="97"/>
                </a:cubicBezTo>
                <a:cubicBezTo>
                  <a:pt x="89" y="98"/>
                  <a:pt x="89" y="98"/>
                  <a:pt x="89" y="98"/>
                </a:cubicBezTo>
                <a:cubicBezTo>
                  <a:pt x="85" y="99"/>
                  <a:pt x="85" y="99"/>
                  <a:pt x="85" y="99"/>
                </a:cubicBezTo>
                <a:cubicBezTo>
                  <a:pt x="83" y="97"/>
                  <a:pt x="83" y="97"/>
                  <a:pt x="83" y="97"/>
                </a:cubicBezTo>
                <a:cubicBezTo>
                  <a:pt x="79" y="98"/>
                  <a:pt x="79" y="98"/>
                  <a:pt x="79" y="98"/>
                </a:cubicBezTo>
                <a:cubicBezTo>
                  <a:pt x="73" y="102"/>
                  <a:pt x="73" y="102"/>
                  <a:pt x="73" y="102"/>
                </a:cubicBezTo>
                <a:cubicBezTo>
                  <a:pt x="66" y="106"/>
                  <a:pt x="66" y="106"/>
                  <a:pt x="66" y="106"/>
                </a:cubicBezTo>
                <a:cubicBezTo>
                  <a:pt x="64" y="107"/>
                  <a:pt x="64" y="107"/>
                  <a:pt x="64" y="107"/>
                </a:cubicBezTo>
                <a:cubicBezTo>
                  <a:pt x="62" y="112"/>
                  <a:pt x="62" y="112"/>
                  <a:pt x="62" y="112"/>
                </a:cubicBezTo>
                <a:cubicBezTo>
                  <a:pt x="59" y="112"/>
                  <a:pt x="59" y="112"/>
                  <a:pt x="59" y="112"/>
                </a:cubicBezTo>
                <a:cubicBezTo>
                  <a:pt x="56" y="109"/>
                  <a:pt x="56" y="109"/>
                  <a:pt x="56" y="109"/>
                </a:cubicBezTo>
                <a:cubicBezTo>
                  <a:pt x="57" y="106"/>
                  <a:pt x="57" y="106"/>
                  <a:pt x="57" y="106"/>
                </a:cubicBezTo>
                <a:cubicBezTo>
                  <a:pt x="60" y="104"/>
                  <a:pt x="60" y="104"/>
                  <a:pt x="60" y="104"/>
                </a:cubicBezTo>
                <a:cubicBezTo>
                  <a:pt x="59" y="100"/>
                  <a:pt x="59" y="100"/>
                  <a:pt x="59" y="100"/>
                </a:cubicBezTo>
                <a:cubicBezTo>
                  <a:pt x="55" y="99"/>
                  <a:pt x="55" y="99"/>
                  <a:pt x="55" y="99"/>
                </a:cubicBezTo>
                <a:cubicBezTo>
                  <a:pt x="53" y="99"/>
                  <a:pt x="53" y="99"/>
                  <a:pt x="53" y="99"/>
                </a:cubicBezTo>
                <a:cubicBezTo>
                  <a:pt x="50" y="98"/>
                  <a:pt x="50" y="98"/>
                  <a:pt x="50" y="98"/>
                </a:cubicBezTo>
                <a:cubicBezTo>
                  <a:pt x="52" y="102"/>
                  <a:pt x="52" y="102"/>
                  <a:pt x="52" y="102"/>
                </a:cubicBezTo>
                <a:cubicBezTo>
                  <a:pt x="52" y="109"/>
                  <a:pt x="52" y="109"/>
                  <a:pt x="52" y="109"/>
                </a:cubicBezTo>
                <a:cubicBezTo>
                  <a:pt x="54" y="112"/>
                  <a:pt x="54" y="112"/>
                  <a:pt x="54" y="112"/>
                </a:cubicBezTo>
                <a:cubicBezTo>
                  <a:pt x="52" y="118"/>
                  <a:pt x="52" y="118"/>
                  <a:pt x="52" y="118"/>
                </a:cubicBezTo>
                <a:cubicBezTo>
                  <a:pt x="49" y="116"/>
                  <a:pt x="49" y="116"/>
                  <a:pt x="49" y="116"/>
                </a:cubicBezTo>
                <a:cubicBezTo>
                  <a:pt x="46" y="116"/>
                  <a:pt x="46" y="116"/>
                  <a:pt x="46" y="116"/>
                </a:cubicBezTo>
                <a:cubicBezTo>
                  <a:pt x="43" y="118"/>
                  <a:pt x="43" y="118"/>
                  <a:pt x="43" y="118"/>
                </a:cubicBezTo>
                <a:cubicBezTo>
                  <a:pt x="40" y="121"/>
                  <a:pt x="40" y="121"/>
                  <a:pt x="40" y="121"/>
                </a:cubicBezTo>
                <a:cubicBezTo>
                  <a:pt x="38" y="123"/>
                  <a:pt x="38" y="123"/>
                  <a:pt x="38" y="123"/>
                </a:cubicBezTo>
                <a:cubicBezTo>
                  <a:pt x="41" y="130"/>
                  <a:pt x="41" y="130"/>
                  <a:pt x="41" y="130"/>
                </a:cubicBezTo>
                <a:cubicBezTo>
                  <a:pt x="41" y="130"/>
                  <a:pt x="39" y="129"/>
                  <a:pt x="39" y="129"/>
                </a:cubicBezTo>
                <a:cubicBezTo>
                  <a:pt x="38" y="128"/>
                  <a:pt x="33" y="128"/>
                  <a:pt x="33" y="128"/>
                </a:cubicBezTo>
                <a:cubicBezTo>
                  <a:pt x="30" y="127"/>
                  <a:pt x="30" y="127"/>
                  <a:pt x="30" y="127"/>
                </a:cubicBezTo>
                <a:cubicBezTo>
                  <a:pt x="30" y="129"/>
                  <a:pt x="30" y="129"/>
                  <a:pt x="30" y="129"/>
                </a:cubicBezTo>
                <a:cubicBezTo>
                  <a:pt x="32" y="132"/>
                  <a:pt x="32" y="132"/>
                  <a:pt x="32" y="132"/>
                </a:cubicBezTo>
                <a:cubicBezTo>
                  <a:pt x="33" y="135"/>
                  <a:pt x="33" y="135"/>
                  <a:pt x="33" y="135"/>
                </a:cubicBezTo>
                <a:cubicBezTo>
                  <a:pt x="31" y="136"/>
                  <a:pt x="31" y="136"/>
                  <a:pt x="31" y="136"/>
                </a:cubicBezTo>
                <a:cubicBezTo>
                  <a:pt x="26" y="133"/>
                  <a:pt x="26" y="133"/>
                  <a:pt x="26" y="133"/>
                </a:cubicBezTo>
                <a:cubicBezTo>
                  <a:pt x="23" y="130"/>
                  <a:pt x="23" y="130"/>
                  <a:pt x="23" y="130"/>
                </a:cubicBezTo>
                <a:cubicBezTo>
                  <a:pt x="23" y="128"/>
                  <a:pt x="23" y="128"/>
                  <a:pt x="23" y="128"/>
                </a:cubicBezTo>
                <a:cubicBezTo>
                  <a:pt x="21" y="123"/>
                  <a:pt x="21" y="123"/>
                  <a:pt x="21" y="123"/>
                </a:cubicBezTo>
                <a:cubicBezTo>
                  <a:pt x="23" y="121"/>
                  <a:pt x="23" y="121"/>
                  <a:pt x="23" y="121"/>
                </a:cubicBezTo>
                <a:cubicBezTo>
                  <a:pt x="23" y="118"/>
                  <a:pt x="23" y="118"/>
                  <a:pt x="23" y="118"/>
                </a:cubicBezTo>
                <a:cubicBezTo>
                  <a:pt x="19" y="116"/>
                  <a:pt x="19" y="116"/>
                  <a:pt x="19" y="116"/>
                </a:cubicBezTo>
                <a:cubicBezTo>
                  <a:pt x="15" y="113"/>
                  <a:pt x="15" y="113"/>
                  <a:pt x="15" y="113"/>
                </a:cubicBezTo>
                <a:cubicBezTo>
                  <a:pt x="14" y="111"/>
                  <a:pt x="14" y="111"/>
                  <a:pt x="14" y="111"/>
                </a:cubicBezTo>
                <a:cubicBezTo>
                  <a:pt x="16" y="111"/>
                  <a:pt x="16" y="111"/>
                  <a:pt x="16" y="111"/>
                </a:cubicBezTo>
                <a:cubicBezTo>
                  <a:pt x="18" y="112"/>
                  <a:pt x="18" y="112"/>
                  <a:pt x="18" y="112"/>
                </a:cubicBezTo>
                <a:cubicBezTo>
                  <a:pt x="18" y="112"/>
                  <a:pt x="22" y="113"/>
                  <a:pt x="22" y="113"/>
                </a:cubicBezTo>
                <a:cubicBezTo>
                  <a:pt x="23" y="113"/>
                  <a:pt x="24" y="116"/>
                  <a:pt x="24" y="116"/>
                </a:cubicBezTo>
                <a:cubicBezTo>
                  <a:pt x="31" y="118"/>
                  <a:pt x="31" y="118"/>
                  <a:pt x="31" y="118"/>
                </a:cubicBezTo>
                <a:cubicBezTo>
                  <a:pt x="38" y="117"/>
                  <a:pt x="38" y="117"/>
                  <a:pt x="38" y="117"/>
                </a:cubicBezTo>
                <a:cubicBezTo>
                  <a:pt x="42" y="114"/>
                  <a:pt x="42" y="114"/>
                  <a:pt x="42" y="114"/>
                </a:cubicBezTo>
                <a:cubicBezTo>
                  <a:pt x="43" y="109"/>
                  <a:pt x="43" y="109"/>
                  <a:pt x="43" y="109"/>
                </a:cubicBezTo>
                <a:cubicBezTo>
                  <a:pt x="36" y="101"/>
                  <a:pt x="36" y="101"/>
                  <a:pt x="36" y="101"/>
                </a:cubicBezTo>
                <a:cubicBezTo>
                  <a:pt x="30" y="97"/>
                  <a:pt x="30" y="97"/>
                  <a:pt x="30" y="97"/>
                </a:cubicBezTo>
                <a:cubicBezTo>
                  <a:pt x="26" y="93"/>
                  <a:pt x="26" y="93"/>
                  <a:pt x="26" y="93"/>
                </a:cubicBezTo>
                <a:cubicBezTo>
                  <a:pt x="20" y="91"/>
                  <a:pt x="20" y="91"/>
                  <a:pt x="20" y="91"/>
                </a:cubicBezTo>
                <a:cubicBezTo>
                  <a:pt x="17" y="90"/>
                  <a:pt x="17" y="90"/>
                  <a:pt x="17" y="90"/>
                </a:cubicBezTo>
                <a:cubicBezTo>
                  <a:pt x="17" y="87"/>
                  <a:pt x="17" y="87"/>
                  <a:pt x="17" y="87"/>
                </a:cubicBezTo>
                <a:cubicBezTo>
                  <a:pt x="13" y="87"/>
                  <a:pt x="13" y="87"/>
                  <a:pt x="13" y="87"/>
                </a:cubicBezTo>
                <a:cubicBezTo>
                  <a:pt x="10" y="87"/>
                  <a:pt x="10" y="87"/>
                  <a:pt x="10" y="87"/>
                </a:cubicBezTo>
                <a:cubicBezTo>
                  <a:pt x="9" y="87"/>
                  <a:pt x="9" y="87"/>
                  <a:pt x="9" y="87"/>
                </a:cubicBezTo>
                <a:cubicBezTo>
                  <a:pt x="8" y="89"/>
                  <a:pt x="8" y="89"/>
                  <a:pt x="8" y="89"/>
                </a:cubicBezTo>
                <a:cubicBezTo>
                  <a:pt x="4" y="93"/>
                  <a:pt x="4" y="93"/>
                  <a:pt x="4" y="93"/>
                </a:cubicBezTo>
                <a:cubicBezTo>
                  <a:pt x="4" y="93"/>
                  <a:pt x="4" y="93"/>
                  <a:pt x="4" y="93"/>
                </a:cubicBezTo>
                <a:cubicBezTo>
                  <a:pt x="4" y="94"/>
                  <a:pt x="4" y="94"/>
                  <a:pt x="4" y="94"/>
                </a:cubicBezTo>
                <a:cubicBezTo>
                  <a:pt x="3" y="95"/>
                  <a:pt x="3" y="95"/>
                  <a:pt x="3" y="95"/>
                </a:cubicBezTo>
                <a:cubicBezTo>
                  <a:pt x="3" y="96"/>
                  <a:pt x="3" y="96"/>
                  <a:pt x="3" y="96"/>
                </a:cubicBezTo>
                <a:cubicBezTo>
                  <a:pt x="2" y="99"/>
                  <a:pt x="2" y="99"/>
                  <a:pt x="2" y="99"/>
                </a:cubicBezTo>
                <a:cubicBezTo>
                  <a:pt x="3" y="100"/>
                  <a:pt x="3" y="100"/>
                  <a:pt x="3" y="100"/>
                </a:cubicBezTo>
                <a:cubicBezTo>
                  <a:pt x="6" y="102"/>
                  <a:pt x="6" y="102"/>
                  <a:pt x="6" y="102"/>
                </a:cubicBezTo>
                <a:cubicBezTo>
                  <a:pt x="8" y="107"/>
                  <a:pt x="8" y="107"/>
                  <a:pt x="8" y="107"/>
                </a:cubicBezTo>
                <a:cubicBezTo>
                  <a:pt x="4" y="112"/>
                  <a:pt x="4" y="112"/>
                  <a:pt x="4" y="112"/>
                </a:cubicBezTo>
                <a:cubicBezTo>
                  <a:pt x="8" y="122"/>
                  <a:pt x="8" y="122"/>
                  <a:pt x="8" y="122"/>
                </a:cubicBezTo>
                <a:cubicBezTo>
                  <a:pt x="6" y="124"/>
                  <a:pt x="6" y="124"/>
                  <a:pt x="6" y="124"/>
                </a:cubicBezTo>
                <a:cubicBezTo>
                  <a:pt x="7" y="126"/>
                  <a:pt x="7" y="126"/>
                  <a:pt x="7" y="126"/>
                </a:cubicBezTo>
                <a:cubicBezTo>
                  <a:pt x="6" y="127"/>
                  <a:pt x="6" y="127"/>
                  <a:pt x="6" y="127"/>
                </a:cubicBezTo>
                <a:cubicBezTo>
                  <a:pt x="8" y="129"/>
                  <a:pt x="8" y="129"/>
                  <a:pt x="8" y="129"/>
                </a:cubicBezTo>
                <a:cubicBezTo>
                  <a:pt x="8" y="129"/>
                  <a:pt x="7" y="131"/>
                  <a:pt x="7" y="131"/>
                </a:cubicBezTo>
                <a:cubicBezTo>
                  <a:pt x="8" y="131"/>
                  <a:pt x="9" y="133"/>
                  <a:pt x="9" y="133"/>
                </a:cubicBezTo>
                <a:cubicBezTo>
                  <a:pt x="8" y="137"/>
                  <a:pt x="8" y="137"/>
                  <a:pt x="8" y="137"/>
                </a:cubicBezTo>
                <a:cubicBezTo>
                  <a:pt x="10" y="140"/>
                  <a:pt x="10" y="140"/>
                  <a:pt x="10" y="140"/>
                </a:cubicBezTo>
                <a:cubicBezTo>
                  <a:pt x="12" y="141"/>
                  <a:pt x="12" y="141"/>
                  <a:pt x="12" y="141"/>
                </a:cubicBezTo>
                <a:cubicBezTo>
                  <a:pt x="11" y="143"/>
                  <a:pt x="11" y="143"/>
                  <a:pt x="11" y="143"/>
                </a:cubicBezTo>
                <a:cubicBezTo>
                  <a:pt x="0" y="157"/>
                  <a:pt x="0" y="157"/>
                  <a:pt x="0" y="157"/>
                </a:cubicBezTo>
                <a:cubicBezTo>
                  <a:pt x="2" y="157"/>
                  <a:pt x="2" y="157"/>
                  <a:pt x="2" y="157"/>
                </a:cubicBezTo>
                <a:cubicBezTo>
                  <a:pt x="4" y="158"/>
                  <a:pt x="4" y="158"/>
                  <a:pt x="4" y="158"/>
                </a:cubicBezTo>
                <a:cubicBezTo>
                  <a:pt x="4" y="163"/>
                  <a:pt x="4" y="163"/>
                  <a:pt x="4" y="163"/>
                </a:cubicBezTo>
                <a:cubicBezTo>
                  <a:pt x="1" y="163"/>
                  <a:pt x="1" y="163"/>
                  <a:pt x="1" y="163"/>
                </a:cubicBezTo>
                <a:cubicBezTo>
                  <a:pt x="2" y="164"/>
                  <a:pt x="2" y="164"/>
                  <a:pt x="2" y="164"/>
                </a:cubicBezTo>
                <a:cubicBezTo>
                  <a:pt x="1" y="168"/>
                  <a:pt x="1" y="168"/>
                  <a:pt x="1" y="168"/>
                </a:cubicBezTo>
                <a:cubicBezTo>
                  <a:pt x="1" y="171"/>
                  <a:pt x="1" y="171"/>
                  <a:pt x="1" y="171"/>
                </a:cubicBezTo>
                <a:cubicBezTo>
                  <a:pt x="0" y="178"/>
                  <a:pt x="0" y="178"/>
                  <a:pt x="0" y="178"/>
                </a:cubicBezTo>
                <a:cubicBezTo>
                  <a:pt x="2" y="183"/>
                  <a:pt x="2" y="183"/>
                  <a:pt x="2" y="183"/>
                </a:cubicBezTo>
                <a:cubicBezTo>
                  <a:pt x="6" y="185"/>
                  <a:pt x="6" y="185"/>
                  <a:pt x="6" y="185"/>
                </a:cubicBezTo>
                <a:cubicBezTo>
                  <a:pt x="9" y="186"/>
                  <a:pt x="9" y="186"/>
                  <a:pt x="9" y="186"/>
                </a:cubicBezTo>
                <a:cubicBezTo>
                  <a:pt x="13" y="195"/>
                  <a:pt x="13" y="195"/>
                  <a:pt x="13" y="195"/>
                </a:cubicBezTo>
                <a:cubicBezTo>
                  <a:pt x="16" y="197"/>
                  <a:pt x="16" y="197"/>
                  <a:pt x="16" y="197"/>
                </a:cubicBezTo>
                <a:cubicBezTo>
                  <a:pt x="15" y="199"/>
                  <a:pt x="15" y="199"/>
                  <a:pt x="15" y="199"/>
                </a:cubicBezTo>
                <a:cubicBezTo>
                  <a:pt x="12" y="201"/>
                  <a:pt x="12" y="201"/>
                  <a:pt x="12" y="201"/>
                </a:cubicBezTo>
                <a:cubicBezTo>
                  <a:pt x="13" y="204"/>
                  <a:pt x="13" y="204"/>
                  <a:pt x="13" y="204"/>
                </a:cubicBezTo>
                <a:cubicBezTo>
                  <a:pt x="15" y="205"/>
                  <a:pt x="15" y="205"/>
                  <a:pt x="15" y="205"/>
                </a:cubicBezTo>
                <a:cubicBezTo>
                  <a:pt x="18" y="205"/>
                  <a:pt x="18" y="205"/>
                  <a:pt x="18" y="205"/>
                </a:cubicBezTo>
                <a:cubicBezTo>
                  <a:pt x="21" y="208"/>
                  <a:pt x="21" y="208"/>
                  <a:pt x="21" y="208"/>
                </a:cubicBezTo>
                <a:cubicBezTo>
                  <a:pt x="22" y="209"/>
                  <a:pt x="22" y="209"/>
                  <a:pt x="22" y="209"/>
                </a:cubicBezTo>
                <a:cubicBezTo>
                  <a:pt x="34" y="214"/>
                  <a:pt x="34" y="214"/>
                  <a:pt x="34" y="214"/>
                </a:cubicBezTo>
                <a:cubicBezTo>
                  <a:pt x="35" y="214"/>
                  <a:pt x="35" y="214"/>
                  <a:pt x="35" y="214"/>
                </a:cubicBezTo>
                <a:cubicBezTo>
                  <a:pt x="34" y="219"/>
                  <a:pt x="34" y="219"/>
                  <a:pt x="34" y="219"/>
                </a:cubicBezTo>
                <a:cubicBezTo>
                  <a:pt x="32" y="220"/>
                  <a:pt x="32" y="220"/>
                  <a:pt x="32" y="220"/>
                </a:cubicBezTo>
                <a:cubicBezTo>
                  <a:pt x="30" y="223"/>
                  <a:pt x="30" y="223"/>
                  <a:pt x="30" y="223"/>
                </a:cubicBezTo>
                <a:cubicBezTo>
                  <a:pt x="28" y="225"/>
                  <a:pt x="28" y="225"/>
                  <a:pt x="28" y="225"/>
                </a:cubicBezTo>
                <a:cubicBezTo>
                  <a:pt x="31" y="224"/>
                  <a:pt x="31" y="224"/>
                  <a:pt x="31" y="224"/>
                </a:cubicBezTo>
                <a:cubicBezTo>
                  <a:pt x="29" y="228"/>
                  <a:pt x="29" y="228"/>
                  <a:pt x="29" y="228"/>
                </a:cubicBezTo>
                <a:cubicBezTo>
                  <a:pt x="26" y="232"/>
                  <a:pt x="26" y="232"/>
                  <a:pt x="26" y="232"/>
                </a:cubicBezTo>
                <a:cubicBezTo>
                  <a:pt x="29" y="236"/>
                  <a:pt x="29" y="236"/>
                  <a:pt x="29" y="236"/>
                </a:cubicBezTo>
                <a:cubicBezTo>
                  <a:pt x="35" y="239"/>
                  <a:pt x="35" y="239"/>
                  <a:pt x="35" y="239"/>
                </a:cubicBezTo>
                <a:cubicBezTo>
                  <a:pt x="40" y="244"/>
                  <a:pt x="40" y="244"/>
                  <a:pt x="40" y="244"/>
                </a:cubicBezTo>
                <a:cubicBezTo>
                  <a:pt x="40" y="247"/>
                  <a:pt x="40" y="247"/>
                  <a:pt x="40" y="247"/>
                </a:cubicBezTo>
                <a:cubicBezTo>
                  <a:pt x="42" y="248"/>
                  <a:pt x="42" y="248"/>
                  <a:pt x="42" y="248"/>
                </a:cubicBezTo>
                <a:cubicBezTo>
                  <a:pt x="45" y="248"/>
                  <a:pt x="45" y="248"/>
                  <a:pt x="45" y="248"/>
                </a:cubicBezTo>
                <a:cubicBezTo>
                  <a:pt x="47" y="250"/>
                  <a:pt x="47" y="250"/>
                  <a:pt x="47" y="250"/>
                </a:cubicBezTo>
                <a:cubicBezTo>
                  <a:pt x="50" y="255"/>
                  <a:pt x="50" y="255"/>
                  <a:pt x="50" y="255"/>
                </a:cubicBezTo>
                <a:cubicBezTo>
                  <a:pt x="49" y="256"/>
                  <a:pt x="49" y="256"/>
                  <a:pt x="49" y="256"/>
                </a:cubicBezTo>
                <a:cubicBezTo>
                  <a:pt x="52" y="259"/>
                  <a:pt x="52" y="259"/>
                  <a:pt x="52" y="259"/>
                </a:cubicBezTo>
                <a:cubicBezTo>
                  <a:pt x="56" y="259"/>
                  <a:pt x="56" y="259"/>
                  <a:pt x="56" y="259"/>
                </a:cubicBezTo>
                <a:cubicBezTo>
                  <a:pt x="59" y="256"/>
                  <a:pt x="59" y="256"/>
                  <a:pt x="59" y="256"/>
                </a:cubicBezTo>
                <a:cubicBezTo>
                  <a:pt x="61" y="258"/>
                  <a:pt x="61" y="258"/>
                  <a:pt x="61" y="258"/>
                </a:cubicBezTo>
                <a:cubicBezTo>
                  <a:pt x="61" y="260"/>
                  <a:pt x="61" y="260"/>
                  <a:pt x="61" y="260"/>
                </a:cubicBezTo>
                <a:cubicBezTo>
                  <a:pt x="62" y="260"/>
                  <a:pt x="62" y="260"/>
                  <a:pt x="62" y="260"/>
                </a:cubicBezTo>
                <a:cubicBezTo>
                  <a:pt x="64" y="257"/>
                  <a:pt x="64" y="257"/>
                  <a:pt x="64" y="257"/>
                </a:cubicBezTo>
                <a:cubicBezTo>
                  <a:pt x="67" y="253"/>
                  <a:pt x="67" y="253"/>
                  <a:pt x="67" y="253"/>
                </a:cubicBezTo>
                <a:cubicBezTo>
                  <a:pt x="67" y="253"/>
                  <a:pt x="64" y="244"/>
                  <a:pt x="63" y="244"/>
                </a:cubicBezTo>
                <a:cubicBezTo>
                  <a:pt x="62" y="243"/>
                  <a:pt x="56" y="235"/>
                  <a:pt x="56" y="235"/>
                </a:cubicBezTo>
                <a:cubicBezTo>
                  <a:pt x="59" y="229"/>
                  <a:pt x="59" y="229"/>
                  <a:pt x="59" y="229"/>
                </a:cubicBezTo>
                <a:cubicBezTo>
                  <a:pt x="63" y="226"/>
                  <a:pt x="63" y="226"/>
                  <a:pt x="63" y="226"/>
                </a:cubicBezTo>
                <a:cubicBezTo>
                  <a:pt x="63" y="225"/>
                  <a:pt x="63" y="225"/>
                  <a:pt x="63" y="225"/>
                </a:cubicBezTo>
                <a:cubicBezTo>
                  <a:pt x="64" y="226"/>
                  <a:pt x="64" y="226"/>
                  <a:pt x="64" y="226"/>
                </a:cubicBezTo>
                <a:cubicBezTo>
                  <a:pt x="63" y="224"/>
                  <a:pt x="63" y="224"/>
                  <a:pt x="63" y="224"/>
                </a:cubicBezTo>
                <a:cubicBezTo>
                  <a:pt x="63" y="224"/>
                  <a:pt x="63" y="224"/>
                  <a:pt x="63" y="224"/>
                </a:cubicBezTo>
                <a:cubicBezTo>
                  <a:pt x="63" y="224"/>
                  <a:pt x="63" y="224"/>
                  <a:pt x="63" y="224"/>
                </a:cubicBezTo>
                <a:cubicBezTo>
                  <a:pt x="60" y="222"/>
                  <a:pt x="60" y="222"/>
                  <a:pt x="60" y="222"/>
                </a:cubicBezTo>
                <a:cubicBezTo>
                  <a:pt x="63" y="214"/>
                  <a:pt x="63" y="214"/>
                  <a:pt x="63" y="214"/>
                </a:cubicBezTo>
                <a:cubicBezTo>
                  <a:pt x="73" y="210"/>
                  <a:pt x="73" y="210"/>
                  <a:pt x="73" y="210"/>
                </a:cubicBezTo>
                <a:cubicBezTo>
                  <a:pt x="82" y="209"/>
                  <a:pt x="82" y="209"/>
                  <a:pt x="82" y="209"/>
                </a:cubicBezTo>
                <a:cubicBezTo>
                  <a:pt x="87" y="212"/>
                  <a:pt x="87" y="212"/>
                  <a:pt x="87" y="212"/>
                </a:cubicBezTo>
                <a:cubicBezTo>
                  <a:pt x="93" y="211"/>
                  <a:pt x="93" y="211"/>
                  <a:pt x="93" y="211"/>
                </a:cubicBezTo>
                <a:cubicBezTo>
                  <a:pt x="100" y="213"/>
                  <a:pt x="100" y="213"/>
                  <a:pt x="100" y="213"/>
                </a:cubicBezTo>
                <a:cubicBezTo>
                  <a:pt x="107" y="211"/>
                  <a:pt x="107" y="211"/>
                  <a:pt x="107" y="211"/>
                </a:cubicBezTo>
                <a:cubicBezTo>
                  <a:pt x="105" y="205"/>
                  <a:pt x="105" y="205"/>
                  <a:pt x="105" y="205"/>
                </a:cubicBezTo>
                <a:cubicBezTo>
                  <a:pt x="109" y="196"/>
                  <a:pt x="109" y="196"/>
                  <a:pt x="109" y="196"/>
                </a:cubicBezTo>
                <a:cubicBezTo>
                  <a:pt x="122" y="191"/>
                  <a:pt x="122" y="191"/>
                  <a:pt x="122" y="191"/>
                </a:cubicBezTo>
                <a:cubicBezTo>
                  <a:pt x="134" y="189"/>
                  <a:pt x="134" y="189"/>
                  <a:pt x="134" y="189"/>
                </a:cubicBezTo>
                <a:cubicBezTo>
                  <a:pt x="142" y="198"/>
                  <a:pt x="142" y="198"/>
                  <a:pt x="142" y="198"/>
                </a:cubicBezTo>
                <a:cubicBezTo>
                  <a:pt x="151" y="195"/>
                  <a:pt x="151" y="195"/>
                  <a:pt x="151" y="195"/>
                </a:cubicBezTo>
                <a:cubicBezTo>
                  <a:pt x="156" y="194"/>
                  <a:pt x="156" y="194"/>
                  <a:pt x="156" y="194"/>
                </a:cubicBezTo>
                <a:cubicBezTo>
                  <a:pt x="160" y="203"/>
                  <a:pt x="160" y="203"/>
                  <a:pt x="160" y="203"/>
                </a:cubicBezTo>
                <a:cubicBezTo>
                  <a:pt x="164" y="212"/>
                  <a:pt x="164" y="212"/>
                  <a:pt x="164" y="212"/>
                </a:cubicBezTo>
                <a:cubicBezTo>
                  <a:pt x="174" y="212"/>
                  <a:pt x="174" y="212"/>
                  <a:pt x="174" y="212"/>
                </a:cubicBezTo>
                <a:cubicBezTo>
                  <a:pt x="182" y="216"/>
                  <a:pt x="182" y="216"/>
                  <a:pt x="182" y="216"/>
                </a:cubicBezTo>
                <a:cubicBezTo>
                  <a:pt x="189" y="217"/>
                  <a:pt x="189" y="217"/>
                  <a:pt x="189" y="217"/>
                </a:cubicBezTo>
                <a:cubicBezTo>
                  <a:pt x="189" y="223"/>
                  <a:pt x="189" y="223"/>
                  <a:pt x="189" y="223"/>
                </a:cubicBezTo>
                <a:cubicBezTo>
                  <a:pt x="191" y="222"/>
                  <a:pt x="191" y="222"/>
                  <a:pt x="191" y="222"/>
                </a:cubicBezTo>
                <a:cubicBezTo>
                  <a:pt x="192" y="223"/>
                  <a:pt x="192" y="223"/>
                  <a:pt x="192" y="223"/>
                </a:cubicBezTo>
                <a:cubicBezTo>
                  <a:pt x="194" y="219"/>
                  <a:pt x="194" y="219"/>
                  <a:pt x="194" y="219"/>
                </a:cubicBezTo>
                <a:cubicBezTo>
                  <a:pt x="201" y="214"/>
                  <a:pt x="201" y="214"/>
                  <a:pt x="201" y="214"/>
                </a:cubicBezTo>
                <a:cubicBezTo>
                  <a:pt x="212" y="213"/>
                  <a:pt x="212" y="213"/>
                  <a:pt x="212" y="213"/>
                </a:cubicBezTo>
                <a:cubicBezTo>
                  <a:pt x="220" y="217"/>
                  <a:pt x="220" y="217"/>
                  <a:pt x="220" y="217"/>
                </a:cubicBezTo>
                <a:cubicBezTo>
                  <a:pt x="224" y="211"/>
                  <a:pt x="224" y="211"/>
                  <a:pt x="224" y="211"/>
                </a:cubicBezTo>
                <a:cubicBezTo>
                  <a:pt x="228" y="206"/>
                  <a:pt x="228" y="206"/>
                  <a:pt x="228" y="206"/>
                </a:cubicBezTo>
                <a:cubicBezTo>
                  <a:pt x="240" y="211"/>
                  <a:pt x="240" y="211"/>
                  <a:pt x="240" y="211"/>
                </a:cubicBezTo>
                <a:cubicBezTo>
                  <a:pt x="243" y="215"/>
                  <a:pt x="243" y="215"/>
                  <a:pt x="243" y="215"/>
                </a:cubicBezTo>
                <a:cubicBezTo>
                  <a:pt x="253" y="215"/>
                  <a:pt x="253" y="215"/>
                  <a:pt x="253" y="215"/>
                </a:cubicBezTo>
                <a:cubicBezTo>
                  <a:pt x="259" y="220"/>
                  <a:pt x="259" y="220"/>
                  <a:pt x="259" y="220"/>
                </a:cubicBezTo>
                <a:cubicBezTo>
                  <a:pt x="275" y="216"/>
                  <a:pt x="275" y="216"/>
                  <a:pt x="275" y="216"/>
                </a:cubicBezTo>
                <a:cubicBezTo>
                  <a:pt x="282" y="218"/>
                  <a:pt x="282" y="218"/>
                  <a:pt x="282" y="218"/>
                </a:cubicBezTo>
                <a:cubicBezTo>
                  <a:pt x="283" y="216"/>
                  <a:pt x="283" y="216"/>
                  <a:pt x="283" y="216"/>
                </a:cubicBezTo>
                <a:cubicBezTo>
                  <a:pt x="289" y="216"/>
                  <a:pt x="289" y="216"/>
                  <a:pt x="289" y="216"/>
                </a:cubicBezTo>
                <a:cubicBezTo>
                  <a:pt x="295" y="205"/>
                  <a:pt x="295" y="205"/>
                  <a:pt x="295" y="205"/>
                </a:cubicBezTo>
                <a:cubicBezTo>
                  <a:pt x="298" y="200"/>
                  <a:pt x="298" y="200"/>
                  <a:pt x="298" y="200"/>
                </a:cubicBezTo>
                <a:cubicBezTo>
                  <a:pt x="307" y="200"/>
                  <a:pt x="307" y="200"/>
                  <a:pt x="307" y="200"/>
                </a:cubicBezTo>
                <a:cubicBezTo>
                  <a:pt x="317" y="218"/>
                  <a:pt x="317" y="218"/>
                  <a:pt x="317" y="218"/>
                </a:cubicBezTo>
                <a:cubicBezTo>
                  <a:pt x="325" y="220"/>
                  <a:pt x="325" y="220"/>
                  <a:pt x="325" y="220"/>
                </a:cubicBezTo>
                <a:cubicBezTo>
                  <a:pt x="327" y="224"/>
                  <a:pt x="327" y="224"/>
                  <a:pt x="327" y="224"/>
                </a:cubicBezTo>
                <a:cubicBezTo>
                  <a:pt x="339" y="223"/>
                  <a:pt x="339" y="223"/>
                  <a:pt x="339" y="223"/>
                </a:cubicBezTo>
                <a:cubicBezTo>
                  <a:pt x="334" y="238"/>
                  <a:pt x="334" y="238"/>
                  <a:pt x="334" y="238"/>
                </a:cubicBezTo>
                <a:cubicBezTo>
                  <a:pt x="329" y="239"/>
                  <a:pt x="329" y="239"/>
                  <a:pt x="329" y="239"/>
                </a:cubicBezTo>
                <a:cubicBezTo>
                  <a:pt x="326" y="250"/>
                  <a:pt x="326" y="250"/>
                  <a:pt x="326" y="250"/>
                </a:cubicBezTo>
                <a:cubicBezTo>
                  <a:pt x="327" y="250"/>
                  <a:pt x="327" y="250"/>
                  <a:pt x="327" y="250"/>
                </a:cubicBezTo>
                <a:cubicBezTo>
                  <a:pt x="329" y="250"/>
                  <a:pt x="329" y="250"/>
                  <a:pt x="329" y="250"/>
                </a:cubicBezTo>
                <a:cubicBezTo>
                  <a:pt x="331" y="249"/>
                  <a:pt x="331" y="249"/>
                  <a:pt x="331" y="249"/>
                </a:cubicBezTo>
                <a:cubicBezTo>
                  <a:pt x="332" y="249"/>
                  <a:pt x="332" y="249"/>
                  <a:pt x="332" y="249"/>
                </a:cubicBezTo>
                <a:cubicBezTo>
                  <a:pt x="335" y="250"/>
                  <a:pt x="335" y="250"/>
                  <a:pt x="335" y="250"/>
                </a:cubicBezTo>
                <a:cubicBezTo>
                  <a:pt x="342" y="245"/>
                  <a:pt x="342" y="245"/>
                  <a:pt x="342" y="245"/>
                </a:cubicBezTo>
                <a:cubicBezTo>
                  <a:pt x="345" y="241"/>
                  <a:pt x="345" y="241"/>
                  <a:pt x="345" y="241"/>
                </a:cubicBezTo>
                <a:cubicBezTo>
                  <a:pt x="353" y="230"/>
                  <a:pt x="353" y="230"/>
                  <a:pt x="353" y="230"/>
                </a:cubicBezTo>
                <a:cubicBezTo>
                  <a:pt x="357" y="223"/>
                  <a:pt x="357" y="223"/>
                  <a:pt x="357" y="223"/>
                </a:cubicBezTo>
                <a:cubicBezTo>
                  <a:pt x="358" y="214"/>
                  <a:pt x="358" y="214"/>
                  <a:pt x="358" y="214"/>
                </a:cubicBezTo>
                <a:cubicBezTo>
                  <a:pt x="360" y="203"/>
                  <a:pt x="360" y="203"/>
                  <a:pt x="360" y="203"/>
                </a:cubicBezTo>
                <a:cubicBezTo>
                  <a:pt x="360" y="199"/>
                  <a:pt x="360" y="199"/>
                  <a:pt x="360" y="199"/>
                </a:cubicBezTo>
                <a:cubicBezTo>
                  <a:pt x="355" y="194"/>
                  <a:pt x="355" y="194"/>
                  <a:pt x="355" y="194"/>
                </a:cubicBezTo>
                <a:cubicBezTo>
                  <a:pt x="355" y="194"/>
                  <a:pt x="349" y="198"/>
                  <a:pt x="349" y="198"/>
                </a:cubicBezTo>
                <a:cubicBezTo>
                  <a:pt x="348" y="198"/>
                  <a:pt x="346" y="196"/>
                  <a:pt x="346" y="196"/>
                </a:cubicBezTo>
                <a:cubicBezTo>
                  <a:pt x="344" y="192"/>
                  <a:pt x="344" y="192"/>
                  <a:pt x="344" y="192"/>
                </a:cubicBezTo>
                <a:cubicBezTo>
                  <a:pt x="341" y="192"/>
                  <a:pt x="341" y="192"/>
                  <a:pt x="341" y="192"/>
                </a:cubicBezTo>
                <a:cubicBezTo>
                  <a:pt x="344" y="190"/>
                  <a:pt x="344" y="190"/>
                  <a:pt x="344" y="190"/>
                </a:cubicBezTo>
                <a:cubicBezTo>
                  <a:pt x="349" y="185"/>
                  <a:pt x="349" y="185"/>
                  <a:pt x="349" y="185"/>
                </a:cubicBezTo>
                <a:cubicBezTo>
                  <a:pt x="353" y="180"/>
                  <a:pt x="353" y="180"/>
                  <a:pt x="353" y="180"/>
                </a:cubicBezTo>
                <a:cubicBezTo>
                  <a:pt x="354" y="178"/>
                  <a:pt x="354" y="178"/>
                  <a:pt x="354" y="178"/>
                </a:cubicBezTo>
                <a:cubicBezTo>
                  <a:pt x="367" y="165"/>
                  <a:pt x="367" y="165"/>
                  <a:pt x="367" y="165"/>
                </a:cubicBezTo>
                <a:cubicBezTo>
                  <a:pt x="371" y="164"/>
                  <a:pt x="371" y="164"/>
                  <a:pt x="371" y="164"/>
                </a:cubicBezTo>
                <a:cubicBezTo>
                  <a:pt x="381" y="164"/>
                  <a:pt x="381" y="164"/>
                  <a:pt x="381" y="164"/>
                </a:cubicBezTo>
                <a:cubicBezTo>
                  <a:pt x="386" y="163"/>
                  <a:pt x="386" y="163"/>
                  <a:pt x="386" y="163"/>
                </a:cubicBezTo>
                <a:cubicBezTo>
                  <a:pt x="392" y="165"/>
                  <a:pt x="392" y="165"/>
                  <a:pt x="392" y="165"/>
                </a:cubicBezTo>
                <a:cubicBezTo>
                  <a:pt x="392" y="168"/>
                  <a:pt x="392" y="168"/>
                  <a:pt x="392" y="168"/>
                </a:cubicBezTo>
                <a:cubicBezTo>
                  <a:pt x="392" y="168"/>
                  <a:pt x="400" y="166"/>
                  <a:pt x="401" y="166"/>
                </a:cubicBezTo>
                <a:cubicBezTo>
                  <a:pt x="401" y="167"/>
                  <a:pt x="403" y="166"/>
                  <a:pt x="403" y="166"/>
                </a:cubicBezTo>
                <a:cubicBezTo>
                  <a:pt x="402" y="164"/>
                  <a:pt x="402" y="164"/>
                  <a:pt x="402" y="164"/>
                </a:cubicBezTo>
                <a:cubicBezTo>
                  <a:pt x="403" y="159"/>
                  <a:pt x="403" y="159"/>
                  <a:pt x="403" y="159"/>
                </a:cubicBezTo>
                <a:cubicBezTo>
                  <a:pt x="406" y="153"/>
                  <a:pt x="406" y="153"/>
                  <a:pt x="406" y="153"/>
                </a:cubicBezTo>
                <a:cubicBezTo>
                  <a:pt x="411" y="149"/>
                  <a:pt x="411" y="149"/>
                  <a:pt x="411" y="149"/>
                </a:cubicBezTo>
                <a:cubicBezTo>
                  <a:pt x="419" y="150"/>
                  <a:pt x="419" y="150"/>
                  <a:pt x="419" y="150"/>
                </a:cubicBezTo>
                <a:cubicBezTo>
                  <a:pt x="421" y="155"/>
                  <a:pt x="421" y="155"/>
                  <a:pt x="421" y="155"/>
                </a:cubicBezTo>
                <a:cubicBezTo>
                  <a:pt x="426" y="151"/>
                  <a:pt x="426" y="151"/>
                  <a:pt x="426" y="151"/>
                </a:cubicBezTo>
                <a:cubicBezTo>
                  <a:pt x="433" y="144"/>
                  <a:pt x="433" y="144"/>
                  <a:pt x="433" y="144"/>
                </a:cubicBezTo>
                <a:cubicBezTo>
                  <a:pt x="433" y="152"/>
                  <a:pt x="433" y="152"/>
                  <a:pt x="433" y="152"/>
                </a:cubicBezTo>
                <a:cubicBezTo>
                  <a:pt x="427" y="158"/>
                  <a:pt x="427" y="158"/>
                  <a:pt x="427" y="158"/>
                </a:cubicBezTo>
                <a:cubicBezTo>
                  <a:pt x="423" y="160"/>
                  <a:pt x="423" y="160"/>
                  <a:pt x="423" y="160"/>
                </a:cubicBezTo>
                <a:cubicBezTo>
                  <a:pt x="419" y="166"/>
                  <a:pt x="419" y="166"/>
                  <a:pt x="419" y="166"/>
                </a:cubicBezTo>
                <a:cubicBezTo>
                  <a:pt x="416" y="171"/>
                  <a:pt x="416" y="171"/>
                  <a:pt x="416" y="171"/>
                </a:cubicBezTo>
                <a:cubicBezTo>
                  <a:pt x="416" y="171"/>
                  <a:pt x="411" y="173"/>
                  <a:pt x="411" y="174"/>
                </a:cubicBezTo>
                <a:cubicBezTo>
                  <a:pt x="410" y="174"/>
                  <a:pt x="409" y="175"/>
                  <a:pt x="409" y="175"/>
                </a:cubicBezTo>
                <a:cubicBezTo>
                  <a:pt x="405" y="186"/>
                  <a:pt x="405" y="186"/>
                  <a:pt x="405" y="186"/>
                </a:cubicBezTo>
                <a:cubicBezTo>
                  <a:pt x="410" y="210"/>
                  <a:pt x="410" y="210"/>
                  <a:pt x="410" y="210"/>
                </a:cubicBezTo>
                <a:cubicBezTo>
                  <a:pt x="416" y="202"/>
                  <a:pt x="416" y="202"/>
                  <a:pt x="416" y="202"/>
                </a:cubicBezTo>
                <a:cubicBezTo>
                  <a:pt x="418" y="201"/>
                  <a:pt x="418" y="201"/>
                  <a:pt x="418" y="201"/>
                </a:cubicBezTo>
                <a:cubicBezTo>
                  <a:pt x="420" y="196"/>
                  <a:pt x="420" y="196"/>
                  <a:pt x="420" y="196"/>
                </a:cubicBezTo>
                <a:cubicBezTo>
                  <a:pt x="422" y="193"/>
                  <a:pt x="422" y="193"/>
                  <a:pt x="422" y="193"/>
                </a:cubicBezTo>
                <a:cubicBezTo>
                  <a:pt x="426" y="191"/>
                  <a:pt x="426" y="191"/>
                  <a:pt x="426" y="191"/>
                </a:cubicBezTo>
                <a:cubicBezTo>
                  <a:pt x="426" y="186"/>
                  <a:pt x="426" y="186"/>
                  <a:pt x="426" y="186"/>
                </a:cubicBezTo>
                <a:cubicBezTo>
                  <a:pt x="427" y="184"/>
                  <a:pt x="427" y="184"/>
                  <a:pt x="427" y="184"/>
                </a:cubicBezTo>
                <a:cubicBezTo>
                  <a:pt x="429" y="177"/>
                  <a:pt x="429" y="177"/>
                  <a:pt x="429" y="177"/>
                </a:cubicBezTo>
                <a:cubicBezTo>
                  <a:pt x="429" y="175"/>
                  <a:pt x="429" y="175"/>
                  <a:pt x="429" y="175"/>
                </a:cubicBezTo>
                <a:cubicBezTo>
                  <a:pt x="426" y="174"/>
                  <a:pt x="426" y="174"/>
                  <a:pt x="426" y="174"/>
                </a:cubicBezTo>
                <a:cubicBezTo>
                  <a:pt x="430" y="165"/>
                  <a:pt x="430" y="165"/>
                  <a:pt x="430" y="165"/>
                </a:cubicBezTo>
                <a:cubicBezTo>
                  <a:pt x="432" y="162"/>
                  <a:pt x="432" y="162"/>
                  <a:pt x="432" y="162"/>
                </a:cubicBezTo>
                <a:cubicBezTo>
                  <a:pt x="435" y="161"/>
                  <a:pt x="435" y="161"/>
                  <a:pt x="435" y="161"/>
                </a:cubicBezTo>
                <a:cubicBezTo>
                  <a:pt x="438" y="160"/>
                  <a:pt x="438" y="160"/>
                  <a:pt x="438" y="160"/>
                </a:cubicBezTo>
                <a:cubicBezTo>
                  <a:pt x="439" y="162"/>
                  <a:pt x="439" y="162"/>
                  <a:pt x="439" y="162"/>
                </a:cubicBezTo>
                <a:cubicBezTo>
                  <a:pt x="446" y="157"/>
                  <a:pt x="446" y="157"/>
                  <a:pt x="446" y="157"/>
                </a:cubicBezTo>
                <a:cubicBezTo>
                  <a:pt x="446" y="157"/>
                  <a:pt x="452" y="162"/>
                  <a:pt x="452" y="162"/>
                </a:cubicBezTo>
                <a:cubicBezTo>
                  <a:pt x="453" y="162"/>
                  <a:pt x="454" y="157"/>
                  <a:pt x="454" y="157"/>
                </a:cubicBezTo>
                <a:cubicBezTo>
                  <a:pt x="457" y="156"/>
                  <a:pt x="457" y="156"/>
                  <a:pt x="457" y="156"/>
                </a:cubicBezTo>
                <a:cubicBezTo>
                  <a:pt x="457" y="156"/>
                  <a:pt x="463" y="150"/>
                  <a:pt x="464" y="149"/>
                </a:cubicBezTo>
                <a:cubicBezTo>
                  <a:pt x="464" y="149"/>
                  <a:pt x="472" y="145"/>
                  <a:pt x="472" y="145"/>
                </a:cubicBezTo>
                <a:cubicBezTo>
                  <a:pt x="473" y="145"/>
                  <a:pt x="476" y="145"/>
                  <a:pt x="476" y="145"/>
                </a:cubicBezTo>
                <a:cubicBezTo>
                  <a:pt x="480" y="146"/>
                  <a:pt x="480" y="146"/>
                  <a:pt x="480" y="146"/>
                </a:cubicBezTo>
                <a:cubicBezTo>
                  <a:pt x="480" y="144"/>
                  <a:pt x="480" y="144"/>
                  <a:pt x="480" y="144"/>
                </a:cubicBezTo>
                <a:cubicBezTo>
                  <a:pt x="479" y="140"/>
                  <a:pt x="479" y="140"/>
                  <a:pt x="479" y="140"/>
                </a:cubicBezTo>
                <a:cubicBezTo>
                  <a:pt x="478" y="135"/>
                  <a:pt x="478" y="135"/>
                  <a:pt x="478" y="135"/>
                </a:cubicBezTo>
                <a:cubicBezTo>
                  <a:pt x="474" y="131"/>
                  <a:pt x="474" y="131"/>
                  <a:pt x="474" y="131"/>
                </a:cubicBezTo>
                <a:cubicBezTo>
                  <a:pt x="477" y="129"/>
                  <a:pt x="477" y="129"/>
                  <a:pt x="477" y="129"/>
                </a:cubicBezTo>
                <a:lnTo>
                  <a:pt x="482" y="127"/>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99" name="Freeform 1377"/>
          <p:cNvSpPr>
            <a:spLocks/>
          </p:cNvSpPr>
          <p:nvPr/>
        </p:nvSpPr>
        <p:spPr bwMode="auto">
          <a:xfrm>
            <a:off x="5622350" y="3212284"/>
            <a:ext cx="66505" cy="7390"/>
          </a:xfrm>
          <a:custGeom>
            <a:avLst/>
            <a:gdLst>
              <a:gd name="T0" fmla="*/ 6 w 54"/>
              <a:gd name="T1" fmla="*/ 6 h 6"/>
              <a:gd name="T2" fmla="*/ 30 w 54"/>
              <a:gd name="T3" fmla="*/ 6 h 6"/>
              <a:gd name="T4" fmla="*/ 54 w 54"/>
              <a:gd name="T5" fmla="*/ 0 h 6"/>
              <a:gd name="T6" fmla="*/ 0 w 54"/>
              <a:gd name="T7" fmla="*/ 6 h 6"/>
              <a:gd name="T8" fmla="*/ 6 w 54"/>
              <a:gd name="T9" fmla="*/ 6 h 6"/>
              <a:gd name="T10" fmla="*/ 0 60000 65536"/>
              <a:gd name="T11" fmla="*/ 0 60000 65536"/>
              <a:gd name="T12" fmla="*/ 0 60000 65536"/>
              <a:gd name="T13" fmla="*/ 0 60000 65536"/>
              <a:gd name="T14" fmla="*/ 0 60000 65536"/>
              <a:gd name="T15" fmla="*/ 0 w 54"/>
              <a:gd name="T16" fmla="*/ 0 h 6"/>
              <a:gd name="T17" fmla="*/ 54 w 54"/>
              <a:gd name="T18" fmla="*/ 6 h 6"/>
            </a:gdLst>
            <a:ahLst/>
            <a:cxnLst>
              <a:cxn ang="T10">
                <a:pos x="T0" y="T1"/>
              </a:cxn>
              <a:cxn ang="T11">
                <a:pos x="T2" y="T3"/>
              </a:cxn>
              <a:cxn ang="T12">
                <a:pos x="T4" y="T5"/>
              </a:cxn>
              <a:cxn ang="T13">
                <a:pos x="T6" y="T7"/>
              </a:cxn>
              <a:cxn ang="T14">
                <a:pos x="T8" y="T9"/>
              </a:cxn>
            </a:cxnLst>
            <a:rect l="T15" t="T16" r="T17" b="T18"/>
            <a:pathLst>
              <a:path w="54" h="6">
                <a:moveTo>
                  <a:pt x="6" y="6"/>
                </a:moveTo>
                <a:lnTo>
                  <a:pt x="30" y="6"/>
                </a:lnTo>
                <a:lnTo>
                  <a:pt x="54" y="0"/>
                </a:lnTo>
                <a:lnTo>
                  <a:pt x="0" y="6"/>
                </a:lnTo>
                <a:lnTo>
                  <a:pt x="6" y="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0" name="Freeform 1378"/>
          <p:cNvSpPr>
            <a:spLocks/>
          </p:cNvSpPr>
          <p:nvPr/>
        </p:nvSpPr>
        <p:spPr bwMode="auto">
          <a:xfrm>
            <a:off x="5520377" y="2600447"/>
            <a:ext cx="941402" cy="660608"/>
          </a:xfrm>
          <a:custGeom>
            <a:avLst/>
            <a:gdLst>
              <a:gd name="T0" fmla="*/ 87 w 129"/>
              <a:gd name="T1" fmla="*/ 77 h 91"/>
              <a:gd name="T2" fmla="*/ 96 w 129"/>
              <a:gd name="T3" fmla="*/ 71 h 91"/>
              <a:gd name="T4" fmla="*/ 105 w 129"/>
              <a:gd name="T5" fmla="*/ 63 h 91"/>
              <a:gd name="T6" fmla="*/ 114 w 129"/>
              <a:gd name="T7" fmla="*/ 50 h 91"/>
              <a:gd name="T8" fmla="*/ 124 w 129"/>
              <a:gd name="T9" fmla="*/ 41 h 91"/>
              <a:gd name="T10" fmla="*/ 129 w 129"/>
              <a:gd name="T11" fmla="*/ 34 h 91"/>
              <a:gd name="T12" fmla="*/ 122 w 129"/>
              <a:gd name="T13" fmla="*/ 27 h 91"/>
              <a:gd name="T14" fmla="*/ 104 w 129"/>
              <a:gd name="T15" fmla="*/ 23 h 91"/>
              <a:gd name="T16" fmla="*/ 96 w 129"/>
              <a:gd name="T17" fmla="*/ 6 h 91"/>
              <a:gd name="T18" fmla="*/ 82 w 129"/>
              <a:gd name="T19" fmla="*/ 9 h 91"/>
              <a:gd name="T20" fmla="*/ 62 w 129"/>
              <a:gd name="T21" fmla="*/ 3 h 91"/>
              <a:gd name="T22" fmla="*/ 45 w 129"/>
              <a:gd name="T23" fmla="*/ 16 h 91"/>
              <a:gd name="T24" fmla="*/ 40 w 129"/>
              <a:gd name="T25" fmla="*/ 24 h 91"/>
              <a:gd name="T26" fmla="*/ 27 w 129"/>
              <a:gd name="T27" fmla="*/ 24 h 91"/>
              <a:gd name="T28" fmla="*/ 13 w 129"/>
              <a:gd name="T29" fmla="*/ 21 h 91"/>
              <a:gd name="T30" fmla="*/ 0 w 129"/>
              <a:gd name="T31" fmla="*/ 33 h 91"/>
              <a:gd name="T32" fmla="*/ 6 w 129"/>
              <a:gd name="T33" fmla="*/ 42 h 91"/>
              <a:gd name="T34" fmla="*/ 19 w 129"/>
              <a:gd name="T35" fmla="*/ 41 h 91"/>
              <a:gd name="T36" fmla="*/ 20 w 129"/>
              <a:gd name="T37" fmla="*/ 50 h 91"/>
              <a:gd name="T38" fmla="*/ 13 w 129"/>
              <a:gd name="T39" fmla="*/ 52 h 91"/>
              <a:gd name="T40" fmla="*/ 20 w 129"/>
              <a:gd name="T41" fmla="*/ 63 h 91"/>
              <a:gd name="T42" fmla="*/ 24 w 129"/>
              <a:gd name="T43" fmla="*/ 76 h 91"/>
              <a:gd name="T44" fmla="*/ 24 w 129"/>
              <a:gd name="T45" fmla="*/ 82 h 91"/>
              <a:gd name="T46" fmla="*/ 33 w 129"/>
              <a:gd name="T47" fmla="*/ 79 h 91"/>
              <a:gd name="T48" fmla="*/ 42 w 129"/>
              <a:gd name="T49" fmla="*/ 85 h 91"/>
              <a:gd name="T50" fmla="*/ 46 w 129"/>
              <a:gd name="T51" fmla="*/ 89 h 91"/>
              <a:gd name="T52" fmla="*/ 51 w 129"/>
              <a:gd name="T53" fmla="*/ 91 h 91"/>
              <a:gd name="T54" fmla="*/ 58 w 129"/>
              <a:gd name="T55" fmla="*/ 87 h 91"/>
              <a:gd name="T56" fmla="*/ 63 w 129"/>
              <a:gd name="T57" fmla="*/ 83 h 91"/>
              <a:gd name="T58" fmla="*/ 68 w 129"/>
              <a:gd name="T59" fmla="*/ 85 h 91"/>
              <a:gd name="T60" fmla="*/ 74 w 129"/>
              <a:gd name="T61" fmla="*/ 82 h 91"/>
              <a:gd name="T62" fmla="*/ 78 w 129"/>
              <a:gd name="T63" fmla="*/ 80 h 91"/>
              <a:gd name="T64" fmla="*/ 82 w 129"/>
              <a:gd name="T65" fmla="*/ 83 h 91"/>
              <a:gd name="T66" fmla="*/ 88 w 129"/>
              <a:gd name="T67" fmla="*/ 82 h 91"/>
              <a:gd name="T68" fmla="*/ 90 w 129"/>
              <a:gd name="T69" fmla="*/ 82 h 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9"/>
              <a:gd name="T106" fmla="*/ 0 h 91"/>
              <a:gd name="T107" fmla="*/ 129 w 129"/>
              <a:gd name="T108" fmla="*/ 91 h 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9" h="91">
                <a:moveTo>
                  <a:pt x="89" y="79"/>
                </a:moveTo>
                <a:cubicBezTo>
                  <a:pt x="87" y="77"/>
                  <a:pt x="87" y="77"/>
                  <a:pt x="87" y="77"/>
                </a:cubicBezTo>
                <a:cubicBezTo>
                  <a:pt x="88" y="73"/>
                  <a:pt x="88" y="73"/>
                  <a:pt x="88" y="73"/>
                </a:cubicBezTo>
                <a:cubicBezTo>
                  <a:pt x="96" y="71"/>
                  <a:pt x="96" y="71"/>
                  <a:pt x="96" y="71"/>
                </a:cubicBezTo>
                <a:cubicBezTo>
                  <a:pt x="101" y="67"/>
                  <a:pt x="101" y="67"/>
                  <a:pt x="101" y="67"/>
                </a:cubicBezTo>
                <a:cubicBezTo>
                  <a:pt x="105" y="63"/>
                  <a:pt x="105" y="63"/>
                  <a:pt x="105" y="63"/>
                </a:cubicBezTo>
                <a:cubicBezTo>
                  <a:pt x="107" y="51"/>
                  <a:pt x="107" y="51"/>
                  <a:pt x="107" y="51"/>
                </a:cubicBezTo>
                <a:cubicBezTo>
                  <a:pt x="114" y="50"/>
                  <a:pt x="114" y="50"/>
                  <a:pt x="114" y="50"/>
                </a:cubicBezTo>
                <a:cubicBezTo>
                  <a:pt x="116" y="40"/>
                  <a:pt x="116" y="40"/>
                  <a:pt x="116" y="40"/>
                </a:cubicBezTo>
                <a:cubicBezTo>
                  <a:pt x="124" y="41"/>
                  <a:pt x="124" y="41"/>
                  <a:pt x="124" y="41"/>
                </a:cubicBezTo>
                <a:cubicBezTo>
                  <a:pt x="126" y="35"/>
                  <a:pt x="126" y="35"/>
                  <a:pt x="126" y="35"/>
                </a:cubicBezTo>
                <a:cubicBezTo>
                  <a:pt x="129" y="34"/>
                  <a:pt x="129" y="34"/>
                  <a:pt x="129" y="34"/>
                </a:cubicBezTo>
                <a:cubicBezTo>
                  <a:pt x="129" y="29"/>
                  <a:pt x="129" y="29"/>
                  <a:pt x="129" y="29"/>
                </a:cubicBezTo>
                <a:cubicBezTo>
                  <a:pt x="122" y="27"/>
                  <a:pt x="122" y="27"/>
                  <a:pt x="122" y="27"/>
                </a:cubicBezTo>
                <a:cubicBezTo>
                  <a:pt x="114" y="23"/>
                  <a:pt x="114" y="23"/>
                  <a:pt x="114" y="23"/>
                </a:cubicBezTo>
                <a:cubicBezTo>
                  <a:pt x="104" y="23"/>
                  <a:pt x="104" y="23"/>
                  <a:pt x="104" y="23"/>
                </a:cubicBezTo>
                <a:cubicBezTo>
                  <a:pt x="100" y="14"/>
                  <a:pt x="100" y="14"/>
                  <a:pt x="100" y="14"/>
                </a:cubicBezTo>
                <a:cubicBezTo>
                  <a:pt x="96" y="6"/>
                  <a:pt x="96" y="6"/>
                  <a:pt x="96" y="6"/>
                </a:cubicBezTo>
                <a:cubicBezTo>
                  <a:pt x="91" y="6"/>
                  <a:pt x="91" y="6"/>
                  <a:pt x="91" y="6"/>
                </a:cubicBezTo>
                <a:cubicBezTo>
                  <a:pt x="82" y="9"/>
                  <a:pt x="82" y="9"/>
                  <a:pt x="82" y="9"/>
                </a:cubicBezTo>
                <a:cubicBezTo>
                  <a:pt x="74" y="0"/>
                  <a:pt x="74" y="0"/>
                  <a:pt x="74" y="0"/>
                </a:cubicBezTo>
                <a:cubicBezTo>
                  <a:pt x="62" y="3"/>
                  <a:pt x="62" y="3"/>
                  <a:pt x="62" y="3"/>
                </a:cubicBezTo>
                <a:cubicBezTo>
                  <a:pt x="49" y="7"/>
                  <a:pt x="49" y="7"/>
                  <a:pt x="49" y="7"/>
                </a:cubicBezTo>
                <a:cubicBezTo>
                  <a:pt x="45" y="16"/>
                  <a:pt x="45" y="16"/>
                  <a:pt x="45" y="16"/>
                </a:cubicBezTo>
                <a:cubicBezTo>
                  <a:pt x="47" y="23"/>
                  <a:pt x="47" y="23"/>
                  <a:pt x="47" y="23"/>
                </a:cubicBezTo>
                <a:cubicBezTo>
                  <a:pt x="40" y="24"/>
                  <a:pt x="40" y="24"/>
                  <a:pt x="40" y="24"/>
                </a:cubicBezTo>
                <a:cubicBezTo>
                  <a:pt x="33" y="23"/>
                  <a:pt x="33" y="23"/>
                  <a:pt x="33" y="23"/>
                </a:cubicBezTo>
                <a:cubicBezTo>
                  <a:pt x="27" y="24"/>
                  <a:pt x="27" y="24"/>
                  <a:pt x="27" y="24"/>
                </a:cubicBezTo>
                <a:cubicBezTo>
                  <a:pt x="22" y="20"/>
                  <a:pt x="22" y="20"/>
                  <a:pt x="22" y="20"/>
                </a:cubicBezTo>
                <a:cubicBezTo>
                  <a:pt x="13" y="21"/>
                  <a:pt x="13" y="21"/>
                  <a:pt x="13" y="21"/>
                </a:cubicBezTo>
                <a:cubicBezTo>
                  <a:pt x="3" y="26"/>
                  <a:pt x="3" y="26"/>
                  <a:pt x="3" y="26"/>
                </a:cubicBezTo>
                <a:cubicBezTo>
                  <a:pt x="0" y="33"/>
                  <a:pt x="0" y="33"/>
                  <a:pt x="0" y="33"/>
                </a:cubicBezTo>
                <a:cubicBezTo>
                  <a:pt x="4" y="37"/>
                  <a:pt x="4" y="37"/>
                  <a:pt x="4" y="37"/>
                </a:cubicBezTo>
                <a:cubicBezTo>
                  <a:pt x="6" y="42"/>
                  <a:pt x="6" y="42"/>
                  <a:pt x="6" y="42"/>
                </a:cubicBezTo>
                <a:cubicBezTo>
                  <a:pt x="13" y="41"/>
                  <a:pt x="13" y="41"/>
                  <a:pt x="13" y="41"/>
                </a:cubicBezTo>
                <a:cubicBezTo>
                  <a:pt x="19" y="41"/>
                  <a:pt x="19" y="41"/>
                  <a:pt x="19" y="41"/>
                </a:cubicBezTo>
                <a:cubicBezTo>
                  <a:pt x="26" y="49"/>
                  <a:pt x="26" y="49"/>
                  <a:pt x="26" y="49"/>
                </a:cubicBezTo>
                <a:cubicBezTo>
                  <a:pt x="20" y="50"/>
                  <a:pt x="20" y="50"/>
                  <a:pt x="20" y="50"/>
                </a:cubicBezTo>
                <a:cubicBezTo>
                  <a:pt x="16" y="50"/>
                  <a:pt x="16" y="50"/>
                  <a:pt x="16" y="50"/>
                </a:cubicBezTo>
                <a:cubicBezTo>
                  <a:pt x="13" y="52"/>
                  <a:pt x="13" y="52"/>
                  <a:pt x="13" y="52"/>
                </a:cubicBezTo>
                <a:cubicBezTo>
                  <a:pt x="16" y="59"/>
                  <a:pt x="16" y="59"/>
                  <a:pt x="16" y="59"/>
                </a:cubicBezTo>
                <a:cubicBezTo>
                  <a:pt x="16" y="59"/>
                  <a:pt x="20" y="62"/>
                  <a:pt x="20" y="63"/>
                </a:cubicBezTo>
                <a:cubicBezTo>
                  <a:pt x="20" y="64"/>
                  <a:pt x="20" y="72"/>
                  <a:pt x="20" y="72"/>
                </a:cubicBezTo>
                <a:cubicBezTo>
                  <a:pt x="24" y="76"/>
                  <a:pt x="24" y="76"/>
                  <a:pt x="24" y="76"/>
                </a:cubicBezTo>
                <a:cubicBezTo>
                  <a:pt x="23" y="84"/>
                  <a:pt x="23" y="84"/>
                  <a:pt x="23" y="84"/>
                </a:cubicBezTo>
                <a:cubicBezTo>
                  <a:pt x="24" y="82"/>
                  <a:pt x="24" y="82"/>
                  <a:pt x="24" y="82"/>
                </a:cubicBezTo>
                <a:cubicBezTo>
                  <a:pt x="29" y="80"/>
                  <a:pt x="29" y="80"/>
                  <a:pt x="29" y="80"/>
                </a:cubicBezTo>
                <a:cubicBezTo>
                  <a:pt x="33" y="79"/>
                  <a:pt x="33" y="79"/>
                  <a:pt x="33" y="79"/>
                </a:cubicBezTo>
                <a:cubicBezTo>
                  <a:pt x="38" y="82"/>
                  <a:pt x="38" y="82"/>
                  <a:pt x="38" y="82"/>
                </a:cubicBezTo>
                <a:cubicBezTo>
                  <a:pt x="42" y="85"/>
                  <a:pt x="42" y="85"/>
                  <a:pt x="42" y="85"/>
                </a:cubicBezTo>
                <a:cubicBezTo>
                  <a:pt x="46" y="86"/>
                  <a:pt x="46" y="86"/>
                  <a:pt x="46" y="86"/>
                </a:cubicBezTo>
                <a:cubicBezTo>
                  <a:pt x="46" y="89"/>
                  <a:pt x="46" y="89"/>
                  <a:pt x="46" y="89"/>
                </a:cubicBezTo>
                <a:cubicBezTo>
                  <a:pt x="48" y="90"/>
                  <a:pt x="48" y="90"/>
                  <a:pt x="48" y="90"/>
                </a:cubicBezTo>
                <a:cubicBezTo>
                  <a:pt x="51" y="91"/>
                  <a:pt x="51" y="91"/>
                  <a:pt x="51" y="91"/>
                </a:cubicBezTo>
                <a:cubicBezTo>
                  <a:pt x="53" y="89"/>
                  <a:pt x="53" y="89"/>
                  <a:pt x="53" y="89"/>
                </a:cubicBezTo>
                <a:cubicBezTo>
                  <a:pt x="58" y="87"/>
                  <a:pt x="58" y="87"/>
                  <a:pt x="58" y="87"/>
                </a:cubicBezTo>
                <a:cubicBezTo>
                  <a:pt x="59" y="82"/>
                  <a:pt x="59" y="82"/>
                  <a:pt x="59" y="82"/>
                </a:cubicBezTo>
                <a:cubicBezTo>
                  <a:pt x="63" y="83"/>
                  <a:pt x="63" y="83"/>
                  <a:pt x="63" y="83"/>
                </a:cubicBezTo>
                <a:cubicBezTo>
                  <a:pt x="66" y="83"/>
                  <a:pt x="66" y="83"/>
                  <a:pt x="66" y="83"/>
                </a:cubicBezTo>
                <a:cubicBezTo>
                  <a:pt x="68" y="85"/>
                  <a:pt x="68" y="85"/>
                  <a:pt x="68" y="85"/>
                </a:cubicBezTo>
                <a:cubicBezTo>
                  <a:pt x="72" y="84"/>
                  <a:pt x="72" y="84"/>
                  <a:pt x="72" y="84"/>
                </a:cubicBezTo>
                <a:cubicBezTo>
                  <a:pt x="74" y="82"/>
                  <a:pt x="74" y="82"/>
                  <a:pt x="74" y="82"/>
                </a:cubicBezTo>
                <a:cubicBezTo>
                  <a:pt x="77" y="79"/>
                  <a:pt x="77" y="79"/>
                  <a:pt x="77" y="79"/>
                </a:cubicBezTo>
                <a:cubicBezTo>
                  <a:pt x="78" y="80"/>
                  <a:pt x="78" y="80"/>
                  <a:pt x="78" y="80"/>
                </a:cubicBezTo>
                <a:cubicBezTo>
                  <a:pt x="79" y="83"/>
                  <a:pt x="79" y="83"/>
                  <a:pt x="79" y="83"/>
                </a:cubicBezTo>
                <a:cubicBezTo>
                  <a:pt x="82" y="83"/>
                  <a:pt x="82" y="83"/>
                  <a:pt x="82" y="83"/>
                </a:cubicBezTo>
                <a:cubicBezTo>
                  <a:pt x="86" y="82"/>
                  <a:pt x="86" y="82"/>
                  <a:pt x="86" y="82"/>
                </a:cubicBezTo>
                <a:cubicBezTo>
                  <a:pt x="88" y="82"/>
                  <a:pt x="88" y="82"/>
                  <a:pt x="88" y="82"/>
                </a:cubicBezTo>
                <a:cubicBezTo>
                  <a:pt x="88" y="83"/>
                  <a:pt x="88" y="83"/>
                  <a:pt x="88" y="83"/>
                </a:cubicBezTo>
                <a:cubicBezTo>
                  <a:pt x="90" y="82"/>
                  <a:pt x="90" y="82"/>
                  <a:pt x="90" y="82"/>
                </a:cubicBezTo>
                <a:lnTo>
                  <a:pt x="89" y="79"/>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1" name="Freeform 1379"/>
          <p:cNvSpPr>
            <a:spLocks/>
          </p:cNvSpPr>
          <p:nvPr/>
        </p:nvSpPr>
        <p:spPr bwMode="auto">
          <a:xfrm>
            <a:off x="5578014" y="3190117"/>
            <a:ext cx="20690" cy="13300"/>
          </a:xfrm>
          <a:custGeom>
            <a:avLst/>
            <a:gdLst>
              <a:gd name="T0" fmla="*/ 0 w 18"/>
              <a:gd name="T1" fmla="*/ 0 h 12"/>
              <a:gd name="T2" fmla="*/ 0 w 18"/>
              <a:gd name="T3" fmla="*/ 12 h 12"/>
              <a:gd name="T4" fmla="*/ 18 w 18"/>
              <a:gd name="T5" fmla="*/ 12 h 12"/>
              <a:gd name="T6" fmla="*/ 12 w 18"/>
              <a:gd name="T7" fmla="*/ 12 h 12"/>
              <a:gd name="T8" fmla="*/ 0 w 18"/>
              <a:gd name="T9" fmla="*/ 0 h 12"/>
              <a:gd name="T10" fmla="*/ 0 60000 65536"/>
              <a:gd name="T11" fmla="*/ 0 60000 65536"/>
              <a:gd name="T12" fmla="*/ 0 60000 65536"/>
              <a:gd name="T13" fmla="*/ 0 60000 65536"/>
              <a:gd name="T14" fmla="*/ 0 60000 65536"/>
              <a:gd name="T15" fmla="*/ 0 w 18"/>
              <a:gd name="T16" fmla="*/ 0 h 12"/>
              <a:gd name="T17" fmla="*/ 18 w 18"/>
              <a:gd name="T18" fmla="*/ 12 h 12"/>
            </a:gdLst>
            <a:ahLst/>
            <a:cxnLst>
              <a:cxn ang="T10">
                <a:pos x="T0" y="T1"/>
              </a:cxn>
              <a:cxn ang="T11">
                <a:pos x="T2" y="T3"/>
              </a:cxn>
              <a:cxn ang="T12">
                <a:pos x="T4" y="T5"/>
              </a:cxn>
              <a:cxn ang="T13">
                <a:pos x="T6" y="T7"/>
              </a:cxn>
              <a:cxn ang="T14">
                <a:pos x="T8" y="T9"/>
              </a:cxn>
            </a:cxnLst>
            <a:rect l="T15" t="T16" r="T17" b="T18"/>
            <a:pathLst>
              <a:path w="18" h="12">
                <a:moveTo>
                  <a:pt x="0" y="0"/>
                </a:moveTo>
                <a:lnTo>
                  <a:pt x="0" y="12"/>
                </a:lnTo>
                <a:lnTo>
                  <a:pt x="18" y="12"/>
                </a:lnTo>
                <a:lnTo>
                  <a:pt x="12" y="12"/>
                </a:lnTo>
                <a:lnTo>
                  <a:pt x="0" y="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2" name="Rectangle 1380"/>
          <p:cNvSpPr>
            <a:spLocks noChangeArrowheads="1"/>
          </p:cNvSpPr>
          <p:nvPr/>
        </p:nvSpPr>
        <p:spPr bwMode="auto">
          <a:xfrm>
            <a:off x="4816912" y="2847251"/>
            <a:ext cx="8867" cy="1477"/>
          </a:xfrm>
          <a:prstGeom prst="rect">
            <a:avLst/>
          </a:prstGeom>
          <a:solidFill>
            <a:schemeClr val="bg1">
              <a:lumMod val="50000"/>
            </a:schemeClr>
          </a:solidFill>
          <a:ln w="9525">
            <a:solidFill>
              <a:sysClr val="window" lastClr="FFFFFF"/>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03" name="Freeform 1381"/>
          <p:cNvSpPr>
            <a:spLocks/>
          </p:cNvSpPr>
          <p:nvPr/>
        </p:nvSpPr>
        <p:spPr bwMode="auto">
          <a:xfrm>
            <a:off x="4657302" y="2839862"/>
            <a:ext cx="174388" cy="79805"/>
          </a:xfrm>
          <a:custGeom>
            <a:avLst/>
            <a:gdLst>
              <a:gd name="T0" fmla="*/ 23 w 24"/>
              <a:gd name="T1" fmla="*/ 6 h 11"/>
              <a:gd name="T2" fmla="*/ 24 w 24"/>
              <a:gd name="T3" fmla="*/ 4 h 11"/>
              <a:gd name="T4" fmla="*/ 24 w 24"/>
              <a:gd name="T5" fmla="*/ 4 h 11"/>
              <a:gd name="T6" fmla="*/ 23 w 24"/>
              <a:gd name="T7" fmla="*/ 2 h 11"/>
              <a:gd name="T8" fmla="*/ 23 w 24"/>
              <a:gd name="T9" fmla="*/ 1 h 11"/>
              <a:gd name="T10" fmla="*/ 22 w 24"/>
              <a:gd name="T11" fmla="*/ 1 h 11"/>
              <a:gd name="T12" fmla="*/ 18 w 24"/>
              <a:gd name="T13" fmla="*/ 0 h 11"/>
              <a:gd name="T14" fmla="*/ 17 w 24"/>
              <a:gd name="T15" fmla="*/ 1 h 11"/>
              <a:gd name="T16" fmla="*/ 14 w 24"/>
              <a:gd name="T17" fmla="*/ 1 h 11"/>
              <a:gd name="T18" fmla="*/ 13 w 24"/>
              <a:gd name="T19" fmla="*/ 2 h 11"/>
              <a:gd name="T20" fmla="*/ 11 w 24"/>
              <a:gd name="T21" fmla="*/ 3 h 11"/>
              <a:gd name="T22" fmla="*/ 12 w 24"/>
              <a:gd name="T23" fmla="*/ 5 h 11"/>
              <a:gd name="T24" fmla="*/ 11 w 24"/>
              <a:gd name="T25" fmla="*/ 6 h 11"/>
              <a:gd name="T26" fmla="*/ 10 w 24"/>
              <a:gd name="T27" fmla="*/ 6 h 11"/>
              <a:gd name="T28" fmla="*/ 6 w 24"/>
              <a:gd name="T29" fmla="*/ 7 h 11"/>
              <a:gd name="T30" fmla="*/ 4 w 24"/>
              <a:gd name="T31" fmla="*/ 7 h 11"/>
              <a:gd name="T32" fmla="*/ 2 w 24"/>
              <a:gd name="T33" fmla="*/ 7 h 11"/>
              <a:gd name="T34" fmla="*/ 1 w 24"/>
              <a:gd name="T35" fmla="*/ 7 h 11"/>
              <a:gd name="T36" fmla="*/ 0 w 24"/>
              <a:gd name="T37" fmla="*/ 7 h 11"/>
              <a:gd name="T38" fmla="*/ 1 w 24"/>
              <a:gd name="T39" fmla="*/ 8 h 11"/>
              <a:gd name="T40" fmla="*/ 3 w 24"/>
              <a:gd name="T41" fmla="*/ 10 h 11"/>
              <a:gd name="T42" fmla="*/ 4 w 24"/>
              <a:gd name="T43" fmla="*/ 11 h 11"/>
              <a:gd name="T44" fmla="*/ 5 w 24"/>
              <a:gd name="T45" fmla="*/ 10 h 11"/>
              <a:gd name="T46" fmla="*/ 9 w 24"/>
              <a:gd name="T47" fmla="*/ 10 h 11"/>
              <a:gd name="T48" fmla="*/ 13 w 24"/>
              <a:gd name="T49" fmla="*/ 11 h 11"/>
              <a:gd name="T50" fmla="*/ 14 w 24"/>
              <a:gd name="T51" fmla="*/ 11 h 11"/>
              <a:gd name="T52" fmla="*/ 18 w 24"/>
              <a:gd name="T53" fmla="*/ 11 h 11"/>
              <a:gd name="T54" fmla="*/ 21 w 24"/>
              <a:gd name="T55" fmla="*/ 9 h 11"/>
              <a:gd name="T56" fmla="*/ 22 w 24"/>
              <a:gd name="T57" fmla="*/ 9 h 11"/>
              <a:gd name="T58" fmla="*/ 23 w 24"/>
              <a:gd name="T59" fmla="*/ 6 h 1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4"/>
              <a:gd name="T91" fmla="*/ 0 h 11"/>
              <a:gd name="T92" fmla="*/ 24 w 24"/>
              <a:gd name="T93" fmla="*/ 11 h 1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4" h="11">
                <a:moveTo>
                  <a:pt x="23" y="6"/>
                </a:moveTo>
                <a:cubicBezTo>
                  <a:pt x="24" y="4"/>
                  <a:pt x="24" y="4"/>
                  <a:pt x="24" y="4"/>
                </a:cubicBezTo>
                <a:cubicBezTo>
                  <a:pt x="24" y="4"/>
                  <a:pt x="24" y="4"/>
                  <a:pt x="24" y="4"/>
                </a:cubicBezTo>
                <a:cubicBezTo>
                  <a:pt x="23" y="2"/>
                  <a:pt x="23" y="2"/>
                  <a:pt x="23" y="2"/>
                </a:cubicBezTo>
                <a:cubicBezTo>
                  <a:pt x="23" y="1"/>
                  <a:pt x="23" y="1"/>
                  <a:pt x="23" y="1"/>
                </a:cubicBezTo>
                <a:cubicBezTo>
                  <a:pt x="22" y="1"/>
                  <a:pt x="22" y="1"/>
                  <a:pt x="22" y="1"/>
                </a:cubicBezTo>
                <a:cubicBezTo>
                  <a:pt x="18" y="0"/>
                  <a:pt x="18" y="0"/>
                  <a:pt x="18" y="0"/>
                </a:cubicBezTo>
                <a:cubicBezTo>
                  <a:pt x="17" y="1"/>
                  <a:pt x="17" y="1"/>
                  <a:pt x="17" y="1"/>
                </a:cubicBezTo>
                <a:cubicBezTo>
                  <a:pt x="14" y="1"/>
                  <a:pt x="14" y="1"/>
                  <a:pt x="14" y="1"/>
                </a:cubicBezTo>
                <a:cubicBezTo>
                  <a:pt x="13" y="2"/>
                  <a:pt x="13" y="2"/>
                  <a:pt x="13" y="2"/>
                </a:cubicBezTo>
                <a:cubicBezTo>
                  <a:pt x="11" y="3"/>
                  <a:pt x="11" y="3"/>
                  <a:pt x="11" y="3"/>
                </a:cubicBezTo>
                <a:cubicBezTo>
                  <a:pt x="12" y="5"/>
                  <a:pt x="12" y="5"/>
                  <a:pt x="12" y="5"/>
                </a:cubicBezTo>
                <a:cubicBezTo>
                  <a:pt x="12" y="5"/>
                  <a:pt x="12" y="6"/>
                  <a:pt x="11" y="6"/>
                </a:cubicBezTo>
                <a:cubicBezTo>
                  <a:pt x="11" y="6"/>
                  <a:pt x="10" y="6"/>
                  <a:pt x="10" y="6"/>
                </a:cubicBezTo>
                <a:cubicBezTo>
                  <a:pt x="6" y="7"/>
                  <a:pt x="6" y="7"/>
                  <a:pt x="6" y="7"/>
                </a:cubicBezTo>
                <a:cubicBezTo>
                  <a:pt x="4" y="7"/>
                  <a:pt x="4" y="7"/>
                  <a:pt x="4" y="7"/>
                </a:cubicBezTo>
                <a:cubicBezTo>
                  <a:pt x="4" y="7"/>
                  <a:pt x="2" y="8"/>
                  <a:pt x="2" y="7"/>
                </a:cubicBezTo>
                <a:cubicBezTo>
                  <a:pt x="2" y="7"/>
                  <a:pt x="1" y="7"/>
                  <a:pt x="1" y="7"/>
                </a:cubicBezTo>
                <a:cubicBezTo>
                  <a:pt x="0" y="7"/>
                  <a:pt x="0" y="7"/>
                  <a:pt x="0" y="7"/>
                </a:cubicBezTo>
                <a:cubicBezTo>
                  <a:pt x="1" y="8"/>
                  <a:pt x="1" y="8"/>
                  <a:pt x="1" y="8"/>
                </a:cubicBezTo>
                <a:cubicBezTo>
                  <a:pt x="3" y="10"/>
                  <a:pt x="3" y="10"/>
                  <a:pt x="3" y="10"/>
                </a:cubicBezTo>
                <a:cubicBezTo>
                  <a:pt x="4" y="11"/>
                  <a:pt x="4" y="11"/>
                  <a:pt x="4" y="11"/>
                </a:cubicBezTo>
                <a:cubicBezTo>
                  <a:pt x="5" y="10"/>
                  <a:pt x="5" y="10"/>
                  <a:pt x="5" y="10"/>
                </a:cubicBezTo>
                <a:cubicBezTo>
                  <a:pt x="9" y="10"/>
                  <a:pt x="9" y="10"/>
                  <a:pt x="9" y="10"/>
                </a:cubicBezTo>
                <a:cubicBezTo>
                  <a:pt x="13" y="11"/>
                  <a:pt x="13" y="11"/>
                  <a:pt x="13" y="11"/>
                </a:cubicBezTo>
                <a:cubicBezTo>
                  <a:pt x="14" y="11"/>
                  <a:pt x="14" y="11"/>
                  <a:pt x="14" y="11"/>
                </a:cubicBezTo>
                <a:cubicBezTo>
                  <a:pt x="18" y="11"/>
                  <a:pt x="18" y="11"/>
                  <a:pt x="18" y="11"/>
                </a:cubicBezTo>
                <a:cubicBezTo>
                  <a:pt x="21" y="9"/>
                  <a:pt x="21" y="9"/>
                  <a:pt x="21" y="9"/>
                </a:cubicBezTo>
                <a:cubicBezTo>
                  <a:pt x="22" y="9"/>
                  <a:pt x="22" y="9"/>
                  <a:pt x="22" y="9"/>
                </a:cubicBezTo>
                <a:lnTo>
                  <a:pt x="23" y="6"/>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04" name="Freeform 1382"/>
          <p:cNvSpPr>
            <a:spLocks/>
          </p:cNvSpPr>
          <p:nvPr/>
        </p:nvSpPr>
        <p:spPr bwMode="auto">
          <a:xfrm>
            <a:off x="4335127" y="2761535"/>
            <a:ext cx="292618" cy="295574"/>
          </a:xfrm>
          <a:custGeom>
            <a:avLst/>
            <a:gdLst>
              <a:gd name="T0" fmla="*/ 36 w 40"/>
              <a:gd name="T1" fmla="*/ 29 h 41"/>
              <a:gd name="T2" fmla="*/ 37 w 40"/>
              <a:gd name="T3" fmla="*/ 27 h 41"/>
              <a:gd name="T4" fmla="*/ 37 w 40"/>
              <a:gd name="T5" fmla="*/ 25 h 41"/>
              <a:gd name="T6" fmla="*/ 37 w 40"/>
              <a:gd name="T7" fmla="*/ 25 h 41"/>
              <a:gd name="T8" fmla="*/ 36 w 40"/>
              <a:gd name="T9" fmla="*/ 23 h 41"/>
              <a:gd name="T10" fmla="*/ 34 w 40"/>
              <a:gd name="T11" fmla="*/ 23 h 41"/>
              <a:gd name="T12" fmla="*/ 34 w 40"/>
              <a:gd name="T13" fmla="*/ 21 h 41"/>
              <a:gd name="T14" fmla="*/ 37 w 40"/>
              <a:gd name="T15" fmla="*/ 18 h 41"/>
              <a:gd name="T16" fmla="*/ 38 w 40"/>
              <a:gd name="T17" fmla="*/ 17 h 41"/>
              <a:gd name="T18" fmla="*/ 38 w 40"/>
              <a:gd name="T19" fmla="*/ 17 h 41"/>
              <a:gd name="T20" fmla="*/ 38 w 40"/>
              <a:gd name="T21" fmla="*/ 13 h 41"/>
              <a:gd name="T22" fmla="*/ 40 w 40"/>
              <a:gd name="T23" fmla="*/ 11 h 41"/>
              <a:gd name="T24" fmla="*/ 37 w 40"/>
              <a:gd name="T25" fmla="*/ 10 h 41"/>
              <a:gd name="T26" fmla="*/ 35 w 40"/>
              <a:gd name="T27" fmla="*/ 9 h 41"/>
              <a:gd name="T28" fmla="*/ 32 w 40"/>
              <a:gd name="T29" fmla="*/ 8 h 41"/>
              <a:gd name="T30" fmla="*/ 31 w 40"/>
              <a:gd name="T31" fmla="*/ 7 h 41"/>
              <a:gd name="T32" fmla="*/ 29 w 40"/>
              <a:gd name="T33" fmla="*/ 6 h 41"/>
              <a:gd name="T34" fmla="*/ 27 w 40"/>
              <a:gd name="T35" fmla="*/ 5 h 41"/>
              <a:gd name="T36" fmla="*/ 26 w 40"/>
              <a:gd name="T37" fmla="*/ 3 h 41"/>
              <a:gd name="T38" fmla="*/ 24 w 40"/>
              <a:gd name="T39" fmla="*/ 2 h 41"/>
              <a:gd name="T40" fmla="*/ 23 w 40"/>
              <a:gd name="T41" fmla="*/ 0 h 41"/>
              <a:gd name="T42" fmla="*/ 21 w 40"/>
              <a:gd name="T43" fmla="*/ 1 h 41"/>
              <a:gd name="T44" fmla="*/ 19 w 40"/>
              <a:gd name="T45" fmla="*/ 5 h 41"/>
              <a:gd name="T46" fmla="*/ 18 w 40"/>
              <a:gd name="T47" fmla="*/ 6 h 41"/>
              <a:gd name="T48" fmla="*/ 16 w 40"/>
              <a:gd name="T49" fmla="*/ 9 h 41"/>
              <a:gd name="T50" fmla="*/ 12 w 40"/>
              <a:gd name="T51" fmla="*/ 9 h 41"/>
              <a:gd name="T52" fmla="*/ 11 w 40"/>
              <a:gd name="T53" fmla="*/ 8 h 41"/>
              <a:gd name="T54" fmla="*/ 9 w 40"/>
              <a:gd name="T55" fmla="*/ 8 h 41"/>
              <a:gd name="T56" fmla="*/ 9 w 40"/>
              <a:gd name="T57" fmla="*/ 10 h 41"/>
              <a:gd name="T58" fmla="*/ 10 w 40"/>
              <a:gd name="T59" fmla="*/ 12 h 41"/>
              <a:gd name="T60" fmla="*/ 7 w 40"/>
              <a:gd name="T61" fmla="*/ 12 h 41"/>
              <a:gd name="T62" fmla="*/ 6 w 40"/>
              <a:gd name="T63" fmla="*/ 12 h 41"/>
              <a:gd name="T64" fmla="*/ 3 w 40"/>
              <a:gd name="T65" fmla="*/ 12 h 41"/>
              <a:gd name="T66" fmla="*/ 0 w 40"/>
              <a:gd name="T67" fmla="*/ 13 h 41"/>
              <a:gd name="T68" fmla="*/ 0 w 40"/>
              <a:gd name="T69" fmla="*/ 14 h 41"/>
              <a:gd name="T70" fmla="*/ 0 w 40"/>
              <a:gd name="T71" fmla="*/ 16 h 41"/>
              <a:gd name="T72" fmla="*/ 4 w 40"/>
              <a:gd name="T73" fmla="*/ 18 h 41"/>
              <a:gd name="T74" fmla="*/ 7 w 40"/>
              <a:gd name="T75" fmla="*/ 18 h 41"/>
              <a:gd name="T76" fmla="*/ 8 w 40"/>
              <a:gd name="T77" fmla="*/ 19 h 41"/>
              <a:gd name="T78" fmla="*/ 8 w 40"/>
              <a:gd name="T79" fmla="*/ 20 h 41"/>
              <a:gd name="T80" fmla="*/ 9 w 40"/>
              <a:gd name="T81" fmla="*/ 22 h 41"/>
              <a:gd name="T82" fmla="*/ 10 w 40"/>
              <a:gd name="T83" fmla="*/ 25 h 41"/>
              <a:gd name="T84" fmla="*/ 11 w 40"/>
              <a:gd name="T85" fmla="*/ 26 h 41"/>
              <a:gd name="T86" fmla="*/ 11 w 40"/>
              <a:gd name="T87" fmla="*/ 29 h 41"/>
              <a:gd name="T88" fmla="*/ 10 w 40"/>
              <a:gd name="T89" fmla="*/ 37 h 41"/>
              <a:gd name="T90" fmla="*/ 10 w 40"/>
              <a:gd name="T91" fmla="*/ 37 h 41"/>
              <a:gd name="T92" fmla="*/ 11 w 40"/>
              <a:gd name="T93" fmla="*/ 39 h 41"/>
              <a:gd name="T94" fmla="*/ 12 w 40"/>
              <a:gd name="T95" fmla="*/ 39 h 41"/>
              <a:gd name="T96" fmla="*/ 14 w 40"/>
              <a:gd name="T97" fmla="*/ 39 h 41"/>
              <a:gd name="T98" fmla="*/ 17 w 40"/>
              <a:gd name="T99" fmla="*/ 40 h 41"/>
              <a:gd name="T100" fmla="*/ 19 w 40"/>
              <a:gd name="T101" fmla="*/ 40 h 41"/>
              <a:gd name="T102" fmla="*/ 22 w 40"/>
              <a:gd name="T103" fmla="*/ 41 h 41"/>
              <a:gd name="T104" fmla="*/ 24 w 40"/>
              <a:gd name="T105" fmla="*/ 41 h 41"/>
              <a:gd name="T106" fmla="*/ 25 w 40"/>
              <a:gd name="T107" fmla="*/ 38 h 41"/>
              <a:gd name="T108" fmla="*/ 28 w 40"/>
              <a:gd name="T109" fmla="*/ 37 h 41"/>
              <a:gd name="T110" fmla="*/ 32 w 40"/>
              <a:gd name="T111" fmla="*/ 38 h 41"/>
              <a:gd name="T112" fmla="*/ 38 w 40"/>
              <a:gd name="T113" fmla="*/ 34 h 41"/>
              <a:gd name="T114" fmla="*/ 39 w 40"/>
              <a:gd name="T115" fmla="*/ 34 h 41"/>
              <a:gd name="T116" fmla="*/ 37 w 40"/>
              <a:gd name="T117" fmla="*/ 32 h 41"/>
              <a:gd name="T118" fmla="*/ 36 w 40"/>
              <a:gd name="T119" fmla="*/ 29 h 4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0"/>
              <a:gd name="T181" fmla="*/ 0 h 41"/>
              <a:gd name="T182" fmla="*/ 40 w 40"/>
              <a:gd name="T183" fmla="*/ 41 h 4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0" h="41">
                <a:moveTo>
                  <a:pt x="36" y="29"/>
                </a:moveTo>
                <a:cubicBezTo>
                  <a:pt x="37" y="27"/>
                  <a:pt x="37" y="27"/>
                  <a:pt x="37" y="27"/>
                </a:cubicBezTo>
                <a:cubicBezTo>
                  <a:pt x="37" y="25"/>
                  <a:pt x="37" y="25"/>
                  <a:pt x="37" y="25"/>
                </a:cubicBezTo>
                <a:cubicBezTo>
                  <a:pt x="37" y="25"/>
                  <a:pt x="37" y="25"/>
                  <a:pt x="37" y="25"/>
                </a:cubicBezTo>
                <a:cubicBezTo>
                  <a:pt x="36" y="23"/>
                  <a:pt x="36" y="23"/>
                  <a:pt x="36" y="23"/>
                </a:cubicBezTo>
                <a:cubicBezTo>
                  <a:pt x="34" y="23"/>
                  <a:pt x="34" y="23"/>
                  <a:pt x="34" y="23"/>
                </a:cubicBezTo>
                <a:cubicBezTo>
                  <a:pt x="34" y="21"/>
                  <a:pt x="34" y="21"/>
                  <a:pt x="34" y="21"/>
                </a:cubicBezTo>
                <a:cubicBezTo>
                  <a:pt x="37" y="18"/>
                  <a:pt x="37" y="18"/>
                  <a:pt x="37" y="18"/>
                </a:cubicBezTo>
                <a:cubicBezTo>
                  <a:pt x="38" y="17"/>
                  <a:pt x="38" y="17"/>
                  <a:pt x="38" y="17"/>
                </a:cubicBezTo>
                <a:cubicBezTo>
                  <a:pt x="38" y="17"/>
                  <a:pt x="38" y="17"/>
                  <a:pt x="38" y="17"/>
                </a:cubicBezTo>
                <a:cubicBezTo>
                  <a:pt x="38" y="13"/>
                  <a:pt x="38" y="13"/>
                  <a:pt x="38" y="13"/>
                </a:cubicBezTo>
                <a:cubicBezTo>
                  <a:pt x="40" y="11"/>
                  <a:pt x="40" y="11"/>
                  <a:pt x="40" y="11"/>
                </a:cubicBezTo>
                <a:cubicBezTo>
                  <a:pt x="37" y="10"/>
                  <a:pt x="37" y="10"/>
                  <a:pt x="37" y="10"/>
                </a:cubicBezTo>
                <a:cubicBezTo>
                  <a:pt x="35" y="9"/>
                  <a:pt x="35" y="9"/>
                  <a:pt x="35" y="9"/>
                </a:cubicBezTo>
                <a:cubicBezTo>
                  <a:pt x="32" y="8"/>
                  <a:pt x="32" y="8"/>
                  <a:pt x="32" y="8"/>
                </a:cubicBezTo>
                <a:cubicBezTo>
                  <a:pt x="31" y="7"/>
                  <a:pt x="31" y="7"/>
                  <a:pt x="31" y="7"/>
                </a:cubicBezTo>
                <a:cubicBezTo>
                  <a:pt x="29" y="6"/>
                  <a:pt x="29" y="6"/>
                  <a:pt x="29" y="6"/>
                </a:cubicBezTo>
                <a:cubicBezTo>
                  <a:pt x="27" y="5"/>
                  <a:pt x="27" y="5"/>
                  <a:pt x="27" y="5"/>
                </a:cubicBezTo>
                <a:cubicBezTo>
                  <a:pt x="26" y="3"/>
                  <a:pt x="26" y="3"/>
                  <a:pt x="26" y="3"/>
                </a:cubicBezTo>
                <a:cubicBezTo>
                  <a:pt x="24" y="2"/>
                  <a:pt x="24" y="2"/>
                  <a:pt x="24" y="2"/>
                </a:cubicBezTo>
                <a:cubicBezTo>
                  <a:pt x="23" y="0"/>
                  <a:pt x="23" y="0"/>
                  <a:pt x="23" y="0"/>
                </a:cubicBezTo>
                <a:cubicBezTo>
                  <a:pt x="21" y="1"/>
                  <a:pt x="21" y="1"/>
                  <a:pt x="21" y="1"/>
                </a:cubicBezTo>
                <a:cubicBezTo>
                  <a:pt x="19" y="5"/>
                  <a:pt x="19" y="5"/>
                  <a:pt x="19" y="5"/>
                </a:cubicBezTo>
                <a:cubicBezTo>
                  <a:pt x="18" y="6"/>
                  <a:pt x="18" y="6"/>
                  <a:pt x="18" y="6"/>
                </a:cubicBezTo>
                <a:cubicBezTo>
                  <a:pt x="16" y="9"/>
                  <a:pt x="16" y="9"/>
                  <a:pt x="16" y="9"/>
                </a:cubicBezTo>
                <a:cubicBezTo>
                  <a:pt x="12" y="9"/>
                  <a:pt x="12" y="9"/>
                  <a:pt x="12" y="9"/>
                </a:cubicBezTo>
                <a:cubicBezTo>
                  <a:pt x="11" y="8"/>
                  <a:pt x="11" y="8"/>
                  <a:pt x="11" y="8"/>
                </a:cubicBezTo>
                <a:cubicBezTo>
                  <a:pt x="9" y="8"/>
                  <a:pt x="9" y="8"/>
                  <a:pt x="9" y="8"/>
                </a:cubicBezTo>
                <a:cubicBezTo>
                  <a:pt x="9" y="10"/>
                  <a:pt x="9" y="10"/>
                  <a:pt x="9" y="10"/>
                </a:cubicBezTo>
                <a:cubicBezTo>
                  <a:pt x="10" y="12"/>
                  <a:pt x="10" y="12"/>
                  <a:pt x="10" y="12"/>
                </a:cubicBezTo>
                <a:cubicBezTo>
                  <a:pt x="7" y="12"/>
                  <a:pt x="7" y="12"/>
                  <a:pt x="7" y="12"/>
                </a:cubicBezTo>
                <a:cubicBezTo>
                  <a:pt x="6" y="12"/>
                  <a:pt x="6" y="12"/>
                  <a:pt x="6" y="12"/>
                </a:cubicBezTo>
                <a:cubicBezTo>
                  <a:pt x="3" y="12"/>
                  <a:pt x="3" y="12"/>
                  <a:pt x="3" y="12"/>
                </a:cubicBezTo>
                <a:cubicBezTo>
                  <a:pt x="0" y="13"/>
                  <a:pt x="0" y="13"/>
                  <a:pt x="0" y="13"/>
                </a:cubicBezTo>
                <a:cubicBezTo>
                  <a:pt x="0" y="14"/>
                  <a:pt x="0" y="14"/>
                  <a:pt x="0" y="14"/>
                </a:cubicBezTo>
                <a:cubicBezTo>
                  <a:pt x="0" y="16"/>
                  <a:pt x="0" y="16"/>
                  <a:pt x="0" y="16"/>
                </a:cubicBezTo>
                <a:cubicBezTo>
                  <a:pt x="4" y="18"/>
                  <a:pt x="4" y="18"/>
                  <a:pt x="4" y="18"/>
                </a:cubicBezTo>
                <a:cubicBezTo>
                  <a:pt x="7" y="18"/>
                  <a:pt x="7" y="18"/>
                  <a:pt x="7" y="18"/>
                </a:cubicBezTo>
                <a:cubicBezTo>
                  <a:pt x="8" y="19"/>
                  <a:pt x="8" y="19"/>
                  <a:pt x="8" y="19"/>
                </a:cubicBezTo>
                <a:cubicBezTo>
                  <a:pt x="8" y="20"/>
                  <a:pt x="8" y="20"/>
                  <a:pt x="8" y="20"/>
                </a:cubicBezTo>
                <a:cubicBezTo>
                  <a:pt x="9" y="22"/>
                  <a:pt x="9" y="22"/>
                  <a:pt x="9" y="22"/>
                </a:cubicBezTo>
                <a:cubicBezTo>
                  <a:pt x="10" y="25"/>
                  <a:pt x="10" y="25"/>
                  <a:pt x="10" y="25"/>
                </a:cubicBezTo>
                <a:cubicBezTo>
                  <a:pt x="11" y="26"/>
                  <a:pt x="11" y="26"/>
                  <a:pt x="11" y="26"/>
                </a:cubicBezTo>
                <a:cubicBezTo>
                  <a:pt x="11" y="29"/>
                  <a:pt x="11" y="29"/>
                  <a:pt x="11" y="29"/>
                </a:cubicBezTo>
                <a:cubicBezTo>
                  <a:pt x="10" y="37"/>
                  <a:pt x="10" y="37"/>
                  <a:pt x="10" y="37"/>
                </a:cubicBezTo>
                <a:cubicBezTo>
                  <a:pt x="10" y="37"/>
                  <a:pt x="10" y="37"/>
                  <a:pt x="10" y="37"/>
                </a:cubicBezTo>
                <a:cubicBezTo>
                  <a:pt x="11" y="39"/>
                  <a:pt x="11" y="39"/>
                  <a:pt x="11" y="39"/>
                </a:cubicBezTo>
                <a:cubicBezTo>
                  <a:pt x="12" y="39"/>
                  <a:pt x="12" y="39"/>
                  <a:pt x="12" y="39"/>
                </a:cubicBezTo>
                <a:cubicBezTo>
                  <a:pt x="14" y="39"/>
                  <a:pt x="14" y="39"/>
                  <a:pt x="14" y="39"/>
                </a:cubicBezTo>
                <a:cubicBezTo>
                  <a:pt x="14" y="39"/>
                  <a:pt x="17" y="40"/>
                  <a:pt x="17" y="40"/>
                </a:cubicBezTo>
                <a:cubicBezTo>
                  <a:pt x="18" y="40"/>
                  <a:pt x="19" y="40"/>
                  <a:pt x="19" y="40"/>
                </a:cubicBezTo>
                <a:cubicBezTo>
                  <a:pt x="22" y="41"/>
                  <a:pt x="22" y="41"/>
                  <a:pt x="22" y="41"/>
                </a:cubicBezTo>
                <a:cubicBezTo>
                  <a:pt x="24" y="41"/>
                  <a:pt x="24" y="41"/>
                  <a:pt x="24" y="41"/>
                </a:cubicBezTo>
                <a:cubicBezTo>
                  <a:pt x="25" y="38"/>
                  <a:pt x="25" y="38"/>
                  <a:pt x="25" y="38"/>
                </a:cubicBezTo>
                <a:cubicBezTo>
                  <a:pt x="28" y="37"/>
                  <a:pt x="28" y="37"/>
                  <a:pt x="28" y="37"/>
                </a:cubicBezTo>
                <a:cubicBezTo>
                  <a:pt x="32" y="38"/>
                  <a:pt x="32" y="38"/>
                  <a:pt x="32" y="38"/>
                </a:cubicBezTo>
                <a:cubicBezTo>
                  <a:pt x="38" y="34"/>
                  <a:pt x="38" y="34"/>
                  <a:pt x="38" y="34"/>
                </a:cubicBezTo>
                <a:cubicBezTo>
                  <a:pt x="39" y="34"/>
                  <a:pt x="39" y="34"/>
                  <a:pt x="39" y="34"/>
                </a:cubicBezTo>
                <a:cubicBezTo>
                  <a:pt x="37" y="32"/>
                  <a:pt x="37" y="32"/>
                  <a:pt x="37" y="32"/>
                </a:cubicBezTo>
                <a:lnTo>
                  <a:pt x="36" y="29"/>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05" name="Freeform 1383"/>
          <p:cNvSpPr>
            <a:spLocks/>
          </p:cNvSpPr>
          <p:nvPr/>
        </p:nvSpPr>
        <p:spPr bwMode="auto">
          <a:xfrm>
            <a:off x="4598188" y="2912278"/>
            <a:ext cx="270449" cy="273405"/>
          </a:xfrm>
          <a:custGeom>
            <a:avLst/>
            <a:gdLst>
              <a:gd name="T0" fmla="*/ 87 w 154"/>
              <a:gd name="T1" fmla="*/ 4 h 154"/>
              <a:gd name="T2" fmla="*/ 71 w 154"/>
              <a:gd name="T3" fmla="*/ 0 h 154"/>
              <a:gd name="T4" fmla="*/ 54 w 154"/>
              <a:gd name="T5" fmla="*/ 0 h 154"/>
              <a:gd name="T6" fmla="*/ 50 w 154"/>
              <a:gd name="T7" fmla="*/ 4 h 154"/>
              <a:gd name="T8" fmla="*/ 46 w 154"/>
              <a:gd name="T9" fmla="*/ 4 h 154"/>
              <a:gd name="T10" fmla="*/ 37 w 154"/>
              <a:gd name="T11" fmla="*/ 8 h 154"/>
              <a:gd name="T12" fmla="*/ 25 w 154"/>
              <a:gd name="T13" fmla="*/ 12 h 154"/>
              <a:gd name="T14" fmla="*/ 21 w 154"/>
              <a:gd name="T15" fmla="*/ 8 h 154"/>
              <a:gd name="T16" fmla="*/ 8 w 154"/>
              <a:gd name="T17" fmla="*/ 16 h 154"/>
              <a:gd name="T18" fmla="*/ 4 w 154"/>
              <a:gd name="T19" fmla="*/ 16 h 154"/>
              <a:gd name="T20" fmla="*/ 4 w 154"/>
              <a:gd name="T21" fmla="*/ 25 h 154"/>
              <a:gd name="T22" fmla="*/ 0 w 154"/>
              <a:gd name="T23" fmla="*/ 33 h 154"/>
              <a:gd name="T24" fmla="*/ 4 w 154"/>
              <a:gd name="T25" fmla="*/ 45 h 154"/>
              <a:gd name="T26" fmla="*/ 12 w 154"/>
              <a:gd name="T27" fmla="*/ 54 h 154"/>
              <a:gd name="T28" fmla="*/ 21 w 154"/>
              <a:gd name="T29" fmla="*/ 45 h 154"/>
              <a:gd name="T30" fmla="*/ 42 w 154"/>
              <a:gd name="T31" fmla="*/ 54 h 154"/>
              <a:gd name="T32" fmla="*/ 54 w 154"/>
              <a:gd name="T33" fmla="*/ 78 h 154"/>
              <a:gd name="T34" fmla="*/ 67 w 154"/>
              <a:gd name="T35" fmla="*/ 95 h 154"/>
              <a:gd name="T36" fmla="*/ 96 w 154"/>
              <a:gd name="T37" fmla="*/ 112 h 154"/>
              <a:gd name="T38" fmla="*/ 114 w 154"/>
              <a:gd name="T39" fmla="*/ 126 h 154"/>
              <a:gd name="T40" fmla="*/ 106 w 154"/>
              <a:gd name="T41" fmla="*/ 154 h 154"/>
              <a:gd name="T42" fmla="*/ 133 w 154"/>
              <a:gd name="T43" fmla="*/ 133 h 154"/>
              <a:gd name="T44" fmla="*/ 133 w 154"/>
              <a:gd name="T45" fmla="*/ 120 h 154"/>
              <a:gd name="T46" fmla="*/ 146 w 154"/>
              <a:gd name="T47" fmla="*/ 124 h 154"/>
              <a:gd name="T48" fmla="*/ 154 w 154"/>
              <a:gd name="T49" fmla="*/ 124 h 154"/>
              <a:gd name="T50" fmla="*/ 133 w 154"/>
              <a:gd name="T51" fmla="*/ 104 h 154"/>
              <a:gd name="T52" fmla="*/ 117 w 154"/>
              <a:gd name="T53" fmla="*/ 91 h 154"/>
              <a:gd name="T54" fmla="*/ 104 w 154"/>
              <a:gd name="T55" fmla="*/ 87 h 154"/>
              <a:gd name="T56" fmla="*/ 87 w 154"/>
              <a:gd name="T57" fmla="*/ 58 h 154"/>
              <a:gd name="T58" fmla="*/ 79 w 154"/>
              <a:gd name="T59" fmla="*/ 41 h 154"/>
              <a:gd name="T60" fmla="*/ 83 w 154"/>
              <a:gd name="T61" fmla="*/ 25 h 154"/>
              <a:gd name="T62" fmla="*/ 87 w 154"/>
              <a:gd name="T63" fmla="*/ 25 h 154"/>
              <a:gd name="T64" fmla="*/ 87 w 154"/>
              <a:gd name="T65" fmla="*/ 16 h 154"/>
              <a:gd name="T66" fmla="*/ 87 w 154"/>
              <a:gd name="T67" fmla="*/ 4 h 1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4"/>
              <a:gd name="T103" fmla="*/ 0 h 154"/>
              <a:gd name="T104" fmla="*/ 154 w 154"/>
              <a:gd name="T105" fmla="*/ 154 h 1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4" h="154">
                <a:moveTo>
                  <a:pt x="87" y="4"/>
                </a:moveTo>
                <a:lnTo>
                  <a:pt x="71" y="0"/>
                </a:lnTo>
                <a:lnTo>
                  <a:pt x="54" y="0"/>
                </a:lnTo>
                <a:lnTo>
                  <a:pt x="50" y="4"/>
                </a:lnTo>
                <a:lnTo>
                  <a:pt x="46" y="4"/>
                </a:lnTo>
                <a:lnTo>
                  <a:pt x="37" y="8"/>
                </a:lnTo>
                <a:lnTo>
                  <a:pt x="25" y="12"/>
                </a:lnTo>
                <a:lnTo>
                  <a:pt x="21" y="8"/>
                </a:lnTo>
                <a:lnTo>
                  <a:pt x="8" y="16"/>
                </a:lnTo>
                <a:lnTo>
                  <a:pt x="4" y="16"/>
                </a:lnTo>
                <a:lnTo>
                  <a:pt x="4" y="25"/>
                </a:lnTo>
                <a:lnTo>
                  <a:pt x="0" y="33"/>
                </a:lnTo>
                <a:lnTo>
                  <a:pt x="4" y="45"/>
                </a:lnTo>
                <a:lnTo>
                  <a:pt x="12" y="54"/>
                </a:lnTo>
                <a:lnTo>
                  <a:pt x="21" y="45"/>
                </a:lnTo>
                <a:lnTo>
                  <a:pt x="42" y="54"/>
                </a:lnTo>
                <a:lnTo>
                  <a:pt x="54" y="78"/>
                </a:lnTo>
                <a:lnTo>
                  <a:pt x="67" y="95"/>
                </a:lnTo>
                <a:lnTo>
                  <a:pt x="96" y="112"/>
                </a:lnTo>
                <a:lnTo>
                  <a:pt x="114" y="126"/>
                </a:lnTo>
                <a:lnTo>
                  <a:pt x="106" y="154"/>
                </a:lnTo>
                <a:lnTo>
                  <a:pt x="133" y="133"/>
                </a:lnTo>
                <a:lnTo>
                  <a:pt x="133" y="120"/>
                </a:lnTo>
                <a:lnTo>
                  <a:pt x="146" y="124"/>
                </a:lnTo>
                <a:lnTo>
                  <a:pt x="154" y="124"/>
                </a:lnTo>
                <a:lnTo>
                  <a:pt x="133" y="104"/>
                </a:lnTo>
                <a:lnTo>
                  <a:pt x="117" y="91"/>
                </a:lnTo>
                <a:lnTo>
                  <a:pt x="104" y="87"/>
                </a:lnTo>
                <a:lnTo>
                  <a:pt x="87" y="58"/>
                </a:lnTo>
                <a:lnTo>
                  <a:pt x="79" y="41"/>
                </a:lnTo>
                <a:lnTo>
                  <a:pt x="83" y="25"/>
                </a:lnTo>
                <a:lnTo>
                  <a:pt x="87" y="25"/>
                </a:lnTo>
                <a:lnTo>
                  <a:pt x="87" y="16"/>
                </a:lnTo>
                <a:lnTo>
                  <a:pt x="87" y="4"/>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06" name="Freeform 1384"/>
          <p:cNvSpPr>
            <a:spLocks/>
          </p:cNvSpPr>
          <p:nvPr/>
        </p:nvSpPr>
        <p:spPr bwMode="auto">
          <a:xfrm>
            <a:off x="4570108" y="2615226"/>
            <a:ext cx="211336" cy="282273"/>
          </a:xfrm>
          <a:custGeom>
            <a:avLst/>
            <a:gdLst>
              <a:gd name="T0" fmla="*/ 5 w 29"/>
              <a:gd name="T1" fmla="*/ 10 h 39"/>
              <a:gd name="T2" fmla="*/ 4 w 29"/>
              <a:gd name="T3" fmla="*/ 12 h 39"/>
              <a:gd name="T4" fmla="*/ 4 w 29"/>
              <a:gd name="T5" fmla="*/ 15 h 39"/>
              <a:gd name="T6" fmla="*/ 2 w 29"/>
              <a:gd name="T7" fmla="*/ 17 h 39"/>
              <a:gd name="T8" fmla="*/ 2 w 29"/>
              <a:gd name="T9" fmla="*/ 20 h 39"/>
              <a:gd name="T10" fmla="*/ 1 w 29"/>
              <a:gd name="T11" fmla="*/ 22 h 39"/>
              <a:gd name="T12" fmla="*/ 1 w 29"/>
              <a:gd name="T13" fmla="*/ 22 h 39"/>
              <a:gd name="T14" fmla="*/ 2 w 29"/>
              <a:gd name="T15" fmla="*/ 24 h 39"/>
              <a:gd name="T16" fmla="*/ 1 w 29"/>
              <a:gd name="T17" fmla="*/ 26 h 39"/>
              <a:gd name="T18" fmla="*/ 0 w 29"/>
              <a:gd name="T19" fmla="*/ 28 h 39"/>
              <a:gd name="T20" fmla="*/ 3 w 29"/>
              <a:gd name="T21" fmla="*/ 29 h 39"/>
              <a:gd name="T22" fmla="*/ 5 w 29"/>
              <a:gd name="T23" fmla="*/ 30 h 39"/>
              <a:gd name="T24" fmla="*/ 8 w 29"/>
              <a:gd name="T25" fmla="*/ 31 h 39"/>
              <a:gd name="T26" fmla="*/ 6 w 29"/>
              <a:gd name="T27" fmla="*/ 33 h 39"/>
              <a:gd name="T28" fmla="*/ 6 w 29"/>
              <a:gd name="T29" fmla="*/ 37 h 39"/>
              <a:gd name="T30" fmla="*/ 7 w 29"/>
              <a:gd name="T31" fmla="*/ 38 h 39"/>
              <a:gd name="T32" fmla="*/ 10 w 29"/>
              <a:gd name="T33" fmla="*/ 37 h 39"/>
              <a:gd name="T34" fmla="*/ 12 w 29"/>
              <a:gd name="T35" fmla="*/ 38 h 39"/>
              <a:gd name="T36" fmla="*/ 13 w 29"/>
              <a:gd name="T37" fmla="*/ 38 h 39"/>
              <a:gd name="T38" fmla="*/ 14 w 29"/>
              <a:gd name="T39" fmla="*/ 38 h 39"/>
              <a:gd name="T40" fmla="*/ 16 w 29"/>
              <a:gd name="T41" fmla="*/ 38 h 39"/>
              <a:gd name="T42" fmla="*/ 18 w 29"/>
              <a:gd name="T43" fmla="*/ 38 h 39"/>
              <a:gd name="T44" fmla="*/ 22 w 29"/>
              <a:gd name="T45" fmla="*/ 37 h 39"/>
              <a:gd name="T46" fmla="*/ 23 w 29"/>
              <a:gd name="T47" fmla="*/ 37 h 39"/>
              <a:gd name="T48" fmla="*/ 24 w 29"/>
              <a:gd name="T49" fmla="*/ 36 h 39"/>
              <a:gd name="T50" fmla="*/ 23 w 29"/>
              <a:gd name="T51" fmla="*/ 34 h 39"/>
              <a:gd name="T52" fmla="*/ 25 w 29"/>
              <a:gd name="T53" fmla="*/ 33 h 39"/>
              <a:gd name="T54" fmla="*/ 26 w 29"/>
              <a:gd name="T55" fmla="*/ 32 h 39"/>
              <a:gd name="T56" fmla="*/ 26 w 29"/>
              <a:gd name="T57" fmla="*/ 32 h 39"/>
              <a:gd name="T58" fmla="*/ 25 w 29"/>
              <a:gd name="T59" fmla="*/ 31 h 39"/>
              <a:gd name="T60" fmla="*/ 23 w 29"/>
              <a:gd name="T61" fmla="*/ 28 h 39"/>
              <a:gd name="T62" fmla="*/ 21 w 29"/>
              <a:gd name="T63" fmla="*/ 26 h 39"/>
              <a:gd name="T64" fmla="*/ 20 w 29"/>
              <a:gd name="T65" fmla="*/ 25 h 39"/>
              <a:gd name="T66" fmla="*/ 22 w 29"/>
              <a:gd name="T67" fmla="*/ 24 h 39"/>
              <a:gd name="T68" fmla="*/ 24 w 29"/>
              <a:gd name="T69" fmla="*/ 23 h 39"/>
              <a:gd name="T70" fmla="*/ 26 w 29"/>
              <a:gd name="T71" fmla="*/ 22 h 39"/>
              <a:gd name="T72" fmla="*/ 27 w 29"/>
              <a:gd name="T73" fmla="*/ 21 h 39"/>
              <a:gd name="T74" fmla="*/ 29 w 29"/>
              <a:gd name="T75" fmla="*/ 22 h 39"/>
              <a:gd name="T76" fmla="*/ 29 w 29"/>
              <a:gd name="T77" fmla="*/ 21 h 39"/>
              <a:gd name="T78" fmla="*/ 29 w 29"/>
              <a:gd name="T79" fmla="*/ 18 h 39"/>
              <a:gd name="T80" fmla="*/ 28 w 29"/>
              <a:gd name="T81" fmla="*/ 14 h 39"/>
              <a:gd name="T82" fmla="*/ 28 w 29"/>
              <a:gd name="T83" fmla="*/ 11 h 39"/>
              <a:gd name="T84" fmla="*/ 28 w 29"/>
              <a:gd name="T85" fmla="*/ 10 h 39"/>
              <a:gd name="T86" fmla="*/ 27 w 29"/>
              <a:gd name="T87" fmla="*/ 7 h 39"/>
              <a:gd name="T88" fmla="*/ 27 w 29"/>
              <a:gd name="T89" fmla="*/ 5 h 39"/>
              <a:gd name="T90" fmla="*/ 23 w 29"/>
              <a:gd name="T91" fmla="*/ 3 h 39"/>
              <a:gd name="T92" fmla="*/ 19 w 29"/>
              <a:gd name="T93" fmla="*/ 5 h 39"/>
              <a:gd name="T94" fmla="*/ 17 w 29"/>
              <a:gd name="T95" fmla="*/ 4 h 39"/>
              <a:gd name="T96" fmla="*/ 17 w 29"/>
              <a:gd name="T97" fmla="*/ 2 h 39"/>
              <a:gd name="T98" fmla="*/ 14 w 29"/>
              <a:gd name="T99" fmla="*/ 1 h 39"/>
              <a:gd name="T100" fmla="*/ 14 w 29"/>
              <a:gd name="T101" fmla="*/ 1 h 39"/>
              <a:gd name="T102" fmla="*/ 12 w 29"/>
              <a:gd name="T103" fmla="*/ 0 h 39"/>
              <a:gd name="T104" fmla="*/ 11 w 29"/>
              <a:gd name="T105" fmla="*/ 1 h 39"/>
              <a:gd name="T106" fmla="*/ 11 w 29"/>
              <a:gd name="T107" fmla="*/ 1 h 39"/>
              <a:gd name="T108" fmla="*/ 10 w 29"/>
              <a:gd name="T109" fmla="*/ 5 h 39"/>
              <a:gd name="T110" fmla="*/ 9 w 29"/>
              <a:gd name="T111" fmla="*/ 7 h 39"/>
              <a:gd name="T112" fmla="*/ 7 w 29"/>
              <a:gd name="T113" fmla="*/ 7 h 39"/>
              <a:gd name="T114" fmla="*/ 5 w 29"/>
              <a:gd name="T115" fmla="*/ 7 h 39"/>
              <a:gd name="T116" fmla="*/ 5 w 29"/>
              <a:gd name="T117" fmla="*/ 8 h 39"/>
              <a:gd name="T118" fmla="*/ 5 w 29"/>
              <a:gd name="T119" fmla="*/ 10 h 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
              <a:gd name="T181" fmla="*/ 0 h 39"/>
              <a:gd name="T182" fmla="*/ 29 w 29"/>
              <a:gd name="T183" fmla="*/ 39 h 3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 h="39">
                <a:moveTo>
                  <a:pt x="5" y="10"/>
                </a:moveTo>
                <a:cubicBezTo>
                  <a:pt x="4" y="12"/>
                  <a:pt x="4" y="12"/>
                  <a:pt x="4" y="12"/>
                </a:cubicBezTo>
                <a:cubicBezTo>
                  <a:pt x="4" y="15"/>
                  <a:pt x="4" y="15"/>
                  <a:pt x="4" y="15"/>
                </a:cubicBezTo>
                <a:cubicBezTo>
                  <a:pt x="2" y="17"/>
                  <a:pt x="2" y="17"/>
                  <a:pt x="2" y="17"/>
                </a:cubicBezTo>
                <a:cubicBezTo>
                  <a:pt x="2" y="20"/>
                  <a:pt x="2" y="20"/>
                  <a:pt x="2" y="20"/>
                </a:cubicBezTo>
                <a:cubicBezTo>
                  <a:pt x="1" y="22"/>
                  <a:pt x="1" y="22"/>
                  <a:pt x="1" y="22"/>
                </a:cubicBezTo>
                <a:cubicBezTo>
                  <a:pt x="1" y="22"/>
                  <a:pt x="1" y="22"/>
                  <a:pt x="1" y="22"/>
                </a:cubicBezTo>
                <a:cubicBezTo>
                  <a:pt x="2" y="24"/>
                  <a:pt x="2" y="24"/>
                  <a:pt x="2" y="24"/>
                </a:cubicBezTo>
                <a:cubicBezTo>
                  <a:pt x="1" y="26"/>
                  <a:pt x="1" y="26"/>
                  <a:pt x="1" y="26"/>
                </a:cubicBezTo>
                <a:cubicBezTo>
                  <a:pt x="0" y="28"/>
                  <a:pt x="0" y="28"/>
                  <a:pt x="0" y="28"/>
                </a:cubicBezTo>
                <a:cubicBezTo>
                  <a:pt x="3" y="29"/>
                  <a:pt x="3" y="29"/>
                  <a:pt x="3" y="29"/>
                </a:cubicBezTo>
                <a:cubicBezTo>
                  <a:pt x="5" y="30"/>
                  <a:pt x="5" y="30"/>
                  <a:pt x="5" y="30"/>
                </a:cubicBezTo>
                <a:cubicBezTo>
                  <a:pt x="8" y="31"/>
                  <a:pt x="8" y="31"/>
                  <a:pt x="8" y="31"/>
                </a:cubicBezTo>
                <a:cubicBezTo>
                  <a:pt x="6" y="33"/>
                  <a:pt x="6" y="33"/>
                  <a:pt x="6" y="33"/>
                </a:cubicBezTo>
                <a:cubicBezTo>
                  <a:pt x="6" y="37"/>
                  <a:pt x="6" y="37"/>
                  <a:pt x="6" y="37"/>
                </a:cubicBezTo>
                <a:cubicBezTo>
                  <a:pt x="7" y="38"/>
                  <a:pt x="7" y="38"/>
                  <a:pt x="7" y="38"/>
                </a:cubicBezTo>
                <a:cubicBezTo>
                  <a:pt x="10" y="37"/>
                  <a:pt x="10" y="37"/>
                  <a:pt x="10" y="37"/>
                </a:cubicBezTo>
                <a:cubicBezTo>
                  <a:pt x="12" y="38"/>
                  <a:pt x="12" y="38"/>
                  <a:pt x="12" y="38"/>
                </a:cubicBezTo>
                <a:cubicBezTo>
                  <a:pt x="13" y="38"/>
                  <a:pt x="13" y="38"/>
                  <a:pt x="13" y="38"/>
                </a:cubicBezTo>
                <a:cubicBezTo>
                  <a:pt x="13" y="38"/>
                  <a:pt x="14" y="38"/>
                  <a:pt x="14" y="38"/>
                </a:cubicBezTo>
                <a:cubicBezTo>
                  <a:pt x="14" y="39"/>
                  <a:pt x="16" y="38"/>
                  <a:pt x="16" y="38"/>
                </a:cubicBezTo>
                <a:cubicBezTo>
                  <a:pt x="18" y="38"/>
                  <a:pt x="18" y="38"/>
                  <a:pt x="18" y="38"/>
                </a:cubicBezTo>
                <a:cubicBezTo>
                  <a:pt x="22" y="37"/>
                  <a:pt x="22" y="37"/>
                  <a:pt x="22" y="37"/>
                </a:cubicBezTo>
                <a:cubicBezTo>
                  <a:pt x="22" y="37"/>
                  <a:pt x="23" y="37"/>
                  <a:pt x="23" y="37"/>
                </a:cubicBezTo>
                <a:cubicBezTo>
                  <a:pt x="24" y="37"/>
                  <a:pt x="24" y="36"/>
                  <a:pt x="24" y="36"/>
                </a:cubicBezTo>
                <a:cubicBezTo>
                  <a:pt x="23" y="34"/>
                  <a:pt x="23" y="34"/>
                  <a:pt x="23" y="34"/>
                </a:cubicBezTo>
                <a:cubicBezTo>
                  <a:pt x="25" y="33"/>
                  <a:pt x="25" y="33"/>
                  <a:pt x="25" y="33"/>
                </a:cubicBezTo>
                <a:cubicBezTo>
                  <a:pt x="26" y="32"/>
                  <a:pt x="26" y="32"/>
                  <a:pt x="26" y="32"/>
                </a:cubicBezTo>
                <a:cubicBezTo>
                  <a:pt x="26" y="32"/>
                  <a:pt x="26" y="32"/>
                  <a:pt x="26" y="32"/>
                </a:cubicBezTo>
                <a:cubicBezTo>
                  <a:pt x="25" y="31"/>
                  <a:pt x="25" y="31"/>
                  <a:pt x="25" y="31"/>
                </a:cubicBezTo>
                <a:cubicBezTo>
                  <a:pt x="23" y="28"/>
                  <a:pt x="23" y="28"/>
                  <a:pt x="23" y="28"/>
                </a:cubicBezTo>
                <a:cubicBezTo>
                  <a:pt x="21" y="26"/>
                  <a:pt x="21" y="26"/>
                  <a:pt x="21" y="26"/>
                </a:cubicBezTo>
                <a:cubicBezTo>
                  <a:pt x="20" y="25"/>
                  <a:pt x="20" y="25"/>
                  <a:pt x="20" y="25"/>
                </a:cubicBezTo>
                <a:cubicBezTo>
                  <a:pt x="22" y="24"/>
                  <a:pt x="22" y="24"/>
                  <a:pt x="22" y="24"/>
                </a:cubicBezTo>
                <a:cubicBezTo>
                  <a:pt x="24" y="23"/>
                  <a:pt x="24" y="23"/>
                  <a:pt x="24" y="23"/>
                </a:cubicBezTo>
                <a:cubicBezTo>
                  <a:pt x="26" y="22"/>
                  <a:pt x="26" y="22"/>
                  <a:pt x="26" y="22"/>
                </a:cubicBezTo>
                <a:cubicBezTo>
                  <a:pt x="27" y="21"/>
                  <a:pt x="27" y="21"/>
                  <a:pt x="27" y="21"/>
                </a:cubicBezTo>
                <a:cubicBezTo>
                  <a:pt x="29" y="22"/>
                  <a:pt x="29" y="22"/>
                  <a:pt x="29" y="22"/>
                </a:cubicBezTo>
                <a:cubicBezTo>
                  <a:pt x="29" y="22"/>
                  <a:pt x="29" y="21"/>
                  <a:pt x="29" y="21"/>
                </a:cubicBezTo>
                <a:cubicBezTo>
                  <a:pt x="29" y="20"/>
                  <a:pt x="29" y="18"/>
                  <a:pt x="29" y="18"/>
                </a:cubicBezTo>
                <a:cubicBezTo>
                  <a:pt x="28" y="18"/>
                  <a:pt x="28" y="14"/>
                  <a:pt x="28" y="14"/>
                </a:cubicBezTo>
                <a:cubicBezTo>
                  <a:pt x="28" y="11"/>
                  <a:pt x="28" y="11"/>
                  <a:pt x="28" y="11"/>
                </a:cubicBezTo>
                <a:cubicBezTo>
                  <a:pt x="28" y="10"/>
                  <a:pt x="28" y="10"/>
                  <a:pt x="28" y="10"/>
                </a:cubicBezTo>
                <a:cubicBezTo>
                  <a:pt x="27" y="7"/>
                  <a:pt x="27" y="7"/>
                  <a:pt x="27" y="7"/>
                </a:cubicBezTo>
                <a:cubicBezTo>
                  <a:pt x="27" y="5"/>
                  <a:pt x="27" y="5"/>
                  <a:pt x="27" y="5"/>
                </a:cubicBezTo>
                <a:cubicBezTo>
                  <a:pt x="23" y="3"/>
                  <a:pt x="23" y="3"/>
                  <a:pt x="23" y="3"/>
                </a:cubicBezTo>
                <a:cubicBezTo>
                  <a:pt x="19" y="5"/>
                  <a:pt x="19" y="5"/>
                  <a:pt x="19" y="5"/>
                </a:cubicBezTo>
                <a:cubicBezTo>
                  <a:pt x="19" y="5"/>
                  <a:pt x="18" y="5"/>
                  <a:pt x="17" y="4"/>
                </a:cubicBezTo>
                <a:cubicBezTo>
                  <a:pt x="17" y="4"/>
                  <a:pt x="17" y="2"/>
                  <a:pt x="17" y="2"/>
                </a:cubicBezTo>
                <a:cubicBezTo>
                  <a:pt x="14" y="1"/>
                  <a:pt x="14" y="1"/>
                  <a:pt x="14" y="1"/>
                </a:cubicBezTo>
                <a:cubicBezTo>
                  <a:pt x="14" y="1"/>
                  <a:pt x="14" y="1"/>
                  <a:pt x="14" y="1"/>
                </a:cubicBezTo>
                <a:cubicBezTo>
                  <a:pt x="12" y="0"/>
                  <a:pt x="12" y="0"/>
                  <a:pt x="12" y="0"/>
                </a:cubicBezTo>
                <a:cubicBezTo>
                  <a:pt x="11" y="1"/>
                  <a:pt x="11" y="1"/>
                  <a:pt x="11" y="1"/>
                </a:cubicBezTo>
                <a:cubicBezTo>
                  <a:pt x="11" y="1"/>
                  <a:pt x="11" y="1"/>
                  <a:pt x="11" y="1"/>
                </a:cubicBezTo>
                <a:cubicBezTo>
                  <a:pt x="10" y="5"/>
                  <a:pt x="10" y="5"/>
                  <a:pt x="10" y="5"/>
                </a:cubicBezTo>
                <a:cubicBezTo>
                  <a:pt x="9" y="7"/>
                  <a:pt x="9" y="7"/>
                  <a:pt x="9" y="7"/>
                </a:cubicBezTo>
                <a:cubicBezTo>
                  <a:pt x="7" y="7"/>
                  <a:pt x="7" y="7"/>
                  <a:pt x="7" y="7"/>
                </a:cubicBezTo>
                <a:cubicBezTo>
                  <a:pt x="5" y="7"/>
                  <a:pt x="5" y="7"/>
                  <a:pt x="5" y="7"/>
                </a:cubicBezTo>
                <a:cubicBezTo>
                  <a:pt x="5" y="8"/>
                  <a:pt x="5" y="8"/>
                  <a:pt x="5" y="8"/>
                </a:cubicBezTo>
                <a:lnTo>
                  <a:pt x="5" y="10"/>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07" name="Freeform 1385"/>
          <p:cNvSpPr>
            <a:spLocks/>
          </p:cNvSpPr>
          <p:nvPr/>
        </p:nvSpPr>
        <p:spPr bwMode="auto">
          <a:xfrm>
            <a:off x="4525771" y="2665473"/>
            <a:ext cx="81283" cy="107885"/>
          </a:xfrm>
          <a:custGeom>
            <a:avLst/>
            <a:gdLst>
              <a:gd name="T0" fmla="*/ 18 w 66"/>
              <a:gd name="T1" fmla="*/ 72 h 90"/>
              <a:gd name="T2" fmla="*/ 30 w 66"/>
              <a:gd name="T3" fmla="*/ 78 h 90"/>
              <a:gd name="T4" fmla="*/ 36 w 66"/>
              <a:gd name="T5" fmla="*/ 84 h 90"/>
              <a:gd name="T6" fmla="*/ 42 w 66"/>
              <a:gd name="T7" fmla="*/ 90 h 90"/>
              <a:gd name="T8" fmla="*/ 48 w 66"/>
              <a:gd name="T9" fmla="*/ 78 h 90"/>
              <a:gd name="T10" fmla="*/ 48 w 66"/>
              <a:gd name="T11" fmla="*/ 60 h 90"/>
              <a:gd name="T12" fmla="*/ 60 w 66"/>
              <a:gd name="T13" fmla="*/ 48 h 90"/>
              <a:gd name="T14" fmla="*/ 60 w 66"/>
              <a:gd name="T15" fmla="*/ 30 h 90"/>
              <a:gd name="T16" fmla="*/ 66 w 66"/>
              <a:gd name="T17" fmla="*/ 18 h 90"/>
              <a:gd name="T18" fmla="*/ 66 w 66"/>
              <a:gd name="T19" fmla="*/ 6 h 90"/>
              <a:gd name="T20" fmla="*/ 66 w 66"/>
              <a:gd name="T21" fmla="*/ 0 h 90"/>
              <a:gd name="T22" fmla="*/ 54 w 66"/>
              <a:gd name="T23" fmla="*/ 6 h 90"/>
              <a:gd name="T24" fmla="*/ 36 w 66"/>
              <a:gd name="T25" fmla="*/ 12 h 90"/>
              <a:gd name="T26" fmla="*/ 36 w 66"/>
              <a:gd name="T27" fmla="*/ 30 h 90"/>
              <a:gd name="T28" fmla="*/ 24 w 66"/>
              <a:gd name="T29" fmla="*/ 18 h 90"/>
              <a:gd name="T30" fmla="*/ 12 w 66"/>
              <a:gd name="T31" fmla="*/ 54 h 90"/>
              <a:gd name="T32" fmla="*/ 0 w 66"/>
              <a:gd name="T33" fmla="*/ 66 h 90"/>
              <a:gd name="T34" fmla="*/ 6 w 66"/>
              <a:gd name="T35" fmla="*/ 72 h 90"/>
              <a:gd name="T36" fmla="*/ 18 w 66"/>
              <a:gd name="T37" fmla="*/ 72 h 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90"/>
              <a:gd name="T59" fmla="*/ 66 w 66"/>
              <a:gd name="T60" fmla="*/ 90 h 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90">
                <a:moveTo>
                  <a:pt x="18" y="72"/>
                </a:moveTo>
                <a:lnTo>
                  <a:pt x="30" y="78"/>
                </a:lnTo>
                <a:lnTo>
                  <a:pt x="36" y="84"/>
                </a:lnTo>
                <a:lnTo>
                  <a:pt x="42" y="90"/>
                </a:lnTo>
                <a:lnTo>
                  <a:pt x="48" y="78"/>
                </a:lnTo>
                <a:lnTo>
                  <a:pt x="48" y="60"/>
                </a:lnTo>
                <a:lnTo>
                  <a:pt x="60" y="48"/>
                </a:lnTo>
                <a:lnTo>
                  <a:pt x="60" y="30"/>
                </a:lnTo>
                <a:lnTo>
                  <a:pt x="66" y="18"/>
                </a:lnTo>
                <a:lnTo>
                  <a:pt x="66" y="6"/>
                </a:lnTo>
                <a:lnTo>
                  <a:pt x="66" y="0"/>
                </a:lnTo>
                <a:lnTo>
                  <a:pt x="54" y="6"/>
                </a:lnTo>
                <a:lnTo>
                  <a:pt x="36" y="12"/>
                </a:lnTo>
                <a:lnTo>
                  <a:pt x="36" y="30"/>
                </a:lnTo>
                <a:lnTo>
                  <a:pt x="24" y="18"/>
                </a:lnTo>
                <a:lnTo>
                  <a:pt x="12" y="54"/>
                </a:lnTo>
                <a:lnTo>
                  <a:pt x="0" y="66"/>
                </a:lnTo>
                <a:lnTo>
                  <a:pt x="6" y="72"/>
                </a:lnTo>
                <a:lnTo>
                  <a:pt x="18" y="72"/>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08" name="Freeform 1386"/>
          <p:cNvSpPr>
            <a:spLocks/>
          </p:cNvSpPr>
          <p:nvPr/>
        </p:nvSpPr>
        <p:spPr bwMode="auto">
          <a:xfrm>
            <a:off x="4905584" y="3080755"/>
            <a:ext cx="146309" cy="143353"/>
          </a:xfrm>
          <a:custGeom>
            <a:avLst/>
            <a:gdLst>
              <a:gd name="T0" fmla="*/ 120 w 120"/>
              <a:gd name="T1" fmla="*/ 6 h 120"/>
              <a:gd name="T2" fmla="*/ 120 w 120"/>
              <a:gd name="T3" fmla="*/ 0 h 120"/>
              <a:gd name="T4" fmla="*/ 114 w 120"/>
              <a:gd name="T5" fmla="*/ 6 h 120"/>
              <a:gd name="T6" fmla="*/ 96 w 120"/>
              <a:gd name="T7" fmla="*/ 6 h 120"/>
              <a:gd name="T8" fmla="*/ 60 w 120"/>
              <a:gd name="T9" fmla="*/ 6 h 120"/>
              <a:gd name="T10" fmla="*/ 60 w 120"/>
              <a:gd name="T11" fmla="*/ 6 h 120"/>
              <a:gd name="T12" fmla="*/ 42 w 120"/>
              <a:gd name="T13" fmla="*/ 12 h 120"/>
              <a:gd name="T14" fmla="*/ 18 w 120"/>
              <a:gd name="T15" fmla="*/ 18 h 120"/>
              <a:gd name="T16" fmla="*/ 18 w 120"/>
              <a:gd name="T17" fmla="*/ 24 h 120"/>
              <a:gd name="T18" fmla="*/ 12 w 120"/>
              <a:gd name="T19" fmla="*/ 36 h 120"/>
              <a:gd name="T20" fmla="*/ 0 w 120"/>
              <a:gd name="T21" fmla="*/ 48 h 120"/>
              <a:gd name="T22" fmla="*/ 12 w 120"/>
              <a:gd name="T23" fmla="*/ 66 h 120"/>
              <a:gd name="T24" fmla="*/ 36 w 120"/>
              <a:gd name="T25" fmla="*/ 72 h 120"/>
              <a:gd name="T26" fmla="*/ 24 w 120"/>
              <a:gd name="T27" fmla="*/ 84 h 120"/>
              <a:gd name="T28" fmla="*/ 24 w 120"/>
              <a:gd name="T29" fmla="*/ 108 h 120"/>
              <a:gd name="T30" fmla="*/ 48 w 120"/>
              <a:gd name="T31" fmla="*/ 120 h 120"/>
              <a:gd name="T32" fmla="*/ 60 w 120"/>
              <a:gd name="T33" fmla="*/ 108 h 120"/>
              <a:gd name="T34" fmla="*/ 60 w 120"/>
              <a:gd name="T35" fmla="*/ 96 h 120"/>
              <a:gd name="T36" fmla="*/ 84 w 120"/>
              <a:gd name="T37" fmla="*/ 84 h 120"/>
              <a:gd name="T38" fmla="*/ 60 w 120"/>
              <a:gd name="T39" fmla="*/ 60 h 120"/>
              <a:gd name="T40" fmla="*/ 60 w 120"/>
              <a:gd name="T41" fmla="*/ 48 h 120"/>
              <a:gd name="T42" fmla="*/ 48 w 120"/>
              <a:gd name="T43" fmla="*/ 30 h 120"/>
              <a:gd name="T44" fmla="*/ 84 w 120"/>
              <a:gd name="T45" fmla="*/ 24 h 120"/>
              <a:gd name="T46" fmla="*/ 108 w 120"/>
              <a:gd name="T47" fmla="*/ 18 h 120"/>
              <a:gd name="T48" fmla="*/ 108 w 120"/>
              <a:gd name="T49" fmla="*/ 24 h 120"/>
              <a:gd name="T50" fmla="*/ 114 w 120"/>
              <a:gd name="T51" fmla="*/ 18 h 120"/>
              <a:gd name="T52" fmla="*/ 120 w 120"/>
              <a:gd name="T53" fmla="*/ 6 h 1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0"/>
              <a:gd name="T82" fmla="*/ 0 h 120"/>
              <a:gd name="T83" fmla="*/ 120 w 120"/>
              <a:gd name="T84" fmla="*/ 120 h 12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0" h="120">
                <a:moveTo>
                  <a:pt x="120" y="6"/>
                </a:moveTo>
                <a:lnTo>
                  <a:pt x="120" y="0"/>
                </a:lnTo>
                <a:lnTo>
                  <a:pt x="114" y="6"/>
                </a:lnTo>
                <a:lnTo>
                  <a:pt x="96" y="6"/>
                </a:lnTo>
                <a:lnTo>
                  <a:pt x="60" y="6"/>
                </a:lnTo>
                <a:lnTo>
                  <a:pt x="42" y="12"/>
                </a:lnTo>
                <a:lnTo>
                  <a:pt x="18" y="18"/>
                </a:lnTo>
                <a:lnTo>
                  <a:pt x="18" y="24"/>
                </a:lnTo>
                <a:lnTo>
                  <a:pt x="12" y="36"/>
                </a:lnTo>
                <a:lnTo>
                  <a:pt x="0" y="48"/>
                </a:lnTo>
                <a:lnTo>
                  <a:pt x="12" y="66"/>
                </a:lnTo>
                <a:lnTo>
                  <a:pt x="36" y="72"/>
                </a:lnTo>
                <a:lnTo>
                  <a:pt x="24" y="84"/>
                </a:lnTo>
                <a:lnTo>
                  <a:pt x="24" y="108"/>
                </a:lnTo>
                <a:lnTo>
                  <a:pt x="48" y="120"/>
                </a:lnTo>
                <a:lnTo>
                  <a:pt x="60" y="108"/>
                </a:lnTo>
                <a:lnTo>
                  <a:pt x="60" y="96"/>
                </a:lnTo>
                <a:lnTo>
                  <a:pt x="84" y="84"/>
                </a:lnTo>
                <a:lnTo>
                  <a:pt x="60" y="60"/>
                </a:lnTo>
                <a:lnTo>
                  <a:pt x="60" y="48"/>
                </a:lnTo>
                <a:lnTo>
                  <a:pt x="48" y="30"/>
                </a:lnTo>
                <a:lnTo>
                  <a:pt x="84" y="24"/>
                </a:lnTo>
                <a:lnTo>
                  <a:pt x="108" y="18"/>
                </a:lnTo>
                <a:lnTo>
                  <a:pt x="108" y="24"/>
                </a:lnTo>
                <a:lnTo>
                  <a:pt x="114" y="18"/>
                </a:lnTo>
                <a:lnTo>
                  <a:pt x="120" y="6"/>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09" name="Freeform 1387"/>
          <p:cNvSpPr>
            <a:spLocks/>
          </p:cNvSpPr>
          <p:nvPr/>
        </p:nvSpPr>
        <p:spPr bwMode="auto">
          <a:xfrm>
            <a:off x="4549417" y="1771363"/>
            <a:ext cx="604449" cy="713810"/>
          </a:xfrm>
          <a:custGeom>
            <a:avLst/>
            <a:gdLst>
              <a:gd name="T0" fmla="*/ 24 w 83"/>
              <a:gd name="T1" fmla="*/ 86 h 98"/>
              <a:gd name="T2" fmla="*/ 24 w 83"/>
              <a:gd name="T3" fmla="*/ 80 h 98"/>
              <a:gd name="T4" fmla="*/ 24 w 83"/>
              <a:gd name="T5" fmla="*/ 75 h 98"/>
              <a:gd name="T6" fmla="*/ 24 w 83"/>
              <a:gd name="T7" fmla="*/ 65 h 98"/>
              <a:gd name="T8" fmla="*/ 26 w 83"/>
              <a:gd name="T9" fmla="*/ 60 h 98"/>
              <a:gd name="T10" fmla="*/ 30 w 83"/>
              <a:gd name="T11" fmla="*/ 56 h 98"/>
              <a:gd name="T12" fmla="*/ 31 w 83"/>
              <a:gd name="T13" fmla="*/ 50 h 98"/>
              <a:gd name="T14" fmla="*/ 34 w 83"/>
              <a:gd name="T15" fmla="*/ 43 h 98"/>
              <a:gd name="T16" fmla="*/ 38 w 83"/>
              <a:gd name="T17" fmla="*/ 35 h 98"/>
              <a:gd name="T18" fmla="*/ 38 w 83"/>
              <a:gd name="T19" fmla="*/ 30 h 98"/>
              <a:gd name="T20" fmla="*/ 42 w 83"/>
              <a:gd name="T21" fmla="*/ 28 h 98"/>
              <a:gd name="T22" fmla="*/ 47 w 83"/>
              <a:gd name="T23" fmla="*/ 24 h 98"/>
              <a:gd name="T24" fmla="*/ 49 w 83"/>
              <a:gd name="T25" fmla="*/ 22 h 98"/>
              <a:gd name="T26" fmla="*/ 51 w 83"/>
              <a:gd name="T27" fmla="*/ 19 h 98"/>
              <a:gd name="T28" fmla="*/ 53 w 83"/>
              <a:gd name="T29" fmla="*/ 17 h 98"/>
              <a:gd name="T30" fmla="*/ 56 w 83"/>
              <a:gd name="T31" fmla="*/ 21 h 98"/>
              <a:gd name="T32" fmla="*/ 62 w 83"/>
              <a:gd name="T33" fmla="*/ 21 h 98"/>
              <a:gd name="T34" fmla="*/ 66 w 83"/>
              <a:gd name="T35" fmla="*/ 19 h 98"/>
              <a:gd name="T36" fmla="*/ 70 w 83"/>
              <a:gd name="T37" fmla="*/ 12 h 98"/>
              <a:gd name="T38" fmla="*/ 78 w 83"/>
              <a:gd name="T39" fmla="*/ 14 h 98"/>
              <a:gd name="T40" fmla="*/ 77 w 83"/>
              <a:gd name="T41" fmla="*/ 19 h 98"/>
              <a:gd name="T42" fmla="*/ 77 w 83"/>
              <a:gd name="T43" fmla="*/ 19 h 98"/>
              <a:gd name="T44" fmla="*/ 81 w 83"/>
              <a:gd name="T45" fmla="*/ 15 h 98"/>
              <a:gd name="T46" fmla="*/ 81 w 83"/>
              <a:gd name="T47" fmla="*/ 12 h 98"/>
              <a:gd name="T48" fmla="*/ 83 w 83"/>
              <a:gd name="T49" fmla="*/ 6 h 98"/>
              <a:gd name="T50" fmla="*/ 76 w 83"/>
              <a:gd name="T51" fmla="*/ 0 h 98"/>
              <a:gd name="T52" fmla="*/ 69 w 83"/>
              <a:gd name="T53" fmla="*/ 2 h 98"/>
              <a:gd name="T54" fmla="*/ 66 w 83"/>
              <a:gd name="T55" fmla="*/ 1 h 98"/>
              <a:gd name="T56" fmla="*/ 59 w 83"/>
              <a:gd name="T57" fmla="*/ 5 h 98"/>
              <a:gd name="T58" fmla="*/ 55 w 83"/>
              <a:gd name="T59" fmla="*/ 6 h 98"/>
              <a:gd name="T60" fmla="*/ 50 w 83"/>
              <a:gd name="T61" fmla="*/ 8 h 98"/>
              <a:gd name="T62" fmla="*/ 43 w 83"/>
              <a:gd name="T63" fmla="*/ 14 h 98"/>
              <a:gd name="T64" fmla="*/ 40 w 83"/>
              <a:gd name="T65" fmla="*/ 22 h 98"/>
              <a:gd name="T66" fmla="*/ 32 w 83"/>
              <a:gd name="T67" fmla="*/ 28 h 98"/>
              <a:gd name="T68" fmla="*/ 28 w 83"/>
              <a:gd name="T69" fmla="*/ 38 h 98"/>
              <a:gd name="T70" fmla="*/ 25 w 83"/>
              <a:gd name="T71" fmla="*/ 46 h 98"/>
              <a:gd name="T72" fmla="*/ 17 w 83"/>
              <a:gd name="T73" fmla="*/ 60 h 98"/>
              <a:gd name="T74" fmla="*/ 8 w 83"/>
              <a:gd name="T75" fmla="*/ 65 h 98"/>
              <a:gd name="T76" fmla="*/ 4 w 83"/>
              <a:gd name="T77" fmla="*/ 71 h 98"/>
              <a:gd name="T78" fmla="*/ 2 w 83"/>
              <a:gd name="T79" fmla="*/ 76 h 98"/>
              <a:gd name="T80" fmla="*/ 1 w 83"/>
              <a:gd name="T81" fmla="*/ 84 h 98"/>
              <a:gd name="T82" fmla="*/ 3 w 83"/>
              <a:gd name="T83" fmla="*/ 91 h 98"/>
              <a:gd name="T84" fmla="*/ 7 w 83"/>
              <a:gd name="T85" fmla="*/ 98 h 98"/>
              <a:gd name="T86" fmla="*/ 16 w 83"/>
              <a:gd name="T87" fmla="*/ 93 h 98"/>
              <a:gd name="T88" fmla="*/ 20 w 83"/>
              <a:gd name="T89" fmla="*/ 92 h 98"/>
              <a:gd name="T90" fmla="*/ 21 w 83"/>
              <a:gd name="T91" fmla="*/ 92 h 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3"/>
              <a:gd name="T139" fmla="*/ 0 h 98"/>
              <a:gd name="T140" fmla="*/ 83 w 83"/>
              <a:gd name="T141" fmla="*/ 98 h 9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3" h="98">
                <a:moveTo>
                  <a:pt x="23" y="87"/>
                </a:moveTo>
                <a:cubicBezTo>
                  <a:pt x="23" y="87"/>
                  <a:pt x="24" y="87"/>
                  <a:pt x="24" y="86"/>
                </a:cubicBezTo>
                <a:cubicBezTo>
                  <a:pt x="24" y="86"/>
                  <a:pt x="24" y="82"/>
                  <a:pt x="24" y="82"/>
                </a:cubicBezTo>
                <a:cubicBezTo>
                  <a:pt x="24" y="80"/>
                  <a:pt x="24" y="80"/>
                  <a:pt x="24" y="80"/>
                </a:cubicBezTo>
                <a:cubicBezTo>
                  <a:pt x="26" y="78"/>
                  <a:pt x="26" y="78"/>
                  <a:pt x="26" y="78"/>
                </a:cubicBezTo>
                <a:cubicBezTo>
                  <a:pt x="24" y="75"/>
                  <a:pt x="24" y="75"/>
                  <a:pt x="24" y="75"/>
                </a:cubicBezTo>
                <a:cubicBezTo>
                  <a:pt x="24" y="75"/>
                  <a:pt x="23" y="70"/>
                  <a:pt x="23" y="70"/>
                </a:cubicBezTo>
                <a:cubicBezTo>
                  <a:pt x="23" y="69"/>
                  <a:pt x="24" y="65"/>
                  <a:pt x="24" y="65"/>
                </a:cubicBezTo>
                <a:cubicBezTo>
                  <a:pt x="24" y="65"/>
                  <a:pt x="24" y="62"/>
                  <a:pt x="24" y="62"/>
                </a:cubicBezTo>
                <a:cubicBezTo>
                  <a:pt x="26" y="60"/>
                  <a:pt x="26" y="60"/>
                  <a:pt x="26" y="60"/>
                </a:cubicBezTo>
                <a:cubicBezTo>
                  <a:pt x="30" y="59"/>
                  <a:pt x="30" y="59"/>
                  <a:pt x="30" y="59"/>
                </a:cubicBezTo>
                <a:cubicBezTo>
                  <a:pt x="30" y="56"/>
                  <a:pt x="30" y="56"/>
                  <a:pt x="30" y="56"/>
                </a:cubicBezTo>
                <a:cubicBezTo>
                  <a:pt x="29" y="54"/>
                  <a:pt x="29" y="54"/>
                  <a:pt x="29" y="54"/>
                </a:cubicBezTo>
                <a:cubicBezTo>
                  <a:pt x="31" y="50"/>
                  <a:pt x="31" y="50"/>
                  <a:pt x="31" y="50"/>
                </a:cubicBezTo>
                <a:cubicBezTo>
                  <a:pt x="32" y="44"/>
                  <a:pt x="32" y="44"/>
                  <a:pt x="32" y="44"/>
                </a:cubicBezTo>
                <a:cubicBezTo>
                  <a:pt x="34" y="43"/>
                  <a:pt x="34" y="43"/>
                  <a:pt x="34" y="43"/>
                </a:cubicBezTo>
                <a:cubicBezTo>
                  <a:pt x="36" y="38"/>
                  <a:pt x="36" y="38"/>
                  <a:pt x="36" y="38"/>
                </a:cubicBezTo>
                <a:cubicBezTo>
                  <a:pt x="38" y="35"/>
                  <a:pt x="38" y="35"/>
                  <a:pt x="38" y="35"/>
                </a:cubicBezTo>
                <a:cubicBezTo>
                  <a:pt x="37" y="32"/>
                  <a:pt x="37" y="32"/>
                  <a:pt x="37" y="32"/>
                </a:cubicBezTo>
                <a:cubicBezTo>
                  <a:pt x="38" y="30"/>
                  <a:pt x="38" y="30"/>
                  <a:pt x="38" y="30"/>
                </a:cubicBezTo>
                <a:cubicBezTo>
                  <a:pt x="41" y="28"/>
                  <a:pt x="41" y="28"/>
                  <a:pt x="41" y="28"/>
                </a:cubicBezTo>
                <a:cubicBezTo>
                  <a:pt x="42" y="28"/>
                  <a:pt x="42" y="28"/>
                  <a:pt x="42" y="28"/>
                </a:cubicBezTo>
                <a:cubicBezTo>
                  <a:pt x="44" y="24"/>
                  <a:pt x="44" y="24"/>
                  <a:pt x="44" y="24"/>
                </a:cubicBezTo>
                <a:cubicBezTo>
                  <a:pt x="47" y="24"/>
                  <a:pt x="47" y="24"/>
                  <a:pt x="47" y="24"/>
                </a:cubicBezTo>
                <a:cubicBezTo>
                  <a:pt x="49" y="24"/>
                  <a:pt x="49" y="24"/>
                  <a:pt x="49" y="24"/>
                </a:cubicBezTo>
                <a:cubicBezTo>
                  <a:pt x="49" y="22"/>
                  <a:pt x="49" y="22"/>
                  <a:pt x="49" y="22"/>
                </a:cubicBezTo>
                <a:cubicBezTo>
                  <a:pt x="50" y="19"/>
                  <a:pt x="50" y="19"/>
                  <a:pt x="50" y="19"/>
                </a:cubicBezTo>
                <a:cubicBezTo>
                  <a:pt x="51" y="19"/>
                  <a:pt x="51" y="19"/>
                  <a:pt x="51" y="19"/>
                </a:cubicBezTo>
                <a:cubicBezTo>
                  <a:pt x="52" y="19"/>
                  <a:pt x="52" y="19"/>
                  <a:pt x="52" y="19"/>
                </a:cubicBezTo>
                <a:cubicBezTo>
                  <a:pt x="53" y="17"/>
                  <a:pt x="53" y="17"/>
                  <a:pt x="53" y="17"/>
                </a:cubicBezTo>
                <a:cubicBezTo>
                  <a:pt x="54" y="19"/>
                  <a:pt x="54" y="19"/>
                  <a:pt x="54" y="19"/>
                </a:cubicBezTo>
                <a:cubicBezTo>
                  <a:pt x="56" y="21"/>
                  <a:pt x="56" y="21"/>
                  <a:pt x="56" y="21"/>
                </a:cubicBezTo>
                <a:cubicBezTo>
                  <a:pt x="59" y="22"/>
                  <a:pt x="59" y="22"/>
                  <a:pt x="59" y="22"/>
                </a:cubicBezTo>
                <a:cubicBezTo>
                  <a:pt x="62" y="21"/>
                  <a:pt x="62" y="21"/>
                  <a:pt x="62" y="21"/>
                </a:cubicBezTo>
                <a:cubicBezTo>
                  <a:pt x="63" y="22"/>
                  <a:pt x="63" y="22"/>
                  <a:pt x="63" y="22"/>
                </a:cubicBezTo>
                <a:cubicBezTo>
                  <a:pt x="66" y="19"/>
                  <a:pt x="66" y="19"/>
                  <a:pt x="66" y="19"/>
                </a:cubicBezTo>
                <a:cubicBezTo>
                  <a:pt x="68" y="14"/>
                  <a:pt x="68" y="14"/>
                  <a:pt x="68" y="14"/>
                </a:cubicBezTo>
                <a:cubicBezTo>
                  <a:pt x="70" y="12"/>
                  <a:pt x="70" y="12"/>
                  <a:pt x="70" y="12"/>
                </a:cubicBezTo>
                <a:cubicBezTo>
                  <a:pt x="75" y="11"/>
                  <a:pt x="75" y="11"/>
                  <a:pt x="75" y="11"/>
                </a:cubicBezTo>
                <a:cubicBezTo>
                  <a:pt x="78" y="14"/>
                  <a:pt x="78" y="14"/>
                  <a:pt x="78" y="14"/>
                </a:cubicBezTo>
                <a:cubicBezTo>
                  <a:pt x="78" y="17"/>
                  <a:pt x="78" y="17"/>
                  <a:pt x="78" y="17"/>
                </a:cubicBezTo>
                <a:cubicBezTo>
                  <a:pt x="77" y="19"/>
                  <a:pt x="77" y="19"/>
                  <a:pt x="77" y="19"/>
                </a:cubicBezTo>
                <a:cubicBezTo>
                  <a:pt x="78" y="18"/>
                  <a:pt x="78" y="18"/>
                  <a:pt x="78" y="18"/>
                </a:cubicBezTo>
                <a:cubicBezTo>
                  <a:pt x="77" y="19"/>
                  <a:pt x="77" y="19"/>
                  <a:pt x="77" y="19"/>
                </a:cubicBezTo>
                <a:cubicBezTo>
                  <a:pt x="77" y="19"/>
                  <a:pt x="77" y="19"/>
                  <a:pt x="77" y="19"/>
                </a:cubicBezTo>
                <a:cubicBezTo>
                  <a:pt x="81" y="15"/>
                  <a:pt x="81" y="15"/>
                  <a:pt x="81" y="15"/>
                </a:cubicBezTo>
                <a:cubicBezTo>
                  <a:pt x="82" y="13"/>
                  <a:pt x="82" y="13"/>
                  <a:pt x="82" y="13"/>
                </a:cubicBezTo>
                <a:cubicBezTo>
                  <a:pt x="81" y="12"/>
                  <a:pt x="81" y="12"/>
                  <a:pt x="81" y="12"/>
                </a:cubicBezTo>
                <a:cubicBezTo>
                  <a:pt x="80" y="9"/>
                  <a:pt x="80" y="9"/>
                  <a:pt x="80" y="9"/>
                </a:cubicBezTo>
                <a:cubicBezTo>
                  <a:pt x="83" y="6"/>
                  <a:pt x="83" y="6"/>
                  <a:pt x="83" y="6"/>
                </a:cubicBezTo>
                <a:cubicBezTo>
                  <a:pt x="80" y="4"/>
                  <a:pt x="80" y="4"/>
                  <a:pt x="80" y="4"/>
                </a:cubicBezTo>
                <a:cubicBezTo>
                  <a:pt x="76" y="0"/>
                  <a:pt x="76" y="0"/>
                  <a:pt x="76" y="0"/>
                </a:cubicBezTo>
                <a:cubicBezTo>
                  <a:pt x="72" y="4"/>
                  <a:pt x="72" y="4"/>
                  <a:pt x="72" y="4"/>
                </a:cubicBezTo>
                <a:cubicBezTo>
                  <a:pt x="69" y="2"/>
                  <a:pt x="69" y="2"/>
                  <a:pt x="69" y="2"/>
                </a:cubicBezTo>
                <a:cubicBezTo>
                  <a:pt x="69" y="1"/>
                  <a:pt x="69" y="1"/>
                  <a:pt x="69" y="1"/>
                </a:cubicBezTo>
                <a:cubicBezTo>
                  <a:pt x="66" y="1"/>
                  <a:pt x="66" y="1"/>
                  <a:pt x="66" y="1"/>
                </a:cubicBezTo>
                <a:cubicBezTo>
                  <a:pt x="62" y="1"/>
                  <a:pt x="62" y="1"/>
                  <a:pt x="62" y="1"/>
                </a:cubicBezTo>
                <a:cubicBezTo>
                  <a:pt x="59" y="5"/>
                  <a:pt x="59" y="5"/>
                  <a:pt x="59" y="5"/>
                </a:cubicBezTo>
                <a:cubicBezTo>
                  <a:pt x="56" y="6"/>
                  <a:pt x="56" y="6"/>
                  <a:pt x="56" y="6"/>
                </a:cubicBezTo>
                <a:cubicBezTo>
                  <a:pt x="55" y="6"/>
                  <a:pt x="55" y="6"/>
                  <a:pt x="55" y="6"/>
                </a:cubicBezTo>
                <a:cubicBezTo>
                  <a:pt x="53" y="8"/>
                  <a:pt x="53" y="8"/>
                  <a:pt x="53" y="8"/>
                </a:cubicBezTo>
                <a:cubicBezTo>
                  <a:pt x="50" y="8"/>
                  <a:pt x="50" y="8"/>
                  <a:pt x="50" y="8"/>
                </a:cubicBezTo>
                <a:cubicBezTo>
                  <a:pt x="48" y="13"/>
                  <a:pt x="48" y="13"/>
                  <a:pt x="48" y="13"/>
                </a:cubicBezTo>
                <a:cubicBezTo>
                  <a:pt x="43" y="14"/>
                  <a:pt x="43" y="14"/>
                  <a:pt x="43" y="14"/>
                </a:cubicBezTo>
                <a:cubicBezTo>
                  <a:pt x="41" y="19"/>
                  <a:pt x="41" y="19"/>
                  <a:pt x="41" y="19"/>
                </a:cubicBezTo>
                <a:cubicBezTo>
                  <a:pt x="40" y="22"/>
                  <a:pt x="40" y="22"/>
                  <a:pt x="40" y="22"/>
                </a:cubicBezTo>
                <a:cubicBezTo>
                  <a:pt x="37" y="22"/>
                  <a:pt x="37" y="22"/>
                  <a:pt x="37" y="22"/>
                </a:cubicBezTo>
                <a:cubicBezTo>
                  <a:pt x="32" y="28"/>
                  <a:pt x="32" y="28"/>
                  <a:pt x="32" y="28"/>
                </a:cubicBezTo>
                <a:cubicBezTo>
                  <a:pt x="32" y="31"/>
                  <a:pt x="32" y="31"/>
                  <a:pt x="32" y="31"/>
                </a:cubicBezTo>
                <a:cubicBezTo>
                  <a:pt x="28" y="38"/>
                  <a:pt x="28" y="38"/>
                  <a:pt x="28" y="38"/>
                </a:cubicBezTo>
                <a:cubicBezTo>
                  <a:pt x="26" y="41"/>
                  <a:pt x="26" y="41"/>
                  <a:pt x="26" y="41"/>
                </a:cubicBezTo>
                <a:cubicBezTo>
                  <a:pt x="25" y="46"/>
                  <a:pt x="25" y="46"/>
                  <a:pt x="25" y="46"/>
                </a:cubicBezTo>
                <a:cubicBezTo>
                  <a:pt x="23" y="49"/>
                  <a:pt x="23" y="49"/>
                  <a:pt x="23" y="49"/>
                </a:cubicBezTo>
                <a:cubicBezTo>
                  <a:pt x="17" y="60"/>
                  <a:pt x="17" y="60"/>
                  <a:pt x="17" y="60"/>
                </a:cubicBezTo>
                <a:cubicBezTo>
                  <a:pt x="13" y="63"/>
                  <a:pt x="13" y="63"/>
                  <a:pt x="13" y="63"/>
                </a:cubicBezTo>
                <a:cubicBezTo>
                  <a:pt x="8" y="65"/>
                  <a:pt x="8" y="65"/>
                  <a:pt x="8" y="65"/>
                </a:cubicBezTo>
                <a:cubicBezTo>
                  <a:pt x="6" y="69"/>
                  <a:pt x="6" y="69"/>
                  <a:pt x="6" y="69"/>
                </a:cubicBezTo>
                <a:cubicBezTo>
                  <a:pt x="4" y="71"/>
                  <a:pt x="4" y="71"/>
                  <a:pt x="4" y="71"/>
                </a:cubicBezTo>
                <a:cubicBezTo>
                  <a:pt x="3" y="73"/>
                  <a:pt x="3" y="73"/>
                  <a:pt x="3" y="73"/>
                </a:cubicBezTo>
                <a:cubicBezTo>
                  <a:pt x="2" y="76"/>
                  <a:pt x="2" y="76"/>
                  <a:pt x="2" y="76"/>
                </a:cubicBezTo>
                <a:cubicBezTo>
                  <a:pt x="0" y="79"/>
                  <a:pt x="0" y="79"/>
                  <a:pt x="0" y="79"/>
                </a:cubicBezTo>
                <a:cubicBezTo>
                  <a:pt x="1" y="84"/>
                  <a:pt x="1" y="84"/>
                  <a:pt x="1" y="84"/>
                </a:cubicBezTo>
                <a:cubicBezTo>
                  <a:pt x="2" y="87"/>
                  <a:pt x="2" y="87"/>
                  <a:pt x="2" y="87"/>
                </a:cubicBezTo>
                <a:cubicBezTo>
                  <a:pt x="3" y="91"/>
                  <a:pt x="3" y="91"/>
                  <a:pt x="3" y="91"/>
                </a:cubicBezTo>
                <a:cubicBezTo>
                  <a:pt x="3" y="95"/>
                  <a:pt x="3" y="95"/>
                  <a:pt x="3" y="95"/>
                </a:cubicBezTo>
                <a:cubicBezTo>
                  <a:pt x="7" y="98"/>
                  <a:pt x="7" y="98"/>
                  <a:pt x="7" y="98"/>
                </a:cubicBezTo>
                <a:cubicBezTo>
                  <a:pt x="11" y="97"/>
                  <a:pt x="11" y="97"/>
                  <a:pt x="11" y="97"/>
                </a:cubicBezTo>
                <a:cubicBezTo>
                  <a:pt x="16" y="93"/>
                  <a:pt x="16" y="93"/>
                  <a:pt x="16" y="93"/>
                </a:cubicBezTo>
                <a:cubicBezTo>
                  <a:pt x="19" y="91"/>
                  <a:pt x="19" y="91"/>
                  <a:pt x="19" y="91"/>
                </a:cubicBezTo>
                <a:cubicBezTo>
                  <a:pt x="20" y="92"/>
                  <a:pt x="20" y="92"/>
                  <a:pt x="20" y="92"/>
                </a:cubicBezTo>
                <a:cubicBezTo>
                  <a:pt x="20" y="93"/>
                  <a:pt x="20" y="93"/>
                  <a:pt x="20" y="93"/>
                </a:cubicBezTo>
                <a:cubicBezTo>
                  <a:pt x="21" y="92"/>
                  <a:pt x="21" y="92"/>
                  <a:pt x="21" y="92"/>
                </a:cubicBezTo>
                <a:lnTo>
                  <a:pt x="23" y="87"/>
                </a:lnTo>
                <a:close/>
              </a:path>
            </a:pathLst>
          </a:custGeom>
          <a:solidFill>
            <a:srgbClr val="00B050"/>
          </a:solidFill>
          <a:ln w="9525">
            <a:solidFill>
              <a:sysClr val="window" lastClr="FFFFFF"/>
            </a:solidFill>
            <a:round/>
            <a:headEnd/>
            <a:tailEnd/>
          </a:ln>
        </p:spPr>
        <p:txBody>
          <a:bodyPr/>
          <a:lstStyle/>
          <a:p>
            <a:pPr marR="0" lvl="0" indent="0" fontAlgn="auto">
              <a:lnSpc>
                <a:spcPct val="100000"/>
              </a:lnSpc>
              <a:spcBef>
                <a:spcPts val="0"/>
              </a:spcBef>
              <a:spcAft>
                <a:spcPts val="0"/>
              </a:spcAft>
              <a:buClrTx/>
              <a:buSzTx/>
              <a:buFontTx/>
              <a:buNone/>
              <a:tabLst/>
              <a:defRPr/>
            </a:pPr>
            <a:endParaRPr lang="en-US" kern="0" dirty="0">
              <a:solidFill>
                <a:schemeClr val="bg1">
                  <a:lumMod val="50000"/>
                </a:schemeClr>
              </a:solidFill>
            </a:endParaRPr>
          </a:p>
        </p:txBody>
      </p:sp>
      <p:sp>
        <p:nvSpPr>
          <p:cNvPr id="310" name="Freeform 1388"/>
          <p:cNvSpPr>
            <a:spLocks/>
          </p:cNvSpPr>
          <p:nvPr/>
        </p:nvSpPr>
        <p:spPr bwMode="auto">
          <a:xfrm>
            <a:off x="4694248" y="1910283"/>
            <a:ext cx="298529" cy="690164"/>
          </a:xfrm>
          <a:custGeom>
            <a:avLst/>
            <a:gdLst>
              <a:gd name="T0" fmla="*/ 41 w 41"/>
              <a:gd name="T1" fmla="*/ 21 h 95"/>
              <a:gd name="T2" fmla="*/ 40 w 41"/>
              <a:gd name="T3" fmla="*/ 15 h 95"/>
              <a:gd name="T4" fmla="*/ 38 w 41"/>
              <a:gd name="T5" fmla="*/ 6 h 95"/>
              <a:gd name="T6" fmla="*/ 35 w 41"/>
              <a:gd name="T7" fmla="*/ 5 h 95"/>
              <a:gd name="T8" fmla="*/ 31 w 41"/>
              <a:gd name="T9" fmla="*/ 0 h 95"/>
              <a:gd name="T10" fmla="*/ 29 w 41"/>
              <a:gd name="T11" fmla="*/ 3 h 95"/>
              <a:gd name="T12" fmla="*/ 27 w 41"/>
              <a:gd name="T13" fmla="*/ 5 h 95"/>
              <a:gd name="T14" fmla="*/ 22 w 41"/>
              <a:gd name="T15" fmla="*/ 9 h 95"/>
              <a:gd name="T16" fmla="*/ 18 w 41"/>
              <a:gd name="T17" fmla="*/ 11 h 95"/>
              <a:gd name="T18" fmla="*/ 18 w 41"/>
              <a:gd name="T19" fmla="*/ 16 h 95"/>
              <a:gd name="T20" fmla="*/ 14 w 41"/>
              <a:gd name="T21" fmla="*/ 24 h 95"/>
              <a:gd name="T22" fmla="*/ 11 w 41"/>
              <a:gd name="T23" fmla="*/ 31 h 95"/>
              <a:gd name="T24" fmla="*/ 10 w 41"/>
              <a:gd name="T25" fmla="*/ 37 h 95"/>
              <a:gd name="T26" fmla="*/ 6 w 41"/>
              <a:gd name="T27" fmla="*/ 41 h 95"/>
              <a:gd name="T28" fmla="*/ 4 w 41"/>
              <a:gd name="T29" fmla="*/ 46 h 95"/>
              <a:gd name="T30" fmla="*/ 4 w 41"/>
              <a:gd name="T31" fmla="*/ 56 h 95"/>
              <a:gd name="T32" fmla="*/ 4 w 41"/>
              <a:gd name="T33" fmla="*/ 61 h 95"/>
              <a:gd name="T34" fmla="*/ 4 w 41"/>
              <a:gd name="T35" fmla="*/ 67 h 95"/>
              <a:gd name="T36" fmla="*/ 1 w 41"/>
              <a:gd name="T37" fmla="*/ 73 h 95"/>
              <a:gd name="T38" fmla="*/ 2 w 41"/>
              <a:gd name="T39" fmla="*/ 79 h 95"/>
              <a:gd name="T40" fmla="*/ 5 w 41"/>
              <a:gd name="T41" fmla="*/ 88 h 95"/>
              <a:gd name="T42" fmla="*/ 6 w 41"/>
              <a:gd name="T43" fmla="*/ 93 h 95"/>
              <a:gd name="T44" fmla="*/ 10 w 41"/>
              <a:gd name="T45" fmla="*/ 94 h 95"/>
              <a:gd name="T46" fmla="*/ 13 w 41"/>
              <a:gd name="T47" fmla="*/ 90 h 95"/>
              <a:gd name="T48" fmla="*/ 18 w 41"/>
              <a:gd name="T49" fmla="*/ 86 h 95"/>
              <a:gd name="T50" fmla="*/ 19 w 41"/>
              <a:gd name="T51" fmla="*/ 75 h 95"/>
              <a:gd name="T52" fmla="*/ 24 w 41"/>
              <a:gd name="T53" fmla="*/ 73 h 95"/>
              <a:gd name="T54" fmla="*/ 23 w 41"/>
              <a:gd name="T55" fmla="*/ 65 h 95"/>
              <a:gd name="T56" fmla="*/ 21 w 41"/>
              <a:gd name="T57" fmla="*/ 56 h 95"/>
              <a:gd name="T58" fmla="*/ 24 w 41"/>
              <a:gd name="T59" fmla="*/ 46 h 95"/>
              <a:gd name="T60" fmla="*/ 33 w 41"/>
              <a:gd name="T61" fmla="*/ 40 h 95"/>
              <a:gd name="T62" fmla="*/ 33 w 41"/>
              <a:gd name="T63" fmla="*/ 34 h 95"/>
              <a:gd name="T64" fmla="*/ 38 w 41"/>
              <a:gd name="T65" fmla="*/ 27 h 95"/>
              <a:gd name="T66" fmla="*/ 41 w 41"/>
              <a:gd name="T67" fmla="*/ 27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95"/>
              <a:gd name="T104" fmla="*/ 41 w 41"/>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95">
                <a:moveTo>
                  <a:pt x="41" y="22"/>
                </a:moveTo>
                <a:cubicBezTo>
                  <a:pt x="41" y="21"/>
                  <a:pt x="41" y="21"/>
                  <a:pt x="41" y="21"/>
                </a:cubicBezTo>
                <a:cubicBezTo>
                  <a:pt x="40" y="18"/>
                  <a:pt x="40" y="18"/>
                  <a:pt x="40" y="18"/>
                </a:cubicBezTo>
                <a:cubicBezTo>
                  <a:pt x="40" y="15"/>
                  <a:pt x="40" y="15"/>
                  <a:pt x="40" y="15"/>
                </a:cubicBezTo>
                <a:cubicBezTo>
                  <a:pt x="40" y="11"/>
                  <a:pt x="40" y="11"/>
                  <a:pt x="40" y="11"/>
                </a:cubicBezTo>
                <a:cubicBezTo>
                  <a:pt x="38" y="6"/>
                  <a:pt x="38" y="6"/>
                  <a:pt x="38" y="6"/>
                </a:cubicBezTo>
                <a:cubicBezTo>
                  <a:pt x="37" y="6"/>
                  <a:pt x="37" y="6"/>
                  <a:pt x="37" y="6"/>
                </a:cubicBezTo>
                <a:cubicBezTo>
                  <a:pt x="35" y="5"/>
                  <a:pt x="35" y="5"/>
                  <a:pt x="35" y="5"/>
                </a:cubicBezTo>
                <a:cubicBezTo>
                  <a:pt x="32" y="2"/>
                  <a:pt x="32" y="2"/>
                  <a:pt x="32" y="2"/>
                </a:cubicBezTo>
                <a:cubicBezTo>
                  <a:pt x="31" y="0"/>
                  <a:pt x="31" y="0"/>
                  <a:pt x="31" y="0"/>
                </a:cubicBezTo>
                <a:cubicBezTo>
                  <a:pt x="30" y="0"/>
                  <a:pt x="30" y="0"/>
                  <a:pt x="30" y="0"/>
                </a:cubicBezTo>
                <a:cubicBezTo>
                  <a:pt x="29" y="3"/>
                  <a:pt x="29" y="3"/>
                  <a:pt x="29" y="3"/>
                </a:cubicBezTo>
                <a:cubicBezTo>
                  <a:pt x="29" y="5"/>
                  <a:pt x="29" y="5"/>
                  <a:pt x="29" y="5"/>
                </a:cubicBezTo>
                <a:cubicBezTo>
                  <a:pt x="27" y="5"/>
                  <a:pt x="27" y="5"/>
                  <a:pt x="27" y="5"/>
                </a:cubicBezTo>
                <a:cubicBezTo>
                  <a:pt x="24" y="5"/>
                  <a:pt x="24" y="5"/>
                  <a:pt x="24" y="5"/>
                </a:cubicBezTo>
                <a:cubicBezTo>
                  <a:pt x="22" y="9"/>
                  <a:pt x="22" y="9"/>
                  <a:pt x="22" y="9"/>
                </a:cubicBezTo>
                <a:cubicBezTo>
                  <a:pt x="21" y="9"/>
                  <a:pt x="21" y="9"/>
                  <a:pt x="21" y="9"/>
                </a:cubicBezTo>
                <a:cubicBezTo>
                  <a:pt x="18" y="11"/>
                  <a:pt x="18" y="11"/>
                  <a:pt x="18" y="11"/>
                </a:cubicBezTo>
                <a:cubicBezTo>
                  <a:pt x="17" y="13"/>
                  <a:pt x="17" y="13"/>
                  <a:pt x="17" y="13"/>
                </a:cubicBezTo>
                <a:cubicBezTo>
                  <a:pt x="18" y="16"/>
                  <a:pt x="18" y="16"/>
                  <a:pt x="18" y="16"/>
                </a:cubicBezTo>
                <a:cubicBezTo>
                  <a:pt x="16" y="19"/>
                  <a:pt x="16" y="19"/>
                  <a:pt x="16" y="19"/>
                </a:cubicBezTo>
                <a:cubicBezTo>
                  <a:pt x="14" y="24"/>
                  <a:pt x="14" y="24"/>
                  <a:pt x="14" y="24"/>
                </a:cubicBezTo>
                <a:cubicBezTo>
                  <a:pt x="12" y="25"/>
                  <a:pt x="12" y="25"/>
                  <a:pt x="12" y="25"/>
                </a:cubicBezTo>
                <a:cubicBezTo>
                  <a:pt x="11" y="31"/>
                  <a:pt x="11" y="31"/>
                  <a:pt x="11" y="31"/>
                </a:cubicBezTo>
                <a:cubicBezTo>
                  <a:pt x="9" y="35"/>
                  <a:pt x="9" y="35"/>
                  <a:pt x="9" y="35"/>
                </a:cubicBezTo>
                <a:cubicBezTo>
                  <a:pt x="10" y="37"/>
                  <a:pt x="10" y="37"/>
                  <a:pt x="10" y="37"/>
                </a:cubicBezTo>
                <a:cubicBezTo>
                  <a:pt x="10" y="40"/>
                  <a:pt x="10" y="40"/>
                  <a:pt x="10" y="40"/>
                </a:cubicBezTo>
                <a:cubicBezTo>
                  <a:pt x="6" y="41"/>
                  <a:pt x="6" y="41"/>
                  <a:pt x="6" y="41"/>
                </a:cubicBezTo>
                <a:cubicBezTo>
                  <a:pt x="4" y="43"/>
                  <a:pt x="4" y="43"/>
                  <a:pt x="4" y="43"/>
                </a:cubicBezTo>
                <a:cubicBezTo>
                  <a:pt x="4" y="43"/>
                  <a:pt x="4" y="46"/>
                  <a:pt x="4" y="46"/>
                </a:cubicBezTo>
                <a:cubicBezTo>
                  <a:pt x="4" y="46"/>
                  <a:pt x="3" y="50"/>
                  <a:pt x="3" y="51"/>
                </a:cubicBezTo>
                <a:cubicBezTo>
                  <a:pt x="3" y="51"/>
                  <a:pt x="4" y="56"/>
                  <a:pt x="4" y="56"/>
                </a:cubicBezTo>
                <a:cubicBezTo>
                  <a:pt x="6" y="59"/>
                  <a:pt x="6" y="59"/>
                  <a:pt x="6" y="59"/>
                </a:cubicBezTo>
                <a:cubicBezTo>
                  <a:pt x="4" y="61"/>
                  <a:pt x="4" y="61"/>
                  <a:pt x="4" y="61"/>
                </a:cubicBezTo>
                <a:cubicBezTo>
                  <a:pt x="4" y="63"/>
                  <a:pt x="4" y="63"/>
                  <a:pt x="4" y="63"/>
                </a:cubicBezTo>
                <a:cubicBezTo>
                  <a:pt x="4" y="63"/>
                  <a:pt x="4" y="67"/>
                  <a:pt x="4" y="67"/>
                </a:cubicBezTo>
                <a:cubicBezTo>
                  <a:pt x="4" y="68"/>
                  <a:pt x="3" y="68"/>
                  <a:pt x="3" y="68"/>
                </a:cubicBezTo>
                <a:cubicBezTo>
                  <a:pt x="1" y="73"/>
                  <a:pt x="1" y="73"/>
                  <a:pt x="1" y="73"/>
                </a:cubicBezTo>
                <a:cubicBezTo>
                  <a:pt x="0" y="74"/>
                  <a:pt x="0" y="74"/>
                  <a:pt x="0" y="74"/>
                </a:cubicBezTo>
                <a:cubicBezTo>
                  <a:pt x="2" y="79"/>
                  <a:pt x="2" y="79"/>
                  <a:pt x="2" y="79"/>
                </a:cubicBezTo>
                <a:cubicBezTo>
                  <a:pt x="3" y="83"/>
                  <a:pt x="3" y="83"/>
                  <a:pt x="3" y="83"/>
                </a:cubicBezTo>
                <a:cubicBezTo>
                  <a:pt x="5" y="88"/>
                  <a:pt x="5" y="88"/>
                  <a:pt x="5" y="88"/>
                </a:cubicBezTo>
                <a:cubicBezTo>
                  <a:pt x="5" y="90"/>
                  <a:pt x="5" y="90"/>
                  <a:pt x="5" y="90"/>
                </a:cubicBezTo>
                <a:cubicBezTo>
                  <a:pt x="6" y="93"/>
                  <a:pt x="6" y="93"/>
                  <a:pt x="6" y="93"/>
                </a:cubicBezTo>
                <a:cubicBezTo>
                  <a:pt x="7" y="95"/>
                  <a:pt x="7" y="95"/>
                  <a:pt x="7" y="95"/>
                </a:cubicBezTo>
                <a:cubicBezTo>
                  <a:pt x="10" y="94"/>
                  <a:pt x="10" y="94"/>
                  <a:pt x="10" y="94"/>
                </a:cubicBezTo>
                <a:cubicBezTo>
                  <a:pt x="11" y="92"/>
                  <a:pt x="11" y="92"/>
                  <a:pt x="11" y="92"/>
                </a:cubicBezTo>
                <a:cubicBezTo>
                  <a:pt x="13" y="90"/>
                  <a:pt x="13" y="90"/>
                  <a:pt x="13" y="90"/>
                </a:cubicBezTo>
                <a:cubicBezTo>
                  <a:pt x="16" y="90"/>
                  <a:pt x="16" y="90"/>
                  <a:pt x="16" y="90"/>
                </a:cubicBezTo>
                <a:cubicBezTo>
                  <a:pt x="18" y="86"/>
                  <a:pt x="18" y="86"/>
                  <a:pt x="18" y="86"/>
                </a:cubicBezTo>
                <a:cubicBezTo>
                  <a:pt x="19" y="79"/>
                  <a:pt x="19" y="79"/>
                  <a:pt x="19" y="79"/>
                </a:cubicBezTo>
                <a:cubicBezTo>
                  <a:pt x="19" y="75"/>
                  <a:pt x="19" y="75"/>
                  <a:pt x="19" y="75"/>
                </a:cubicBezTo>
                <a:cubicBezTo>
                  <a:pt x="21" y="74"/>
                  <a:pt x="21" y="74"/>
                  <a:pt x="21" y="74"/>
                </a:cubicBezTo>
                <a:cubicBezTo>
                  <a:pt x="24" y="73"/>
                  <a:pt x="24" y="73"/>
                  <a:pt x="24" y="73"/>
                </a:cubicBezTo>
                <a:cubicBezTo>
                  <a:pt x="24" y="68"/>
                  <a:pt x="24" y="68"/>
                  <a:pt x="24" y="68"/>
                </a:cubicBezTo>
                <a:cubicBezTo>
                  <a:pt x="23" y="65"/>
                  <a:pt x="23" y="65"/>
                  <a:pt x="23" y="65"/>
                </a:cubicBezTo>
                <a:cubicBezTo>
                  <a:pt x="20" y="63"/>
                  <a:pt x="20" y="63"/>
                  <a:pt x="20" y="63"/>
                </a:cubicBezTo>
                <a:cubicBezTo>
                  <a:pt x="21" y="56"/>
                  <a:pt x="21" y="56"/>
                  <a:pt x="21" y="56"/>
                </a:cubicBezTo>
                <a:cubicBezTo>
                  <a:pt x="21" y="51"/>
                  <a:pt x="21" y="51"/>
                  <a:pt x="21" y="51"/>
                </a:cubicBezTo>
                <a:cubicBezTo>
                  <a:pt x="24" y="46"/>
                  <a:pt x="24" y="46"/>
                  <a:pt x="24" y="46"/>
                </a:cubicBezTo>
                <a:cubicBezTo>
                  <a:pt x="27" y="44"/>
                  <a:pt x="27" y="44"/>
                  <a:pt x="27" y="44"/>
                </a:cubicBezTo>
                <a:cubicBezTo>
                  <a:pt x="33" y="40"/>
                  <a:pt x="33" y="40"/>
                  <a:pt x="33" y="40"/>
                </a:cubicBezTo>
                <a:cubicBezTo>
                  <a:pt x="34" y="37"/>
                  <a:pt x="34" y="37"/>
                  <a:pt x="34" y="37"/>
                </a:cubicBezTo>
                <a:cubicBezTo>
                  <a:pt x="33" y="34"/>
                  <a:pt x="33" y="34"/>
                  <a:pt x="33" y="34"/>
                </a:cubicBezTo>
                <a:cubicBezTo>
                  <a:pt x="35" y="31"/>
                  <a:pt x="35" y="31"/>
                  <a:pt x="35" y="31"/>
                </a:cubicBezTo>
                <a:cubicBezTo>
                  <a:pt x="38" y="27"/>
                  <a:pt x="38" y="27"/>
                  <a:pt x="38" y="27"/>
                </a:cubicBezTo>
                <a:cubicBezTo>
                  <a:pt x="41" y="28"/>
                  <a:pt x="41" y="28"/>
                  <a:pt x="41" y="28"/>
                </a:cubicBezTo>
                <a:cubicBezTo>
                  <a:pt x="41" y="27"/>
                  <a:pt x="41" y="27"/>
                  <a:pt x="41" y="27"/>
                </a:cubicBezTo>
                <a:lnTo>
                  <a:pt x="41" y="22"/>
                </a:lnTo>
                <a:close/>
              </a:path>
            </a:pathLst>
          </a:custGeom>
          <a:solidFill>
            <a:srgbClr val="00B050"/>
          </a:solidFill>
          <a:ln w="9525">
            <a:solidFill>
              <a:sysClr val="window" lastClr="FFFFFF"/>
            </a:solidFill>
            <a:round/>
            <a:headEnd/>
            <a:tailEnd/>
          </a:ln>
        </p:spPr>
        <p:txBody>
          <a:bodyPr/>
          <a:lstStyle/>
          <a:p>
            <a:pPr>
              <a:defRPr/>
            </a:pPr>
            <a:endParaRPr lang="en-US" kern="0" dirty="0">
              <a:solidFill>
                <a:schemeClr val="bg1">
                  <a:lumMod val="50000"/>
                </a:schemeClr>
              </a:solidFill>
            </a:endParaRPr>
          </a:p>
        </p:txBody>
      </p:sp>
      <p:sp>
        <p:nvSpPr>
          <p:cNvPr id="311" name="Freeform 1389"/>
          <p:cNvSpPr>
            <a:spLocks/>
          </p:cNvSpPr>
          <p:nvPr/>
        </p:nvSpPr>
        <p:spPr bwMode="auto">
          <a:xfrm>
            <a:off x="4949920" y="2717199"/>
            <a:ext cx="415281" cy="267494"/>
          </a:xfrm>
          <a:custGeom>
            <a:avLst/>
            <a:gdLst>
              <a:gd name="T0" fmla="*/ 54 w 57"/>
              <a:gd name="T1" fmla="*/ 22 h 37"/>
              <a:gd name="T2" fmla="*/ 56 w 57"/>
              <a:gd name="T3" fmla="*/ 21 h 37"/>
              <a:gd name="T4" fmla="*/ 57 w 57"/>
              <a:gd name="T5" fmla="*/ 16 h 37"/>
              <a:gd name="T6" fmla="*/ 57 w 57"/>
              <a:gd name="T7" fmla="*/ 14 h 37"/>
              <a:gd name="T8" fmla="*/ 52 w 57"/>
              <a:gd name="T9" fmla="*/ 12 h 37"/>
              <a:gd name="T10" fmla="*/ 47 w 57"/>
              <a:gd name="T11" fmla="*/ 9 h 37"/>
              <a:gd name="T12" fmla="*/ 45 w 57"/>
              <a:gd name="T13" fmla="*/ 9 h 37"/>
              <a:gd name="T14" fmla="*/ 42 w 57"/>
              <a:gd name="T15" fmla="*/ 7 h 37"/>
              <a:gd name="T16" fmla="*/ 40 w 57"/>
              <a:gd name="T17" fmla="*/ 4 h 37"/>
              <a:gd name="T18" fmla="*/ 33 w 57"/>
              <a:gd name="T19" fmla="*/ 1 h 37"/>
              <a:gd name="T20" fmla="*/ 31 w 57"/>
              <a:gd name="T21" fmla="*/ 1 h 37"/>
              <a:gd name="T22" fmla="*/ 31 w 57"/>
              <a:gd name="T23" fmla="*/ 0 h 37"/>
              <a:gd name="T24" fmla="*/ 30 w 57"/>
              <a:gd name="T25" fmla="*/ 0 h 37"/>
              <a:gd name="T26" fmla="*/ 28 w 57"/>
              <a:gd name="T27" fmla="*/ 6 h 37"/>
              <a:gd name="T28" fmla="*/ 24 w 57"/>
              <a:gd name="T29" fmla="*/ 5 h 37"/>
              <a:gd name="T30" fmla="*/ 17 w 57"/>
              <a:gd name="T31" fmla="*/ 5 h 37"/>
              <a:gd name="T32" fmla="*/ 11 w 57"/>
              <a:gd name="T33" fmla="*/ 3 h 37"/>
              <a:gd name="T34" fmla="*/ 7 w 57"/>
              <a:gd name="T35" fmla="*/ 3 h 37"/>
              <a:gd name="T36" fmla="*/ 5 w 57"/>
              <a:gd name="T37" fmla="*/ 4 h 37"/>
              <a:gd name="T38" fmla="*/ 6 w 57"/>
              <a:gd name="T39" fmla="*/ 8 h 37"/>
              <a:gd name="T40" fmla="*/ 4 w 57"/>
              <a:gd name="T41" fmla="*/ 10 h 37"/>
              <a:gd name="T42" fmla="*/ 2 w 57"/>
              <a:gd name="T43" fmla="*/ 15 h 37"/>
              <a:gd name="T44" fmla="*/ 0 w 57"/>
              <a:gd name="T45" fmla="*/ 15 h 37"/>
              <a:gd name="T46" fmla="*/ 0 w 57"/>
              <a:gd name="T47" fmla="*/ 18 h 37"/>
              <a:gd name="T48" fmla="*/ 1 w 57"/>
              <a:gd name="T49" fmla="*/ 19 h 37"/>
              <a:gd name="T50" fmla="*/ 2 w 57"/>
              <a:gd name="T51" fmla="*/ 20 h 37"/>
              <a:gd name="T52" fmla="*/ 3 w 57"/>
              <a:gd name="T53" fmla="*/ 21 h 37"/>
              <a:gd name="T54" fmla="*/ 12 w 57"/>
              <a:gd name="T55" fmla="*/ 20 h 37"/>
              <a:gd name="T56" fmla="*/ 18 w 57"/>
              <a:gd name="T57" fmla="*/ 20 h 37"/>
              <a:gd name="T58" fmla="*/ 24 w 57"/>
              <a:gd name="T59" fmla="*/ 24 h 37"/>
              <a:gd name="T60" fmla="*/ 25 w 57"/>
              <a:gd name="T61" fmla="*/ 28 h 37"/>
              <a:gd name="T62" fmla="*/ 22 w 57"/>
              <a:gd name="T63" fmla="*/ 30 h 37"/>
              <a:gd name="T64" fmla="*/ 21 w 57"/>
              <a:gd name="T65" fmla="*/ 33 h 37"/>
              <a:gd name="T66" fmla="*/ 24 w 57"/>
              <a:gd name="T67" fmla="*/ 34 h 37"/>
              <a:gd name="T68" fmla="*/ 25 w 57"/>
              <a:gd name="T69" fmla="*/ 32 h 37"/>
              <a:gd name="T70" fmla="*/ 30 w 57"/>
              <a:gd name="T71" fmla="*/ 29 h 37"/>
              <a:gd name="T72" fmla="*/ 33 w 57"/>
              <a:gd name="T73" fmla="*/ 29 h 37"/>
              <a:gd name="T74" fmla="*/ 36 w 57"/>
              <a:gd name="T75" fmla="*/ 32 h 37"/>
              <a:gd name="T76" fmla="*/ 34 w 57"/>
              <a:gd name="T77" fmla="*/ 34 h 37"/>
              <a:gd name="T78" fmla="*/ 37 w 57"/>
              <a:gd name="T79" fmla="*/ 37 h 37"/>
              <a:gd name="T80" fmla="*/ 45 w 57"/>
              <a:gd name="T81" fmla="*/ 34 h 37"/>
              <a:gd name="T82" fmla="*/ 41 w 57"/>
              <a:gd name="T83" fmla="*/ 31 h 37"/>
              <a:gd name="T84" fmla="*/ 43 w 57"/>
              <a:gd name="T85" fmla="*/ 28 h 37"/>
              <a:gd name="T86" fmla="*/ 50 w 57"/>
              <a:gd name="T87" fmla="*/ 27 h 37"/>
              <a:gd name="T88" fmla="*/ 51 w 57"/>
              <a:gd name="T89" fmla="*/ 25 h 37"/>
              <a:gd name="T90" fmla="*/ 54 w 57"/>
              <a:gd name="T91" fmla="*/ 22 h 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
              <a:gd name="T139" fmla="*/ 0 h 37"/>
              <a:gd name="T140" fmla="*/ 57 w 57"/>
              <a:gd name="T141" fmla="*/ 37 h 3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 h="37">
                <a:moveTo>
                  <a:pt x="54" y="22"/>
                </a:moveTo>
                <a:cubicBezTo>
                  <a:pt x="56" y="21"/>
                  <a:pt x="56" y="21"/>
                  <a:pt x="56" y="21"/>
                </a:cubicBezTo>
                <a:cubicBezTo>
                  <a:pt x="57" y="16"/>
                  <a:pt x="57" y="16"/>
                  <a:pt x="57" y="16"/>
                </a:cubicBezTo>
                <a:cubicBezTo>
                  <a:pt x="57" y="14"/>
                  <a:pt x="57" y="14"/>
                  <a:pt x="57" y="14"/>
                </a:cubicBezTo>
                <a:cubicBezTo>
                  <a:pt x="52" y="12"/>
                  <a:pt x="52" y="12"/>
                  <a:pt x="52" y="12"/>
                </a:cubicBezTo>
                <a:cubicBezTo>
                  <a:pt x="47" y="9"/>
                  <a:pt x="47" y="9"/>
                  <a:pt x="47" y="9"/>
                </a:cubicBezTo>
                <a:cubicBezTo>
                  <a:pt x="45" y="9"/>
                  <a:pt x="45" y="9"/>
                  <a:pt x="45" y="9"/>
                </a:cubicBezTo>
                <a:cubicBezTo>
                  <a:pt x="42" y="7"/>
                  <a:pt x="42" y="7"/>
                  <a:pt x="42" y="7"/>
                </a:cubicBezTo>
                <a:cubicBezTo>
                  <a:pt x="40" y="4"/>
                  <a:pt x="40" y="4"/>
                  <a:pt x="40" y="4"/>
                </a:cubicBezTo>
                <a:cubicBezTo>
                  <a:pt x="33" y="1"/>
                  <a:pt x="33" y="1"/>
                  <a:pt x="33" y="1"/>
                </a:cubicBezTo>
                <a:cubicBezTo>
                  <a:pt x="31" y="1"/>
                  <a:pt x="31" y="1"/>
                  <a:pt x="31" y="1"/>
                </a:cubicBezTo>
                <a:cubicBezTo>
                  <a:pt x="31" y="0"/>
                  <a:pt x="31" y="0"/>
                  <a:pt x="31" y="0"/>
                </a:cubicBezTo>
                <a:cubicBezTo>
                  <a:pt x="30" y="0"/>
                  <a:pt x="30" y="0"/>
                  <a:pt x="30" y="0"/>
                </a:cubicBezTo>
                <a:cubicBezTo>
                  <a:pt x="28" y="6"/>
                  <a:pt x="28" y="6"/>
                  <a:pt x="28" y="6"/>
                </a:cubicBezTo>
                <a:cubicBezTo>
                  <a:pt x="24" y="5"/>
                  <a:pt x="24" y="5"/>
                  <a:pt x="24" y="5"/>
                </a:cubicBezTo>
                <a:cubicBezTo>
                  <a:pt x="17" y="5"/>
                  <a:pt x="17" y="5"/>
                  <a:pt x="17" y="5"/>
                </a:cubicBezTo>
                <a:cubicBezTo>
                  <a:pt x="11" y="3"/>
                  <a:pt x="11" y="3"/>
                  <a:pt x="11" y="3"/>
                </a:cubicBezTo>
                <a:cubicBezTo>
                  <a:pt x="7" y="3"/>
                  <a:pt x="7" y="3"/>
                  <a:pt x="7" y="3"/>
                </a:cubicBezTo>
                <a:cubicBezTo>
                  <a:pt x="5" y="4"/>
                  <a:pt x="5" y="4"/>
                  <a:pt x="5" y="4"/>
                </a:cubicBezTo>
                <a:cubicBezTo>
                  <a:pt x="6" y="8"/>
                  <a:pt x="6" y="8"/>
                  <a:pt x="6" y="8"/>
                </a:cubicBezTo>
                <a:cubicBezTo>
                  <a:pt x="4" y="10"/>
                  <a:pt x="4" y="10"/>
                  <a:pt x="4" y="10"/>
                </a:cubicBezTo>
                <a:cubicBezTo>
                  <a:pt x="2" y="15"/>
                  <a:pt x="2" y="15"/>
                  <a:pt x="2" y="15"/>
                </a:cubicBezTo>
                <a:cubicBezTo>
                  <a:pt x="0" y="15"/>
                  <a:pt x="0" y="15"/>
                  <a:pt x="0" y="15"/>
                </a:cubicBezTo>
                <a:cubicBezTo>
                  <a:pt x="0" y="18"/>
                  <a:pt x="0" y="18"/>
                  <a:pt x="0" y="18"/>
                </a:cubicBezTo>
                <a:cubicBezTo>
                  <a:pt x="1" y="19"/>
                  <a:pt x="1" y="19"/>
                  <a:pt x="1" y="19"/>
                </a:cubicBezTo>
                <a:cubicBezTo>
                  <a:pt x="2" y="20"/>
                  <a:pt x="2" y="20"/>
                  <a:pt x="2" y="20"/>
                </a:cubicBezTo>
                <a:cubicBezTo>
                  <a:pt x="3" y="21"/>
                  <a:pt x="3" y="21"/>
                  <a:pt x="3" y="21"/>
                </a:cubicBezTo>
                <a:cubicBezTo>
                  <a:pt x="12" y="20"/>
                  <a:pt x="12" y="20"/>
                  <a:pt x="12" y="20"/>
                </a:cubicBezTo>
                <a:cubicBezTo>
                  <a:pt x="18" y="20"/>
                  <a:pt x="18" y="20"/>
                  <a:pt x="18" y="20"/>
                </a:cubicBezTo>
                <a:cubicBezTo>
                  <a:pt x="24" y="24"/>
                  <a:pt x="24" y="24"/>
                  <a:pt x="24" y="24"/>
                </a:cubicBezTo>
                <a:cubicBezTo>
                  <a:pt x="24" y="24"/>
                  <a:pt x="26" y="26"/>
                  <a:pt x="25" y="28"/>
                </a:cubicBezTo>
                <a:cubicBezTo>
                  <a:pt x="25" y="29"/>
                  <a:pt x="22" y="30"/>
                  <a:pt x="22" y="30"/>
                </a:cubicBezTo>
                <a:cubicBezTo>
                  <a:pt x="21" y="33"/>
                  <a:pt x="21" y="33"/>
                  <a:pt x="21" y="33"/>
                </a:cubicBezTo>
                <a:cubicBezTo>
                  <a:pt x="24" y="34"/>
                  <a:pt x="24" y="34"/>
                  <a:pt x="24" y="34"/>
                </a:cubicBezTo>
                <a:cubicBezTo>
                  <a:pt x="25" y="32"/>
                  <a:pt x="25" y="32"/>
                  <a:pt x="25" y="32"/>
                </a:cubicBezTo>
                <a:cubicBezTo>
                  <a:pt x="30" y="29"/>
                  <a:pt x="30" y="29"/>
                  <a:pt x="30" y="29"/>
                </a:cubicBezTo>
                <a:cubicBezTo>
                  <a:pt x="33" y="29"/>
                  <a:pt x="33" y="29"/>
                  <a:pt x="33" y="29"/>
                </a:cubicBezTo>
                <a:cubicBezTo>
                  <a:pt x="36" y="32"/>
                  <a:pt x="36" y="32"/>
                  <a:pt x="36" y="32"/>
                </a:cubicBezTo>
                <a:cubicBezTo>
                  <a:pt x="34" y="34"/>
                  <a:pt x="34" y="34"/>
                  <a:pt x="34" y="34"/>
                </a:cubicBezTo>
                <a:cubicBezTo>
                  <a:pt x="37" y="37"/>
                  <a:pt x="37" y="37"/>
                  <a:pt x="37" y="37"/>
                </a:cubicBezTo>
                <a:cubicBezTo>
                  <a:pt x="45" y="34"/>
                  <a:pt x="45" y="34"/>
                  <a:pt x="45" y="34"/>
                </a:cubicBezTo>
                <a:cubicBezTo>
                  <a:pt x="41" y="31"/>
                  <a:pt x="41" y="31"/>
                  <a:pt x="41" y="31"/>
                </a:cubicBezTo>
                <a:cubicBezTo>
                  <a:pt x="43" y="28"/>
                  <a:pt x="43" y="28"/>
                  <a:pt x="43" y="28"/>
                </a:cubicBezTo>
                <a:cubicBezTo>
                  <a:pt x="50" y="27"/>
                  <a:pt x="50" y="27"/>
                  <a:pt x="50" y="27"/>
                </a:cubicBezTo>
                <a:cubicBezTo>
                  <a:pt x="51" y="25"/>
                  <a:pt x="51" y="25"/>
                  <a:pt x="51" y="25"/>
                </a:cubicBezTo>
                <a:lnTo>
                  <a:pt x="54" y="22"/>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12" name="Freeform 1390"/>
          <p:cNvSpPr>
            <a:spLocks/>
          </p:cNvSpPr>
          <p:nvPr/>
        </p:nvSpPr>
        <p:spPr bwMode="auto">
          <a:xfrm>
            <a:off x="5189335" y="2717199"/>
            <a:ext cx="51725" cy="28079"/>
          </a:xfrm>
          <a:custGeom>
            <a:avLst/>
            <a:gdLst>
              <a:gd name="T0" fmla="*/ 36 w 42"/>
              <a:gd name="T1" fmla="*/ 24 h 24"/>
              <a:gd name="T2" fmla="*/ 18 w 42"/>
              <a:gd name="T3" fmla="*/ 0 h 24"/>
              <a:gd name="T4" fmla="*/ 0 w 42"/>
              <a:gd name="T5" fmla="*/ 6 h 24"/>
              <a:gd name="T6" fmla="*/ 42 w 42"/>
              <a:gd name="T7" fmla="*/ 24 h 24"/>
              <a:gd name="T8" fmla="*/ 36 w 42"/>
              <a:gd name="T9" fmla="*/ 24 h 24"/>
              <a:gd name="T10" fmla="*/ 0 60000 65536"/>
              <a:gd name="T11" fmla="*/ 0 60000 65536"/>
              <a:gd name="T12" fmla="*/ 0 60000 65536"/>
              <a:gd name="T13" fmla="*/ 0 60000 65536"/>
              <a:gd name="T14" fmla="*/ 0 60000 65536"/>
              <a:gd name="T15" fmla="*/ 0 w 42"/>
              <a:gd name="T16" fmla="*/ 0 h 24"/>
              <a:gd name="T17" fmla="*/ 42 w 42"/>
              <a:gd name="T18" fmla="*/ 24 h 24"/>
            </a:gdLst>
            <a:ahLst/>
            <a:cxnLst>
              <a:cxn ang="T10">
                <a:pos x="T0" y="T1"/>
              </a:cxn>
              <a:cxn ang="T11">
                <a:pos x="T2" y="T3"/>
              </a:cxn>
              <a:cxn ang="T12">
                <a:pos x="T4" y="T5"/>
              </a:cxn>
              <a:cxn ang="T13">
                <a:pos x="T6" y="T7"/>
              </a:cxn>
              <a:cxn ang="T14">
                <a:pos x="T8" y="T9"/>
              </a:cxn>
            </a:cxnLst>
            <a:rect l="T15" t="T16" r="T17" b="T18"/>
            <a:pathLst>
              <a:path w="42" h="24">
                <a:moveTo>
                  <a:pt x="36" y="24"/>
                </a:moveTo>
                <a:lnTo>
                  <a:pt x="18" y="0"/>
                </a:lnTo>
                <a:lnTo>
                  <a:pt x="0" y="6"/>
                </a:lnTo>
                <a:lnTo>
                  <a:pt x="42" y="24"/>
                </a:lnTo>
                <a:lnTo>
                  <a:pt x="36" y="24"/>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13" name="Freeform 1391"/>
          <p:cNvSpPr>
            <a:spLocks/>
          </p:cNvSpPr>
          <p:nvPr/>
        </p:nvSpPr>
        <p:spPr bwMode="auto">
          <a:xfrm>
            <a:off x="4905584" y="2862030"/>
            <a:ext cx="233503" cy="150743"/>
          </a:xfrm>
          <a:custGeom>
            <a:avLst/>
            <a:gdLst>
              <a:gd name="T0" fmla="*/ 28 w 32"/>
              <a:gd name="T1" fmla="*/ 10 h 21"/>
              <a:gd name="T2" fmla="*/ 31 w 32"/>
              <a:gd name="T3" fmla="*/ 8 h 21"/>
              <a:gd name="T4" fmla="*/ 30 w 32"/>
              <a:gd name="T5" fmla="*/ 4 h 21"/>
              <a:gd name="T6" fmla="*/ 24 w 32"/>
              <a:gd name="T7" fmla="*/ 0 h 21"/>
              <a:gd name="T8" fmla="*/ 18 w 32"/>
              <a:gd name="T9" fmla="*/ 0 h 21"/>
              <a:gd name="T10" fmla="*/ 9 w 32"/>
              <a:gd name="T11" fmla="*/ 1 h 21"/>
              <a:gd name="T12" fmla="*/ 8 w 32"/>
              <a:gd name="T13" fmla="*/ 0 h 21"/>
              <a:gd name="T14" fmla="*/ 5 w 32"/>
              <a:gd name="T15" fmla="*/ 5 h 21"/>
              <a:gd name="T16" fmla="*/ 3 w 32"/>
              <a:gd name="T17" fmla="*/ 9 h 21"/>
              <a:gd name="T18" fmla="*/ 0 w 32"/>
              <a:gd name="T19" fmla="*/ 10 h 21"/>
              <a:gd name="T20" fmla="*/ 0 w 32"/>
              <a:gd name="T21" fmla="*/ 10 h 21"/>
              <a:gd name="T22" fmla="*/ 8 w 32"/>
              <a:gd name="T23" fmla="*/ 19 h 21"/>
              <a:gd name="T24" fmla="*/ 10 w 32"/>
              <a:gd name="T25" fmla="*/ 20 h 21"/>
              <a:gd name="T26" fmla="*/ 16 w 32"/>
              <a:gd name="T27" fmla="*/ 20 h 21"/>
              <a:gd name="T28" fmla="*/ 21 w 32"/>
              <a:gd name="T29" fmla="*/ 19 h 21"/>
              <a:gd name="T30" fmla="*/ 27 w 32"/>
              <a:gd name="T31" fmla="*/ 21 h 21"/>
              <a:gd name="T32" fmla="*/ 28 w 32"/>
              <a:gd name="T33" fmla="*/ 15 h 21"/>
              <a:gd name="T34" fmla="*/ 30 w 32"/>
              <a:gd name="T35" fmla="*/ 14 h 21"/>
              <a:gd name="T36" fmla="*/ 27 w 32"/>
              <a:gd name="T37" fmla="*/ 13 h 21"/>
              <a:gd name="T38" fmla="*/ 28 w 32"/>
              <a:gd name="T39" fmla="*/ 10 h 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
              <a:gd name="T61" fmla="*/ 0 h 21"/>
              <a:gd name="T62" fmla="*/ 32 w 32"/>
              <a:gd name="T63" fmla="*/ 21 h 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 h="21">
                <a:moveTo>
                  <a:pt x="28" y="10"/>
                </a:moveTo>
                <a:cubicBezTo>
                  <a:pt x="28" y="10"/>
                  <a:pt x="31" y="9"/>
                  <a:pt x="31" y="8"/>
                </a:cubicBezTo>
                <a:cubicBezTo>
                  <a:pt x="32" y="6"/>
                  <a:pt x="30" y="4"/>
                  <a:pt x="30" y="4"/>
                </a:cubicBezTo>
                <a:cubicBezTo>
                  <a:pt x="24" y="0"/>
                  <a:pt x="24" y="0"/>
                  <a:pt x="24" y="0"/>
                </a:cubicBezTo>
                <a:cubicBezTo>
                  <a:pt x="18" y="0"/>
                  <a:pt x="18" y="0"/>
                  <a:pt x="18" y="0"/>
                </a:cubicBezTo>
                <a:cubicBezTo>
                  <a:pt x="9" y="1"/>
                  <a:pt x="9" y="1"/>
                  <a:pt x="9" y="1"/>
                </a:cubicBezTo>
                <a:cubicBezTo>
                  <a:pt x="8" y="0"/>
                  <a:pt x="8" y="0"/>
                  <a:pt x="8" y="0"/>
                </a:cubicBezTo>
                <a:cubicBezTo>
                  <a:pt x="5" y="5"/>
                  <a:pt x="5" y="5"/>
                  <a:pt x="5" y="5"/>
                </a:cubicBezTo>
                <a:cubicBezTo>
                  <a:pt x="3" y="9"/>
                  <a:pt x="3" y="9"/>
                  <a:pt x="3" y="9"/>
                </a:cubicBezTo>
                <a:cubicBezTo>
                  <a:pt x="0" y="10"/>
                  <a:pt x="0" y="10"/>
                  <a:pt x="0" y="10"/>
                </a:cubicBezTo>
                <a:cubicBezTo>
                  <a:pt x="0" y="10"/>
                  <a:pt x="0" y="10"/>
                  <a:pt x="0" y="10"/>
                </a:cubicBezTo>
                <a:cubicBezTo>
                  <a:pt x="8" y="19"/>
                  <a:pt x="8" y="19"/>
                  <a:pt x="8" y="19"/>
                </a:cubicBezTo>
                <a:cubicBezTo>
                  <a:pt x="10" y="20"/>
                  <a:pt x="10" y="20"/>
                  <a:pt x="10" y="20"/>
                </a:cubicBezTo>
                <a:cubicBezTo>
                  <a:pt x="16" y="20"/>
                  <a:pt x="16" y="20"/>
                  <a:pt x="16" y="20"/>
                </a:cubicBezTo>
                <a:cubicBezTo>
                  <a:pt x="21" y="19"/>
                  <a:pt x="21" y="19"/>
                  <a:pt x="21" y="19"/>
                </a:cubicBezTo>
                <a:cubicBezTo>
                  <a:pt x="27" y="21"/>
                  <a:pt x="27" y="21"/>
                  <a:pt x="27" y="21"/>
                </a:cubicBezTo>
                <a:cubicBezTo>
                  <a:pt x="28" y="15"/>
                  <a:pt x="28" y="15"/>
                  <a:pt x="28" y="15"/>
                </a:cubicBezTo>
                <a:cubicBezTo>
                  <a:pt x="30" y="14"/>
                  <a:pt x="30" y="14"/>
                  <a:pt x="30" y="14"/>
                </a:cubicBezTo>
                <a:cubicBezTo>
                  <a:pt x="27" y="13"/>
                  <a:pt x="27" y="13"/>
                  <a:pt x="27" y="13"/>
                </a:cubicBezTo>
                <a:lnTo>
                  <a:pt x="28" y="10"/>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14" name="Freeform 1392"/>
          <p:cNvSpPr>
            <a:spLocks/>
          </p:cNvSpPr>
          <p:nvPr/>
        </p:nvSpPr>
        <p:spPr bwMode="auto">
          <a:xfrm>
            <a:off x="4905584" y="2935924"/>
            <a:ext cx="57636" cy="65026"/>
          </a:xfrm>
          <a:custGeom>
            <a:avLst/>
            <a:gdLst>
              <a:gd name="T0" fmla="*/ 42 w 48"/>
              <a:gd name="T1" fmla="*/ 42 h 54"/>
              <a:gd name="T2" fmla="*/ 48 w 48"/>
              <a:gd name="T3" fmla="*/ 54 h 54"/>
              <a:gd name="T4" fmla="*/ 0 w 48"/>
              <a:gd name="T5" fmla="*/ 0 h 54"/>
              <a:gd name="T6" fmla="*/ 12 w 48"/>
              <a:gd name="T7" fmla="*/ 18 h 54"/>
              <a:gd name="T8" fmla="*/ 42 w 48"/>
              <a:gd name="T9" fmla="*/ 42 h 54"/>
              <a:gd name="T10" fmla="*/ 0 60000 65536"/>
              <a:gd name="T11" fmla="*/ 0 60000 65536"/>
              <a:gd name="T12" fmla="*/ 0 60000 65536"/>
              <a:gd name="T13" fmla="*/ 0 60000 65536"/>
              <a:gd name="T14" fmla="*/ 0 60000 65536"/>
              <a:gd name="T15" fmla="*/ 0 w 48"/>
              <a:gd name="T16" fmla="*/ 0 h 54"/>
              <a:gd name="T17" fmla="*/ 48 w 48"/>
              <a:gd name="T18" fmla="*/ 54 h 54"/>
            </a:gdLst>
            <a:ahLst/>
            <a:cxnLst>
              <a:cxn ang="T10">
                <a:pos x="T0" y="T1"/>
              </a:cxn>
              <a:cxn ang="T11">
                <a:pos x="T2" y="T3"/>
              </a:cxn>
              <a:cxn ang="T12">
                <a:pos x="T4" y="T5"/>
              </a:cxn>
              <a:cxn ang="T13">
                <a:pos x="T6" y="T7"/>
              </a:cxn>
              <a:cxn ang="T14">
                <a:pos x="T8" y="T9"/>
              </a:cxn>
            </a:cxnLst>
            <a:rect l="T15" t="T16" r="T17" b="T18"/>
            <a:pathLst>
              <a:path w="48" h="54">
                <a:moveTo>
                  <a:pt x="42" y="42"/>
                </a:moveTo>
                <a:lnTo>
                  <a:pt x="48" y="54"/>
                </a:lnTo>
                <a:lnTo>
                  <a:pt x="0" y="0"/>
                </a:lnTo>
                <a:lnTo>
                  <a:pt x="12" y="18"/>
                </a:lnTo>
                <a:lnTo>
                  <a:pt x="42" y="42"/>
                </a:lnTo>
                <a:close/>
              </a:path>
            </a:pathLst>
          </a:custGeom>
          <a:solidFill>
            <a:schemeClr val="bg1">
              <a:lumMod val="50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15" name="Freeform 1393"/>
          <p:cNvSpPr>
            <a:spLocks/>
          </p:cNvSpPr>
          <p:nvPr/>
        </p:nvSpPr>
        <p:spPr bwMode="auto">
          <a:xfrm>
            <a:off x="4716417" y="2758291"/>
            <a:ext cx="159610" cy="87195"/>
          </a:xfrm>
          <a:custGeom>
            <a:avLst/>
            <a:gdLst>
              <a:gd name="T0" fmla="*/ 10 w 22"/>
              <a:gd name="T1" fmla="*/ 10 h 12"/>
              <a:gd name="T2" fmla="*/ 14 w 22"/>
              <a:gd name="T3" fmla="*/ 11 h 12"/>
              <a:gd name="T4" fmla="*/ 15 w 22"/>
              <a:gd name="T5" fmla="*/ 11 h 12"/>
              <a:gd name="T6" fmla="*/ 15 w 22"/>
              <a:gd name="T7" fmla="*/ 11 h 12"/>
              <a:gd name="T8" fmla="*/ 15 w 22"/>
              <a:gd name="T9" fmla="*/ 12 h 12"/>
              <a:gd name="T10" fmla="*/ 19 w 22"/>
              <a:gd name="T11" fmla="*/ 10 h 12"/>
              <a:gd name="T12" fmla="*/ 20 w 22"/>
              <a:gd name="T13" fmla="*/ 8 h 12"/>
              <a:gd name="T14" fmla="*/ 22 w 22"/>
              <a:gd name="T15" fmla="*/ 6 h 12"/>
              <a:gd name="T16" fmla="*/ 17 w 22"/>
              <a:gd name="T17" fmla="*/ 4 h 12"/>
              <a:gd name="T18" fmla="*/ 13 w 22"/>
              <a:gd name="T19" fmla="*/ 2 h 12"/>
              <a:gd name="T20" fmla="*/ 9 w 22"/>
              <a:gd name="T21" fmla="*/ 0 h 12"/>
              <a:gd name="T22" fmla="*/ 9 w 22"/>
              <a:gd name="T23" fmla="*/ 1 h 12"/>
              <a:gd name="T24" fmla="*/ 7 w 22"/>
              <a:gd name="T25" fmla="*/ 0 h 12"/>
              <a:gd name="T26" fmla="*/ 6 w 22"/>
              <a:gd name="T27" fmla="*/ 1 h 12"/>
              <a:gd name="T28" fmla="*/ 4 w 22"/>
              <a:gd name="T29" fmla="*/ 2 h 12"/>
              <a:gd name="T30" fmla="*/ 2 w 22"/>
              <a:gd name="T31" fmla="*/ 3 h 12"/>
              <a:gd name="T32" fmla="*/ 0 w 22"/>
              <a:gd name="T33" fmla="*/ 4 h 12"/>
              <a:gd name="T34" fmla="*/ 1 w 22"/>
              <a:gd name="T35" fmla="*/ 5 h 12"/>
              <a:gd name="T36" fmla="*/ 3 w 22"/>
              <a:gd name="T37" fmla="*/ 7 h 12"/>
              <a:gd name="T38" fmla="*/ 5 w 22"/>
              <a:gd name="T39" fmla="*/ 10 h 12"/>
              <a:gd name="T40" fmla="*/ 6 w 22"/>
              <a:gd name="T41" fmla="*/ 11 h 12"/>
              <a:gd name="T42" fmla="*/ 6 w 22"/>
              <a:gd name="T43" fmla="*/ 11 h 12"/>
              <a:gd name="T44" fmla="*/ 9 w 22"/>
              <a:gd name="T45" fmla="*/ 11 h 12"/>
              <a:gd name="T46" fmla="*/ 10 w 22"/>
              <a:gd name="T47" fmla="*/ 10 h 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12"/>
              <a:gd name="T74" fmla="*/ 22 w 22"/>
              <a:gd name="T75" fmla="*/ 12 h 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12">
                <a:moveTo>
                  <a:pt x="10" y="10"/>
                </a:moveTo>
                <a:cubicBezTo>
                  <a:pt x="14" y="11"/>
                  <a:pt x="14" y="11"/>
                  <a:pt x="14" y="11"/>
                </a:cubicBezTo>
                <a:cubicBezTo>
                  <a:pt x="15" y="11"/>
                  <a:pt x="15" y="11"/>
                  <a:pt x="15" y="11"/>
                </a:cubicBezTo>
                <a:cubicBezTo>
                  <a:pt x="15" y="11"/>
                  <a:pt x="15" y="11"/>
                  <a:pt x="15" y="11"/>
                </a:cubicBezTo>
                <a:cubicBezTo>
                  <a:pt x="15" y="12"/>
                  <a:pt x="15" y="12"/>
                  <a:pt x="15" y="12"/>
                </a:cubicBezTo>
                <a:cubicBezTo>
                  <a:pt x="19" y="10"/>
                  <a:pt x="19" y="10"/>
                  <a:pt x="19" y="10"/>
                </a:cubicBezTo>
                <a:cubicBezTo>
                  <a:pt x="20" y="8"/>
                  <a:pt x="20" y="8"/>
                  <a:pt x="20" y="8"/>
                </a:cubicBezTo>
                <a:cubicBezTo>
                  <a:pt x="22" y="6"/>
                  <a:pt x="22" y="6"/>
                  <a:pt x="22" y="6"/>
                </a:cubicBezTo>
                <a:cubicBezTo>
                  <a:pt x="17" y="4"/>
                  <a:pt x="17" y="4"/>
                  <a:pt x="17" y="4"/>
                </a:cubicBezTo>
                <a:cubicBezTo>
                  <a:pt x="13" y="2"/>
                  <a:pt x="13" y="2"/>
                  <a:pt x="13" y="2"/>
                </a:cubicBezTo>
                <a:cubicBezTo>
                  <a:pt x="9" y="0"/>
                  <a:pt x="9" y="0"/>
                  <a:pt x="9" y="0"/>
                </a:cubicBezTo>
                <a:cubicBezTo>
                  <a:pt x="9" y="0"/>
                  <a:pt x="9" y="1"/>
                  <a:pt x="9" y="1"/>
                </a:cubicBezTo>
                <a:cubicBezTo>
                  <a:pt x="7" y="0"/>
                  <a:pt x="7" y="0"/>
                  <a:pt x="7" y="0"/>
                </a:cubicBezTo>
                <a:cubicBezTo>
                  <a:pt x="6" y="1"/>
                  <a:pt x="6" y="1"/>
                  <a:pt x="6" y="1"/>
                </a:cubicBezTo>
                <a:cubicBezTo>
                  <a:pt x="4" y="2"/>
                  <a:pt x="4" y="2"/>
                  <a:pt x="4" y="2"/>
                </a:cubicBezTo>
                <a:cubicBezTo>
                  <a:pt x="2" y="3"/>
                  <a:pt x="2" y="3"/>
                  <a:pt x="2" y="3"/>
                </a:cubicBezTo>
                <a:cubicBezTo>
                  <a:pt x="0" y="4"/>
                  <a:pt x="0" y="4"/>
                  <a:pt x="0" y="4"/>
                </a:cubicBezTo>
                <a:cubicBezTo>
                  <a:pt x="1" y="5"/>
                  <a:pt x="1" y="5"/>
                  <a:pt x="1" y="5"/>
                </a:cubicBezTo>
                <a:cubicBezTo>
                  <a:pt x="3" y="7"/>
                  <a:pt x="3" y="7"/>
                  <a:pt x="3" y="7"/>
                </a:cubicBezTo>
                <a:cubicBezTo>
                  <a:pt x="5" y="10"/>
                  <a:pt x="5" y="10"/>
                  <a:pt x="5" y="10"/>
                </a:cubicBezTo>
                <a:cubicBezTo>
                  <a:pt x="6" y="11"/>
                  <a:pt x="6" y="11"/>
                  <a:pt x="6" y="11"/>
                </a:cubicBezTo>
                <a:cubicBezTo>
                  <a:pt x="6" y="11"/>
                  <a:pt x="6" y="11"/>
                  <a:pt x="6" y="11"/>
                </a:cubicBezTo>
                <a:cubicBezTo>
                  <a:pt x="9" y="11"/>
                  <a:pt x="9" y="11"/>
                  <a:pt x="9" y="11"/>
                </a:cubicBezTo>
                <a:lnTo>
                  <a:pt x="10" y="10"/>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16" name="Freeform 1394"/>
          <p:cNvSpPr>
            <a:spLocks/>
          </p:cNvSpPr>
          <p:nvPr/>
        </p:nvSpPr>
        <p:spPr bwMode="auto">
          <a:xfrm>
            <a:off x="4811001" y="2856119"/>
            <a:ext cx="152220" cy="84238"/>
          </a:xfrm>
          <a:custGeom>
            <a:avLst/>
            <a:gdLst>
              <a:gd name="T0" fmla="*/ 15 w 21"/>
              <a:gd name="T1" fmla="*/ 0 h 12"/>
              <a:gd name="T2" fmla="*/ 13 w 21"/>
              <a:gd name="T3" fmla="*/ 1 h 12"/>
              <a:gd name="T4" fmla="*/ 9 w 21"/>
              <a:gd name="T5" fmla="*/ 2 h 12"/>
              <a:gd name="T6" fmla="*/ 6 w 21"/>
              <a:gd name="T7" fmla="*/ 3 h 12"/>
              <a:gd name="T8" fmla="*/ 4 w 21"/>
              <a:gd name="T9" fmla="*/ 3 h 12"/>
              <a:gd name="T10" fmla="*/ 3 w 21"/>
              <a:gd name="T11" fmla="*/ 2 h 12"/>
              <a:gd name="T12" fmla="*/ 2 w 21"/>
              <a:gd name="T13" fmla="*/ 4 h 12"/>
              <a:gd name="T14" fmla="*/ 1 w 21"/>
              <a:gd name="T15" fmla="*/ 7 h 12"/>
              <a:gd name="T16" fmla="*/ 0 w 21"/>
              <a:gd name="T17" fmla="*/ 7 h 12"/>
              <a:gd name="T18" fmla="*/ 1 w 21"/>
              <a:gd name="T19" fmla="*/ 9 h 12"/>
              <a:gd name="T20" fmla="*/ 4 w 21"/>
              <a:gd name="T21" fmla="*/ 11 h 12"/>
              <a:gd name="T22" fmla="*/ 8 w 21"/>
              <a:gd name="T23" fmla="*/ 12 h 12"/>
              <a:gd name="T24" fmla="*/ 9 w 21"/>
              <a:gd name="T25" fmla="*/ 12 h 12"/>
              <a:gd name="T26" fmla="*/ 13 w 21"/>
              <a:gd name="T27" fmla="*/ 11 h 12"/>
              <a:gd name="T28" fmla="*/ 13 w 21"/>
              <a:gd name="T29" fmla="*/ 11 h 12"/>
              <a:gd name="T30" fmla="*/ 16 w 21"/>
              <a:gd name="T31" fmla="*/ 10 h 12"/>
              <a:gd name="T32" fmla="*/ 18 w 21"/>
              <a:gd name="T33" fmla="*/ 6 h 12"/>
              <a:gd name="T34" fmla="*/ 21 w 21"/>
              <a:gd name="T35" fmla="*/ 1 h 12"/>
              <a:gd name="T36" fmla="*/ 20 w 21"/>
              <a:gd name="T37" fmla="*/ 0 h 12"/>
              <a:gd name="T38" fmla="*/ 18 w 21"/>
              <a:gd name="T39" fmla="*/ 0 h 12"/>
              <a:gd name="T40" fmla="*/ 15 w 21"/>
              <a:gd name="T41" fmla="*/ 0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12"/>
              <a:gd name="T65" fmla="*/ 21 w 21"/>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12">
                <a:moveTo>
                  <a:pt x="15" y="0"/>
                </a:moveTo>
                <a:cubicBezTo>
                  <a:pt x="13" y="1"/>
                  <a:pt x="13" y="1"/>
                  <a:pt x="13" y="1"/>
                </a:cubicBezTo>
                <a:cubicBezTo>
                  <a:pt x="9" y="2"/>
                  <a:pt x="9" y="2"/>
                  <a:pt x="9" y="2"/>
                </a:cubicBezTo>
                <a:cubicBezTo>
                  <a:pt x="6" y="3"/>
                  <a:pt x="6" y="3"/>
                  <a:pt x="6" y="3"/>
                </a:cubicBezTo>
                <a:cubicBezTo>
                  <a:pt x="4" y="3"/>
                  <a:pt x="4" y="3"/>
                  <a:pt x="4" y="3"/>
                </a:cubicBezTo>
                <a:cubicBezTo>
                  <a:pt x="3" y="2"/>
                  <a:pt x="3" y="2"/>
                  <a:pt x="3" y="2"/>
                </a:cubicBezTo>
                <a:cubicBezTo>
                  <a:pt x="2" y="4"/>
                  <a:pt x="2" y="4"/>
                  <a:pt x="2" y="4"/>
                </a:cubicBezTo>
                <a:cubicBezTo>
                  <a:pt x="1" y="7"/>
                  <a:pt x="1" y="7"/>
                  <a:pt x="1" y="7"/>
                </a:cubicBezTo>
                <a:cubicBezTo>
                  <a:pt x="0" y="7"/>
                  <a:pt x="0" y="7"/>
                  <a:pt x="0" y="7"/>
                </a:cubicBezTo>
                <a:cubicBezTo>
                  <a:pt x="1" y="9"/>
                  <a:pt x="1" y="9"/>
                  <a:pt x="1" y="9"/>
                </a:cubicBezTo>
                <a:cubicBezTo>
                  <a:pt x="4" y="11"/>
                  <a:pt x="4" y="11"/>
                  <a:pt x="4" y="11"/>
                </a:cubicBezTo>
                <a:cubicBezTo>
                  <a:pt x="4" y="11"/>
                  <a:pt x="7" y="12"/>
                  <a:pt x="8" y="12"/>
                </a:cubicBezTo>
                <a:cubicBezTo>
                  <a:pt x="8" y="12"/>
                  <a:pt x="9" y="12"/>
                  <a:pt x="9" y="12"/>
                </a:cubicBezTo>
                <a:cubicBezTo>
                  <a:pt x="11" y="12"/>
                  <a:pt x="12" y="12"/>
                  <a:pt x="13" y="11"/>
                </a:cubicBezTo>
                <a:cubicBezTo>
                  <a:pt x="13" y="11"/>
                  <a:pt x="13" y="11"/>
                  <a:pt x="13" y="11"/>
                </a:cubicBezTo>
                <a:cubicBezTo>
                  <a:pt x="16" y="10"/>
                  <a:pt x="16" y="10"/>
                  <a:pt x="16" y="10"/>
                </a:cubicBezTo>
                <a:cubicBezTo>
                  <a:pt x="18" y="6"/>
                  <a:pt x="18" y="6"/>
                  <a:pt x="18" y="6"/>
                </a:cubicBezTo>
                <a:cubicBezTo>
                  <a:pt x="21" y="1"/>
                  <a:pt x="21" y="1"/>
                  <a:pt x="21" y="1"/>
                </a:cubicBezTo>
                <a:cubicBezTo>
                  <a:pt x="20" y="0"/>
                  <a:pt x="20" y="0"/>
                  <a:pt x="20" y="0"/>
                </a:cubicBezTo>
                <a:cubicBezTo>
                  <a:pt x="18" y="0"/>
                  <a:pt x="18" y="0"/>
                  <a:pt x="18" y="0"/>
                </a:cubicBezTo>
                <a:lnTo>
                  <a:pt x="15" y="0"/>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17" name="Freeform 1395"/>
          <p:cNvSpPr>
            <a:spLocks/>
          </p:cNvSpPr>
          <p:nvPr/>
        </p:nvSpPr>
        <p:spPr bwMode="auto">
          <a:xfrm>
            <a:off x="4825779" y="2811783"/>
            <a:ext cx="130052" cy="65026"/>
          </a:xfrm>
          <a:custGeom>
            <a:avLst/>
            <a:gdLst>
              <a:gd name="T0" fmla="*/ 66 w 108"/>
              <a:gd name="T1" fmla="*/ 12 h 54"/>
              <a:gd name="T2" fmla="*/ 42 w 108"/>
              <a:gd name="T3" fmla="*/ 0 h 54"/>
              <a:gd name="T4" fmla="*/ 42 w 108"/>
              <a:gd name="T5" fmla="*/ 0 h 54"/>
              <a:gd name="T6" fmla="*/ 30 w 108"/>
              <a:gd name="T7" fmla="*/ 12 h 54"/>
              <a:gd name="T8" fmla="*/ 24 w 108"/>
              <a:gd name="T9" fmla="*/ 24 h 54"/>
              <a:gd name="T10" fmla="*/ 0 w 108"/>
              <a:gd name="T11" fmla="*/ 36 h 54"/>
              <a:gd name="T12" fmla="*/ 6 w 108"/>
              <a:gd name="T13" fmla="*/ 48 h 54"/>
              <a:gd name="T14" fmla="*/ 6 w 108"/>
              <a:gd name="T15" fmla="*/ 48 h 54"/>
              <a:gd name="T16" fmla="*/ 12 w 108"/>
              <a:gd name="T17" fmla="*/ 54 h 54"/>
              <a:gd name="T18" fmla="*/ 24 w 108"/>
              <a:gd name="T19" fmla="*/ 54 h 54"/>
              <a:gd name="T20" fmla="*/ 42 w 108"/>
              <a:gd name="T21" fmla="*/ 48 h 54"/>
              <a:gd name="T22" fmla="*/ 66 w 108"/>
              <a:gd name="T23" fmla="*/ 42 h 54"/>
              <a:gd name="T24" fmla="*/ 78 w 108"/>
              <a:gd name="T25" fmla="*/ 36 h 54"/>
              <a:gd name="T26" fmla="*/ 96 w 108"/>
              <a:gd name="T27" fmla="*/ 36 h 54"/>
              <a:gd name="T28" fmla="*/ 108 w 108"/>
              <a:gd name="T29" fmla="*/ 36 h 54"/>
              <a:gd name="T30" fmla="*/ 102 w 108"/>
              <a:gd name="T31" fmla="*/ 30 h 54"/>
              <a:gd name="T32" fmla="*/ 102 w 108"/>
              <a:gd name="T33" fmla="*/ 12 h 54"/>
              <a:gd name="T34" fmla="*/ 90 w 108"/>
              <a:gd name="T35" fmla="*/ 12 h 54"/>
              <a:gd name="T36" fmla="*/ 66 w 108"/>
              <a:gd name="T37" fmla="*/ 12 h 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
              <a:gd name="T58" fmla="*/ 0 h 54"/>
              <a:gd name="T59" fmla="*/ 108 w 108"/>
              <a:gd name="T60" fmla="*/ 54 h 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 h="54">
                <a:moveTo>
                  <a:pt x="66" y="12"/>
                </a:moveTo>
                <a:lnTo>
                  <a:pt x="42" y="0"/>
                </a:lnTo>
                <a:lnTo>
                  <a:pt x="30" y="12"/>
                </a:lnTo>
                <a:lnTo>
                  <a:pt x="24" y="24"/>
                </a:lnTo>
                <a:lnTo>
                  <a:pt x="0" y="36"/>
                </a:lnTo>
                <a:lnTo>
                  <a:pt x="6" y="48"/>
                </a:lnTo>
                <a:lnTo>
                  <a:pt x="12" y="54"/>
                </a:lnTo>
                <a:lnTo>
                  <a:pt x="24" y="54"/>
                </a:lnTo>
                <a:lnTo>
                  <a:pt x="42" y="48"/>
                </a:lnTo>
                <a:lnTo>
                  <a:pt x="66" y="42"/>
                </a:lnTo>
                <a:lnTo>
                  <a:pt x="78" y="36"/>
                </a:lnTo>
                <a:lnTo>
                  <a:pt x="96" y="36"/>
                </a:lnTo>
                <a:lnTo>
                  <a:pt x="108" y="36"/>
                </a:lnTo>
                <a:lnTo>
                  <a:pt x="102" y="30"/>
                </a:lnTo>
                <a:lnTo>
                  <a:pt x="102" y="12"/>
                </a:lnTo>
                <a:lnTo>
                  <a:pt x="90" y="12"/>
                </a:lnTo>
                <a:lnTo>
                  <a:pt x="66" y="12"/>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18" name="Freeform 1396"/>
          <p:cNvSpPr>
            <a:spLocks/>
          </p:cNvSpPr>
          <p:nvPr/>
        </p:nvSpPr>
        <p:spPr bwMode="auto">
          <a:xfrm>
            <a:off x="4963221" y="3000950"/>
            <a:ext cx="162566" cy="138920"/>
          </a:xfrm>
          <a:custGeom>
            <a:avLst/>
            <a:gdLst>
              <a:gd name="T0" fmla="*/ 48 w 132"/>
              <a:gd name="T1" fmla="*/ 6 h 115"/>
              <a:gd name="T2" fmla="*/ 12 w 132"/>
              <a:gd name="T3" fmla="*/ 6 h 115"/>
              <a:gd name="T4" fmla="*/ 0 w 132"/>
              <a:gd name="T5" fmla="*/ 0 h 115"/>
              <a:gd name="T6" fmla="*/ 0 w 132"/>
              <a:gd name="T7" fmla="*/ 12 h 115"/>
              <a:gd name="T8" fmla="*/ 6 w 132"/>
              <a:gd name="T9" fmla="*/ 30 h 115"/>
              <a:gd name="T10" fmla="*/ 0 w 132"/>
              <a:gd name="T11" fmla="*/ 48 h 115"/>
              <a:gd name="T12" fmla="*/ 6 w 132"/>
              <a:gd name="T13" fmla="*/ 61 h 115"/>
              <a:gd name="T14" fmla="*/ 12 w 132"/>
              <a:gd name="T15" fmla="*/ 73 h 115"/>
              <a:gd name="T16" fmla="*/ 12 w 132"/>
              <a:gd name="T17" fmla="*/ 73 h 115"/>
              <a:gd name="T18" fmla="*/ 48 w 132"/>
              <a:gd name="T19" fmla="*/ 73 h 115"/>
              <a:gd name="T20" fmla="*/ 66 w 132"/>
              <a:gd name="T21" fmla="*/ 73 h 115"/>
              <a:gd name="T22" fmla="*/ 72 w 132"/>
              <a:gd name="T23" fmla="*/ 67 h 115"/>
              <a:gd name="T24" fmla="*/ 72 w 132"/>
              <a:gd name="T25" fmla="*/ 73 h 115"/>
              <a:gd name="T26" fmla="*/ 66 w 132"/>
              <a:gd name="T27" fmla="*/ 85 h 115"/>
              <a:gd name="T28" fmla="*/ 60 w 132"/>
              <a:gd name="T29" fmla="*/ 91 h 115"/>
              <a:gd name="T30" fmla="*/ 66 w 132"/>
              <a:gd name="T31" fmla="*/ 115 h 115"/>
              <a:gd name="T32" fmla="*/ 90 w 132"/>
              <a:gd name="T33" fmla="*/ 97 h 115"/>
              <a:gd name="T34" fmla="*/ 114 w 132"/>
              <a:gd name="T35" fmla="*/ 97 h 115"/>
              <a:gd name="T36" fmla="*/ 126 w 132"/>
              <a:gd name="T37" fmla="*/ 79 h 115"/>
              <a:gd name="T38" fmla="*/ 132 w 132"/>
              <a:gd name="T39" fmla="*/ 79 h 115"/>
              <a:gd name="T40" fmla="*/ 96 w 132"/>
              <a:gd name="T41" fmla="*/ 67 h 115"/>
              <a:gd name="T42" fmla="*/ 90 w 132"/>
              <a:gd name="T43" fmla="*/ 36 h 115"/>
              <a:gd name="T44" fmla="*/ 114 w 132"/>
              <a:gd name="T45" fmla="*/ 12 h 115"/>
              <a:gd name="T46" fmla="*/ 114 w 132"/>
              <a:gd name="T47" fmla="*/ 12 h 115"/>
              <a:gd name="T48" fmla="*/ 78 w 132"/>
              <a:gd name="T49" fmla="*/ 0 h 115"/>
              <a:gd name="T50" fmla="*/ 48 w 132"/>
              <a:gd name="T51" fmla="*/ 6 h 1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2"/>
              <a:gd name="T79" fmla="*/ 0 h 115"/>
              <a:gd name="T80" fmla="*/ 132 w 132"/>
              <a:gd name="T81" fmla="*/ 115 h 1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2" h="115">
                <a:moveTo>
                  <a:pt x="48" y="6"/>
                </a:moveTo>
                <a:lnTo>
                  <a:pt x="12" y="6"/>
                </a:lnTo>
                <a:lnTo>
                  <a:pt x="0" y="0"/>
                </a:lnTo>
                <a:lnTo>
                  <a:pt x="0" y="12"/>
                </a:lnTo>
                <a:lnTo>
                  <a:pt x="6" y="30"/>
                </a:lnTo>
                <a:lnTo>
                  <a:pt x="0" y="48"/>
                </a:lnTo>
                <a:lnTo>
                  <a:pt x="6" y="61"/>
                </a:lnTo>
                <a:lnTo>
                  <a:pt x="12" y="73"/>
                </a:lnTo>
                <a:lnTo>
                  <a:pt x="48" y="73"/>
                </a:lnTo>
                <a:lnTo>
                  <a:pt x="66" y="73"/>
                </a:lnTo>
                <a:lnTo>
                  <a:pt x="72" y="67"/>
                </a:lnTo>
                <a:lnTo>
                  <a:pt x="72" y="73"/>
                </a:lnTo>
                <a:lnTo>
                  <a:pt x="66" y="85"/>
                </a:lnTo>
                <a:lnTo>
                  <a:pt x="60" y="91"/>
                </a:lnTo>
                <a:lnTo>
                  <a:pt x="66" y="115"/>
                </a:lnTo>
                <a:lnTo>
                  <a:pt x="90" y="97"/>
                </a:lnTo>
                <a:lnTo>
                  <a:pt x="114" y="97"/>
                </a:lnTo>
                <a:lnTo>
                  <a:pt x="126" y="79"/>
                </a:lnTo>
                <a:lnTo>
                  <a:pt x="132" y="79"/>
                </a:lnTo>
                <a:lnTo>
                  <a:pt x="96" y="67"/>
                </a:lnTo>
                <a:lnTo>
                  <a:pt x="90" y="36"/>
                </a:lnTo>
                <a:lnTo>
                  <a:pt x="114" y="12"/>
                </a:lnTo>
                <a:lnTo>
                  <a:pt x="78" y="0"/>
                </a:lnTo>
                <a:lnTo>
                  <a:pt x="48" y="6"/>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19" name="Freeform 1397"/>
          <p:cNvSpPr>
            <a:spLocks/>
          </p:cNvSpPr>
          <p:nvPr/>
        </p:nvSpPr>
        <p:spPr bwMode="auto">
          <a:xfrm>
            <a:off x="4861248" y="2935924"/>
            <a:ext cx="118229" cy="203946"/>
          </a:xfrm>
          <a:custGeom>
            <a:avLst/>
            <a:gdLst>
              <a:gd name="T0" fmla="*/ 9 w 16"/>
              <a:gd name="T1" fmla="*/ 24 h 28"/>
              <a:gd name="T2" fmla="*/ 9 w 16"/>
              <a:gd name="T3" fmla="*/ 23 h 28"/>
              <a:gd name="T4" fmla="*/ 13 w 16"/>
              <a:gd name="T5" fmla="*/ 22 h 28"/>
              <a:gd name="T6" fmla="*/ 16 w 16"/>
              <a:gd name="T7" fmla="*/ 21 h 28"/>
              <a:gd name="T8" fmla="*/ 15 w 16"/>
              <a:gd name="T9" fmla="*/ 19 h 28"/>
              <a:gd name="T10" fmla="*/ 14 w 16"/>
              <a:gd name="T11" fmla="*/ 17 h 28"/>
              <a:gd name="T12" fmla="*/ 15 w 16"/>
              <a:gd name="T13" fmla="*/ 14 h 28"/>
              <a:gd name="T14" fmla="*/ 14 w 16"/>
              <a:gd name="T15" fmla="*/ 11 h 28"/>
              <a:gd name="T16" fmla="*/ 14 w 16"/>
              <a:gd name="T17" fmla="*/ 9 h 28"/>
              <a:gd name="T18" fmla="*/ 13 w 16"/>
              <a:gd name="T19" fmla="*/ 7 h 28"/>
              <a:gd name="T20" fmla="*/ 8 w 16"/>
              <a:gd name="T21" fmla="*/ 3 h 28"/>
              <a:gd name="T22" fmla="*/ 6 w 16"/>
              <a:gd name="T23" fmla="*/ 0 h 28"/>
              <a:gd name="T24" fmla="*/ 2 w 16"/>
              <a:gd name="T25" fmla="*/ 1 h 28"/>
              <a:gd name="T26" fmla="*/ 2 w 16"/>
              <a:gd name="T27" fmla="*/ 2 h 28"/>
              <a:gd name="T28" fmla="*/ 3 w 16"/>
              <a:gd name="T29" fmla="*/ 4 h 28"/>
              <a:gd name="T30" fmla="*/ 3 w 16"/>
              <a:gd name="T31" fmla="*/ 6 h 28"/>
              <a:gd name="T32" fmla="*/ 4 w 16"/>
              <a:gd name="T33" fmla="*/ 9 h 28"/>
              <a:gd name="T34" fmla="*/ 1 w 16"/>
              <a:gd name="T35" fmla="*/ 13 h 28"/>
              <a:gd name="T36" fmla="*/ 0 w 16"/>
              <a:gd name="T37" fmla="*/ 18 h 28"/>
              <a:gd name="T38" fmla="*/ 4 w 16"/>
              <a:gd name="T39" fmla="*/ 21 h 28"/>
              <a:gd name="T40" fmla="*/ 4 w 16"/>
              <a:gd name="T41" fmla="*/ 24 h 28"/>
              <a:gd name="T42" fmla="*/ 6 w 16"/>
              <a:gd name="T43" fmla="*/ 28 h 28"/>
              <a:gd name="T44" fmla="*/ 8 w 16"/>
              <a:gd name="T45" fmla="*/ 26 h 28"/>
              <a:gd name="T46" fmla="*/ 9 w 16"/>
              <a:gd name="T47" fmla="*/ 24 h 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
              <a:gd name="T73" fmla="*/ 0 h 28"/>
              <a:gd name="T74" fmla="*/ 16 w 16"/>
              <a:gd name="T75" fmla="*/ 28 h 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 h="28">
                <a:moveTo>
                  <a:pt x="9" y="24"/>
                </a:moveTo>
                <a:cubicBezTo>
                  <a:pt x="9" y="23"/>
                  <a:pt x="9" y="23"/>
                  <a:pt x="9" y="23"/>
                </a:cubicBezTo>
                <a:cubicBezTo>
                  <a:pt x="13" y="22"/>
                  <a:pt x="13" y="22"/>
                  <a:pt x="13" y="22"/>
                </a:cubicBezTo>
                <a:cubicBezTo>
                  <a:pt x="16" y="21"/>
                  <a:pt x="16" y="21"/>
                  <a:pt x="16" y="21"/>
                </a:cubicBezTo>
                <a:cubicBezTo>
                  <a:pt x="15" y="19"/>
                  <a:pt x="15" y="19"/>
                  <a:pt x="15" y="19"/>
                </a:cubicBezTo>
                <a:cubicBezTo>
                  <a:pt x="14" y="17"/>
                  <a:pt x="14" y="17"/>
                  <a:pt x="14" y="17"/>
                </a:cubicBezTo>
                <a:cubicBezTo>
                  <a:pt x="15" y="14"/>
                  <a:pt x="15" y="14"/>
                  <a:pt x="15" y="14"/>
                </a:cubicBezTo>
                <a:cubicBezTo>
                  <a:pt x="14" y="11"/>
                  <a:pt x="14" y="11"/>
                  <a:pt x="14" y="11"/>
                </a:cubicBezTo>
                <a:cubicBezTo>
                  <a:pt x="14" y="9"/>
                  <a:pt x="14" y="9"/>
                  <a:pt x="14" y="9"/>
                </a:cubicBezTo>
                <a:cubicBezTo>
                  <a:pt x="13" y="7"/>
                  <a:pt x="13" y="7"/>
                  <a:pt x="13" y="7"/>
                </a:cubicBezTo>
                <a:cubicBezTo>
                  <a:pt x="8" y="3"/>
                  <a:pt x="8" y="3"/>
                  <a:pt x="8" y="3"/>
                </a:cubicBezTo>
                <a:cubicBezTo>
                  <a:pt x="6" y="0"/>
                  <a:pt x="6" y="0"/>
                  <a:pt x="6" y="0"/>
                </a:cubicBezTo>
                <a:cubicBezTo>
                  <a:pt x="5" y="1"/>
                  <a:pt x="4" y="1"/>
                  <a:pt x="2" y="1"/>
                </a:cubicBezTo>
                <a:cubicBezTo>
                  <a:pt x="2" y="2"/>
                  <a:pt x="2" y="2"/>
                  <a:pt x="2" y="2"/>
                </a:cubicBezTo>
                <a:cubicBezTo>
                  <a:pt x="3" y="4"/>
                  <a:pt x="3" y="4"/>
                  <a:pt x="3" y="4"/>
                </a:cubicBezTo>
                <a:cubicBezTo>
                  <a:pt x="3" y="6"/>
                  <a:pt x="3" y="6"/>
                  <a:pt x="3" y="6"/>
                </a:cubicBezTo>
                <a:cubicBezTo>
                  <a:pt x="4" y="9"/>
                  <a:pt x="4" y="9"/>
                  <a:pt x="4" y="9"/>
                </a:cubicBezTo>
                <a:cubicBezTo>
                  <a:pt x="1" y="13"/>
                  <a:pt x="1" y="13"/>
                  <a:pt x="1" y="13"/>
                </a:cubicBezTo>
                <a:cubicBezTo>
                  <a:pt x="0" y="18"/>
                  <a:pt x="0" y="18"/>
                  <a:pt x="0" y="18"/>
                </a:cubicBezTo>
                <a:cubicBezTo>
                  <a:pt x="4" y="21"/>
                  <a:pt x="4" y="21"/>
                  <a:pt x="4" y="21"/>
                </a:cubicBezTo>
                <a:cubicBezTo>
                  <a:pt x="4" y="24"/>
                  <a:pt x="4" y="24"/>
                  <a:pt x="4" y="24"/>
                </a:cubicBezTo>
                <a:cubicBezTo>
                  <a:pt x="6" y="28"/>
                  <a:pt x="6" y="28"/>
                  <a:pt x="6" y="28"/>
                </a:cubicBezTo>
                <a:cubicBezTo>
                  <a:pt x="8" y="26"/>
                  <a:pt x="8" y="26"/>
                  <a:pt x="8" y="26"/>
                </a:cubicBezTo>
                <a:lnTo>
                  <a:pt x="9" y="24"/>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20" name="Freeform 1398"/>
          <p:cNvSpPr>
            <a:spLocks/>
          </p:cNvSpPr>
          <p:nvPr/>
        </p:nvSpPr>
        <p:spPr bwMode="auto">
          <a:xfrm>
            <a:off x="4751886" y="2904888"/>
            <a:ext cx="137441" cy="159610"/>
          </a:xfrm>
          <a:custGeom>
            <a:avLst/>
            <a:gdLst>
              <a:gd name="T0" fmla="*/ 19 w 19"/>
              <a:gd name="T1" fmla="*/ 13 h 22"/>
              <a:gd name="T2" fmla="*/ 18 w 19"/>
              <a:gd name="T3" fmla="*/ 10 h 22"/>
              <a:gd name="T4" fmla="*/ 18 w 19"/>
              <a:gd name="T5" fmla="*/ 8 h 22"/>
              <a:gd name="T6" fmla="*/ 17 w 19"/>
              <a:gd name="T7" fmla="*/ 6 h 22"/>
              <a:gd name="T8" fmla="*/ 17 w 19"/>
              <a:gd name="T9" fmla="*/ 5 h 22"/>
              <a:gd name="T10" fmla="*/ 16 w 19"/>
              <a:gd name="T11" fmla="*/ 5 h 22"/>
              <a:gd name="T12" fmla="*/ 12 w 19"/>
              <a:gd name="T13" fmla="*/ 4 h 22"/>
              <a:gd name="T14" fmla="*/ 9 w 19"/>
              <a:gd name="T15" fmla="*/ 2 h 22"/>
              <a:gd name="T16" fmla="*/ 8 w 19"/>
              <a:gd name="T17" fmla="*/ 0 h 22"/>
              <a:gd name="T18" fmla="*/ 5 w 19"/>
              <a:gd name="T19" fmla="*/ 2 h 22"/>
              <a:gd name="T20" fmla="*/ 1 w 19"/>
              <a:gd name="T21" fmla="*/ 2 h 22"/>
              <a:gd name="T22" fmla="*/ 0 w 19"/>
              <a:gd name="T23" fmla="*/ 2 h 22"/>
              <a:gd name="T24" fmla="*/ 0 w 19"/>
              <a:gd name="T25" fmla="*/ 5 h 22"/>
              <a:gd name="T26" fmla="*/ 0 w 19"/>
              <a:gd name="T27" fmla="*/ 7 h 22"/>
              <a:gd name="T28" fmla="*/ 2 w 19"/>
              <a:gd name="T29" fmla="*/ 7 h 22"/>
              <a:gd name="T30" fmla="*/ 6 w 19"/>
              <a:gd name="T31" fmla="*/ 12 h 22"/>
              <a:gd name="T32" fmla="*/ 8 w 19"/>
              <a:gd name="T33" fmla="*/ 17 h 22"/>
              <a:gd name="T34" fmla="*/ 15 w 19"/>
              <a:gd name="T35" fmla="*/ 22 h 22"/>
              <a:gd name="T36" fmla="*/ 16 w 19"/>
              <a:gd name="T37" fmla="*/ 17 h 22"/>
              <a:gd name="T38" fmla="*/ 19 w 19"/>
              <a:gd name="T39" fmla="*/ 13 h 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
              <a:gd name="T61" fmla="*/ 0 h 22"/>
              <a:gd name="T62" fmla="*/ 19 w 19"/>
              <a:gd name="T63" fmla="*/ 22 h 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 h="22">
                <a:moveTo>
                  <a:pt x="19" y="13"/>
                </a:moveTo>
                <a:cubicBezTo>
                  <a:pt x="18" y="10"/>
                  <a:pt x="18" y="10"/>
                  <a:pt x="18" y="10"/>
                </a:cubicBezTo>
                <a:cubicBezTo>
                  <a:pt x="18" y="8"/>
                  <a:pt x="18" y="8"/>
                  <a:pt x="18" y="8"/>
                </a:cubicBezTo>
                <a:cubicBezTo>
                  <a:pt x="17" y="6"/>
                  <a:pt x="17" y="6"/>
                  <a:pt x="17" y="6"/>
                </a:cubicBezTo>
                <a:cubicBezTo>
                  <a:pt x="17" y="5"/>
                  <a:pt x="17" y="5"/>
                  <a:pt x="17" y="5"/>
                </a:cubicBezTo>
                <a:cubicBezTo>
                  <a:pt x="17" y="5"/>
                  <a:pt x="16" y="5"/>
                  <a:pt x="16" y="5"/>
                </a:cubicBezTo>
                <a:cubicBezTo>
                  <a:pt x="15" y="5"/>
                  <a:pt x="12" y="4"/>
                  <a:pt x="12" y="4"/>
                </a:cubicBezTo>
                <a:cubicBezTo>
                  <a:pt x="9" y="2"/>
                  <a:pt x="9" y="2"/>
                  <a:pt x="9" y="2"/>
                </a:cubicBezTo>
                <a:cubicBezTo>
                  <a:pt x="8" y="0"/>
                  <a:pt x="8" y="0"/>
                  <a:pt x="8" y="0"/>
                </a:cubicBezTo>
                <a:cubicBezTo>
                  <a:pt x="5" y="2"/>
                  <a:pt x="5" y="2"/>
                  <a:pt x="5" y="2"/>
                </a:cubicBezTo>
                <a:cubicBezTo>
                  <a:pt x="1" y="2"/>
                  <a:pt x="1" y="2"/>
                  <a:pt x="1" y="2"/>
                </a:cubicBezTo>
                <a:cubicBezTo>
                  <a:pt x="0" y="2"/>
                  <a:pt x="0" y="2"/>
                  <a:pt x="0" y="2"/>
                </a:cubicBezTo>
                <a:cubicBezTo>
                  <a:pt x="0" y="5"/>
                  <a:pt x="0" y="5"/>
                  <a:pt x="0" y="5"/>
                </a:cubicBezTo>
                <a:cubicBezTo>
                  <a:pt x="0" y="7"/>
                  <a:pt x="0" y="7"/>
                  <a:pt x="0" y="7"/>
                </a:cubicBezTo>
                <a:cubicBezTo>
                  <a:pt x="2" y="7"/>
                  <a:pt x="2" y="7"/>
                  <a:pt x="2" y="7"/>
                </a:cubicBezTo>
                <a:cubicBezTo>
                  <a:pt x="6" y="12"/>
                  <a:pt x="6" y="12"/>
                  <a:pt x="6" y="12"/>
                </a:cubicBezTo>
                <a:cubicBezTo>
                  <a:pt x="8" y="17"/>
                  <a:pt x="8" y="17"/>
                  <a:pt x="8" y="17"/>
                </a:cubicBezTo>
                <a:cubicBezTo>
                  <a:pt x="15" y="22"/>
                  <a:pt x="15" y="22"/>
                  <a:pt x="15" y="22"/>
                </a:cubicBezTo>
                <a:cubicBezTo>
                  <a:pt x="16" y="17"/>
                  <a:pt x="16" y="17"/>
                  <a:pt x="16" y="17"/>
                </a:cubicBezTo>
                <a:lnTo>
                  <a:pt x="19" y="13"/>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21" name="Freeform 1399"/>
          <p:cNvSpPr>
            <a:spLocks/>
          </p:cNvSpPr>
          <p:nvPr/>
        </p:nvSpPr>
        <p:spPr bwMode="auto">
          <a:xfrm>
            <a:off x="4898194" y="2600447"/>
            <a:ext cx="72416" cy="44336"/>
          </a:xfrm>
          <a:custGeom>
            <a:avLst/>
            <a:gdLst>
              <a:gd name="T0" fmla="*/ 54 w 60"/>
              <a:gd name="T1" fmla="*/ 36 h 36"/>
              <a:gd name="T2" fmla="*/ 60 w 60"/>
              <a:gd name="T3" fmla="*/ 24 h 36"/>
              <a:gd name="T4" fmla="*/ 54 w 60"/>
              <a:gd name="T5" fmla="*/ 12 h 36"/>
              <a:gd name="T6" fmla="*/ 42 w 60"/>
              <a:gd name="T7" fmla="*/ 6 h 36"/>
              <a:gd name="T8" fmla="*/ 30 w 60"/>
              <a:gd name="T9" fmla="*/ 0 h 36"/>
              <a:gd name="T10" fmla="*/ 18 w 60"/>
              <a:gd name="T11" fmla="*/ 0 h 36"/>
              <a:gd name="T12" fmla="*/ 6 w 60"/>
              <a:gd name="T13" fmla="*/ 12 h 36"/>
              <a:gd name="T14" fmla="*/ 0 w 60"/>
              <a:gd name="T15" fmla="*/ 18 h 36"/>
              <a:gd name="T16" fmla="*/ 12 w 60"/>
              <a:gd name="T17" fmla="*/ 30 h 36"/>
              <a:gd name="T18" fmla="*/ 54 w 60"/>
              <a:gd name="T19" fmla="*/ 3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36"/>
              <a:gd name="T32" fmla="*/ 60 w 60"/>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36">
                <a:moveTo>
                  <a:pt x="54" y="36"/>
                </a:moveTo>
                <a:lnTo>
                  <a:pt x="60" y="24"/>
                </a:lnTo>
                <a:lnTo>
                  <a:pt x="54" y="12"/>
                </a:lnTo>
                <a:lnTo>
                  <a:pt x="42" y="6"/>
                </a:lnTo>
                <a:lnTo>
                  <a:pt x="30" y="0"/>
                </a:lnTo>
                <a:lnTo>
                  <a:pt x="18" y="0"/>
                </a:lnTo>
                <a:lnTo>
                  <a:pt x="6" y="12"/>
                </a:lnTo>
                <a:lnTo>
                  <a:pt x="0" y="18"/>
                </a:lnTo>
                <a:lnTo>
                  <a:pt x="12" y="30"/>
                </a:lnTo>
                <a:lnTo>
                  <a:pt x="54" y="36"/>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22" name="Freeform 1400"/>
          <p:cNvSpPr>
            <a:spLocks/>
          </p:cNvSpPr>
          <p:nvPr/>
        </p:nvSpPr>
        <p:spPr bwMode="auto">
          <a:xfrm>
            <a:off x="4766665" y="2622615"/>
            <a:ext cx="226113" cy="202468"/>
          </a:xfrm>
          <a:custGeom>
            <a:avLst/>
            <a:gdLst>
              <a:gd name="T0" fmla="*/ 1 w 31"/>
              <a:gd name="T1" fmla="*/ 9 h 28"/>
              <a:gd name="T2" fmla="*/ 1 w 31"/>
              <a:gd name="T3" fmla="*/ 10 h 28"/>
              <a:gd name="T4" fmla="*/ 1 w 31"/>
              <a:gd name="T5" fmla="*/ 13 h 28"/>
              <a:gd name="T6" fmla="*/ 2 w 31"/>
              <a:gd name="T7" fmla="*/ 17 h 28"/>
              <a:gd name="T8" fmla="*/ 2 w 31"/>
              <a:gd name="T9" fmla="*/ 20 h 28"/>
              <a:gd name="T10" fmla="*/ 6 w 31"/>
              <a:gd name="T11" fmla="*/ 22 h 28"/>
              <a:gd name="T12" fmla="*/ 10 w 31"/>
              <a:gd name="T13" fmla="*/ 24 h 28"/>
              <a:gd name="T14" fmla="*/ 15 w 31"/>
              <a:gd name="T15" fmla="*/ 26 h 28"/>
              <a:gd name="T16" fmla="*/ 15 w 31"/>
              <a:gd name="T17" fmla="*/ 26 h 28"/>
              <a:gd name="T18" fmla="*/ 19 w 31"/>
              <a:gd name="T19" fmla="*/ 28 h 28"/>
              <a:gd name="T20" fmla="*/ 23 w 31"/>
              <a:gd name="T21" fmla="*/ 28 h 28"/>
              <a:gd name="T22" fmla="*/ 25 w 31"/>
              <a:gd name="T23" fmla="*/ 28 h 28"/>
              <a:gd name="T24" fmla="*/ 27 w 31"/>
              <a:gd name="T25" fmla="*/ 28 h 28"/>
              <a:gd name="T26" fmla="*/ 29 w 31"/>
              <a:gd name="T27" fmla="*/ 23 h 28"/>
              <a:gd name="T28" fmla="*/ 31 w 31"/>
              <a:gd name="T29" fmla="*/ 21 h 28"/>
              <a:gd name="T30" fmla="*/ 30 w 31"/>
              <a:gd name="T31" fmla="*/ 17 h 28"/>
              <a:gd name="T32" fmla="*/ 30 w 31"/>
              <a:gd name="T33" fmla="*/ 15 h 28"/>
              <a:gd name="T34" fmla="*/ 29 w 31"/>
              <a:gd name="T35" fmla="*/ 12 h 28"/>
              <a:gd name="T36" fmla="*/ 31 w 31"/>
              <a:gd name="T37" fmla="*/ 10 h 28"/>
              <a:gd name="T38" fmla="*/ 30 w 31"/>
              <a:gd name="T39" fmla="*/ 6 h 28"/>
              <a:gd name="T40" fmla="*/ 28 w 31"/>
              <a:gd name="T41" fmla="*/ 3 h 28"/>
              <a:gd name="T42" fmla="*/ 27 w 31"/>
              <a:gd name="T43" fmla="*/ 3 h 28"/>
              <a:gd name="T44" fmla="*/ 20 w 31"/>
              <a:gd name="T45" fmla="*/ 2 h 28"/>
              <a:gd name="T46" fmla="*/ 18 w 31"/>
              <a:gd name="T47" fmla="*/ 0 h 28"/>
              <a:gd name="T48" fmla="*/ 18 w 31"/>
              <a:gd name="T49" fmla="*/ 1 h 28"/>
              <a:gd name="T50" fmla="*/ 15 w 31"/>
              <a:gd name="T51" fmla="*/ 1 h 28"/>
              <a:gd name="T52" fmla="*/ 14 w 31"/>
              <a:gd name="T53" fmla="*/ 0 h 28"/>
              <a:gd name="T54" fmla="*/ 13 w 31"/>
              <a:gd name="T55" fmla="*/ 0 h 28"/>
              <a:gd name="T56" fmla="*/ 5 w 31"/>
              <a:gd name="T57" fmla="*/ 3 h 28"/>
              <a:gd name="T58" fmla="*/ 1 w 31"/>
              <a:gd name="T59" fmla="*/ 5 h 28"/>
              <a:gd name="T60" fmla="*/ 0 w 31"/>
              <a:gd name="T61" fmla="*/ 4 h 28"/>
              <a:gd name="T62" fmla="*/ 0 w 31"/>
              <a:gd name="T63" fmla="*/ 6 h 28"/>
              <a:gd name="T64" fmla="*/ 1 w 31"/>
              <a:gd name="T65" fmla="*/ 9 h 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
              <a:gd name="T100" fmla="*/ 0 h 28"/>
              <a:gd name="T101" fmla="*/ 31 w 31"/>
              <a:gd name="T102" fmla="*/ 28 h 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 h="28">
                <a:moveTo>
                  <a:pt x="1" y="9"/>
                </a:moveTo>
                <a:cubicBezTo>
                  <a:pt x="1" y="10"/>
                  <a:pt x="1" y="10"/>
                  <a:pt x="1" y="10"/>
                </a:cubicBezTo>
                <a:cubicBezTo>
                  <a:pt x="1" y="13"/>
                  <a:pt x="1" y="13"/>
                  <a:pt x="1" y="13"/>
                </a:cubicBezTo>
                <a:cubicBezTo>
                  <a:pt x="1" y="13"/>
                  <a:pt x="1" y="17"/>
                  <a:pt x="2" y="17"/>
                </a:cubicBezTo>
                <a:cubicBezTo>
                  <a:pt x="2" y="17"/>
                  <a:pt x="2" y="19"/>
                  <a:pt x="2" y="20"/>
                </a:cubicBezTo>
                <a:cubicBezTo>
                  <a:pt x="6" y="22"/>
                  <a:pt x="6" y="22"/>
                  <a:pt x="6" y="22"/>
                </a:cubicBezTo>
                <a:cubicBezTo>
                  <a:pt x="10" y="24"/>
                  <a:pt x="10" y="24"/>
                  <a:pt x="10" y="24"/>
                </a:cubicBezTo>
                <a:cubicBezTo>
                  <a:pt x="15" y="26"/>
                  <a:pt x="15" y="26"/>
                  <a:pt x="15" y="26"/>
                </a:cubicBezTo>
                <a:cubicBezTo>
                  <a:pt x="15" y="26"/>
                  <a:pt x="15" y="26"/>
                  <a:pt x="15" y="26"/>
                </a:cubicBezTo>
                <a:cubicBezTo>
                  <a:pt x="19" y="28"/>
                  <a:pt x="19" y="28"/>
                  <a:pt x="19" y="28"/>
                </a:cubicBezTo>
                <a:cubicBezTo>
                  <a:pt x="23" y="28"/>
                  <a:pt x="23" y="28"/>
                  <a:pt x="23" y="28"/>
                </a:cubicBezTo>
                <a:cubicBezTo>
                  <a:pt x="25" y="28"/>
                  <a:pt x="25" y="28"/>
                  <a:pt x="25" y="28"/>
                </a:cubicBezTo>
                <a:cubicBezTo>
                  <a:pt x="27" y="28"/>
                  <a:pt x="27" y="28"/>
                  <a:pt x="27" y="28"/>
                </a:cubicBezTo>
                <a:cubicBezTo>
                  <a:pt x="29" y="23"/>
                  <a:pt x="29" y="23"/>
                  <a:pt x="29" y="23"/>
                </a:cubicBezTo>
                <a:cubicBezTo>
                  <a:pt x="31" y="21"/>
                  <a:pt x="31" y="21"/>
                  <a:pt x="31" y="21"/>
                </a:cubicBezTo>
                <a:cubicBezTo>
                  <a:pt x="30" y="17"/>
                  <a:pt x="30" y="17"/>
                  <a:pt x="30" y="17"/>
                </a:cubicBezTo>
                <a:cubicBezTo>
                  <a:pt x="30" y="15"/>
                  <a:pt x="30" y="15"/>
                  <a:pt x="30" y="15"/>
                </a:cubicBezTo>
                <a:cubicBezTo>
                  <a:pt x="29" y="12"/>
                  <a:pt x="29" y="12"/>
                  <a:pt x="29" y="12"/>
                </a:cubicBezTo>
                <a:cubicBezTo>
                  <a:pt x="31" y="10"/>
                  <a:pt x="31" y="10"/>
                  <a:pt x="31" y="10"/>
                </a:cubicBezTo>
                <a:cubicBezTo>
                  <a:pt x="30" y="6"/>
                  <a:pt x="30" y="6"/>
                  <a:pt x="30" y="6"/>
                </a:cubicBezTo>
                <a:cubicBezTo>
                  <a:pt x="28" y="3"/>
                  <a:pt x="28" y="3"/>
                  <a:pt x="28" y="3"/>
                </a:cubicBezTo>
                <a:cubicBezTo>
                  <a:pt x="27" y="3"/>
                  <a:pt x="27" y="3"/>
                  <a:pt x="27" y="3"/>
                </a:cubicBezTo>
                <a:cubicBezTo>
                  <a:pt x="20" y="2"/>
                  <a:pt x="20" y="2"/>
                  <a:pt x="20" y="2"/>
                </a:cubicBezTo>
                <a:cubicBezTo>
                  <a:pt x="18" y="0"/>
                  <a:pt x="18" y="0"/>
                  <a:pt x="18" y="0"/>
                </a:cubicBezTo>
                <a:cubicBezTo>
                  <a:pt x="18" y="1"/>
                  <a:pt x="18" y="1"/>
                  <a:pt x="18" y="1"/>
                </a:cubicBezTo>
                <a:cubicBezTo>
                  <a:pt x="18" y="1"/>
                  <a:pt x="15" y="1"/>
                  <a:pt x="15" y="1"/>
                </a:cubicBezTo>
                <a:cubicBezTo>
                  <a:pt x="14" y="1"/>
                  <a:pt x="14" y="0"/>
                  <a:pt x="14" y="0"/>
                </a:cubicBezTo>
                <a:cubicBezTo>
                  <a:pt x="13" y="0"/>
                  <a:pt x="13" y="0"/>
                  <a:pt x="13" y="0"/>
                </a:cubicBezTo>
                <a:cubicBezTo>
                  <a:pt x="5" y="3"/>
                  <a:pt x="5" y="3"/>
                  <a:pt x="5" y="3"/>
                </a:cubicBezTo>
                <a:cubicBezTo>
                  <a:pt x="1" y="5"/>
                  <a:pt x="1" y="5"/>
                  <a:pt x="1" y="5"/>
                </a:cubicBezTo>
                <a:cubicBezTo>
                  <a:pt x="0" y="4"/>
                  <a:pt x="0" y="4"/>
                  <a:pt x="0" y="4"/>
                </a:cubicBezTo>
                <a:cubicBezTo>
                  <a:pt x="0" y="6"/>
                  <a:pt x="0" y="6"/>
                  <a:pt x="0" y="6"/>
                </a:cubicBezTo>
                <a:lnTo>
                  <a:pt x="1" y="9"/>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23" name="Freeform 1401"/>
          <p:cNvSpPr>
            <a:spLocks/>
          </p:cNvSpPr>
          <p:nvPr/>
        </p:nvSpPr>
        <p:spPr bwMode="auto">
          <a:xfrm>
            <a:off x="4583409" y="2884198"/>
            <a:ext cx="101972" cy="56159"/>
          </a:xfrm>
          <a:custGeom>
            <a:avLst/>
            <a:gdLst>
              <a:gd name="T0" fmla="*/ 66 w 84"/>
              <a:gd name="T1" fmla="*/ 12 h 48"/>
              <a:gd name="T2" fmla="*/ 60 w 84"/>
              <a:gd name="T3" fmla="*/ 6 h 48"/>
              <a:gd name="T4" fmla="*/ 48 w 84"/>
              <a:gd name="T5" fmla="*/ 0 h 48"/>
              <a:gd name="T6" fmla="*/ 30 w 84"/>
              <a:gd name="T7" fmla="*/ 6 h 48"/>
              <a:gd name="T8" fmla="*/ 24 w 84"/>
              <a:gd name="T9" fmla="*/ 0 h 48"/>
              <a:gd name="T10" fmla="*/ 24 w 84"/>
              <a:gd name="T11" fmla="*/ 0 h 48"/>
              <a:gd name="T12" fmla="*/ 18 w 84"/>
              <a:gd name="T13" fmla="*/ 6 h 48"/>
              <a:gd name="T14" fmla="*/ 0 w 84"/>
              <a:gd name="T15" fmla="*/ 24 h 48"/>
              <a:gd name="T16" fmla="*/ 0 w 84"/>
              <a:gd name="T17" fmla="*/ 36 h 48"/>
              <a:gd name="T18" fmla="*/ 12 w 84"/>
              <a:gd name="T19" fmla="*/ 36 h 48"/>
              <a:gd name="T20" fmla="*/ 18 w 84"/>
              <a:gd name="T21" fmla="*/ 48 h 48"/>
              <a:gd name="T22" fmla="*/ 18 w 84"/>
              <a:gd name="T23" fmla="*/ 48 h 48"/>
              <a:gd name="T24" fmla="*/ 24 w 84"/>
              <a:gd name="T25" fmla="*/ 48 h 48"/>
              <a:gd name="T26" fmla="*/ 42 w 84"/>
              <a:gd name="T27" fmla="*/ 36 h 48"/>
              <a:gd name="T28" fmla="*/ 48 w 84"/>
              <a:gd name="T29" fmla="*/ 42 h 48"/>
              <a:gd name="T30" fmla="*/ 66 w 84"/>
              <a:gd name="T31" fmla="*/ 36 h 48"/>
              <a:gd name="T32" fmla="*/ 78 w 84"/>
              <a:gd name="T33" fmla="*/ 30 h 48"/>
              <a:gd name="T34" fmla="*/ 84 w 84"/>
              <a:gd name="T35" fmla="*/ 30 h 48"/>
              <a:gd name="T36" fmla="*/ 78 w 84"/>
              <a:gd name="T37" fmla="*/ 24 h 48"/>
              <a:gd name="T38" fmla="*/ 66 w 84"/>
              <a:gd name="T39" fmla="*/ 12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4"/>
              <a:gd name="T61" fmla="*/ 0 h 48"/>
              <a:gd name="T62" fmla="*/ 84 w 84"/>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4" h="48">
                <a:moveTo>
                  <a:pt x="66" y="12"/>
                </a:moveTo>
                <a:lnTo>
                  <a:pt x="60" y="6"/>
                </a:lnTo>
                <a:lnTo>
                  <a:pt x="48" y="0"/>
                </a:lnTo>
                <a:lnTo>
                  <a:pt x="30" y="6"/>
                </a:lnTo>
                <a:lnTo>
                  <a:pt x="24" y="0"/>
                </a:lnTo>
                <a:lnTo>
                  <a:pt x="18" y="6"/>
                </a:lnTo>
                <a:lnTo>
                  <a:pt x="0" y="24"/>
                </a:lnTo>
                <a:lnTo>
                  <a:pt x="0" y="36"/>
                </a:lnTo>
                <a:lnTo>
                  <a:pt x="12" y="36"/>
                </a:lnTo>
                <a:lnTo>
                  <a:pt x="18" y="48"/>
                </a:lnTo>
                <a:lnTo>
                  <a:pt x="24" y="48"/>
                </a:lnTo>
                <a:lnTo>
                  <a:pt x="42" y="36"/>
                </a:lnTo>
                <a:lnTo>
                  <a:pt x="48" y="42"/>
                </a:lnTo>
                <a:lnTo>
                  <a:pt x="66" y="36"/>
                </a:lnTo>
                <a:lnTo>
                  <a:pt x="78" y="30"/>
                </a:lnTo>
                <a:lnTo>
                  <a:pt x="84" y="30"/>
                </a:lnTo>
                <a:lnTo>
                  <a:pt x="78" y="24"/>
                </a:lnTo>
                <a:lnTo>
                  <a:pt x="66" y="12"/>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24" name="Freeform 1402"/>
          <p:cNvSpPr>
            <a:spLocks/>
          </p:cNvSpPr>
          <p:nvPr/>
        </p:nvSpPr>
        <p:spPr bwMode="auto">
          <a:xfrm>
            <a:off x="4627745" y="2505863"/>
            <a:ext cx="66504" cy="116752"/>
          </a:xfrm>
          <a:custGeom>
            <a:avLst/>
            <a:gdLst>
              <a:gd name="T0" fmla="*/ 6 w 9"/>
              <a:gd name="T1" fmla="*/ 16 h 16"/>
              <a:gd name="T2" fmla="*/ 5 w 9"/>
              <a:gd name="T3" fmla="*/ 13 h 16"/>
              <a:gd name="T4" fmla="*/ 6 w 9"/>
              <a:gd name="T5" fmla="*/ 9 h 16"/>
              <a:gd name="T6" fmla="*/ 8 w 9"/>
              <a:gd name="T7" fmla="*/ 9 h 16"/>
              <a:gd name="T8" fmla="*/ 9 w 9"/>
              <a:gd name="T9" fmla="*/ 7 h 16"/>
              <a:gd name="T10" fmla="*/ 7 w 9"/>
              <a:gd name="T11" fmla="*/ 6 h 16"/>
              <a:gd name="T12" fmla="*/ 7 w 9"/>
              <a:gd name="T13" fmla="*/ 4 h 16"/>
              <a:gd name="T14" fmla="*/ 7 w 9"/>
              <a:gd name="T15" fmla="*/ 0 h 16"/>
              <a:gd name="T16" fmla="*/ 4 w 9"/>
              <a:gd name="T17" fmla="*/ 2 h 16"/>
              <a:gd name="T18" fmla="*/ 1 w 9"/>
              <a:gd name="T19" fmla="*/ 3 h 16"/>
              <a:gd name="T20" fmla="*/ 0 w 9"/>
              <a:gd name="T21" fmla="*/ 7 h 16"/>
              <a:gd name="T22" fmla="*/ 0 w 9"/>
              <a:gd name="T23" fmla="*/ 11 h 16"/>
              <a:gd name="T24" fmla="*/ 2 w 9"/>
              <a:gd name="T25" fmla="*/ 12 h 16"/>
              <a:gd name="T26" fmla="*/ 3 w 9"/>
              <a:gd name="T27" fmla="*/ 16 h 16"/>
              <a:gd name="T28" fmla="*/ 4 w 9"/>
              <a:gd name="T29" fmla="*/ 15 h 16"/>
              <a:gd name="T30" fmla="*/ 6 w 9"/>
              <a:gd name="T31" fmla="*/ 16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
              <a:gd name="T49" fmla="*/ 0 h 16"/>
              <a:gd name="T50" fmla="*/ 9 w 9"/>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 h="16">
                <a:moveTo>
                  <a:pt x="6" y="16"/>
                </a:moveTo>
                <a:cubicBezTo>
                  <a:pt x="5" y="15"/>
                  <a:pt x="5" y="14"/>
                  <a:pt x="5" y="13"/>
                </a:cubicBezTo>
                <a:cubicBezTo>
                  <a:pt x="5" y="11"/>
                  <a:pt x="6" y="9"/>
                  <a:pt x="6" y="9"/>
                </a:cubicBezTo>
                <a:cubicBezTo>
                  <a:pt x="8" y="9"/>
                  <a:pt x="8" y="9"/>
                  <a:pt x="8" y="9"/>
                </a:cubicBezTo>
                <a:cubicBezTo>
                  <a:pt x="9" y="7"/>
                  <a:pt x="9" y="7"/>
                  <a:pt x="9" y="7"/>
                </a:cubicBezTo>
                <a:cubicBezTo>
                  <a:pt x="7" y="6"/>
                  <a:pt x="7" y="6"/>
                  <a:pt x="7" y="6"/>
                </a:cubicBezTo>
                <a:cubicBezTo>
                  <a:pt x="7" y="4"/>
                  <a:pt x="7" y="4"/>
                  <a:pt x="7" y="4"/>
                </a:cubicBezTo>
                <a:cubicBezTo>
                  <a:pt x="7" y="0"/>
                  <a:pt x="7" y="0"/>
                  <a:pt x="7" y="0"/>
                </a:cubicBezTo>
                <a:cubicBezTo>
                  <a:pt x="4" y="2"/>
                  <a:pt x="4" y="2"/>
                  <a:pt x="4" y="2"/>
                </a:cubicBezTo>
                <a:cubicBezTo>
                  <a:pt x="1" y="3"/>
                  <a:pt x="1" y="3"/>
                  <a:pt x="1" y="3"/>
                </a:cubicBezTo>
                <a:cubicBezTo>
                  <a:pt x="0" y="7"/>
                  <a:pt x="0" y="7"/>
                  <a:pt x="0" y="7"/>
                </a:cubicBezTo>
                <a:cubicBezTo>
                  <a:pt x="0" y="11"/>
                  <a:pt x="0" y="11"/>
                  <a:pt x="0" y="11"/>
                </a:cubicBezTo>
                <a:cubicBezTo>
                  <a:pt x="2" y="12"/>
                  <a:pt x="2" y="12"/>
                  <a:pt x="2" y="12"/>
                </a:cubicBezTo>
                <a:cubicBezTo>
                  <a:pt x="3" y="16"/>
                  <a:pt x="3" y="16"/>
                  <a:pt x="3" y="16"/>
                </a:cubicBezTo>
                <a:cubicBezTo>
                  <a:pt x="4" y="15"/>
                  <a:pt x="4" y="15"/>
                  <a:pt x="4" y="15"/>
                </a:cubicBezTo>
                <a:lnTo>
                  <a:pt x="6" y="16"/>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25" name="Freeform 1403"/>
          <p:cNvSpPr>
            <a:spLocks/>
          </p:cNvSpPr>
          <p:nvPr/>
        </p:nvSpPr>
        <p:spPr bwMode="auto">
          <a:xfrm>
            <a:off x="4503604" y="2745278"/>
            <a:ext cx="79805" cy="72416"/>
          </a:xfrm>
          <a:custGeom>
            <a:avLst/>
            <a:gdLst>
              <a:gd name="T0" fmla="*/ 18 w 66"/>
              <a:gd name="T1" fmla="*/ 30 h 60"/>
              <a:gd name="T2" fmla="*/ 24 w 66"/>
              <a:gd name="T3" fmla="*/ 42 h 60"/>
              <a:gd name="T4" fmla="*/ 36 w 66"/>
              <a:gd name="T5" fmla="*/ 48 h 60"/>
              <a:gd name="T6" fmla="*/ 48 w 66"/>
              <a:gd name="T7" fmla="*/ 54 h 60"/>
              <a:gd name="T8" fmla="*/ 54 w 66"/>
              <a:gd name="T9" fmla="*/ 60 h 60"/>
              <a:gd name="T10" fmla="*/ 60 w 66"/>
              <a:gd name="T11" fmla="*/ 48 h 60"/>
              <a:gd name="T12" fmla="*/ 66 w 66"/>
              <a:gd name="T13" fmla="*/ 36 h 60"/>
              <a:gd name="T14" fmla="*/ 60 w 66"/>
              <a:gd name="T15" fmla="*/ 24 h 60"/>
              <a:gd name="T16" fmla="*/ 60 w 66"/>
              <a:gd name="T17" fmla="*/ 24 h 60"/>
              <a:gd name="T18" fmla="*/ 54 w 66"/>
              <a:gd name="T19" fmla="*/ 18 h 60"/>
              <a:gd name="T20" fmla="*/ 48 w 66"/>
              <a:gd name="T21" fmla="*/ 12 h 60"/>
              <a:gd name="T22" fmla="*/ 36 w 66"/>
              <a:gd name="T23" fmla="*/ 6 h 60"/>
              <a:gd name="T24" fmla="*/ 24 w 66"/>
              <a:gd name="T25" fmla="*/ 6 h 60"/>
              <a:gd name="T26" fmla="*/ 18 w 66"/>
              <a:gd name="T27" fmla="*/ 0 h 60"/>
              <a:gd name="T28" fmla="*/ 6 w 66"/>
              <a:gd name="T29" fmla="*/ 6 h 60"/>
              <a:gd name="T30" fmla="*/ 0 w 66"/>
              <a:gd name="T31" fmla="*/ 12 h 60"/>
              <a:gd name="T32" fmla="*/ 6 w 66"/>
              <a:gd name="T33" fmla="*/ 24 h 60"/>
              <a:gd name="T34" fmla="*/ 18 w 66"/>
              <a:gd name="T35" fmla="*/ 30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
              <a:gd name="T55" fmla="*/ 0 h 60"/>
              <a:gd name="T56" fmla="*/ 66 w 66"/>
              <a:gd name="T57" fmla="*/ 60 h 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 h="60">
                <a:moveTo>
                  <a:pt x="18" y="30"/>
                </a:moveTo>
                <a:lnTo>
                  <a:pt x="24" y="42"/>
                </a:lnTo>
                <a:lnTo>
                  <a:pt x="36" y="48"/>
                </a:lnTo>
                <a:lnTo>
                  <a:pt x="48" y="54"/>
                </a:lnTo>
                <a:lnTo>
                  <a:pt x="54" y="60"/>
                </a:lnTo>
                <a:lnTo>
                  <a:pt x="60" y="48"/>
                </a:lnTo>
                <a:lnTo>
                  <a:pt x="66" y="36"/>
                </a:lnTo>
                <a:lnTo>
                  <a:pt x="60" y="24"/>
                </a:lnTo>
                <a:lnTo>
                  <a:pt x="54" y="18"/>
                </a:lnTo>
                <a:lnTo>
                  <a:pt x="48" y="12"/>
                </a:lnTo>
                <a:lnTo>
                  <a:pt x="36" y="6"/>
                </a:lnTo>
                <a:lnTo>
                  <a:pt x="24" y="6"/>
                </a:lnTo>
                <a:lnTo>
                  <a:pt x="18" y="0"/>
                </a:lnTo>
                <a:lnTo>
                  <a:pt x="6" y="6"/>
                </a:lnTo>
                <a:lnTo>
                  <a:pt x="0" y="12"/>
                </a:lnTo>
                <a:lnTo>
                  <a:pt x="6" y="24"/>
                </a:lnTo>
                <a:lnTo>
                  <a:pt x="18" y="30"/>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326" name="Freeform 1404"/>
          <p:cNvSpPr>
            <a:spLocks/>
          </p:cNvSpPr>
          <p:nvPr/>
        </p:nvSpPr>
        <p:spPr bwMode="auto">
          <a:xfrm>
            <a:off x="4444489" y="3574363"/>
            <a:ext cx="366511" cy="270449"/>
          </a:xfrm>
          <a:custGeom>
            <a:avLst/>
            <a:gdLst>
              <a:gd name="T0" fmla="*/ 66 w 300"/>
              <a:gd name="T1" fmla="*/ 223 h 223"/>
              <a:gd name="T2" fmla="*/ 78 w 300"/>
              <a:gd name="T3" fmla="*/ 205 h 223"/>
              <a:gd name="T4" fmla="*/ 102 w 300"/>
              <a:gd name="T5" fmla="*/ 205 h 223"/>
              <a:gd name="T6" fmla="*/ 138 w 300"/>
              <a:gd name="T7" fmla="*/ 217 h 223"/>
              <a:gd name="T8" fmla="*/ 162 w 300"/>
              <a:gd name="T9" fmla="*/ 205 h 223"/>
              <a:gd name="T10" fmla="*/ 198 w 300"/>
              <a:gd name="T11" fmla="*/ 205 h 223"/>
              <a:gd name="T12" fmla="*/ 228 w 300"/>
              <a:gd name="T13" fmla="*/ 199 h 223"/>
              <a:gd name="T14" fmla="*/ 258 w 300"/>
              <a:gd name="T15" fmla="*/ 174 h 223"/>
              <a:gd name="T16" fmla="*/ 288 w 300"/>
              <a:gd name="T17" fmla="*/ 138 h 223"/>
              <a:gd name="T18" fmla="*/ 300 w 300"/>
              <a:gd name="T19" fmla="*/ 66 h 223"/>
              <a:gd name="T20" fmla="*/ 288 w 300"/>
              <a:gd name="T21" fmla="*/ 54 h 223"/>
              <a:gd name="T22" fmla="*/ 282 w 300"/>
              <a:gd name="T23" fmla="*/ 24 h 223"/>
              <a:gd name="T24" fmla="*/ 282 w 300"/>
              <a:gd name="T25" fmla="*/ 18 h 223"/>
              <a:gd name="T26" fmla="*/ 282 w 300"/>
              <a:gd name="T27" fmla="*/ 18 h 223"/>
              <a:gd name="T28" fmla="*/ 270 w 300"/>
              <a:gd name="T29" fmla="*/ 6 h 223"/>
              <a:gd name="T30" fmla="*/ 222 w 300"/>
              <a:gd name="T31" fmla="*/ 0 h 223"/>
              <a:gd name="T32" fmla="*/ 114 w 300"/>
              <a:gd name="T33" fmla="*/ 72 h 223"/>
              <a:gd name="T34" fmla="*/ 78 w 300"/>
              <a:gd name="T35" fmla="*/ 90 h 223"/>
              <a:gd name="T36" fmla="*/ 78 w 300"/>
              <a:gd name="T37" fmla="*/ 90 h 223"/>
              <a:gd name="T38" fmla="*/ 78 w 300"/>
              <a:gd name="T39" fmla="*/ 144 h 223"/>
              <a:gd name="T40" fmla="*/ 66 w 300"/>
              <a:gd name="T41" fmla="*/ 162 h 223"/>
              <a:gd name="T42" fmla="*/ 24 w 300"/>
              <a:gd name="T43" fmla="*/ 168 h 223"/>
              <a:gd name="T44" fmla="*/ 0 w 300"/>
              <a:gd name="T45" fmla="*/ 168 h 223"/>
              <a:gd name="T46" fmla="*/ 12 w 300"/>
              <a:gd name="T47" fmla="*/ 193 h 223"/>
              <a:gd name="T48" fmla="*/ 36 w 300"/>
              <a:gd name="T49" fmla="*/ 217 h 223"/>
              <a:gd name="T50" fmla="*/ 48 w 300"/>
              <a:gd name="T51" fmla="*/ 217 h 223"/>
              <a:gd name="T52" fmla="*/ 60 w 300"/>
              <a:gd name="T53" fmla="*/ 223 h 223"/>
              <a:gd name="T54" fmla="*/ 66 w 300"/>
              <a:gd name="T55" fmla="*/ 223 h 22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0"/>
              <a:gd name="T85" fmla="*/ 0 h 223"/>
              <a:gd name="T86" fmla="*/ 300 w 300"/>
              <a:gd name="T87" fmla="*/ 223 h 22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0" h="223">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7" name="Freeform 1405"/>
          <p:cNvSpPr>
            <a:spLocks/>
          </p:cNvSpPr>
          <p:nvPr/>
        </p:nvSpPr>
        <p:spPr bwMode="auto">
          <a:xfrm>
            <a:off x="4444489" y="3574363"/>
            <a:ext cx="366511" cy="270449"/>
          </a:xfrm>
          <a:custGeom>
            <a:avLst/>
            <a:gdLst>
              <a:gd name="T0" fmla="*/ 66 w 300"/>
              <a:gd name="T1" fmla="*/ 223 h 223"/>
              <a:gd name="T2" fmla="*/ 78 w 300"/>
              <a:gd name="T3" fmla="*/ 205 h 223"/>
              <a:gd name="T4" fmla="*/ 102 w 300"/>
              <a:gd name="T5" fmla="*/ 205 h 223"/>
              <a:gd name="T6" fmla="*/ 138 w 300"/>
              <a:gd name="T7" fmla="*/ 217 h 223"/>
              <a:gd name="T8" fmla="*/ 162 w 300"/>
              <a:gd name="T9" fmla="*/ 205 h 223"/>
              <a:gd name="T10" fmla="*/ 198 w 300"/>
              <a:gd name="T11" fmla="*/ 205 h 223"/>
              <a:gd name="T12" fmla="*/ 228 w 300"/>
              <a:gd name="T13" fmla="*/ 199 h 223"/>
              <a:gd name="T14" fmla="*/ 258 w 300"/>
              <a:gd name="T15" fmla="*/ 174 h 223"/>
              <a:gd name="T16" fmla="*/ 288 w 300"/>
              <a:gd name="T17" fmla="*/ 138 h 223"/>
              <a:gd name="T18" fmla="*/ 300 w 300"/>
              <a:gd name="T19" fmla="*/ 66 h 223"/>
              <a:gd name="T20" fmla="*/ 288 w 300"/>
              <a:gd name="T21" fmla="*/ 54 h 223"/>
              <a:gd name="T22" fmla="*/ 282 w 300"/>
              <a:gd name="T23" fmla="*/ 24 h 223"/>
              <a:gd name="T24" fmla="*/ 282 w 300"/>
              <a:gd name="T25" fmla="*/ 18 h 223"/>
              <a:gd name="T26" fmla="*/ 282 w 300"/>
              <a:gd name="T27" fmla="*/ 18 h 223"/>
              <a:gd name="T28" fmla="*/ 270 w 300"/>
              <a:gd name="T29" fmla="*/ 6 h 223"/>
              <a:gd name="T30" fmla="*/ 222 w 300"/>
              <a:gd name="T31" fmla="*/ 0 h 223"/>
              <a:gd name="T32" fmla="*/ 114 w 300"/>
              <a:gd name="T33" fmla="*/ 72 h 223"/>
              <a:gd name="T34" fmla="*/ 78 w 300"/>
              <a:gd name="T35" fmla="*/ 90 h 223"/>
              <a:gd name="T36" fmla="*/ 78 w 300"/>
              <a:gd name="T37" fmla="*/ 90 h 223"/>
              <a:gd name="T38" fmla="*/ 78 w 300"/>
              <a:gd name="T39" fmla="*/ 144 h 223"/>
              <a:gd name="T40" fmla="*/ 66 w 300"/>
              <a:gd name="T41" fmla="*/ 162 h 223"/>
              <a:gd name="T42" fmla="*/ 24 w 300"/>
              <a:gd name="T43" fmla="*/ 168 h 223"/>
              <a:gd name="T44" fmla="*/ 0 w 300"/>
              <a:gd name="T45" fmla="*/ 168 h 223"/>
              <a:gd name="T46" fmla="*/ 12 w 300"/>
              <a:gd name="T47" fmla="*/ 193 h 223"/>
              <a:gd name="T48" fmla="*/ 36 w 300"/>
              <a:gd name="T49" fmla="*/ 217 h 223"/>
              <a:gd name="T50" fmla="*/ 48 w 300"/>
              <a:gd name="T51" fmla="*/ 217 h 223"/>
              <a:gd name="T52" fmla="*/ 60 w 300"/>
              <a:gd name="T53" fmla="*/ 223 h 223"/>
              <a:gd name="T54" fmla="*/ 66 w 300"/>
              <a:gd name="T55" fmla="*/ 223 h 22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0"/>
              <a:gd name="T85" fmla="*/ 0 h 223"/>
              <a:gd name="T86" fmla="*/ 300 w 300"/>
              <a:gd name="T87" fmla="*/ 223 h 22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0" h="223">
                <a:moveTo>
                  <a:pt x="66" y="223"/>
                </a:moveTo>
                <a:lnTo>
                  <a:pt x="78" y="205"/>
                </a:lnTo>
                <a:lnTo>
                  <a:pt x="102" y="205"/>
                </a:lnTo>
                <a:lnTo>
                  <a:pt x="138" y="217"/>
                </a:lnTo>
                <a:lnTo>
                  <a:pt x="162" y="205"/>
                </a:lnTo>
                <a:lnTo>
                  <a:pt x="198" y="205"/>
                </a:lnTo>
                <a:lnTo>
                  <a:pt x="228" y="199"/>
                </a:lnTo>
                <a:lnTo>
                  <a:pt x="258" y="174"/>
                </a:lnTo>
                <a:lnTo>
                  <a:pt x="288" y="138"/>
                </a:lnTo>
                <a:lnTo>
                  <a:pt x="300" y="66"/>
                </a:lnTo>
                <a:lnTo>
                  <a:pt x="288" y="54"/>
                </a:lnTo>
                <a:lnTo>
                  <a:pt x="282" y="24"/>
                </a:lnTo>
                <a:lnTo>
                  <a:pt x="282" y="18"/>
                </a:lnTo>
                <a:lnTo>
                  <a:pt x="270" y="6"/>
                </a:lnTo>
                <a:lnTo>
                  <a:pt x="222" y="0"/>
                </a:lnTo>
                <a:lnTo>
                  <a:pt x="114" y="72"/>
                </a:lnTo>
                <a:lnTo>
                  <a:pt x="78" y="90"/>
                </a:lnTo>
                <a:lnTo>
                  <a:pt x="78" y="144"/>
                </a:lnTo>
                <a:lnTo>
                  <a:pt x="66" y="162"/>
                </a:lnTo>
                <a:lnTo>
                  <a:pt x="24" y="168"/>
                </a:lnTo>
                <a:lnTo>
                  <a:pt x="0" y="168"/>
                </a:lnTo>
                <a:lnTo>
                  <a:pt x="12" y="193"/>
                </a:lnTo>
                <a:lnTo>
                  <a:pt x="36" y="217"/>
                </a:lnTo>
                <a:lnTo>
                  <a:pt x="48" y="217"/>
                </a:lnTo>
                <a:lnTo>
                  <a:pt x="60" y="223"/>
                </a:lnTo>
                <a:lnTo>
                  <a:pt x="66" y="223"/>
                </a:ln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8" name="Freeform 1406"/>
          <p:cNvSpPr>
            <a:spLocks/>
          </p:cNvSpPr>
          <p:nvPr/>
        </p:nvSpPr>
        <p:spPr bwMode="auto">
          <a:xfrm>
            <a:off x="4160738" y="3537416"/>
            <a:ext cx="379812" cy="357644"/>
          </a:xfrm>
          <a:custGeom>
            <a:avLst/>
            <a:gdLst>
              <a:gd name="T0" fmla="*/ 24 w 52"/>
              <a:gd name="T1" fmla="*/ 44 h 49"/>
              <a:gd name="T2" fmla="*/ 27 w 52"/>
              <a:gd name="T3" fmla="*/ 40 h 49"/>
              <a:gd name="T4" fmla="*/ 32 w 52"/>
              <a:gd name="T5" fmla="*/ 36 h 49"/>
              <a:gd name="T6" fmla="*/ 38 w 52"/>
              <a:gd name="T7" fmla="*/ 33 h 49"/>
              <a:gd name="T8" fmla="*/ 39 w 52"/>
              <a:gd name="T9" fmla="*/ 33 h 49"/>
              <a:gd name="T10" fmla="*/ 43 w 52"/>
              <a:gd name="T11" fmla="*/ 33 h 49"/>
              <a:gd name="T12" fmla="*/ 50 w 52"/>
              <a:gd name="T13" fmla="*/ 32 h 49"/>
              <a:gd name="T14" fmla="*/ 51 w 52"/>
              <a:gd name="T15" fmla="*/ 29 h 49"/>
              <a:gd name="T16" fmla="*/ 52 w 52"/>
              <a:gd name="T17" fmla="*/ 20 h 49"/>
              <a:gd name="T18" fmla="*/ 49 w 52"/>
              <a:gd name="T19" fmla="*/ 20 h 49"/>
              <a:gd name="T20" fmla="*/ 47 w 52"/>
              <a:gd name="T21" fmla="*/ 18 h 49"/>
              <a:gd name="T22" fmla="*/ 21 w 52"/>
              <a:gd name="T23" fmla="*/ 0 h 49"/>
              <a:gd name="T24" fmla="*/ 18 w 52"/>
              <a:gd name="T25" fmla="*/ 0 h 49"/>
              <a:gd name="T26" fmla="*/ 21 w 52"/>
              <a:gd name="T27" fmla="*/ 29 h 49"/>
              <a:gd name="T28" fmla="*/ 23 w 52"/>
              <a:gd name="T29" fmla="*/ 30 h 49"/>
              <a:gd name="T30" fmla="*/ 20 w 52"/>
              <a:gd name="T31" fmla="*/ 32 h 49"/>
              <a:gd name="T32" fmla="*/ 6 w 52"/>
              <a:gd name="T33" fmla="*/ 32 h 49"/>
              <a:gd name="T34" fmla="*/ 5 w 52"/>
              <a:gd name="T35" fmla="*/ 33 h 49"/>
              <a:gd name="T36" fmla="*/ 3 w 52"/>
              <a:gd name="T37" fmla="*/ 31 h 49"/>
              <a:gd name="T38" fmla="*/ 0 w 52"/>
              <a:gd name="T39" fmla="*/ 34 h 49"/>
              <a:gd name="T40" fmla="*/ 0 w 52"/>
              <a:gd name="T41" fmla="*/ 35 h 49"/>
              <a:gd name="T42" fmla="*/ 1 w 52"/>
              <a:gd name="T43" fmla="*/ 38 h 49"/>
              <a:gd name="T44" fmla="*/ 3 w 52"/>
              <a:gd name="T45" fmla="*/ 42 h 49"/>
              <a:gd name="T46" fmla="*/ 2 w 52"/>
              <a:gd name="T47" fmla="*/ 42 h 49"/>
              <a:gd name="T48" fmla="*/ 2 w 52"/>
              <a:gd name="T49" fmla="*/ 43 h 49"/>
              <a:gd name="T50" fmla="*/ 6 w 52"/>
              <a:gd name="T51" fmla="*/ 43 h 49"/>
              <a:gd name="T52" fmla="*/ 10 w 52"/>
              <a:gd name="T53" fmla="*/ 42 h 49"/>
              <a:gd name="T54" fmla="*/ 11 w 52"/>
              <a:gd name="T55" fmla="*/ 44 h 49"/>
              <a:gd name="T56" fmla="*/ 13 w 52"/>
              <a:gd name="T57" fmla="*/ 49 h 49"/>
              <a:gd name="T58" fmla="*/ 15 w 52"/>
              <a:gd name="T59" fmla="*/ 48 h 49"/>
              <a:gd name="T60" fmla="*/ 17 w 52"/>
              <a:gd name="T61" fmla="*/ 48 h 49"/>
              <a:gd name="T62" fmla="*/ 18 w 52"/>
              <a:gd name="T63" fmla="*/ 48 h 49"/>
              <a:gd name="T64" fmla="*/ 20 w 52"/>
              <a:gd name="T65" fmla="*/ 49 h 49"/>
              <a:gd name="T66" fmla="*/ 22 w 52"/>
              <a:gd name="T67" fmla="*/ 49 h 49"/>
              <a:gd name="T68" fmla="*/ 23 w 52"/>
              <a:gd name="T69" fmla="*/ 49 h 49"/>
              <a:gd name="T70" fmla="*/ 23 w 52"/>
              <a:gd name="T71" fmla="*/ 47 h 49"/>
              <a:gd name="T72" fmla="*/ 24 w 52"/>
              <a:gd name="T73" fmla="*/ 44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2"/>
              <a:gd name="T112" fmla="*/ 0 h 49"/>
              <a:gd name="T113" fmla="*/ 52 w 52"/>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2" h="49">
                <a:moveTo>
                  <a:pt x="24" y="44"/>
                </a:moveTo>
                <a:cubicBezTo>
                  <a:pt x="27" y="40"/>
                  <a:pt x="27" y="40"/>
                  <a:pt x="27" y="40"/>
                </a:cubicBezTo>
                <a:cubicBezTo>
                  <a:pt x="32" y="36"/>
                  <a:pt x="32" y="36"/>
                  <a:pt x="32" y="36"/>
                </a:cubicBezTo>
                <a:cubicBezTo>
                  <a:pt x="38" y="33"/>
                  <a:pt x="38" y="33"/>
                  <a:pt x="38" y="33"/>
                </a:cubicBezTo>
                <a:cubicBezTo>
                  <a:pt x="39" y="33"/>
                  <a:pt x="39" y="33"/>
                  <a:pt x="39" y="33"/>
                </a:cubicBezTo>
                <a:cubicBezTo>
                  <a:pt x="43" y="33"/>
                  <a:pt x="43" y="33"/>
                  <a:pt x="43" y="33"/>
                </a:cubicBezTo>
                <a:cubicBezTo>
                  <a:pt x="50" y="32"/>
                  <a:pt x="50" y="32"/>
                  <a:pt x="50" y="32"/>
                </a:cubicBezTo>
                <a:cubicBezTo>
                  <a:pt x="51" y="29"/>
                  <a:pt x="51" y="29"/>
                  <a:pt x="51" y="29"/>
                </a:cubicBezTo>
                <a:cubicBezTo>
                  <a:pt x="52" y="20"/>
                  <a:pt x="52" y="20"/>
                  <a:pt x="52" y="20"/>
                </a:cubicBezTo>
                <a:cubicBezTo>
                  <a:pt x="49" y="20"/>
                  <a:pt x="49" y="20"/>
                  <a:pt x="49" y="20"/>
                </a:cubicBezTo>
                <a:cubicBezTo>
                  <a:pt x="47" y="18"/>
                  <a:pt x="47" y="18"/>
                  <a:pt x="47" y="18"/>
                </a:cubicBezTo>
                <a:cubicBezTo>
                  <a:pt x="21" y="0"/>
                  <a:pt x="21" y="0"/>
                  <a:pt x="21" y="0"/>
                </a:cubicBezTo>
                <a:cubicBezTo>
                  <a:pt x="18" y="0"/>
                  <a:pt x="18" y="0"/>
                  <a:pt x="18" y="0"/>
                </a:cubicBezTo>
                <a:cubicBezTo>
                  <a:pt x="21" y="29"/>
                  <a:pt x="21" y="29"/>
                  <a:pt x="21" y="29"/>
                </a:cubicBezTo>
                <a:cubicBezTo>
                  <a:pt x="23" y="30"/>
                  <a:pt x="23" y="30"/>
                  <a:pt x="23" y="30"/>
                </a:cubicBezTo>
                <a:cubicBezTo>
                  <a:pt x="20" y="32"/>
                  <a:pt x="20" y="32"/>
                  <a:pt x="20" y="32"/>
                </a:cubicBezTo>
                <a:cubicBezTo>
                  <a:pt x="6" y="32"/>
                  <a:pt x="6" y="32"/>
                  <a:pt x="6" y="32"/>
                </a:cubicBezTo>
                <a:cubicBezTo>
                  <a:pt x="5" y="33"/>
                  <a:pt x="5" y="33"/>
                  <a:pt x="5" y="33"/>
                </a:cubicBezTo>
                <a:cubicBezTo>
                  <a:pt x="3" y="31"/>
                  <a:pt x="3" y="31"/>
                  <a:pt x="3" y="31"/>
                </a:cubicBezTo>
                <a:cubicBezTo>
                  <a:pt x="0" y="34"/>
                  <a:pt x="0" y="34"/>
                  <a:pt x="0" y="34"/>
                </a:cubicBezTo>
                <a:cubicBezTo>
                  <a:pt x="0" y="35"/>
                  <a:pt x="0" y="35"/>
                  <a:pt x="0" y="35"/>
                </a:cubicBezTo>
                <a:cubicBezTo>
                  <a:pt x="1" y="38"/>
                  <a:pt x="1" y="38"/>
                  <a:pt x="1" y="38"/>
                </a:cubicBezTo>
                <a:cubicBezTo>
                  <a:pt x="3" y="42"/>
                  <a:pt x="3" y="42"/>
                  <a:pt x="3" y="42"/>
                </a:cubicBezTo>
                <a:cubicBezTo>
                  <a:pt x="2" y="42"/>
                  <a:pt x="2" y="42"/>
                  <a:pt x="2" y="42"/>
                </a:cubicBezTo>
                <a:cubicBezTo>
                  <a:pt x="2" y="43"/>
                  <a:pt x="2" y="43"/>
                  <a:pt x="2" y="43"/>
                </a:cubicBezTo>
                <a:cubicBezTo>
                  <a:pt x="6" y="43"/>
                  <a:pt x="6" y="43"/>
                  <a:pt x="6" y="43"/>
                </a:cubicBezTo>
                <a:cubicBezTo>
                  <a:pt x="6" y="43"/>
                  <a:pt x="10" y="42"/>
                  <a:pt x="10" y="42"/>
                </a:cubicBezTo>
                <a:cubicBezTo>
                  <a:pt x="11" y="42"/>
                  <a:pt x="11" y="44"/>
                  <a:pt x="11" y="44"/>
                </a:cubicBezTo>
                <a:cubicBezTo>
                  <a:pt x="13" y="49"/>
                  <a:pt x="13" y="49"/>
                  <a:pt x="13" y="49"/>
                </a:cubicBezTo>
                <a:cubicBezTo>
                  <a:pt x="15" y="48"/>
                  <a:pt x="15" y="48"/>
                  <a:pt x="15" y="48"/>
                </a:cubicBezTo>
                <a:cubicBezTo>
                  <a:pt x="17" y="48"/>
                  <a:pt x="17" y="48"/>
                  <a:pt x="17" y="48"/>
                </a:cubicBezTo>
                <a:cubicBezTo>
                  <a:pt x="18" y="48"/>
                  <a:pt x="18" y="48"/>
                  <a:pt x="18" y="48"/>
                </a:cubicBezTo>
                <a:cubicBezTo>
                  <a:pt x="20" y="49"/>
                  <a:pt x="20" y="49"/>
                  <a:pt x="20" y="49"/>
                </a:cubicBezTo>
                <a:cubicBezTo>
                  <a:pt x="22" y="49"/>
                  <a:pt x="22" y="49"/>
                  <a:pt x="22" y="49"/>
                </a:cubicBezTo>
                <a:cubicBezTo>
                  <a:pt x="23" y="49"/>
                  <a:pt x="23" y="49"/>
                  <a:pt x="23" y="49"/>
                </a:cubicBezTo>
                <a:cubicBezTo>
                  <a:pt x="23" y="47"/>
                  <a:pt x="23" y="47"/>
                  <a:pt x="23" y="47"/>
                </a:cubicBezTo>
                <a:lnTo>
                  <a:pt x="24" y="44"/>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9" name="Freeform 1407"/>
          <p:cNvSpPr>
            <a:spLocks/>
          </p:cNvSpPr>
          <p:nvPr/>
        </p:nvSpPr>
        <p:spPr bwMode="auto">
          <a:xfrm>
            <a:off x="5396236" y="3866981"/>
            <a:ext cx="218725" cy="295574"/>
          </a:xfrm>
          <a:custGeom>
            <a:avLst/>
            <a:gdLst>
              <a:gd name="T0" fmla="*/ 72 w 180"/>
              <a:gd name="T1" fmla="*/ 18 h 246"/>
              <a:gd name="T2" fmla="*/ 48 w 180"/>
              <a:gd name="T3" fmla="*/ 12 h 246"/>
              <a:gd name="T4" fmla="*/ 48 w 180"/>
              <a:gd name="T5" fmla="*/ 6 h 246"/>
              <a:gd name="T6" fmla="*/ 30 w 180"/>
              <a:gd name="T7" fmla="*/ 18 h 246"/>
              <a:gd name="T8" fmla="*/ 42 w 180"/>
              <a:gd name="T9" fmla="*/ 36 h 246"/>
              <a:gd name="T10" fmla="*/ 84 w 180"/>
              <a:gd name="T11" fmla="*/ 60 h 246"/>
              <a:gd name="T12" fmla="*/ 126 w 180"/>
              <a:gd name="T13" fmla="*/ 66 h 246"/>
              <a:gd name="T14" fmla="*/ 78 w 180"/>
              <a:gd name="T15" fmla="*/ 120 h 246"/>
              <a:gd name="T16" fmla="*/ 36 w 180"/>
              <a:gd name="T17" fmla="*/ 132 h 246"/>
              <a:gd name="T18" fmla="*/ 18 w 180"/>
              <a:gd name="T19" fmla="*/ 144 h 246"/>
              <a:gd name="T20" fmla="*/ 24 w 180"/>
              <a:gd name="T21" fmla="*/ 150 h 246"/>
              <a:gd name="T22" fmla="*/ 18 w 180"/>
              <a:gd name="T23" fmla="*/ 144 h 246"/>
              <a:gd name="T24" fmla="*/ 18 w 180"/>
              <a:gd name="T25" fmla="*/ 150 h 246"/>
              <a:gd name="T26" fmla="*/ 0 w 180"/>
              <a:gd name="T27" fmla="*/ 168 h 246"/>
              <a:gd name="T28" fmla="*/ 0 w 180"/>
              <a:gd name="T29" fmla="*/ 228 h 246"/>
              <a:gd name="T30" fmla="*/ 12 w 180"/>
              <a:gd name="T31" fmla="*/ 246 h 246"/>
              <a:gd name="T32" fmla="*/ 42 w 180"/>
              <a:gd name="T33" fmla="*/ 204 h 246"/>
              <a:gd name="T34" fmla="*/ 90 w 180"/>
              <a:gd name="T35" fmla="*/ 180 h 246"/>
              <a:gd name="T36" fmla="*/ 132 w 180"/>
              <a:gd name="T37" fmla="*/ 132 h 246"/>
              <a:gd name="T38" fmla="*/ 168 w 180"/>
              <a:gd name="T39" fmla="*/ 48 h 246"/>
              <a:gd name="T40" fmla="*/ 180 w 180"/>
              <a:gd name="T41" fmla="*/ 0 h 246"/>
              <a:gd name="T42" fmla="*/ 72 w 180"/>
              <a:gd name="T43" fmla="*/ 18 h 2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0"/>
              <a:gd name="T67" fmla="*/ 0 h 246"/>
              <a:gd name="T68" fmla="*/ 180 w 180"/>
              <a:gd name="T69" fmla="*/ 246 h 24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0" h="246">
                <a:moveTo>
                  <a:pt x="72" y="18"/>
                </a:moveTo>
                <a:lnTo>
                  <a:pt x="48" y="12"/>
                </a:lnTo>
                <a:lnTo>
                  <a:pt x="48" y="6"/>
                </a:lnTo>
                <a:lnTo>
                  <a:pt x="30" y="18"/>
                </a:lnTo>
                <a:lnTo>
                  <a:pt x="42" y="36"/>
                </a:lnTo>
                <a:lnTo>
                  <a:pt x="84" y="60"/>
                </a:lnTo>
                <a:lnTo>
                  <a:pt x="126" y="66"/>
                </a:lnTo>
                <a:lnTo>
                  <a:pt x="78" y="120"/>
                </a:lnTo>
                <a:lnTo>
                  <a:pt x="36" y="132"/>
                </a:lnTo>
                <a:lnTo>
                  <a:pt x="18" y="144"/>
                </a:lnTo>
                <a:lnTo>
                  <a:pt x="24" y="150"/>
                </a:lnTo>
                <a:lnTo>
                  <a:pt x="18" y="144"/>
                </a:lnTo>
                <a:lnTo>
                  <a:pt x="18" y="150"/>
                </a:lnTo>
                <a:lnTo>
                  <a:pt x="0" y="168"/>
                </a:lnTo>
                <a:lnTo>
                  <a:pt x="0" y="228"/>
                </a:lnTo>
                <a:lnTo>
                  <a:pt x="12" y="246"/>
                </a:lnTo>
                <a:lnTo>
                  <a:pt x="42" y="204"/>
                </a:lnTo>
                <a:lnTo>
                  <a:pt x="90" y="180"/>
                </a:lnTo>
                <a:lnTo>
                  <a:pt x="132" y="132"/>
                </a:lnTo>
                <a:lnTo>
                  <a:pt x="168" y="48"/>
                </a:lnTo>
                <a:lnTo>
                  <a:pt x="180" y="0"/>
                </a:lnTo>
                <a:lnTo>
                  <a:pt x="72" y="18"/>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0" name="Freeform 1408"/>
          <p:cNvSpPr>
            <a:spLocks/>
          </p:cNvSpPr>
          <p:nvPr/>
        </p:nvSpPr>
        <p:spPr bwMode="auto">
          <a:xfrm>
            <a:off x="4766665" y="3844812"/>
            <a:ext cx="29557" cy="115274"/>
          </a:xfrm>
          <a:custGeom>
            <a:avLst/>
            <a:gdLst>
              <a:gd name="T0" fmla="*/ 12 w 24"/>
              <a:gd name="T1" fmla="*/ 0 h 96"/>
              <a:gd name="T2" fmla="*/ 12 w 24"/>
              <a:gd name="T3" fmla="*/ 0 h 96"/>
              <a:gd name="T4" fmla="*/ 24 w 24"/>
              <a:gd name="T5" fmla="*/ 42 h 96"/>
              <a:gd name="T6" fmla="*/ 0 w 24"/>
              <a:gd name="T7" fmla="*/ 48 h 96"/>
              <a:gd name="T8" fmla="*/ 0 w 24"/>
              <a:gd name="T9" fmla="*/ 66 h 96"/>
              <a:gd name="T10" fmla="*/ 18 w 24"/>
              <a:gd name="T11" fmla="*/ 96 h 96"/>
              <a:gd name="T12" fmla="*/ 24 w 24"/>
              <a:gd name="T13" fmla="*/ 96 h 96"/>
              <a:gd name="T14" fmla="*/ 12 w 24"/>
              <a:gd name="T15" fmla="*/ 0 h 96"/>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96"/>
              <a:gd name="T26" fmla="*/ 24 w 24"/>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96">
                <a:moveTo>
                  <a:pt x="12" y="0"/>
                </a:moveTo>
                <a:lnTo>
                  <a:pt x="12" y="0"/>
                </a:lnTo>
                <a:lnTo>
                  <a:pt x="24" y="42"/>
                </a:lnTo>
                <a:lnTo>
                  <a:pt x="0" y="48"/>
                </a:lnTo>
                <a:lnTo>
                  <a:pt x="0" y="66"/>
                </a:lnTo>
                <a:lnTo>
                  <a:pt x="18" y="96"/>
                </a:lnTo>
                <a:lnTo>
                  <a:pt x="24" y="96"/>
                </a:lnTo>
                <a:lnTo>
                  <a:pt x="12" y="0"/>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1" name="Freeform 1409"/>
          <p:cNvSpPr>
            <a:spLocks/>
          </p:cNvSpPr>
          <p:nvPr/>
        </p:nvSpPr>
        <p:spPr bwMode="auto">
          <a:xfrm>
            <a:off x="4766665" y="3844812"/>
            <a:ext cx="29557" cy="115274"/>
          </a:xfrm>
          <a:custGeom>
            <a:avLst/>
            <a:gdLst>
              <a:gd name="T0" fmla="*/ 12 w 24"/>
              <a:gd name="T1" fmla="*/ 0 h 96"/>
              <a:gd name="T2" fmla="*/ 12 w 24"/>
              <a:gd name="T3" fmla="*/ 0 h 96"/>
              <a:gd name="T4" fmla="*/ 24 w 24"/>
              <a:gd name="T5" fmla="*/ 42 h 96"/>
              <a:gd name="T6" fmla="*/ 0 w 24"/>
              <a:gd name="T7" fmla="*/ 48 h 96"/>
              <a:gd name="T8" fmla="*/ 0 w 24"/>
              <a:gd name="T9" fmla="*/ 66 h 96"/>
              <a:gd name="T10" fmla="*/ 18 w 24"/>
              <a:gd name="T11" fmla="*/ 96 h 96"/>
              <a:gd name="T12" fmla="*/ 24 w 24"/>
              <a:gd name="T13" fmla="*/ 96 h 96"/>
              <a:gd name="T14" fmla="*/ 0 60000 65536"/>
              <a:gd name="T15" fmla="*/ 0 60000 65536"/>
              <a:gd name="T16" fmla="*/ 0 60000 65536"/>
              <a:gd name="T17" fmla="*/ 0 60000 65536"/>
              <a:gd name="T18" fmla="*/ 0 60000 65536"/>
              <a:gd name="T19" fmla="*/ 0 60000 65536"/>
              <a:gd name="T20" fmla="*/ 0 60000 65536"/>
              <a:gd name="T21" fmla="*/ 0 w 24"/>
              <a:gd name="T22" fmla="*/ 0 h 96"/>
              <a:gd name="T23" fmla="*/ 24 w 24"/>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96">
                <a:moveTo>
                  <a:pt x="12" y="0"/>
                </a:moveTo>
                <a:lnTo>
                  <a:pt x="12" y="0"/>
                </a:lnTo>
                <a:lnTo>
                  <a:pt x="24" y="42"/>
                </a:lnTo>
                <a:lnTo>
                  <a:pt x="0" y="48"/>
                </a:lnTo>
                <a:lnTo>
                  <a:pt x="0" y="66"/>
                </a:lnTo>
                <a:lnTo>
                  <a:pt x="18" y="96"/>
                </a:lnTo>
                <a:lnTo>
                  <a:pt x="24" y="96"/>
                </a:ln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2" name="Freeform 1410"/>
          <p:cNvSpPr>
            <a:spLocks/>
          </p:cNvSpPr>
          <p:nvPr/>
        </p:nvSpPr>
        <p:spPr bwMode="auto">
          <a:xfrm>
            <a:off x="4751886" y="3583230"/>
            <a:ext cx="240892" cy="376856"/>
          </a:xfrm>
          <a:custGeom>
            <a:avLst/>
            <a:gdLst>
              <a:gd name="T0" fmla="*/ 36 w 198"/>
              <a:gd name="T1" fmla="*/ 313 h 313"/>
              <a:gd name="T2" fmla="*/ 60 w 198"/>
              <a:gd name="T3" fmla="*/ 307 h 313"/>
              <a:gd name="T4" fmla="*/ 96 w 198"/>
              <a:gd name="T5" fmla="*/ 295 h 313"/>
              <a:gd name="T6" fmla="*/ 102 w 198"/>
              <a:gd name="T7" fmla="*/ 283 h 313"/>
              <a:gd name="T8" fmla="*/ 132 w 198"/>
              <a:gd name="T9" fmla="*/ 277 h 313"/>
              <a:gd name="T10" fmla="*/ 180 w 198"/>
              <a:gd name="T11" fmla="*/ 247 h 313"/>
              <a:gd name="T12" fmla="*/ 180 w 198"/>
              <a:gd name="T13" fmla="*/ 247 h 313"/>
              <a:gd name="T14" fmla="*/ 162 w 198"/>
              <a:gd name="T15" fmla="*/ 211 h 313"/>
              <a:gd name="T16" fmla="*/ 168 w 198"/>
              <a:gd name="T17" fmla="*/ 193 h 313"/>
              <a:gd name="T18" fmla="*/ 174 w 198"/>
              <a:gd name="T19" fmla="*/ 162 h 313"/>
              <a:gd name="T20" fmla="*/ 192 w 198"/>
              <a:gd name="T21" fmla="*/ 150 h 313"/>
              <a:gd name="T22" fmla="*/ 198 w 198"/>
              <a:gd name="T23" fmla="*/ 78 h 313"/>
              <a:gd name="T24" fmla="*/ 54 w 198"/>
              <a:gd name="T25" fmla="*/ 0 h 313"/>
              <a:gd name="T26" fmla="*/ 30 w 198"/>
              <a:gd name="T27" fmla="*/ 12 h 313"/>
              <a:gd name="T28" fmla="*/ 30 w 198"/>
              <a:gd name="T29" fmla="*/ 18 h 313"/>
              <a:gd name="T30" fmla="*/ 36 w 198"/>
              <a:gd name="T31" fmla="*/ 48 h 313"/>
              <a:gd name="T32" fmla="*/ 48 w 198"/>
              <a:gd name="T33" fmla="*/ 60 h 313"/>
              <a:gd name="T34" fmla="*/ 36 w 198"/>
              <a:gd name="T35" fmla="*/ 132 h 313"/>
              <a:gd name="T36" fmla="*/ 6 w 198"/>
              <a:gd name="T37" fmla="*/ 168 h 313"/>
              <a:gd name="T38" fmla="*/ 12 w 198"/>
              <a:gd name="T39" fmla="*/ 168 h 313"/>
              <a:gd name="T40" fmla="*/ 6 w 198"/>
              <a:gd name="T41" fmla="*/ 168 h 313"/>
              <a:gd name="T42" fmla="*/ 0 w 198"/>
              <a:gd name="T43" fmla="*/ 175 h 313"/>
              <a:gd name="T44" fmla="*/ 12 w 198"/>
              <a:gd name="T45" fmla="*/ 193 h 313"/>
              <a:gd name="T46" fmla="*/ 30 w 198"/>
              <a:gd name="T47" fmla="*/ 199 h 313"/>
              <a:gd name="T48" fmla="*/ 24 w 198"/>
              <a:gd name="T49" fmla="*/ 217 h 313"/>
              <a:gd name="T50" fmla="*/ 36 w 198"/>
              <a:gd name="T51" fmla="*/ 313 h 3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8"/>
              <a:gd name="T79" fmla="*/ 0 h 313"/>
              <a:gd name="T80" fmla="*/ 198 w 198"/>
              <a:gd name="T81" fmla="*/ 313 h 3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8" h="313">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lnTo>
                  <a:pt x="36" y="313"/>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3" name="Freeform 1411"/>
          <p:cNvSpPr>
            <a:spLocks/>
          </p:cNvSpPr>
          <p:nvPr/>
        </p:nvSpPr>
        <p:spPr bwMode="auto">
          <a:xfrm>
            <a:off x="4751886" y="3583230"/>
            <a:ext cx="240892" cy="376856"/>
          </a:xfrm>
          <a:custGeom>
            <a:avLst/>
            <a:gdLst>
              <a:gd name="T0" fmla="*/ 36 w 198"/>
              <a:gd name="T1" fmla="*/ 313 h 313"/>
              <a:gd name="T2" fmla="*/ 60 w 198"/>
              <a:gd name="T3" fmla="*/ 307 h 313"/>
              <a:gd name="T4" fmla="*/ 96 w 198"/>
              <a:gd name="T5" fmla="*/ 295 h 313"/>
              <a:gd name="T6" fmla="*/ 102 w 198"/>
              <a:gd name="T7" fmla="*/ 283 h 313"/>
              <a:gd name="T8" fmla="*/ 132 w 198"/>
              <a:gd name="T9" fmla="*/ 277 h 313"/>
              <a:gd name="T10" fmla="*/ 180 w 198"/>
              <a:gd name="T11" fmla="*/ 247 h 313"/>
              <a:gd name="T12" fmla="*/ 180 w 198"/>
              <a:gd name="T13" fmla="*/ 247 h 313"/>
              <a:gd name="T14" fmla="*/ 162 w 198"/>
              <a:gd name="T15" fmla="*/ 211 h 313"/>
              <a:gd name="T16" fmla="*/ 168 w 198"/>
              <a:gd name="T17" fmla="*/ 193 h 313"/>
              <a:gd name="T18" fmla="*/ 174 w 198"/>
              <a:gd name="T19" fmla="*/ 162 h 313"/>
              <a:gd name="T20" fmla="*/ 192 w 198"/>
              <a:gd name="T21" fmla="*/ 150 h 313"/>
              <a:gd name="T22" fmla="*/ 198 w 198"/>
              <a:gd name="T23" fmla="*/ 78 h 313"/>
              <a:gd name="T24" fmla="*/ 54 w 198"/>
              <a:gd name="T25" fmla="*/ 0 h 313"/>
              <a:gd name="T26" fmla="*/ 30 w 198"/>
              <a:gd name="T27" fmla="*/ 12 h 313"/>
              <a:gd name="T28" fmla="*/ 30 w 198"/>
              <a:gd name="T29" fmla="*/ 18 h 313"/>
              <a:gd name="T30" fmla="*/ 36 w 198"/>
              <a:gd name="T31" fmla="*/ 48 h 313"/>
              <a:gd name="T32" fmla="*/ 48 w 198"/>
              <a:gd name="T33" fmla="*/ 60 h 313"/>
              <a:gd name="T34" fmla="*/ 36 w 198"/>
              <a:gd name="T35" fmla="*/ 132 h 313"/>
              <a:gd name="T36" fmla="*/ 6 w 198"/>
              <a:gd name="T37" fmla="*/ 168 h 313"/>
              <a:gd name="T38" fmla="*/ 12 w 198"/>
              <a:gd name="T39" fmla="*/ 168 h 313"/>
              <a:gd name="T40" fmla="*/ 6 w 198"/>
              <a:gd name="T41" fmla="*/ 168 h 313"/>
              <a:gd name="T42" fmla="*/ 0 w 198"/>
              <a:gd name="T43" fmla="*/ 175 h 313"/>
              <a:gd name="T44" fmla="*/ 12 w 198"/>
              <a:gd name="T45" fmla="*/ 193 h 313"/>
              <a:gd name="T46" fmla="*/ 30 w 198"/>
              <a:gd name="T47" fmla="*/ 199 h 313"/>
              <a:gd name="T48" fmla="*/ 24 w 198"/>
              <a:gd name="T49" fmla="*/ 217 h 3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8"/>
              <a:gd name="T76" fmla="*/ 0 h 313"/>
              <a:gd name="T77" fmla="*/ 198 w 198"/>
              <a:gd name="T78" fmla="*/ 313 h 3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8" h="313">
                <a:moveTo>
                  <a:pt x="36" y="313"/>
                </a:moveTo>
                <a:lnTo>
                  <a:pt x="60" y="307"/>
                </a:lnTo>
                <a:lnTo>
                  <a:pt x="96" y="295"/>
                </a:lnTo>
                <a:lnTo>
                  <a:pt x="102" y="283"/>
                </a:lnTo>
                <a:lnTo>
                  <a:pt x="132" y="277"/>
                </a:lnTo>
                <a:lnTo>
                  <a:pt x="180" y="247"/>
                </a:lnTo>
                <a:lnTo>
                  <a:pt x="162" y="211"/>
                </a:lnTo>
                <a:lnTo>
                  <a:pt x="168" y="193"/>
                </a:lnTo>
                <a:lnTo>
                  <a:pt x="174" y="162"/>
                </a:lnTo>
                <a:lnTo>
                  <a:pt x="192" y="150"/>
                </a:lnTo>
                <a:lnTo>
                  <a:pt x="198" y="78"/>
                </a:lnTo>
                <a:lnTo>
                  <a:pt x="54" y="0"/>
                </a:lnTo>
                <a:lnTo>
                  <a:pt x="30" y="12"/>
                </a:lnTo>
                <a:lnTo>
                  <a:pt x="30" y="18"/>
                </a:lnTo>
                <a:lnTo>
                  <a:pt x="36" y="48"/>
                </a:lnTo>
                <a:lnTo>
                  <a:pt x="48" y="60"/>
                </a:lnTo>
                <a:lnTo>
                  <a:pt x="36" y="132"/>
                </a:lnTo>
                <a:lnTo>
                  <a:pt x="6" y="168"/>
                </a:lnTo>
                <a:lnTo>
                  <a:pt x="12" y="168"/>
                </a:lnTo>
                <a:lnTo>
                  <a:pt x="6" y="168"/>
                </a:lnTo>
                <a:lnTo>
                  <a:pt x="0" y="175"/>
                </a:lnTo>
                <a:lnTo>
                  <a:pt x="12" y="193"/>
                </a:lnTo>
                <a:lnTo>
                  <a:pt x="30" y="199"/>
                </a:lnTo>
                <a:lnTo>
                  <a:pt x="24" y="217"/>
                </a:ln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4" name="Freeform 1412"/>
          <p:cNvSpPr>
            <a:spLocks/>
          </p:cNvSpPr>
          <p:nvPr/>
        </p:nvSpPr>
        <p:spPr bwMode="auto">
          <a:xfrm>
            <a:off x="4825779" y="4650251"/>
            <a:ext cx="370945" cy="329564"/>
          </a:xfrm>
          <a:custGeom>
            <a:avLst/>
            <a:gdLst>
              <a:gd name="T0" fmla="*/ 48 w 51"/>
              <a:gd name="T1" fmla="*/ 1 h 45"/>
              <a:gd name="T2" fmla="*/ 47 w 51"/>
              <a:gd name="T3" fmla="*/ 1 h 45"/>
              <a:gd name="T4" fmla="*/ 46 w 51"/>
              <a:gd name="T5" fmla="*/ 2 h 45"/>
              <a:gd name="T6" fmla="*/ 47 w 51"/>
              <a:gd name="T7" fmla="*/ 1 h 45"/>
              <a:gd name="T8" fmla="*/ 41 w 51"/>
              <a:gd name="T9" fmla="*/ 0 h 45"/>
              <a:gd name="T10" fmla="*/ 34 w 51"/>
              <a:gd name="T11" fmla="*/ 5 h 45"/>
              <a:gd name="T12" fmla="*/ 26 w 51"/>
              <a:gd name="T13" fmla="*/ 12 h 45"/>
              <a:gd name="T14" fmla="*/ 22 w 51"/>
              <a:gd name="T15" fmla="*/ 12 h 45"/>
              <a:gd name="T16" fmla="*/ 17 w 51"/>
              <a:gd name="T17" fmla="*/ 15 h 45"/>
              <a:gd name="T18" fmla="*/ 14 w 51"/>
              <a:gd name="T19" fmla="*/ 15 h 45"/>
              <a:gd name="T20" fmla="*/ 13 w 51"/>
              <a:gd name="T21" fmla="*/ 13 h 45"/>
              <a:gd name="T22" fmla="*/ 11 w 51"/>
              <a:gd name="T23" fmla="*/ 9 h 45"/>
              <a:gd name="T24" fmla="*/ 11 w 51"/>
              <a:gd name="T25" fmla="*/ 11 h 45"/>
              <a:gd name="T26" fmla="*/ 11 w 51"/>
              <a:gd name="T27" fmla="*/ 9 h 45"/>
              <a:gd name="T28" fmla="*/ 9 w 51"/>
              <a:gd name="T29" fmla="*/ 23 h 45"/>
              <a:gd name="T30" fmla="*/ 6 w 51"/>
              <a:gd name="T31" fmla="*/ 24 h 45"/>
              <a:gd name="T32" fmla="*/ 1 w 51"/>
              <a:gd name="T33" fmla="*/ 22 h 45"/>
              <a:gd name="T34" fmla="*/ 0 w 51"/>
              <a:gd name="T35" fmla="*/ 24 h 45"/>
              <a:gd name="T36" fmla="*/ 2 w 51"/>
              <a:gd name="T37" fmla="*/ 27 h 45"/>
              <a:gd name="T38" fmla="*/ 5 w 51"/>
              <a:gd name="T39" fmla="*/ 35 h 45"/>
              <a:gd name="T40" fmla="*/ 5 w 51"/>
              <a:gd name="T41" fmla="*/ 39 h 45"/>
              <a:gd name="T42" fmla="*/ 9 w 51"/>
              <a:gd name="T43" fmla="*/ 45 h 45"/>
              <a:gd name="T44" fmla="*/ 17 w 51"/>
              <a:gd name="T45" fmla="*/ 43 h 45"/>
              <a:gd name="T46" fmla="*/ 25 w 51"/>
              <a:gd name="T47" fmla="*/ 42 h 45"/>
              <a:gd name="T48" fmla="*/ 32 w 51"/>
              <a:gd name="T49" fmla="*/ 41 h 45"/>
              <a:gd name="T50" fmla="*/ 47 w 51"/>
              <a:gd name="T51" fmla="*/ 25 h 45"/>
              <a:gd name="T52" fmla="*/ 51 w 51"/>
              <a:gd name="T53" fmla="*/ 16 h 45"/>
              <a:gd name="T54" fmla="*/ 51 w 51"/>
              <a:gd name="T55" fmla="*/ 16 h 45"/>
              <a:gd name="T56" fmla="*/ 49 w 51"/>
              <a:gd name="T57" fmla="*/ 16 h 45"/>
              <a:gd name="T58" fmla="*/ 48 w 51"/>
              <a:gd name="T59" fmla="*/ 1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
              <a:gd name="T91" fmla="*/ 0 h 45"/>
              <a:gd name="T92" fmla="*/ 51 w 51"/>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 h="45">
                <a:moveTo>
                  <a:pt x="48" y="1"/>
                </a:moveTo>
                <a:cubicBezTo>
                  <a:pt x="47" y="1"/>
                  <a:pt x="47" y="1"/>
                  <a:pt x="47" y="1"/>
                </a:cubicBezTo>
                <a:cubicBezTo>
                  <a:pt x="46" y="2"/>
                  <a:pt x="46" y="2"/>
                  <a:pt x="46" y="2"/>
                </a:cubicBezTo>
                <a:cubicBezTo>
                  <a:pt x="47" y="1"/>
                  <a:pt x="47" y="1"/>
                  <a:pt x="47" y="1"/>
                </a:cubicBezTo>
                <a:cubicBezTo>
                  <a:pt x="41" y="0"/>
                  <a:pt x="41" y="0"/>
                  <a:pt x="41" y="0"/>
                </a:cubicBezTo>
                <a:cubicBezTo>
                  <a:pt x="34" y="5"/>
                  <a:pt x="34" y="5"/>
                  <a:pt x="34" y="5"/>
                </a:cubicBezTo>
                <a:cubicBezTo>
                  <a:pt x="26" y="12"/>
                  <a:pt x="26" y="12"/>
                  <a:pt x="26" y="12"/>
                </a:cubicBezTo>
                <a:cubicBezTo>
                  <a:pt x="22" y="12"/>
                  <a:pt x="22" y="12"/>
                  <a:pt x="22" y="12"/>
                </a:cubicBezTo>
                <a:cubicBezTo>
                  <a:pt x="17" y="15"/>
                  <a:pt x="17" y="15"/>
                  <a:pt x="17" y="15"/>
                </a:cubicBezTo>
                <a:cubicBezTo>
                  <a:pt x="14" y="15"/>
                  <a:pt x="14" y="15"/>
                  <a:pt x="14" y="15"/>
                </a:cubicBezTo>
                <a:cubicBezTo>
                  <a:pt x="13" y="13"/>
                  <a:pt x="13" y="13"/>
                  <a:pt x="13" y="13"/>
                </a:cubicBezTo>
                <a:cubicBezTo>
                  <a:pt x="11" y="9"/>
                  <a:pt x="11" y="9"/>
                  <a:pt x="11" y="9"/>
                </a:cubicBezTo>
                <a:cubicBezTo>
                  <a:pt x="11" y="11"/>
                  <a:pt x="11" y="11"/>
                  <a:pt x="11" y="11"/>
                </a:cubicBezTo>
                <a:cubicBezTo>
                  <a:pt x="11" y="9"/>
                  <a:pt x="11" y="9"/>
                  <a:pt x="11" y="9"/>
                </a:cubicBezTo>
                <a:cubicBezTo>
                  <a:pt x="9" y="23"/>
                  <a:pt x="9" y="23"/>
                  <a:pt x="9" y="23"/>
                </a:cubicBezTo>
                <a:cubicBezTo>
                  <a:pt x="6" y="24"/>
                  <a:pt x="6" y="24"/>
                  <a:pt x="6" y="24"/>
                </a:cubicBezTo>
                <a:cubicBezTo>
                  <a:pt x="1" y="22"/>
                  <a:pt x="1" y="22"/>
                  <a:pt x="1" y="22"/>
                </a:cubicBezTo>
                <a:cubicBezTo>
                  <a:pt x="0" y="24"/>
                  <a:pt x="0" y="24"/>
                  <a:pt x="0" y="24"/>
                </a:cubicBezTo>
                <a:cubicBezTo>
                  <a:pt x="2" y="27"/>
                  <a:pt x="2" y="27"/>
                  <a:pt x="2" y="27"/>
                </a:cubicBezTo>
                <a:cubicBezTo>
                  <a:pt x="5" y="35"/>
                  <a:pt x="5" y="35"/>
                  <a:pt x="5" y="35"/>
                </a:cubicBezTo>
                <a:cubicBezTo>
                  <a:pt x="5" y="39"/>
                  <a:pt x="5" y="39"/>
                  <a:pt x="5" y="39"/>
                </a:cubicBezTo>
                <a:cubicBezTo>
                  <a:pt x="9" y="45"/>
                  <a:pt x="9" y="45"/>
                  <a:pt x="9" y="45"/>
                </a:cubicBezTo>
                <a:cubicBezTo>
                  <a:pt x="17" y="43"/>
                  <a:pt x="17" y="43"/>
                  <a:pt x="17" y="43"/>
                </a:cubicBezTo>
                <a:cubicBezTo>
                  <a:pt x="25" y="42"/>
                  <a:pt x="25" y="42"/>
                  <a:pt x="25" y="42"/>
                </a:cubicBezTo>
                <a:cubicBezTo>
                  <a:pt x="32" y="41"/>
                  <a:pt x="32" y="41"/>
                  <a:pt x="32" y="41"/>
                </a:cubicBezTo>
                <a:cubicBezTo>
                  <a:pt x="47" y="25"/>
                  <a:pt x="47" y="25"/>
                  <a:pt x="47" y="25"/>
                </a:cubicBezTo>
                <a:cubicBezTo>
                  <a:pt x="47" y="25"/>
                  <a:pt x="50" y="19"/>
                  <a:pt x="51" y="16"/>
                </a:cubicBezTo>
                <a:cubicBezTo>
                  <a:pt x="51" y="16"/>
                  <a:pt x="51" y="16"/>
                  <a:pt x="51" y="16"/>
                </a:cubicBezTo>
                <a:cubicBezTo>
                  <a:pt x="49" y="16"/>
                  <a:pt x="49" y="16"/>
                  <a:pt x="49" y="16"/>
                </a:cubicBezTo>
                <a:lnTo>
                  <a:pt x="48" y="1"/>
                </a:lnTo>
                <a:close/>
              </a:path>
            </a:pathLst>
          </a:custGeom>
          <a:solidFill>
            <a:srgbClr val="00B050"/>
          </a:solidFill>
          <a:ln w="9525">
            <a:solidFill>
              <a:sysClr val="window" lastClr="FFFFFF"/>
            </a:solidFill>
            <a:round/>
            <a:headEnd/>
            <a:tailEnd/>
          </a:ln>
        </p:spPr>
        <p:txBody>
          <a:bodyPr/>
          <a:lstStyle/>
          <a:p>
            <a:pPr>
              <a:defRPr/>
            </a:pPr>
            <a:endParaRPr lang="en-US" kern="0" dirty="0">
              <a:solidFill>
                <a:sysClr val="windowText" lastClr="000000"/>
              </a:solidFill>
            </a:endParaRPr>
          </a:p>
        </p:txBody>
      </p:sp>
      <p:sp>
        <p:nvSpPr>
          <p:cNvPr id="335" name="Freeform 1413"/>
          <p:cNvSpPr>
            <a:spLocks/>
          </p:cNvSpPr>
          <p:nvPr/>
        </p:nvSpPr>
        <p:spPr bwMode="auto">
          <a:xfrm>
            <a:off x="4905584" y="4542366"/>
            <a:ext cx="220202" cy="218725"/>
          </a:xfrm>
          <a:custGeom>
            <a:avLst/>
            <a:gdLst>
              <a:gd name="T0" fmla="*/ 144 w 180"/>
              <a:gd name="T1" fmla="*/ 54 h 180"/>
              <a:gd name="T2" fmla="*/ 132 w 180"/>
              <a:gd name="T3" fmla="*/ 54 h 180"/>
              <a:gd name="T4" fmla="*/ 114 w 180"/>
              <a:gd name="T5" fmla="*/ 30 h 180"/>
              <a:gd name="T6" fmla="*/ 102 w 180"/>
              <a:gd name="T7" fmla="*/ 6 h 180"/>
              <a:gd name="T8" fmla="*/ 96 w 180"/>
              <a:gd name="T9" fmla="*/ 6 h 180"/>
              <a:gd name="T10" fmla="*/ 84 w 180"/>
              <a:gd name="T11" fmla="*/ 12 h 180"/>
              <a:gd name="T12" fmla="*/ 96 w 180"/>
              <a:gd name="T13" fmla="*/ 6 h 180"/>
              <a:gd name="T14" fmla="*/ 84 w 180"/>
              <a:gd name="T15" fmla="*/ 0 h 180"/>
              <a:gd name="T16" fmla="*/ 66 w 180"/>
              <a:gd name="T17" fmla="*/ 6 h 180"/>
              <a:gd name="T18" fmla="*/ 18 w 180"/>
              <a:gd name="T19" fmla="*/ 18 h 180"/>
              <a:gd name="T20" fmla="*/ 12 w 180"/>
              <a:gd name="T21" fmla="*/ 84 h 180"/>
              <a:gd name="T22" fmla="*/ 0 w 180"/>
              <a:gd name="T23" fmla="*/ 90 h 180"/>
              <a:gd name="T24" fmla="*/ 0 w 180"/>
              <a:gd name="T25" fmla="*/ 144 h 180"/>
              <a:gd name="T26" fmla="*/ 12 w 180"/>
              <a:gd name="T27" fmla="*/ 168 h 180"/>
              <a:gd name="T28" fmla="*/ 18 w 180"/>
              <a:gd name="T29" fmla="*/ 180 h 180"/>
              <a:gd name="T30" fmla="*/ 36 w 180"/>
              <a:gd name="T31" fmla="*/ 180 h 180"/>
              <a:gd name="T32" fmla="*/ 66 w 180"/>
              <a:gd name="T33" fmla="*/ 162 h 180"/>
              <a:gd name="T34" fmla="*/ 90 w 180"/>
              <a:gd name="T35" fmla="*/ 162 h 180"/>
              <a:gd name="T36" fmla="*/ 138 w 180"/>
              <a:gd name="T37" fmla="*/ 120 h 180"/>
              <a:gd name="T38" fmla="*/ 180 w 180"/>
              <a:gd name="T39" fmla="*/ 90 h 180"/>
              <a:gd name="T40" fmla="*/ 150 w 180"/>
              <a:gd name="T41" fmla="*/ 78 h 180"/>
              <a:gd name="T42" fmla="*/ 144 w 180"/>
              <a:gd name="T43" fmla="*/ 54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0"/>
              <a:gd name="T67" fmla="*/ 0 h 180"/>
              <a:gd name="T68" fmla="*/ 180 w 180"/>
              <a:gd name="T69" fmla="*/ 180 h 1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0" h="180">
                <a:moveTo>
                  <a:pt x="144" y="54"/>
                </a:moveTo>
                <a:lnTo>
                  <a:pt x="132" y="54"/>
                </a:lnTo>
                <a:lnTo>
                  <a:pt x="114" y="30"/>
                </a:lnTo>
                <a:lnTo>
                  <a:pt x="102" y="6"/>
                </a:lnTo>
                <a:lnTo>
                  <a:pt x="96" y="6"/>
                </a:lnTo>
                <a:lnTo>
                  <a:pt x="84" y="12"/>
                </a:lnTo>
                <a:lnTo>
                  <a:pt x="96" y="6"/>
                </a:lnTo>
                <a:lnTo>
                  <a:pt x="84" y="0"/>
                </a:lnTo>
                <a:lnTo>
                  <a:pt x="66" y="6"/>
                </a:lnTo>
                <a:lnTo>
                  <a:pt x="18" y="18"/>
                </a:lnTo>
                <a:lnTo>
                  <a:pt x="12" y="84"/>
                </a:lnTo>
                <a:lnTo>
                  <a:pt x="0" y="90"/>
                </a:lnTo>
                <a:lnTo>
                  <a:pt x="0" y="144"/>
                </a:lnTo>
                <a:lnTo>
                  <a:pt x="12" y="168"/>
                </a:lnTo>
                <a:lnTo>
                  <a:pt x="18" y="180"/>
                </a:lnTo>
                <a:lnTo>
                  <a:pt x="36" y="180"/>
                </a:lnTo>
                <a:lnTo>
                  <a:pt x="66" y="162"/>
                </a:lnTo>
                <a:lnTo>
                  <a:pt x="90" y="162"/>
                </a:lnTo>
                <a:lnTo>
                  <a:pt x="138" y="120"/>
                </a:lnTo>
                <a:lnTo>
                  <a:pt x="180" y="90"/>
                </a:lnTo>
                <a:lnTo>
                  <a:pt x="150" y="78"/>
                </a:lnTo>
                <a:lnTo>
                  <a:pt x="144" y="54"/>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6" name="Freeform 1414"/>
          <p:cNvSpPr>
            <a:spLocks/>
          </p:cNvSpPr>
          <p:nvPr/>
        </p:nvSpPr>
        <p:spPr bwMode="auto">
          <a:xfrm>
            <a:off x="5181600" y="4365008"/>
            <a:ext cx="249760" cy="393113"/>
          </a:xfrm>
          <a:custGeom>
            <a:avLst/>
            <a:gdLst>
              <a:gd name="T0" fmla="*/ 22 w 34"/>
              <a:gd name="T1" fmla="*/ 2 h 54"/>
              <a:gd name="T2" fmla="*/ 17 w 34"/>
              <a:gd name="T3" fmla="*/ 3 h 54"/>
              <a:gd name="T4" fmla="*/ 17 w 34"/>
              <a:gd name="T5" fmla="*/ 4 h 54"/>
              <a:gd name="T6" fmla="*/ 17 w 34"/>
              <a:gd name="T7" fmla="*/ 3 h 54"/>
              <a:gd name="T8" fmla="*/ 16 w 34"/>
              <a:gd name="T9" fmla="*/ 3 h 54"/>
              <a:gd name="T10" fmla="*/ 16 w 34"/>
              <a:gd name="T11" fmla="*/ 8 h 54"/>
              <a:gd name="T12" fmla="*/ 19 w 34"/>
              <a:gd name="T13" fmla="*/ 13 h 54"/>
              <a:gd name="T14" fmla="*/ 19 w 34"/>
              <a:gd name="T15" fmla="*/ 16 h 54"/>
              <a:gd name="T16" fmla="*/ 16 w 34"/>
              <a:gd name="T17" fmla="*/ 18 h 54"/>
              <a:gd name="T18" fmla="*/ 15 w 34"/>
              <a:gd name="T19" fmla="*/ 16 h 54"/>
              <a:gd name="T20" fmla="*/ 13 w 34"/>
              <a:gd name="T21" fmla="*/ 13 h 54"/>
              <a:gd name="T22" fmla="*/ 9 w 34"/>
              <a:gd name="T23" fmla="*/ 11 h 54"/>
              <a:gd name="T24" fmla="*/ 0 w 34"/>
              <a:gd name="T25" fmla="*/ 15 h 54"/>
              <a:gd name="T26" fmla="*/ 0 w 34"/>
              <a:gd name="T27" fmla="*/ 16 h 54"/>
              <a:gd name="T28" fmla="*/ 1 w 34"/>
              <a:gd name="T29" fmla="*/ 16 h 54"/>
              <a:gd name="T30" fmla="*/ 2 w 34"/>
              <a:gd name="T31" fmla="*/ 15 h 54"/>
              <a:gd name="T32" fmla="*/ 1 w 34"/>
              <a:gd name="T33" fmla="*/ 16 h 54"/>
              <a:gd name="T34" fmla="*/ 9 w 34"/>
              <a:gd name="T35" fmla="*/ 19 h 54"/>
              <a:gd name="T36" fmla="*/ 9 w 34"/>
              <a:gd name="T37" fmla="*/ 23 h 54"/>
              <a:gd name="T38" fmla="*/ 9 w 34"/>
              <a:gd name="T39" fmla="*/ 28 h 54"/>
              <a:gd name="T40" fmla="*/ 7 w 34"/>
              <a:gd name="T41" fmla="*/ 36 h 54"/>
              <a:gd name="T42" fmla="*/ 5 w 34"/>
              <a:gd name="T43" fmla="*/ 39 h 54"/>
              <a:gd name="T44" fmla="*/ 6 w 34"/>
              <a:gd name="T45" fmla="*/ 39 h 54"/>
              <a:gd name="T46" fmla="*/ 7 w 34"/>
              <a:gd name="T47" fmla="*/ 54 h 54"/>
              <a:gd name="T48" fmla="*/ 9 w 34"/>
              <a:gd name="T49" fmla="*/ 54 h 54"/>
              <a:gd name="T50" fmla="*/ 9 w 34"/>
              <a:gd name="T51" fmla="*/ 51 h 54"/>
              <a:gd name="T52" fmla="*/ 16 w 34"/>
              <a:gd name="T53" fmla="*/ 45 h 54"/>
              <a:gd name="T54" fmla="*/ 18 w 34"/>
              <a:gd name="T55" fmla="*/ 40 h 54"/>
              <a:gd name="T56" fmla="*/ 16 w 34"/>
              <a:gd name="T57" fmla="*/ 31 h 54"/>
              <a:gd name="T58" fmla="*/ 21 w 34"/>
              <a:gd name="T59" fmla="*/ 25 h 54"/>
              <a:gd name="T60" fmla="*/ 30 w 34"/>
              <a:gd name="T61" fmla="*/ 20 h 54"/>
              <a:gd name="T62" fmla="*/ 33 w 34"/>
              <a:gd name="T63" fmla="*/ 16 h 54"/>
              <a:gd name="T64" fmla="*/ 34 w 34"/>
              <a:gd name="T65" fmla="*/ 11 h 54"/>
              <a:gd name="T66" fmla="*/ 33 w 34"/>
              <a:gd name="T67" fmla="*/ 4 h 54"/>
              <a:gd name="T68" fmla="*/ 33 w 34"/>
              <a:gd name="T69" fmla="*/ 0 h 54"/>
              <a:gd name="T70" fmla="*/ 33 w 34"/>
              <a:gd name="T71" fmla="*/ 0 h 54"/>
              <a:gd name="T72" fmla="*/ 30 w 34"/>
              <a:gd name="T73" fmla="*/ 1 h 54"/>
              <a:gd name="T74" fmla="*/ 22 w 34"/>
              <a:gd name="T75" fmla="*/ 2 h 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
              <a:gd name="T115" fmla="*/ 0 h 54"/>
              <a:gd name="T116" fmla="*/ 34 w 34"/>
              <a:gd name="T117" fmla="*/ 54 h 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 h="54">
                <a:moveTo>
                  <a:pt x="22" y="2"/>
                </a:moveTo>
                <a:cubicBezTo>
                  <a:pt x="17" y="3"/>
                  <a:pt x="17" y="3"/>
                  <a:pt x="17" y="3"/>
                </a:cubicBezTo>
                <a:cubicBezTo>
                  <a:pt x="17" y="4"/>
                  <a:pt x="17" y="4"/>
                  <a:pt x="17" y="4"/>
                </a:cubicBezTo>
                <a:cubicBezTo>
                  <a:pt x="17" y="3"/>
                  <a:pt x="17" y="3"/>
                  <a:pt x="17" y="3"/>
                </a:cubicBezTo>
                <a:cubicBezTo>
                  <a:pt x="16" y="3"/>
                  <a:pt x="16" y="3"/>
                  <a:pt x="16" y="3"/>
                </a:cubicBezTo>
                <a:cubicBezTo>
                  <a:pt x="16" y="8"/>
                  <a:pt x="16" y="8"/>
                  <a:pt x="16" y="8"/>
                </a:cubicBezTo>
                <a:cubicBezTo>
                  <a:pt x="19" y="13"/>
                  <a:pt x="19" y="13"/>
                  <a:pt x="19" y="13"/>
                </a:cubicBezTo>
                <a:cubicBezTo>
                  <a:pt x="19" y="16"/>
                  <a:pt x="19" y="16"/>
                  <a:pt x="19" y="16"/>
                </a:cubicBezTo>
                <a:cubicBezTo>
                  <a:pt x="16" y="18"/>
                  <a:pt x="16" y="18"/>
                  <a:pt x="16" y="18"/>
                </a:cubicBezTo>
                <a:cubicBezTo>
                  <a:pt x="15" y="16"/>
                  <a:pt x="15" y="16"/>
                  <a:pt x="15" y="16"/>
                </a:cubicBezTo>
                <a:cubicBezTo>
                  <a:pt x="13" y="13"/>
                  <a:pt x="13" y="13"/>
                  <a:pt x="13" y="13"/>
                </a:cubicBezTo>
                <a:cubicBezTo>
                  <a:pt x="9" y="11"/>
                  <a:pt x="9" y="11"/>
                  <a:pt x="9" y="11"/>
                </a:cubicBezTo>
                <a:cubicBezTo>
                  <a:pt x="0" y="15"/>
                  <a:pt x="0" y="15"/>
                  <a:pt x="0" y="15"/>
                </a:cubicBezTo>
                <a:cubicBezTo>
                  <a:pt x="0" y="16"/>
                  <a:pt x="0" y="16"/>
                  <a:pt x="0" y="16"/>
                </a:cubicBezTo>
                <a:cubicBezTo>
                  <a:pt x="1" y="16"/>
                  <a:pt x="1" y="16"/>
                  <a:pt x="1" y="16"/>
                </a:cubicBezTo>
                <a:cubicBezTo>
                  <a:pt x="2" y="15"/>
                  <a:pt x="2" y="15"/>
                  <a:pt x="2" y="15"/>
                </a:cubicBezTo>
                <a:cubicBezTo>
                  <a:pt x="1" y="16"/>
                  <a:pt x="1" y="16"/>
                  <a:pt x="1" y="16"/>
                </a:cubicBezTo>
                <a:cubicBezTo>
                  <a:pt x="9" y="19"/>
                  <a:pt x="9" y="19"/>
                  <a:pt x="9" y="19"/>
                </a:cubicBezTo>
                <a:cubicBezTo>
                  <a:pt x="9" y="23"/>
                  <a:pt x="9" y="23"/>
                  <a:pt x="9" y="23"/>
                </a:cubicBezTo>
                <a:cubicBezTo>
                  <a:pt x="9" y="28"/>
                  <a:pt x="9" y="28"/>
                  <a:pt x="9" y="28"/>
                </a:cubicBezTo>
                <a:cubicBezTo>
                  <a:pt x="7" y="36"/>
                  <a:pt x="7" y="36"/>
                  <a:pt x="7" y="36"/>
                </a:cubicBezTo>
                <a:cubicBezTo>
                  <a:pt x="5" y="39"/>
                  <a:pt x="5" y="39"/>
                  <a:pt x="5" y="39"/>
                </a:cubicBezTo>
                <a:cubicBezTo>
                  <a:pt x="6" y="39"/>
                  <a:pt x="6" y="39"/>
                  <a:pt x="6" y="39"/>
                </a:cubicBezTo>
                <a:cubicBezTo>
                  <a:pt x="7" y="54"/>
                  <a:pt x="7" y="54"/>
                  <a:pt x="7" y="54"/>
                </a:cubicBezTo>
                <a:cubicBezTo>
                  <a:pt x="9" y="54"/>
                  <a:pt x="9" y="54"/>
                  <a:pt x="9" y="54"/>
                </a:cubicBezTo>
                <a:cubicBezTo>
                  <a:pt x="10" y="51"/>
                  <a:pt x="9" y="51"/>
                  <a:pt x="9" y="51"/>
                </a:cubicBezTo>
                <a:cubicBezTo>
                  <a:pt x="16" y="45"/>
                  <a:pt x="16" y="45"/>
                  <a:pt x="16" y="45"/>
                </a:cubicBezTo>
                <a:cubicBezTo>
                  <a:pt x="18" y="40"/>
                  <a:pt x="18" y="40"/>
                  <a:pt x="18" y="40"/>
                </a:cubicBezTo>
                <a:cubicBezTo>
                  <a:pt x="16" y="31"/>
                  <a:pt x="16" y="31"/>
                  <a:pt x="16" y="31"/>
                </a:cubicBezTo>
                <a:cubicBezTo>
                  <a:pt x="21" y="25"/>
                  <a:pt x="21" y="25"/>
                  <a:pt x="21" y="25"/>
                </a:cubicBezTo>
                <a:cubicBezTo>
                  <a:pt x="30" y="20"/>
                  <a:pt x="30" y="20"/>
                  <a:pt x="30" y="20"/>
                </a:cubicBezTo>
                <a:cubicBezTo>
                  <a:pt x="33" y="16"/>
                  <a:pt x="33" y="16"/>
                  <a:pt x="33" y="16"/>
                </a:cubicBezTo>
                <a:cubicBezTo>
                  <a:pt x="34" y="11"/>
                  <a:pt x="34" y="11"/>
                  <a:pt x="34" y="11"/>
                </a:cubicBezTo>
                <a:cubicBezTo>
                  <a:pt x="33" y="4"/>
                  <a:pt x="33" y="4"/>
                  <a:pt x="33" y="4"/>
                </a:cubicBezTo>
                <a:cubicBezTo>
                  <a:pt x="33" y="0"/>
                  <a:pt x="33" y="0"/>
                  <a:pt x="33" y="0"/>
                </a:cubicBezTo>
                <a:cubicBezTo>
                  <a:pt x="33" y="0"/>
                  <a:pt x="33" y="0"/>
                  <a:pt x="33" y="0"/>
                </a:cubicBezTo>
                <a:cubicBezTo>
                  <a:pt x="30" y="1"/>
                  <a:pt x="30" y="1"/>
                  <a:pt x="30" y="1"/>
                </a:cubicBezTo>
                <a:lnTo>
                  <a:pt x="22" y="2"/>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7" name="Freeform 1415"/>
          <p:cNvSpPr>
            <a:spLocks/>
          </p:cNvSpPr>
          <p:nvPr/>
        </p:nvSpPr>
        <p:spPr bwMode="auto">
          <a:xfrm>
            <a:off x="5131698" y="4149253"/>
            <a:ext cx="242370" cy="246804"/>
          </a:xfrm>
          <a:custGeom>
            <a:avLst/>
            <a:gdLst>
              <a:gd name="T0" fmla="*/ 25 w 33"/>
              <a:gd name="T1" fmla="*/ 6 h 34"/>
              <a:gd name="T2" fmla="*/ 14 w 33"/>
              <a:gd name="T3" fmla="*/ 1 h 34"/>
              <a:gd name="T4" fmla="*/ 14 w 33"/>
              <a:gd name="T5" fmla="*/ 1 h 34"/>
              <a:gd name="T6" fmla="*/ 14 w 33"/>
              <a:gd name="T7" fmla="*/ 1 h 34"/>
              <a:gd name="T8" fmla="*/ 13 w 33"/>
              <a:gd name="T9" fmla="*/ 0 h 34"/>
              <a:gd name="T10" fmla="*/ 12 w 33"/>
              <a:gd name="T11" fmla="*/ 2 h 34"/>
              <a:gd name="T12" fmla="*/ 12 w 33"/>
              <a:gd name="T13" fmla="*/ 5 h 34"/>
              <a:gd name="T14" fmla="*/ 8 w 33"/>
              <a:gd name="T15" fmla="*/ 5 h 34"/>
              <a:gd name="T16" fmla="*/ 6 w 33"/>
              <a:gd name="T17" fmla="*/ 1 h 34"/>
              <a:gd name="T18" fmla="*/ 1 w 33"/>
              <a:gd name="T19" fmla="*/ 1 h 34"/>
              <a:gd name="T20" fmla="*/ 2 w 33"/>
              <a:gd name="T21" fmla="*/ 8 h 34"/>
              <a:gd name="T22" fmla="*/ 0 w 33"/>
              <a:gd name="T23" fmla="*/ 11 h 34"/>
              <a:gd name="T24" fmla="*/ 2 w 33"/>
              <a:gd name="T25" fmla="*/ 19 h 34"/>
              <a:gd name="T26" fmla="*/ 4 w 33"/>
              <a:gd name="T27" fmla="*/ 24 h 34"/>
              <a:gd name="T28" fmla="*/ 9 w 33"/>
              <a:gd name="T29" fmla="*/ 26 h 34"/>
              <a:gd name="T30" fmla="*/ 14 w 33"/>
              <a:gd name="T31" fmla="*/ 27 h 34"/>
              <a:gd name="T32" fmla="*/ 15 w 33"/>
              <a:gd name="T33" fmla="*/ 29 h 34"/>
              <a:gd name="T34" fmla="*/ 17 w 33"/>
              <a:gd name="T35" fmla="*/ 34 h 34"/>
              <a:gd name="T36" fmla="*/ 22 w 33"/>
              <a:gd name="T37" fmla="*/ 33 h 34"/>
              <a:gd name="T38" fmla="*/ 30 w 33"/>
              <a:gd name="T39" fmla="*/ 32 h 34"/>
              <a:gd name="T40" fmla="*/ 33 w 33"/>
              <a:gd name="T41" fmla="*/ 31 h 34"/>
              <a:gd name="T42" fmla="*/ 31 w 33"/>
              <a:gd name="T43" fmla="*/ 28 h 34"/>
              <a:gd name="T44" fmla="*/ 30 w 33"/>
              <a:gd name="T45" fmla="*/ 19 h 34"/>
              <a:gd name="T46" fmla="*/ 28 w 33"/>
              <a:gd name="T47" fmla="*/ 14 h 34"/>
              <a:gd name="T48" fmla="*/ 30 w 33"/>
              <a:gd name="T49" fmla="*/ 12 h 34"/>
              <a:gd name="T50" fmla="*/ 25 w 33"/>
              <a:gd name="T51" fmla="*/ 9 h 34"/>
              <a:gd name="T52" fmla="*/ 25 w 33"/>
              <a:gd name="T53" fmla="*/ 6 h 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
              <a:gd name="T82" fmla="*/ 0 h 34"/>
              <a:gd name="T83" fmla="*/ 33 w 33"/>
              <a:gd name="T84" fmla="*/ 34 h 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 h="34">
                <a:moveTo>
                  <a:pt x="25" y="6"/>
                </a:moveTo>
                <a:cubicBezTo>
                  <a:pt x="14" y="1"/>
                  <a:pt x="14" y="1"/>
                  <a:pt x="14" y="1"/>
                </a:cubicBezTo>
                <a:cubicBezTo>
                  <a:pt x="14" y="1"/>
                  <a:pt x="14" y="1"/>
                  <a:pt x="14" y="1"/>
                </a:cubicBezTo>
                <a:cubicBezTo>
                  <a:pt x="14" y="1"/>
                  <a:pt x="14" y="1"/>
                  <a:pt x="14" y="1"/>
                </a:cubicBezTo>
                <a:cubicBezTo>
                  <a:pt x="13" y="0"/>
                  <a:pt x="13" y="0"/>
                  <a:pt x="13" y="0"/>
                </a:cubicBezTo>
                <a:cubicBezTo>
                  <a:pt x="12" y="2"/>
                  <a:pt x="12" y="2"/>
                  <a:pt x="12" y="2"/>
                </a:cubicBezTo>
                <a:cubicBezTo>
                  <a:pt x="12" y="5"/>
                  <a:pt x="12" y="5"/>
                  <a:pt x="12" y="5"/>
                </a:cubicBezTo>
                <a:cubicBezTo>
                  <a:pt x="8" y="5"/>
                  <a:pt x="8" y="5"/>
                  <a:pt x="8" y="5"/>
                </a:cubicBezTo>
                <a:cubicBezTo>
                  <a:pt x="6" y="1"/>
                  <a:pt x="6" y="1"/>
                  <a:pt x="6" y="1"/>
                </a:cubicBezTo>
                <a:cubicBezTo>
                  <a:pt x="1" y="1"/>
                  <a:pt x="1" y="1"/>
                  <a:pt x="1" y="1"/>
                </a:cubicBezTo>
                <a:cubicBezTo>
                  <a:pt x="2" y="8"/>
                  <a:pt x="2" y="8"/>
                  <a:pt x="2" y="8"/>
                </a:cubicBezTo>
                <a:cubicBezTo>
                  <a:pt x="0" y="11"/>
                  <a:pt x="0" y="11"/>
                  <a:pt x="0" y="11"/>
                </a:cubicBezTo>
                <a:cubicBezTo>
                  <a:pt x="2" y="19"/>
                  <a:pt x="2" y="19"/>
                  <a:pt x="2" y="19"/>
                </a:cubicBezTo>
                <a:cubicBezTo>
                  <a:pt x="4" y="24"/>
                  <a:pt x="4" y="24"/>
                  <a:pt x="4" y="24"/>
                </a:cubicBezTo>
                <a:cubicBezTo>
                  <a:pt x="4" y="24"/>
                  <a:pt x="8" y="26"/>
                  <a:pt x="9" y="26"/>
                </a:cubicBezTo>
                <a:cubicBezTo>
                  <a:pt x="9" y="26"/>
                  <a:pt x="14" y="27"/>
                  <a:pt x="14" y="27"/>
                </a:cubicBezTo>
                <a:cubicBezTo>
                  <a:pt x="15" y="29"/>
                  <a:pt x="15" y="29"/>
                  <a:pt x="15" y="29"/>
                </a:cubicBezTo>
                <a:cubicBezTo>
                  <a:pt x="17" y="34"/>
                  <a:pt x="17" y="34"/>
                  <a:pt x="17" y="34"/>
                </a:cubicBezTo>
                <a:cubicBezTo>
                  <a:pt x="22" y="33"/>
                  <a:pt x="22" y="33"/>
                  <a:pt x="22" y="33"/>
                </a:cubicBezTo>
                <a:cubicBezTo>
                  <a:pt x="30" y="32"/>
                  <a:pt x="30" y="32"/>
                  <a:pt x="30" y="32"/>
                </a:cubicBezTo>
                <a:cubicBezTo>
                  <a:pt x="33" y="31"/>
                  <a:pt x="33" y="31"/>
                  <a:pt x="33" y="31"/>
                </a:cubicBezTo>
                <a:cubicBezTo>
                  <a:pt x="31" y="28"/>
                  <a:pt x="31" y="28"/>
                  <a:pt x="31" y="28"/>
                </a:cubicBezTo>
                <a:cubicBezTo>
                  <a:pt x="30" y="19"/>
                  <a:pt x="30" y="19"/>
                  <a:pt x="30" y="19"/>
                </a:cubicBezTo>
                <a:cubicBezTo>
                  <a:pt x="30" y="19"/>
                  <a:pt x="28" y="15"/>
                  <a:pt x="28" y="14"/>
                </a:cubicBezTo>
                <a:cubicBezTo>
                  <a:pt x="28" y="13"/>
                  <a:pt x="29" y="12"/>
                  <a:pt x="30" y="12"/>
                </a:cubicBezTo>
                <a:cubicBezTo>
                  <a:pt x="25" y="9"/>
                  <a:pt x="25" y="9"/>
                  <a:pt x="25" y="9"/>
                </a:cubicBezTo>
                <a:lnTo>
                  <a:pt x="25" y="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8" name="Freeform 1416"/>
          <p:cNvSpPr>
            <a:spLocks/>
          </p:cNvSpPr>
          <p:nvPr/>
        </p:nvSpPr>
        <p:spPr bwMode="auto">
          <a:xfrm>
            <a:off x="4722328" y="4264527"/>
            <a:ext cx="277839" cy="277839"/>
          </a:xfrm>
          <a:custGeom>
            <a:avLst/>
            <a:gdLst>
              <a:gd name="T0" fmla="*/ 4 w 38"/>
              <a:gd name="T1" fmla="*/ 37 h 38"/>
              <a:gd name="T2" fmla="*/ 18 w 38"/>
              <a:gd name="T3" fmla="*/ 37 h 38"/>
              <a:gd name="T4" fmla="*/ 20 w 38"/>
              <a:gd name="T5" fmla="*/ 38 h 38"/>
              <a:gd name="T6" fmla="*/ 28 w 38"/>
              <a:gd name="T7" fmla="*/ 38 h 38"/>
              <a:gd name="T8" fmla="*/ 34 w 38"/>
              <a:gd name="T9" fmla="*/ 37 h 38"/>
              <a:gd name="T10" fmla="*/ 32 w 38"/>
              <a:gd name="T11" fmla="*/ 33 h 38"/>
              <a:gd name="T12" fmla="*/ 32 w 38"/>
              <a:gd name="T13" fmla="*/ 22 h 38"/>
              <a:gd name="T14" fmla="*/ 38 w 38"/>
              <a:gd name="T15" fmla="*/ 21 h 38"/>
              <a:gd name="T16" fmla="*/ 38 w 38"/>
              <a:gd name="T17" fmla="*/ 17 h 38"/>
              <a:gd name="T18" fmla="*/ 37 w 38"/>
              <a:gd name="T19" fmla="*/ 17 h 38"/>
              <a:gd name="T20" fmla="*/ 38 w 38"/>
              <a:gd name="T21" fmla="*/ 17 h 38"/>
              <a:gd name="T22" fmla="*/ 32 w 38"/>
              <a:gd name="T23" fmla="*/ 16 h 38"/>
              <a:gd name="T24" fmla="*/ 30 w 38"/>
              <a:gd name="T25" fmla="*/ 4 h 38"/>
              <a:gd name="T26" fmla="*/ 24 w 38"/>
              <a:gd name="T27" fmla="*/ 4 h 38"/>
              <a:gd name="T28" fmla="*/ 21 w 38"/>
              <a:gd name="T29" fmla="*/ 6 h 38"/>
              <a:gd name="T30" fmla="*/ 18 w 38"/>
              <a:gd name="T31" fmla="*/ 6 h 38"/>
              <a:gd name="T32" fmla="*/ 12 w 38"/>
              <a:gd name="T33" fmla="*/ 0 h 38"/>
              <a:gd name="T34" fmla="*/ 4 w 38"/>
              <a:gd name="T35" fmla="*/ 0 h 38"/>
              <a:gd name="T36" fmla="*/ 1 w 38"/>
              <a:gd name="T37" fmla="*/ 2 h 38"/>
              <a:gd name="T38" fmla="*/ 3 w 38"/>
              <a:gd name="T39" fmla="*/ 15 h 38"/>
              <a:gd name="T40" fmla="*/ 4 w 38"/>
              <a:gd name="T41" fmla="*/ 21 h 38"/>
              <a:gd name="T42" fmla="*/ 0 w 38"/>
              <a:gd name="T43" fmla="*/ 28 h 38"/>
              <a:gd name="T44" fmla="*/ 0 w 38"/>
              <a:gd name="T45" fmla="*/ 36 h 38"/>
              <a:gd name="T46" fmla="*/ 2 w 38"/>
              <a:gd name="T47" fmla="*/ 35 h 38"/>
              <a:gd name="T48" fmla="*/ 4 w 38"/>
              <a:gd name="T49" fmla="*/ 37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38"/>
              <a:gd name="T77" fmla="*/ 38 w 38"/>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38">
                <a:moveTo>
                  <a:pt x="4" y="37"/>
                </a:moveTo>
                <a:cubicBezTo>
                  <a:pt x="18" y="37"/>
                  <a:pt x="18" y="37"/>
                  <a:pt x="18" y="37"/>
                </a:cubicBezTo>
                <a:cubicBezTo>
                  <a:pt x="20" y="38"/>
                  <a:pt x="20" y="38"/>
                  <a:pt x="20" y="38"/>
                </a:cubicBezTo>
                <a:cubicBezTo>
                  <a:pt x="28" y="38"/>
                  <a:pt x="28" y="38"/>
                  <a:pt x="28" y="38"/>
                </a:cubicBezTo>
                <a:cubicBezTo>
                  <a:pt x="34" y="37"/>
                  <a:pt x="34" y="37"/>
                  <a:pt x="34" y="37"/>
                </a:cubicBezTo>
                <a:cubicBezTo>
                  <a:pt x="32" y="33"/>
                  <a:pt x="32" y="33"/>
                  <a:pt x="32" y="33"/>
                </a:cubicBezTo>
                <a:cubicBezTo>
                  <a:pt x="32" y="22"/>
                  <a:pt x="32" y="22"/>
                  <a:pt x="32" y="22"/>
                </a:cubicBezTo>
                <a:cubicBezTo>
                  <a:pt x="38" y="21"/>
                  <a:pt x="38" y="21"/>
                  <a:pt x="38" y="21"/>
                </a:cubicBezTo>
                <a:cubicBezTo>
                  <a:pt x="38" y="17"/>
                  <a:pt x="38" y="17"/>
                  <a:pt x="38" y="17"/>
                </a:cubicBezTo>
                <a:cubicBezTo>
                  <a:pt x="37" y="17"/>
                  <a:pt x="37" y="17"/>
                  <a:pt x="37" y="17"/>
                </a:cubicBezTo>
                <a:cubicBezTo>
                  <a:pt x="38" y="17"/>
                  <a:pt x="38" y="17"/>
                  <a:pt x="38" y="17"/>
                </a:cubicBezTo>
                <a:cubicBezTo>
                  <a:pt x="32" y="16"/>
                  <a:pt x="32" y="16"/>
                  <a:pt x="32" y="16"/>
                </a:cubicBezTo>
                <a:cubicBezTo>
                  <a:pt x="30" y="4"/>
                  <a:pt x="30" y="4"/>
                  <a:pt x="30" y="4"/>
                </a:cubicBezTo>
                <a:cubicBezTo>
                  <a:pt x="30" y="4"/>
                  <a:pt x="25" y="4"/>
                  <a:pt x="24" y="4"/>
                </a:cubicBezTo>
                <a:cubicBezTo>
                  <a:pt x="24" y="4"/>
                  <a:pt x="22" y="6"/>
                  <a:pt x="21" y="6"/>
                </a:cubicBezTo>
                <a:cubicBezTo>
                  <a:pt x="20" y="7"/>
                  <a:pt x="19" y="6"/>
                  <a:pt x="18" y="6"/>
                </a:cubicBezTo>
                <a:cubicBezTo>
                  <a:pt x="17" y="6"/>
                  <a:pt x="13" y="0"/>
                  <a:pt x="12" y="0"/>
                </a:cubicBezTo>
                <a:cubicBezTo>
                  <a:pt x="11" y="0"/>
                  <a:pt x="4" y="0"/>
                  <a:pt x="4" y="0"/>
                </a:cubicBezTo>
                <a:cubicBezTo>
                  <a:pt x="1" y="2"/>
                  <a:pt x="1" y="2"/>
                  <a:pt x="1" y="2"/>
                </a:cubicBezTo>
                <a:cubicBezTo>
                  <a:pt x="3" y="15"/>
                  <a:pt x="3" y="15"/>
                  <a:pt x="3" y="15"/>
                </a:cubicBezTo>
                <a:cubicBezTo>
                  <a:pt x="4" y="21"/>
                  <a:pt x="4" y="21"/>
                  <a:pt x="4" y="21"/>
                </a:cubicBezTo>
                <a:cubicBezTo>
                  <a:pt x="0" y="28"/>
                  <a:pt x="0" y="28"/>
                  <a:pt x="0" y="28"/>
                </a:cubicBezTo>
                <a:cubicBezTo>
                  <a:pt x="0" y="36"/>
                  <a:pt x="0" y="36"/>
                  <a:pt x="0" y="36"/>
                </a:cubicBezTo>
                <a:cubicBezTo>
                  <a:pt x="2" y="35"/>
                  <a:pt x="2" y="35"/>
                  <a:pt x="2" y="35"/>
                </a:cubicBezTo>
                <a:lnTo>
                  <a:pt x="4" y="37"/>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9" name="Freeform 1417"/>
          <p:cNvSpPr>
            <a:spLocks/>
          </p:cNvSpPr>
          <p:nvPr/>
        </p:nvSpPr>
        <p:spPr bwMode="auto">
          <a:xfrm>
            <a:off x="4722328" y="4002945"/>
            <a:ext cx="431538" cy="428582"/>
          </a:xfrm>
          <a:custGeom>
            <a:avLst/>
            <a:gdLst>
              <a:gd name="T0" fmla="*/ 21 w 59"/>
              <a:gd name="T1" fmla="*/ 6 h 59"/>
              <a:gd name="T2" fmla="*/ 18 w 59"/>
              <a:gd name="T3" fmla="*/ 18 h 59"/>
              <a:gd name="T4" fmla="*/ 15 w 59"/>
              <a:gd name="T5" fmla="*/ 21 h 59"/>
              <a:gd name="T6" fmla="*/ 11 w 59"/>
              <a:gd name="T7" fmla="*/ 29 h 59"/>
              <a:gd name="T8" fmla="*/ 7 w 59"/>
              <a:gd name="T9" fmla="*/ 32 h 59"/>
              <a:gd name="T10" fmla="*/ 3 w 59"/>
              <a:gd name="T11" fmla="*/ 32 h 59"/>
              <a:gd name="T12" fmla="*/ 0 w 59"/>
              <a:gd name="T13" fmla="*/ 35 h 59"/>
              <a:gd name="T14" fmla="*/ 1 w 59"/>
              <a:gd name="T15" fmla="*/ 38 h 59"/>
              <a:gd name="T16" fmla="*/ 1 w 59"/>
              <a:gd name="T17" fmla="*/ 38 h 59"/>
              <a:gd name="T18" fmla="*/ 4 w 59"/>
              <a:gd name="T19" fmla="*/ 36 h 59"/>
              <a:gd name="T20" fmla="*/ 12 w 59"/>
              <a:gd name="T21" fmla="*/ 36 h 59"/>
              <a:gd name="T22" fmla="*/ 18 w 59"/>
              <a:gd name="T23" fmla="*/ 42 h 59"/>
              <a:gd name="T24" fmla="*/ 21 w 59"/>
              <a:gd name="T25" fmla="*/ 42 h 59"/>
              <a:gd name="T26" fmla="*/ 24 w 59"/>
              <a:gd name="T27" fmla="*/ 40 h 59"/>
              <a:gd name="T28" fmla="*/ 30 w 59"/>
              <a:gd name="T29" fmla="*/ 40 h 59"/>
              <a:gd name="T30" fmla="*/ 32 w 59"/>
              <a:gd name="T31" fmla="*/ 52 h 59"/>
              <a:gd name="T32" fmla="*/ 38 w 59"/>
              <a:gd name="T33" fmla="*/ 53 h 59"/>
              <a:gd name="T34" fmla="*/ 43 w 59"/>
              <a:gd name="T35" fmla="*/ 53 h 59"/>
              <a:gd name="T36" fmla="*/ 49 w 59"/>
              <a:gd name="T37" fmla="*/ 56 h 59"/>
              <a:gd name="T38" fmla="*/ 55 w 59"/>
              <a:gd name="T39" fmla="*/ 59 h 59"/>
              <a:gd name="T40" fmla="*/ 55 w 59"/>
              <a:gd name="T41" fmla="*/ 57 h 59"/>
              <a:gd name="T42" fmla="*/ 52 w 59"/>
              <a:gd name="T43" fmla="*/ 53 h 59"/>
              <a:gd name="T44" fmla="*/ 53 w 59"/>
              <a:gd name="T45" fmla="*/ 50 h 59"/>
              <a:gd name="T46" fmla="*/ 54 w 59"/>
              <a:gd name="T47" fmla="*/ 44 h 59"/>
              <a:gd name="T48" fmla="*/ 57 w 59"/>
              <a:gd name="T49" fmla="*/ 43 h 59"/>
              <a:gd name="T50" fmla="*/ 55 w 59"/>
              <a:gd name="T51" fmla="*/ 37 h 59"/>
              <a:gd name="T52" fmla="*/ 54 w 59"/>
              <a:gd name="T53" fmla="*/ 31 h 59"/>
              <a:gd name="T54" fmla="*/ 53 w 59"/>
              <a:gd name="T55" fmla="*/ 25 h 59"/>
              <a:gd name="T56" fmla="*/ 55 w 59"/>
              <a:gd name="T57" fmla="*/ 18 h 59"/>
              <a:gd name="T58" fmla="*/ 59 w 59"/>
              <a:gd name="T59" fmla="*/ 11 h 59"/>
              <a:gd name="T60" fmla="*/ 59 w 59"/>
              <a:gd name="T61" fmla="*/ 10 h 59"/>
              <a:gd name="T62" fmla="*/ 59 w 59"/>
              <a:gd name="T63" fmla="*/ 5 h 59"/>
              <a:gd name="T64" fmla="*/ 56 w 59"/>
              <a:gd name="T65" fmla="*/ 3 h 59"/>
              <a:gd name="T66" fmla="*/ 51 w 59"/>
              <a:gd name="T67" fmla="*/ 3 h 59"/>
              <a:gd name="T68" fmla="*/ 49 w 59"/>
              <a:gd name="T69" fmla="*/ 0 h 59"/>
              <a:gd name="T70" fmla="*/ 41 w 59"/>
              <a:gd name="T71" fmla="*/ 1 h 59"/>
              <a:gd name="T72" fmla="*/ 32 w 59"/>
              <a:gd name="T73" fmla="*/ 3 h 59"/>
              <a:gd name="T74" fmla="*/ 27 w 59"/>
              <a:gd name="T75" fmla="*/ 1 h 59"/>
              <a:gd name="T76" fmla="*/ 21 w 59"/>
              <a:gd name="T77" fmla="*/ 2 h 59"/>
              <a:gd name="T78" fmla="*/ 21 w 59"/>
              <a:gd name="T79" fmla="*/ 6 h 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9"/>
              <a:gd name="T121" fmla="*/ 0 h 59"/>
              <a:gd name="T122" fmla="*/ 59 w 59"/>
              <a:gd name="T123" fmla="*/ 59 h 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9" h="59">
                <a:moveTo>
                  <a:pt x="21" y="6"/>
                </a:moveTo>
                <a:cubicBezTo>
                  <a:pt x="18" y="18"/>
                  <a:pt x="18" y="18"/>
                  <a:pt x="18" y="18"/>
                </a:cubicBezTo>
                <a:cubicBezTo>
                  <a:pt x="15" y="21"/>
                  <a:pt x="15" y="21"/>
                  <a:pt x="15" y="21"/>
                </a:cubicBezTo>
                <a:cubicBezTo>
                  <a:pt x="11" y="29"/>
                  <a:pt x="11" y="29"/>
                  <a:pt x="11" y="29"/>
                </a:cubicBezTo>
                <a:cubicBezTo>
                  <a:pt x="7" y="32"/>
                  <a:pt x="7" y="32"/>
                  <a:pt x="7" y="32"/>
                </a:cubicBezTo>
                <a:cubicBezTo>
                  <a:pt x="3" y="32"/>
                  <a:pt x="3" y="32"/>
                  <a:pt x="3" y="32"/>
                </a:cubicBezTo>
                <a:cubicBezTo>
                  <a:pt x="0" y="35"/>
                  <a:pt x="0" y="35"/>
                  <a:pt x="0" y="35"/>
                </a:cubicBezTo>
                <a:cubicBezTo>
                  <a:pt x="1" y="38"/>
                  <a:pt x="1" y="38"/>
                  <a:pt x="1" y="38"/>
                </a:cubicBezTo>
                <a:cubicBezTo>
                  <a:pt x="1" y="38"/>
                  <a:pt x="1" y="38"/>
                  <a:pt x="1" y="38"/>
                </a:cubicBezTo>
                <a:cubicBezTo>
                  <a:pt x="4" y="36"/>
                  <a:pt x="4" y="36"/>
                  <a:pt x="4" y="36"/>
                </a:cubicBezTo>
                <a:cubicBezTo>
                  <a:pt x="4" y="36"/>
                  <a:pt x="11" y="36"/>
                  <a:pt x="12" y="36"/>
                </a:cubicBezTo>
                <a:cubicBezTo>
                  <a:pt x="13" y="36"/>
                  <a:pt x="17" y="42"/>
                  <a:pt x="18" y="42"/>
                </a:cubicBezTo>
                <a:cubicBezTo>
                  <a:pt x="19" y="42"/>
                  <a:pt x="20" y="43"/>
                  <a:pt x="21" y="42"/>
                </a:cubicBezTo>
                <a:cubicBezTo>
                  <a:pt x="22" y="42"/>
                  <a:pt x="24" y="40"/>
                  <a:pt x="24" y="40"/>
                </a:cubicBezTo>
                <a:cubicBezTo>
                  <a:pt x="25" y="40"/>
                  <a:pt x="30" y="40"/>
                  <a:pt x="30" y="40"/>
                </a:cubicBezTo>
                <a:cubicBezTo>
                  <a:pt x="32" y="52"/>
                  <a:pt x="32" y="52"/>
                  <a:pt x="32" y="52"/>
                </a:cubicBezTo>
                <a:cubicBezTo>
                  <a:pt x="38" y="53"/>
                  <a:pt x="38" y="53"/>
                  <a:pt x="38" y="53"/>
                </a:cubicBezTo>
                <a:cubicBezTo>
                  <a:pt x="43" y="53"/>
                  <a:pt x="43" y="53"/>
                  <a:pt x="43" y="53"/>
                </a:cubicBezTo>
                <a:cubicBezTo>
                  <a:pt x="49" y="56"/>
                  <a:pt x="49" y="56"/>
                  <a:pt x="49" y="56"/>
                </a:cubicBezTo>
                <a:cubicBezTo>
                  <a:pt x="55" y="59"/>
                  <a:pt x="55" y="59"/>
                  <a:pt x="55" y="59"/>
                </a:cubicBezTo>
                <a:cubicBezTo>
                  <a:pt x="55" y="57"/>
                  <a:pt x="55" y="57"/>
                  <a:pt x="55" y="57"/>
                </a:cubicBezTo>
                <a:cubicBezTo>
                  <a:pt x="52" y="53"/>
                  <a:pt x="52" y="53"/>
                  <a:pt x="52" y="53"/>
                </a:cubicBezTo>
                <a:cubicBezTo>
                  <a:pt x="53" y="50"/>
                  <a:pt x="53" y="50"/>
                  <a:pt x="53" y="50"/>
                </a:cubicBezTo>
                <a:cubicBezTo>
                  <a:pt x="54" y="44"/>
                  <a:pt x="54" y="44"/>
                  <a:pt x="54" y="44"/>
                </a:cubicBezTo>
                <a:cubicBezTo>
                  <a:pt x="57" y="43"/>
                  <a:pt x="57" y="43"/>
                  <a:pt x="57" y="43"/>
                </a:cubicBezTo>
                <a:cubicBezTo>
                  <a:pt x="55" y="37"/>
                  <a:pt x="55" y="37"/>
                  <a:pt x="55" y="37"/>
                </a:cubicBezTo>
                <a:cubicBezTo>
                  <a:pt x="54" y="31"/>
                  <a:pt x="54" y="31"/>
                  <a:pt x="54" y="31"/>
                </a:cubicBezTo>
                <a:cubicBezTo>
                  <a:pt x="53" y="25"/>
                  <a:pt x="53" y="25"/>
                  <a:pt x="53" y="25"/>
                </a:cubicBezTo>
                <a:cubicBezTo>
                  <a:pt x="55" y="18"/>
                  <a:pt x="55" y="18"/>
                  <a:pt x="55" y="18"/>
                </a:cubicBezTo>
                <a:cubicBezTo>
                  <a:pt x="59" y="11"/>
                  <a:pt x="59" y="11"/>
                  <a:pt x="59" y="11"/>
                </a:cubicBezTo>
                <a:cubicBezTo>
                  <a:pt x="59" y="10"/>
                  <a:pt x="59" y="10"/>
                  <a:pt x="59" y="10"/>
                </a:cubicBezTo>
                <a:cubicBezTo>
                  <a:pt x="59" y="5"/>
                  <a:pt x="59" y="5"/>
                  <a:pt x="59" y="5"/>
                </a:cubicBezTo>
                <a:cubicBezTo>
                  <a:pt x="56" y="3"/>
                  <a:pt x="56" y="3"/>
                  <a:pt x="56" y="3"/>
                </a:cubicBezTo>
                <a:cubicBezTo>
                  <a:pt x="51" y="3"/>
                  <a:pt x="51" y="3"/>
                  <a:pt x="51" y="3"/>
                </a:cubicBezTo>
                <a:cubicBezTo>
                  <a:pt x="49" y="0"/>
                  <a:pt x="49" y="0"/>
                  <a:pt x="49" y="0"/>
                </a:cubicBezTo>
                <a:cubicBezTo>
                  <a:pt x="41" y="1"/>
                  <a:pt x="41" y="1"/>
                  <a:pt x="41" y="1"/>
                </a:cubicBezTo>
                <a:cubicBezTo>
                  <a:pt x="32" y="3"/>
                  <a:pt x="32" y="3"/>
                  <a:pt x="32" y="3"/>
                </a:cubicBezTo>
                <a:cubicBezTo>
                  <a:pt x="27" y="1"/>
                  <a:pt x="27" y="1"/>
                  <a:pt x="27" y="1"/>
                </a:cubicBezTo>
                <a:cubicBezTo>
                  <a:pt x="21" y="2"/>
                  <a:pt x="21" y="2"/>
                  <a:pt x="21" y="2"/>
                </a:cubicBezTo>
                <a:cubicBezTo>
                  <a:pt x="21" y="6"/>
                  <a:pt x="21" y="6"/>
                  <a:pt x="21" y="6"/>
                </a:cubicBez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0" name="Freeform 1418"/>
          <p:cNvSpPr>
            <a:spLocks/>
          </p:cNvSpPr>
          <p:nvPr/>
        </p:nvSpPr>
        <p:spPr bwMode="auto">
          <a:xfrm>
            <a:off x="5204114" y="3711804"/>
            <a:ext cx="344343" cy="329565"/>
          </a:xfrm>
          <a:custGeom>
            <a:avLst/>
            <a:gdLst>
              <a:gd name="T0" fmla="*/ 22 w 47"/>
              <a:gd name="T1" fmla="*/ 45 h 45"/>
              <a:gd name="T2" fmla="*/ 24 w 47"/>
              <a:gd name="T3" fmla="*/ 44 h 45"/>
              <a:gd name="T4" fmla="*/ 27 w 47"/>
              <a:gd name="T5" fmla="*/ 45 h 45"/>
              <a:gd name="T6" fmla="*/ 29 w 47"/>
              <a:gd name="T7" fmla="*/ 45 h 45"/>
              <a:gd name="T8" fmla="*/ 32 w 47"/>
              <a:gd name="T9" fmla="*/ 43 h 45"/>
              <a:gd name="T10" fmla="*/ 39 w 47"/>
              <a:gd name="T11" fmla="*/ 41 h 45"/>
              <a:gd name="T12" fmla="*/ 47 w 47"/>
              <a:gd name="T13" fmla="*/ 32 h 45"/>
              <a:gd name="T14" fmla="*/ 40 w 47"/>
              <a:gd name="T15" fmla="*/ 31 h 45"/>
              <a:gd name="T16" fmla="*/ 33 w 47"/>
              <a:gd name="T17" fmla="*/ 27 h 45"/>
              <a:gd name="T18" fmla="*/ 31 w 47"/>
              <a:gd name="T19" fmla="*/ 24 h 45"/>
              <a:gd name="T20" fmla="*/ 34 w 47"/>
              <a:gd name="T21" fmla="*/ 22 h 45"/>
              <a:gd name="T22" fmla="*/ 33 w 47"/>
              <a:gd name="T23" fmla="*/ 20 h 45"/>
              <a:gd name="T24" fmla="*/ 25 w 47"/>
              <a:gd name="T25" fmla="*/ 8 h 45"/>
              <a:gd name="T26" fmla="*/ 20 w 47"/>
              <a:gd name="T27" fmla="*/ 6 h 45"/>
              <a:gd name="T28" fmla="*/ 17 w 47"/>
              <a:gd name="T29" fmla="*/ 0 h 45"/>
              <a:gd name="T30" fmla="*/ 17 w 47"/>
              <a:gd name="T31" fmla="*/ 0 h 45"/>
              <a:gd name="T32" fmla="*/ 15 w 47"/>
              <a:gd name="T33" fmla="*/ 1 h 45"/>
              <a:gd name="T34" fmla="*/ 12 w 47"/>
              <a:gd name="T35" fmla="*/ 3 h 45"/>
              <a:gd name="T36" fmla="*/ 11 w 47"/>
              <a:gd name="T37" fmla="*/ 14 h 45"/>
              <a:gd name="T38" fmla="*/ 8 w 47"/>
              <a:gd name="T39" fmla="*/ 20 h 45"/>
              <a:gd name="T40" fmla="*/ 4 w 47"/>
              <a:gd name="T41" fmla="*/ 24 h 45"/>
              <a:gd name="T42" fmla="*/ 3 w 47"/>
              <a:gd name="T43" fmla="*/ 30 h 45"/>
              <a:gd name="T44" fmla="*/ 1 w 47"/>
              <a:gd name="T45" fmla="*/ 30 h 45"/>
              <a:gd name="T46" fmla="*/ 0 w 47"/>
              <a:gd name="T47" fmla="*/ 33 h 45"/>
              <a:gd name="T48" fmla="*/ 4 w 47"/>
              <a:gd name="T49" fmla="*/ 36 h 45"/>
              <a:gd name="T50" fmla="*/ 7 w 47"/>
              <a:gd name="T51" fmla="*/ 39 h 45"/>
              <a:gd name="T52" fmla="*/ 9 w 47"/>
              <a:gd name="T53" fmla="*/ 41 h 45"/>
              <a:gd name="T54" fmla="*/ 9 w 47"/>
              <a:gd name="T55" fmla="*/ 42 h 45"/>
              <a:gd name="T56" fmla="*/ 12 w 47"/>
              <a:gd name="T57" fmla="*/ 43 h 45"/>
              <a:gd name="T58" fmla="*/ 22 w 47"/>
              <a:gd name="T59" fmla="*/ 45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7"/>
              <a:gd name="T91" fmla="*/ 0 h 45"/>
              <a:gd name="T92" fmla="*/ 47 w 47"/>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7" h="45">
                <a:moveTo>
                  <a:pt x="22" y="45"/>
                </a:moveTo>
                <a:cubicBezTo>
                  <a:pt x="23" y="45"/>
                  <a:pt x="24" y="44"/>
                  <a:pt x="24" y="44"/>
                </a:cubicBezTo>
                <a:cubicBezTo>
                  <a:pt x="27" y="45"/>
                  <a:pt x="27" y="45"/>
                  <a:pt x="27" y="45"/>
                </a:cubicBezTo>
                <a:cubicBezTo>
                  <a:pt x="29" y="45"/>
                  <a:pt x="29" y="45"/>
                  <a:pt x="29" y="45"/>
                </a:cubicBezTo>
                <a:cubicBezTo>
                  <a:pt x="32" y="43"/>
                  <a:pt x="32" y="43"/>
                  <a:pt x="32" y="43"/>
                </a:cubicBezTo>
                <a:cubicBezTo>
                  <a:pt x="39" y="41"/>
                  <a:pt x="39" y="41"/>
                  <a:pt x="39" y="41"/>
                </a:cubicBezTo>
                <a:cubicBezTo>
                  <a:pt x="47" y="32"/>
                  <a:pt x="47" y="32"/>
                  <a:pt x="47" y="32"/>
                </a:cubicBezTo>
                <a:cubicBezTo>
                  <a:pt x="40" y="31"/>
                  <a:pt x="40" y="31"/>
                  <a:pt x="40" y="31"/>
                </a:cubicBezTo>
                <a:cubicBezTo>
                  <a:pt x="33" y="27"/>
                  <a:pt x="33" y="27"/>
                  <a:pt x="33" y="27"/>
                </a:cubicBezTo>
                <a:cubicBezTo>
                  <a:pt x="31" y="24"/>
                  <a:pt x="31" y="24"/>
                  <a:pt x="31" y="24"/>
                </a:cubicBezTo>
                <a:cubicBezTo>
                  <a:pt x="34" y="22"/>
                  <a:pt x="34" y="22"/>
                  <a:pt x="34" y="22"/>
                </a:cubicBezTo>
                <a:cubicBezTo>
                  <a:pt x="33" y="20"/>
                  <a:pt x="33" y="20"/>
                  <a:pt x="33" y="20"/>
                </a:cubicBezTo>
                <a:cubicBezTo>
                  <a:pt x="25" y="8"/>
                  <a:pt x="25" y="8"/>
                  <a:pt x="25" y="8"/>
                </a:cubicBezTo>
                <a:cubicBezTo>
                  <a:pt x="20" y="6"/>
                  <a:pt x="20" y="6"/>
                  <a:pt x="20" y="6"/>
                </a:cubicBezTo>
                <a:cubicBezTo>
                  <a:pt x="17" y="0"/>
                  <a:pt x="17" y="0"/>
                  <a:pt x="17" y="0"/>
                </a:cubicBezTo>
                <a:cubicBezTo>
                  <a:pt x="17" y="0"/>
                  <a:pt x="17" y="0"/>
                  <a:pt x="17" y="0"/>
                </a:cubicBezTo>
                <a:cubicBezTo>
                  <a:pt x="15" y="1"/>
                  <a:pt x="15" y="1"/>
                  <a:pt x="15" y="1"/>
                </a:cubicBezTo>
                <a:cubicBezTo>
                  <a:pt x="12" y="3"/>
                  <a:pt x="12" y="3"/>
                  <a:pt x="12" y="3"/>
                </a:cubicBezTo>
                <a:cubicBezTo>
                  <a:pt x="11" y="14"/>
                  <a:pt x="11" y="14"/>
                  <a:pt x="11" y="14"/>
                </a:cubicBezTo>
                <a:cubicBezTo>
                  <a:pt x="8" y="20"/>
                  <a:pt x="8" y="20"/>
                  <a:pt x="8" y="20"/>
                </a:cubicBezTo>
                <a:cubicBezTo>
                  <a:pt x="4" y="24"/>
                  <a:pt x="4" y="24"/>
                  <a:pt x="4" y="24"/>
                </a:cubicBezTo>
                <a:cubicBezTo>
                  <a:pt x="3" y="30"/>
                  <a:pt x="3" y="30"/>
                  <a:pt x="3" y="30"/>
                </a:cubicBezTo>
                <a:cubicBezTo>
                  <a:pt x="1" y="30"/>
                  <a:pt x="1" y="30"/>
                  <a:pt x="1" y="30"/>
                </a:cubicBezTo>
                <a:cubicBezTo>
                  <a:pt x="0" y="33"/>
                  <a:pt x="0" y="33"/>
                  <a:pt x="0" y="33"/>
                </a:cubicBezTo>
                <a:cubicBezTo>
                  <a:pt x="4" y="36"/>
                  <a:pt x="4" y="36"/>
                  <a:pt x="4" y="36"/>
                </a:cubicBezTo>
                <a:cubicBezTo>
                  <a:pt x="7" y="39"/>
                  <a:pt x="7" y="39"/>
                  <a:pt x="7" y="39"/>
                </a:cubicBezTo>
                <a:cubicBezTo>
                  <a:pt x="9" y="41"/>
                  <a:pt x="9" y="41"/>
                  <a:pt x="9" y="41"/>
                </a:cubicBezTo>
                <a:cubicBezTo>
                  <a:pt x="9" y="42"/>
                  <a:pt x="9" y="42"/>
                  <a:pt x="9" y="42"/>
                </a:cubicBezTo>
                <a:cubicBezTo>
                  <a:pt x="12" y="43"/>
                  <a:pt x="12" y="43"/>
                  <a:pt x="12" y="43"/>
                </a:cubicBezTo>
                <a:cubicBezTo>
                  <a:pt x="12" y="43"/>
                  <a:pt x="21" y="45"/>
                  <a:pt x="22" y="45"/>
                </a:cubicBez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1" name="Freeform 1419"/>
          <p:cNvSpPr>
            <a:spLocks/>
          </p:cNvSpPr>
          <p:nvPr/>
        </p:nvSpPr>
        <p:spPr bwMode="auto">
          <a:xfrm>
            <a:off x="5226281" y="4017723"/>
            <a:ext cx="190646" cy="218725"/>
          </a:xfrm>
          <a:custGeom>
            <a:avLst/>
            <a:gdLst>
              <a:gd name="T0" fmla="*/ 23 w 26"/>
              <a:gd name="T1" fmla="*/ 7 h 30"/>
              <a:gd name="T2" fmla="*/ 26 w 26"/>
              <a:gd name="T3" fmla="*/ 4 h 30"/>
              <a:gd name="T4" fmla="*/ 26 w 26"/>
              <a:gd name="T5" fmla="*/ 3 h 30"/>
              <a:gd name="T6" fmla="*/ 24 w 26"/>
              <a:gd name="T7" fmla="*/ 3 h 30"/>
              <a:gd name="T8" fmla="*/ 21 w 26"/>
              <a:gd name="T9" fmla="*/ 2 h 30"/>
              <a:gd name="T10" fmla="*/ 19 w 26"/>
              <a:gd name="T11" fmla="*/ 3 h 30"/>
              <a:gd name="T12" fmla="*/ 9 w 26"/>
              <a:gd name="T13" fmla="*/ 1 h 30"/>
              <a:gd name="T14" fmla="*/ 6 w 26"/>
              <a:gd name="T15" fmla="*/ 0 h 30"/>
              <a:gd name="T16" fmla="*/ 6 w 26"/>
              <a:gd name="T17" fmla="*/ 1 h 30"/>
              <a:gd name="T18" fmla="*/ 3 w 26"/>
              <a:gd name="T19" fmla="*/ 1 h 30"/>
              <a:gd name="T20" fmla="*/ 0 w 26"/>
              <a:gd name="T21" fmla="*/ 3 h 30"/>
              <a:gd name="T22" fmla="*/ 2 w 26"/>
              <a:gd name="T23" fmla="*/ 5 h 30"/>
              <a:gd name="T24" fmla="*/ 2 w 26"/>
              <a:gd name="T25" fmla="*/ 9 h 30"/>
              <a:gd name="T26" fmla="*/ 0 w 26"/>
              <a:gd name="T27" fmla="*/ 13 h 30"/>
              <a:gd name="T28" fmla="*/ 1 w 26"/>
              <a:gd name="T29" fmla="*/ 19 h 30"/>
              <a:gd name="T30" fmla="*/ 12 w 26"/>
              <a:gd name="T31" fmla="*/ 24 h 30"/>
              <a:gd name="T32" fmla="*/ 12 w 26"/>
              <a:gd name="T33" fmla="*/ 27 h 30"/>
              <a:gd name="T34" fmla="*/ 17 w 26"/>
              <a:gd name="T35" fmla="*/ 30 h 30"/>
              <a:gd name="T36" fmla="*/ 18 w 26"/>
              <a:gd name="T37" fmla="*/ 29 h 30"/>
              <a:gd name="T38" fmla="*/ 22 w 26"/>
              <a:gd name="T39" fmla="*/ 23 h 30"/>
              <a:gd name="T40" fmla="*/ 25 w 26"/>
              <a:gd name="T41" fmla="*/ 20 h 30"/>
              <a:gd name="T42" fmla="*/ 23 w 26"/>
              <a:gd name="T43" fmla="*/ 17 h 30"/>
              <a:gd name="T44" fmla="*/ 23 w 26"/>
              <a:gd name="T45" fmla="*/ 7 h 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
              <a:gd name="T70" fmla="*/ 0 h 30"/>
              <a:gd name="T71" fmla="*/ 26 w 26"/>
              <a:gd name="T72" fmla="*/ 30 h 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 h="30">
                <a:moveTo>
                  <a:pt x="23" y="7"/>
                </a:moveTo>
                <a:cubicBezTo>
                  <a:pt x="26" y="4"/>
                  <a:pt x="26" y="4"/>
                  <a:pt x="26" y="4"/>
                </a:cubicBezTo>
                <a:cubicBezTo>
                  <a:pt x="26" y="3"/>
                  <a:pt x="26" y="3"/>
                  <a:pt x="26" y="3"/>
                </a:cubicBezTo>
                <a:cubicBezTo>
                  <a:pt x="24" y="3"/>
                  <a:pt x="24" y="3"/>
                  <a:pt x="24" y="3"/>
                </a:cubicBezTo>
                <a:cubicBezTo>
                  <a:pt x="21" y="2"/>
                  <a:pt x="21" y="2"/>
                  <a:pt x="21" y="2"/>
                </a:cubicBezTo>
                <a:cubicBezTo>
                  <a:pt x="21" y="2"/>
                  <a:pt x="20" y="3"/>
                  <a:pt x="19" y="3"/>
                </a:cubicBezTo>
                <a:cubicBezTo>
                  <a:pt x="18" y="3"/>
                  <a:pt x="9" y="1"/>
                  <a:pt x="9" y="1"/>
                </a:cubicBezTo>
                <a:cubicBezTo>
                  <a:pt x="6" y="0"/>
                  <a:pt x="6" y="0"/>
                  <a:pt x="6" y="0"/>
                </a:cubicBezTo>
                <a:cubicBezTo>
                  <a:pt x="6" y="1"/>
                  <a:pt x="6" y="1"/>
                  <a:pt x="6" y="1"/>
                </a:cubicBezTo>
                <a:cubicBezTo>
                  <a:pt x="3" y="1"/>
                  <a:pt x="3" y="1"/>
                  <a:pt x="3" y="1"/>
                </a:cubicBezTo>
                <a:cubicBezTo>
                  <a:pt x="0" y="3"/>
                  <a:pt x="0" y="3"/>
                  <a:pt x="0" y="3"/>
                </a:cubicBezTo>
                <a:cubicBezTo>
                  <a:pt x="2" y="5"/>
                  <a:pt x="2" y="5"/>
                  <a:pt x="2" y="5"/>
                </a:cubicBezTo>
                <a:cubicBezTo>
                  <a:pt x="2" y="9"/>
                  <a:pt x="2" y="9"/>
                  <a:pt x="2" y="9"/>
                </a:cubicBezTo>
                <a:cubicBezTo>
                  <a:pt x="0" y="13"/>
                  <a:pt x="0" y="13"/>
                  <a:pt x="0" y="13"/>
                </a:cubicBezTo>
                <a:cubicBezTo>
                  <a:pt x="1" y="19"/>
                  <a:pt x="1" y="19"/>
                  <a:pt x="1" y="19"/>
                </a:cubicBezTo>
                <a:cubicBezTo>
                  <a:pt x="12" y="24"/>
                  <a:pt x="12" y="24"/>
                  <a:pt x="12" y="24"/>
                </a:cubicBezTo>
                <a:cubicBezTo>
                  <a:pt x="12" y="27"/>
                  <a:pt x="12" y="27"/>
                  <a:pt x="12" y="27"/>
                </a:cubicBezTo>
                <a:cubicBezTo>
                  <a:pt x="17" y="30"/>
                  <a:pt x="17" y="30"/>
                  <a:pt x="17" y="30"/>
                </a:cubicBezTo>
                <a:cubicBezTo>
                  <a:pt x="17" y="29"/>
                  <a:pt x="18" y="29"/>
                  <a:pt x="18" y="29"/>
                </a:cubicBezTo>
                <a:cubicBezTo>
                  <a:pt x="22" y="23"/>
                  <a:pt x="22" y="23"/>
                  <a:pt x="22" y="23"/>
                </a:cubicBezTo>
                <a:cubicBezTo>
                  <a:pt x="25" y="20"/>
                  <a:pt x="25" y="20"/>
                  <a:pt x="25" y="20"/>
                </a:cubicBezTo>
                <a:cubicBezTo>
                  <a:pt x="23" y="17"/>
                  <a:pt x="23" y="17"/>
                  <a:pt x="23" y="17"/>
                </a:cubicBezTo>
                <a:lnTo>
                  <a:pt x="23" y="7"/>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2" name="Freeform 1420"/>
          <p:cNvSpPr>
            <a:spLocks/>
          </p:cNvSpPr>
          <p:nvPr/>
        </p:nvSpPr>
        <p:spPr bwMode="auto">
          <a:xfrm>
            <a:off x="5020858" y="4490641"/>
            <a:ext cx="175866" cy="166999"/>
          </a:xfrm>
          <a:custGeom>
            <a:avLst/>
            <a:gdLst>
              <a:gd name="T0" fmla="*/ 9 w 24"/>
              <a:gd name="T1" fmla="*/ 5 h 23"/>
              <a:gd name="T2" fmla="*/ 6 w 24"/>
              <a:gd name="T3" fmla="*/ 8 h 23"/>
              <a:gd name="T4" fmla="*/ 2 w 24"/>
              <a:gd name="T5" fmla="*/ 7 h 23"/>
              <a:gd name="T6" fmla="*/ 0 w 24"/>
              <a:gd name="T7" fmla="*/ 8 h 23"/>
              <a:gd name="T8" fmla="*/ 1 w 24"/>
              <a:gd name="T9" fmla="*/ 8 h 23"/>
              <a:gd name="T10" fmla="*/ 3 w 24"/>
              <a:gd name="T11" fmla="*/ 12 h 23"/>
              <a:gd name="T12" fmla="*/ 6 w 24"/>
              <a:gd name="T13" fmla="*/ 16 h 23"/>
              <a:gd name="T14" fmla="*/ 8 w 24"/>
              <a:gd name="T15" fmla="*/ 16 h 23"/>
              <a:gd name="T16" fmla="*/ 9 w 24"/>
              <a:gd name="T17" fmla="*/ 20 h 23"/>
              <a:gd name="T18" fmla="*/ 14 w 24"/>
              <a:gd name="T19" fmla="*/ 22 h 23"/>
              <a:gd name="T20" fmla="*/ 20 w 24"/>
              <a:gd name="T21" fmla="*/ 23 h 23"/>
              <a:gd name="T22" fmla="*/ 22 w 24"/>
              <a:gd name="T23" fmla="*/ 20 h 23"/>
              <a:gd name="T24" fmla="*/ 24 w 24"/>
              <a:gd name="T25" fmla="*/ 12 h 23"/>
              <a:gd name="T26" fmla="*/ 24 w 24"/>
              <a:gd name="T27" fmla="*/ 7 h 23"/>
              <a:gd name="T28" fmla="*/ 24 w 24"/>
              <a:gd name="T29" fmla="*/ 3 h 23"/>
              <a:gd name="T30" fmla="*/ 16 w 24"/>
              <a:gd name="T31" fmla="*/ 0 h 23"/>
              <a:gd name="T32" fmla="*/ 13 w 24"/>
              <a:gd name="T33" fmla="*/ 1 h 23"/>
              <a:gd name="T34" fmla="*/ 9 w 24"/>
              <a:gd name="T35" fmla="*/ 5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3"/>
              <a:gd name="T56" fmla="*/ 24 w 24"/>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3">
                <a:moveTo>
                  <a:pt x="9" y="5"/>
                </a:moveTo>
                <a:cubicBezTo>
                  <a:pt x="9" y="5"/>
                  <a:pt x="6" y="8"/>
                  <a:pt x="6" y="8"/>
                </a:cubicBezTo>
                <a:cubicBezTo>
                  <a:pt x="5" y="8"/>
                  <a:pt x="2" y="7"/>
                  <a:pt x="2" y="7"/>
                </a:cubicBezTo>
                <a:cubicBezTo>
                  <a:pt x="0" y="8"/>
                  <a:pt x="0" y="8"/>
                  <a:pt x="0" y="8"/>
                </a:cubicBezTo>
                <a:cubicBezTo>
                  <a:pt x="1" y="8"/>
                  <a:pt x="1" y="8"/>
                  <a:pt x="1" y="8"/>
                </a:cubicBezTo>
                <a:cubicBezTo>
                  <a:pt x="3" y="12"/>
                  <a:pt x="3" y="12"/>
                  <a:pt x="3" y="12"/>
                </a:cubicBezTo>
                <a:cubicBezTo>
                  <a:pt x="6" y="16"/>
                  <a:pt x="6" y="16"/>
                  <a:pt x="6" y="16"/>
                </a:cubicBezTo>
                <a:cubicBezTo>
                  <a:pt x="8" y="16"/>
                  <a:pt x="8" y="16"/>
                  <a:pt x="8" y="16"/>
                </a:cubicBezTo>
                <a:cubicBezTo>
                  <a:pt x="9" y="20"/>
                  <a:pt x="9" y="20"/>
                  <a:pt x="9" y="20"/>
                </a:cubicBezTo>
                <a:cubicBezTo>
                  <a:pt x="14" y="22"/>
                  <a:pt x="14" y="22"/>
                  <a:pt x="14" y="22"/>
                </a:cubicBezTo>
                <a:cubicBezTo>
                  <a:pt x="20" y="23"/>
                  <a:pt x="20" y="23"/>
                  <a:pt x="20" y="23"/>
                </a:cubicBezTo>
                <a:cubicBezTo>
                  <a:pt x="22" y="20"/>
                  <a:pt x="22" y="20"/>
                  <a:pt x="22" y="20"/>
                </a:cubicBezTo>
                <a:cubicBezTo>
                  <a:pt x="24" y="12"/>
                  <a:pt x="24" y="12"/>
                  <a:pt x="24" y="12"/>
                </a:cubicBezTo>
                <a:cubicBezTo>
                  <a:pt x="24" y="7"/>
                  <a:pt x="24" y="7"/>
                  <a:pt x="24" y="7"/>
                </a:cubicBezTo>
                <a:cubicBezTo>
                  <a:pt x="24" y="3"/>
                  <a:pt x="24" y="3"/>
                  <a:pt x="24" y="3"/>
                </a:cubicBezTo>
                <a:cubicBezTo>
                  <a:pt x="16" y="0"/>
                  <a:pt x="16" y="0"/>
                  <a:pt x="16" y="0"/>
                </a:cubicBezTo>
                <a:cubicBezTo>
                  <a:pt x="13" y="1"/>
                  <a:pt x="13" y="1"/>
                  <a:pt x="13" y="1"/>
                </a:cubicBezTo>
                <a:lnTo>
                  <a:pt x="9" y="5"/>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3" name="Freeform 1421"/>
          <p:cNvSpPr>
            <a:spLocks/>
          </p:cNvSpPr>
          <p:nvPr/>
        </p:nvSpPr>
        <p:spPr bwMode="auto">
          <a:xfrm>
            <a:off x="4955832" y="4041369"/>
            <a:ext cx="314786" cy="506908"/>
          </a:xfrm>
          <a:custGeom>
            <a:avLst/>
            <a:gdLst>
              <a:gd name="T0" fmla="*/ 27 w 43"/>
              <a:gd name="T1" fmla="*/ 6 h 70"/>
              <a:gd name="T2" fmla="*/ 23 w 43"/>
              <a:gd name="T3" fmla="*/ 13 h 70"/>
              <a:gd name="T4" fmla="*/ 21 w 43"/>
              <a:gd name="T5" fmla="*/ 20 h 70"/>
              <a:gd name="T6" fmla="*/ 22 w 43"/>
              <a:gd name="T7" fmla="*/ 26 h 70"/>
              <a:gd name="T8" fmla="*/ 23 w 43"/>
              <a:gd name="T9" fmla="*/ 32 h 70"/>
              <a:gd name="T10" fmla="*/ 25 w 43"/>
              <a:gd name="T11" fmla="*/ 38 h 70"/>
              <a:gd name="T12" fmla="*/ 22 w 43"/>
              <a:gd name="T13" fmla="*/ 39 h 70"/>
              <a:gd name="T14" fmla="*/ 21 w 43"/>
              <a:gd name="T15" fmla="*/ 45 h 70"/>
              <a:gd name="T16" fmla="*/ 20 w 43"/>
              <a:gd name="T17" fmla="*/ 48 h 70"/>
              <a:gd name="T18" fmla="*/ 23 w 43"/>
              <a:gd name="T19" fmla="*/ 52 h 70"/>
              <a:gd name="T20" fmla="*/ 23 w 43"/>
              <a:gd name="T21" fmla="*/ 54 h 70"/>
              <a:gd name="T22" fmla="*/ 17 w 43"/>
              <a:gd name="T23" fmla="*/ 51 h 70"/>
              <a:gd name="T24" fmla="*/ 11 w 43"/>
              <a:gd name="T25" fmla="*/ 48 h 70"/>
              <a:gd name="T26" fmla="*/ 6 w 43"/>
              <a:gd name="T27" fmla="*/ 48 h 70"/>
              <a:gd name="T28" fmla="*/ 6 w 43"/>
              <a:gd name="T29" fmla="*/ 52 h 70"/>
              <a:gd name="T30" fmla="*/ 0 w 43"/>
              <a:gd name="T31" fmla="*/ 53 h 70"/>
              <a:gd name="T32" fmla="*/ 0 w 43"/>
              <a:gd name="T33" fmla="*/ 64 h 70"/>
              <a:gd name="T34" fmla="*/ 2 w 43"/>
              <a:gd name="T35" fmla="*/ 68 h 70"/>
              <a:gd name="T36" fmla="*/ 6 w 43"/>
              <a:gd name="T37" fmla="*/ 68 h 70"/>
              <a:gd name="T38" fmla="*/ 8 w 43"/>
              <a:gd name="T39" fmla="*/ 69 h 70"/>
              <a:gd name="T40" fmla="*/ 7 w 43"/>
              <a:gd name="T41" fmla="*/ 69 h 70"/>
              <a:gd name="T42" fmla="*/ 9 w 43"/>
              <a:gd name="T43" fmla="*/ 70 h 70"/>
              <a:gd name="T44" fmla="*/ 11 w 43"/>
              <a:gd name="T45" fmla="*/ 69 h 70"/>
              <a:gd name="T46" fmla="*/ 15 w 43"/>
              <a:gd name="T47" fmla="*/ 70 h 70"/>
              <a:gd name="T48" fmla="*/ 18 w 43"/>
              <a:gd name="T49" fmla="*/ 67 h 70"/>
              <a:gd name="T50" fmla="*/ 22 w 43"/>
              <a:gd name="T51" fmla="*/ 63 h 70"/>
              <a:gd name="T52" fmla="*/ 25 w 43"/>
              <a:gd name="T53" fmla="*/ 62 h 70"/>
              <a:gd name="T54" fmla="*/ 24 w 43"/>
              <a:gd name="T55" fmla="*/ 62 h 70"/>
              <a:gd name="T56" fmla="*/ 24 w 43"/>
              <a:gd name="T57" fmla="*/ 61 h 70"/>
              <a:gd name="T58" fmla="*/ 33 w 43"/>
              <a:gd name="T59" fmla="*/ 57 h 70"/>
              <a:gd name="T60" fmla="*/ 37 w 43"/>
              <a:gd name="T61" fmla="*/ 59 h 70"/>
              <a:gd name="T62" fmla="*/ 39 w 43"/>
              <a:gd name="T63" fmla="*/ 62 h 70"/>
              <a:gd name="T64" fmla="*/ 40 w 43"/>
              <a:gd name="T65" fmla="*/ 64 h 70"/>
              <a:gd name="T66" fmla="*/ 43 w 43"/>
              <a:gd name="T67" fmla="*/ 62 h 70"/>
              <a:gd name="T68" fmla="*/ 43 w 43"/>
              <a:gd name="T69" fmla="*/ 59 h 70"/>
              <a:gd name="T70" fmla="*/ 40 w 43"/>
              <a:gd name="T71" fmla="*/ 54 h 70"/>
              <a:gd name="T72" fmla="*/ 40 w 43"/>
              <a:gd name="T73" fmla="*/ 49 h 70"/>
              <a:gd name="T74" fmla="*/ 41 w 43"/>
              <a:gd name="T75" fmla="*/ 49 h 70"/>
              <a:gd name="T76" fmla="*/ 39 w 43"/>
              <a:gd name="T77" fmla="*/ 44 h 70"/>
              <a:gd name="T78" fmla="*/ 38 w 43"/>
              <a:gd name="T79" fmla="*/ 42 h 70"/>
              <a:gd name="T80" fmla="*/ 33 w 43"/>
              <a:gd name="T81" fmla="*/ 41 h 70"/>
              <a:gd name="T82" fmla="*/ 28 w 43"/>
              <a:gd name="T83" fmla="*/ 39 h 70"/>
              <a:gd name="T84" fmla="*/ 26 w 43"/>
              <a:gd name="T85" fmla="*/ 34 h 70"/>
              <a:gd name="T86" fmla="*/ 24 w 43"/>
              <a:gd name="T87" fmla="*/ 26 h 70"/>
              <a:gd name="T88" fmla="*/ 26 w 43"/>
              <a:gd name="T89" fmla="*/ 23 h 70"/>
              <a:gd name="T90" fmla="*/ 25 w 43"/>
              <a:gd name="T91" fmla="*/ 16 h 70"/>
              <a:gd name="T92" fmla="*/ 30 w 43"/>
              <a:gd name="T93" fmla="*/ 16 h 70"/>
              <a:gd name="T94" fmla="*/ 32 w 43"/>
              <a:gd name="T95" fmla="*/ 20 h 70"/>
              <a:gd name="T96" fmla="*/ 36 w 43"/>
              <a:gd name="T97" fmla="*/ 20 h 70"/>
              <a:gd name="T98" fmla="*/ 36 w 43"/>
              <a:gd name="T99" fmla="*/ 17 h 70"/>
              <a:gd name="T100" fmla="*/ 37 w 43"/>
              <a:gd name="T101" fmla="*/ 15 h 70"/>
              <a:gd name="T102" fmla="*/ 38 w 43"/>
              <a:gd name="T103" fmla="*/ 16 h 70"/>
              <a:gd name="T104" fmla="*/ 37 w 43"/>
              <a:gd name="T105" fmla="*/ 10 h 70"/>
              <a:gd name="T106" fmla="*/ 39 w 43"/>
              <a:gd name="T107" fmla="*/ 6 h 70"/>
              <a:gd name="T108" fmla="*/ 39 w 43"/>
              <a:gd name="T109" fmla="*/ 2 h 70"/>
              <a:gd name="T110" fmla="*/ 37 w 43"/>
              <a:gd name="T111" fmla="*/ 0 h 70"/>
              <a:gd name="T112" fmla="*/ 35 w 43"/>
              <a:gd name="T113" fmla="*/ 0 h 70"/>
              <a:gd name="T114" fmla="*/ 28 w 43"/>
              <a:gd name="T115" fmla="*/ 1 h 70"/>
              <a:gd name="T116" fmla="*/ 27 w 43"/>
              <a:gd name="T117" fmla="*/ 0 h 70"/>
              <a:gd name="T118" fmla="*/ 27 w 43"/>
              <a:gd name="T119" fmla="*/ 5 h 70"/>
              <a:gd name="T120" fmla="*/ 27 w 43"/>
              <a:gd name="T121" fmla="*/ 6 h 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3"/>
              <a:gd name="T184" fmla="*/ 0 h 70"/>
              <a:gd name="T185" fmla="*/ 43 w 43"/>
              <a:gd name="T186" fmla="*/ 70 h 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3" h="70">
                <a:moveTo>
                  <a:pt x="27" y="6"/>
                </a:moveTo>
                <a:cubicBezTo>
                  <a:pt x="23" y="13"/>
                  <a:pt x="23" y="13"/>
                  <a:pt x="23" y="13"/>
                </a:cubicBezTo>
                <a:cubicBezTo>
                  <a:pt x="21" y="20"/>
                  <a:pt x="21" y="20"/>
                  <a:pt x="21" y="20"/>
                </a:cubicBezTo>
                <a:cubicBezTo>
                  <a:pt x="22" y="26"/>
                  <a:pt x="22" y="26"/>
                  <a:pt x="22" y="26"/>
                </a:cubicBezTo>
                <a:cubicBezTo>
                  <a:pt x="23" y="32"/>
                  <a:pt x="23" y="32"/>
                  <a:pt x="23" y="32"/>
                </a:cubicBezTo>
                <a:cubicBezTo>
                  <a:pt x="25" y="38"/>
                  <a:pt x="25" y="38"/>
                  <a:pt x="25" y="38"/>
                </a:cubicBezTo>
                <a:cubicBezTo>
                  <a:pt x="22" y="39"/>
                  <a:pt x="22" y="39"/>
                  <a:pt x="22" y="39"/>
                </a:cubicBezTo>
                <a:cubicBezTo>
                  <a:pt x="21" y="45"/>
                  <a:pt x="21" y="45"/>
                  <a:pt x="21" y="45"/>
                </a:cubicBezTo>
                <a:cubicBezTo>
                  <a:pt x="20" y="48"/>
                  <a:pt x="20" y="48"/>
                  <a:pt x="20" y="48"/>
                </a:cubicBezTo>
                <a:cubicBezTo>
                  <a:pt x="23" y="52"/>
                  <a:pt x="23" y="52"/>
                  <a:pt x="23" y="52"/>
                </a:cubicBezTo>
                <a:cubicBezTo>
                  <a:pt x="23" y="54"/>
                  <a:pt x="23" y="54"/>
                  <a:pt x="23" y="54"/>
                </a:cubicBezTo>
                <a:cubicBezTo>
                  <a:pt x="17" y="51"/>
                  <a:pt x="17" y="51"/>
                  <a:pt x="17" y="51"/>
                </a:cubicBezTo>
                <a:cubicBezTo>
                  <a:pt x="11" y="48"/>
                  <a:pt x="11" y="48"/>
                  <a:pt x="11" y="48"/>
                </a:cubicBezTo>
                <a:cubicBezTo>
                  <a:pt x="6" y="48"/>
                  <a:pt x="6" y="48"/>
                  <a:pt x="6" y="48"/>
                </a:cubicBezTo>
                <a:cubicBezTo>
                  <a:pt x="6" y="52"/>
                  <a:pt x="6" y="52"/>
                  <a:pt x="6" y="52"/>
                </a:cubicBezTo>
                <a:cubicBezTo>
                  <a:pt x="0" y="53"/>
                  <a:pt x="0" y="53"/>
                  <a:pt x="0" y="53"/>
                </a:cubicBezTo>
                <a:cubicBezTo>
                  <a:pt x="0" y="64"/>
                  <a:pt x="0" y="64"/>
                  <a:pt x="0" y="64"/>
                </a:cubicBezTo>
                <a:cubicBezTo>
                  <a:pt x="2" y="68"/>
                  <a:pt x="2" y="68"/>
                  <a:pt x="2" y="68"/>
                </a:cubicBezTo>
                <a:cubicBezTo>
                  <a:pt x="6" y="68"/>
                  <a:pt x="6" y="68"/>
                  <a:pt x="6" y="68"/>
                </a:cubicBezTo>
                <a:cubicBezTo>
                  <a:pt x="8" y="69"/>
                  <a:pt x="8" y="69"/>
                  <a:pt x="8" y="69"/>
                </a:cubicBezTo>
                <a:cubicBezTo>
                  <a:pt x="7" y="69"/>
                  <a:pt x="7" y="69"/>
                  <a:pt x="7" y="69"/>
                </a:cubicBezTo>
                <a:cubicBezTo>
                  <a:pt x="9" y="70"/>
                  <a:pt x="9" y="70"/>
                  <a:pt x="9" y="70"/>
                </a:cubicBezTo>
                <a:cubicBezTo>
                  <a:pt x="11" y="69"/>
                  <a:pt x="11" y="69"/>
                  <a:pt x="11" y="69"/>
                </a:cubicBezTo>
                <a:cubicBezTo>
                  <a:pt x="11" y="69"/>
                  <a:pt x="14" y="70"/>
                  <a:pt x="15" y="70"/>
                </a:cubicBezTo>
                <a:cubicBezTo>
                  <a:pt x="15" y="70"/>
                  <a:pt x="18" y="67"/>
                  <a:pt x="18" y="67"/>
                </a:cubicBezTo>
                <a:cubicBezTo>
                  <a:pt x="22" y="63"/>
                  <a:pt x="22" y="63"/>
                  <a:pt x="22" y="63"/>
                </a:cubicBezTo>
                <a:cubicBezTo>
                  <a:pt x="25" y="62"/>
                  <a:pt x="25" y="62"/>
                  <a:pt x="25" y="62"/>
                </a:cubicBezTo>
                <a:cubicBezTo>
                  <a:pt x="24" y="62"/>
                  <a:pt x="24" y="62"/>
                  <a:pt x="24" y="62"/>
                </a:cubicBezTo>
                <a:cubicBezTo>
                  <a:pt x="24" y="61"/>
                  <a:pt x="24" y="61"/>
                  <a:pt x="24" y="61"/>
                </a:cubicBezTo>
                <a:cubicBezTo>
                  <a:pt x="33" y="57"/>
                  <a:pt x="33" y="57"/>
                  <a:pt x="33" y="57"/>
                </a:cubicBezTo>
                <a:cubicBezTo>
                  <a:pt x="37" y="59"/>
                  <a:pt x="37" y="59"/>
                  <a:pt x="37" y="59"/>
                </a:cubicBezTo>
                <a:cubicBezTo>
                  <a:pt x="39" y="62"/>
                  <a:pt x="39" y="62"/>
                  <a:pt x="39" y="62"/>
                </a:cubicBezTo>
                <a:cubicBezTo>
                  <a:pt x="40" y="64"/>
                  <a:pt x="40" y="64"/>
                  <a:pt x="40" y="64"/>
                </a:cubicBezTo>
                <a:cubicBezTo>
                  <a:pt x="43" y="62"/>
                  <a:pt x="43" y="62"/>
                  <a:pt x="43" y="62"/>
                </a:cubicBezTo>
                <a:cubicBezTo>
                  <a:pt x="43" y="59"/>
                  <a:pt x="43" y="59"/>
                  <a:pt x="43" y="59"/>
                </a:cubicBezTo>
                <a:cubicBezTo>
                  <a:pt x="40" y="54"/>
                  <a:pt x="40" y="54"/>
                  <a:pt x="40" y="54"/>
                </a:cubicBezTo>
                <a:cubicBezTo>
                  <a:pt x="40" y="49"/>
                  <a:pt x="40" y="49"/>
                  <a:pt x="40" y="49"/>
                </a:cubicBezTo>
                <a:cubicBezTo>
                  <a:pt x="41" y="49"/>
                  <a:pt x="41" y="49"/>
                  <a:pt x="41" y="49"/>
                </a:cubicBezTo>
                <a:cubicBezTo>
                  <a:pt x="39" y="44"/>
                  <a:pt x="39" y="44"/>
                  <a:pt x="39" y="44"/>
                </a:cubicBezTo>
                <a:cubicBezTo>
                  <a:pt x="38" y="42"/>
                  <a:pt x="38" y="42"/>
                  <a:pt x="38" y="42"/>
                </a:cubicBezTo>
                <a:cubicBezTo>
                  <a:pt x="38" y="42"/>
                  <a:pt x="33" y="41"/>
                  <a:pt x="33" y="41"/>
                </a:cubicBezTo>
                <a:cubicBezTo>
                  <a:pt x="32" y="41"/>
                  <a:pt x="28" y="39"/>
                  <a:pt x="28" y="39"/>
                </a:cubicBezTo>
                <a:cubicBezTo>
                  <a:pt x="26" y="34"/>
                  <a:pt x="26" y="34"/>
                  <a:pt x="26" y="34"/>
                </a:cubicBezTo>
                <a:cubicBezTo>
                  <a:pt x="24" y="26"/>
                  <a:pt x="24" y="26"/>
                  <a:pt x="24" y="26"/>
                </a:cubicBezTo>
                <a:cubicBezTo>
                  <a:pt x="26" y="23"/>
                  <a:pt x="26" y="23"/>
                  <a:pt x="26" y="23"/>
                </a:cubicBezTo>
                <a:cubicBezTo>
                  <a:pt x="25" y="16"/>
                  <a:pt x="25" y="16"/>
                  <a:pt x="25" y="16"/>
                </a:cubicBezTo>
                <a:cubicBezTo>
                  <a:pt x="30" y="16"/>
                  <a:pt x="30" y="16"/>
                  <a:pt x="30" y="16"/>
                </a:cubicBezTo>
                <a:cubicBezTo>
                  <a:pt x="32" y="20"/>
                  <a:pt x="32" y="20"/>
                  <a:pt x="32" y="20"/>
                </a:cubicBezTo>
                <a:cubicBezTo>
                  <a:pt x="36" y="20"/>
                  <a:pt x="36" y="20"/>
                  <a:pt x="36" y="20"/>
                </a:cubicBezTo>
                <a:cubicBezTo>
                  <a:pt x="36" y="17"/>
                  <a:pt x="36" y="17"/>
                  <a:pt x="36" y="17"/>
                </a:cubicBezTo>
                <a:cubicBezTo>
                  <a:pt x="37" y="15"/>
                  <a:pt x="37" y="15"/>
                  <a:pt x="37" y="15"/>
                </a:cubicBezTo>
                <a:cubicBezTo>
                  <a:pt x="38" y="16"/>
                  <a:pt x="38" y="16"/>
                  <a:pt x="38" y="16"/>
                </a:cubicBezTo>
                <a:cubicBezTo>
                  <a:pt x="37" y="10"/>
                  <a:pt x="37" y="10"/>
                  <a:pt x="37" y="10"/>
                </a:cubicBezTo>
                <a:cubicBezTo>
                  <a:pt x="39" y="6"/>
                  <a:pt x="39" y="6"/>
                  <a:pt x="39" y="6"/>
                </a:cubicBezTo>
                <a:cubicBezTo>
                  <a:pt x="39" y="2"/>
                  <a:pt x="39" y="2"/>
                  <a:pt x="39" y="2"/>
                </a:cubicBezTo>
                <a:cubicBezTo>
                  <a:pt x="37" y="0"/>
                  <a:pt x="37" y="0"/>
                  <a:pt x="37" y="0"/>
                </a:cubicBezTo>
                <a:cubicBezTo>
                  <a:pt x="35" y="0"/>
                  <a:pt x="35" y="0"/>
                  <a:pt x="35" y="0"/>
                </a:cubicBezTo>
                <a:cubicBezTo>
                  <a:pt x="28" y="1"/>
                  <a:pt x="28" y="1"/>
                  <a:pt x="28" y="1"/>
                </a:cubicBezTo>
                <a:cubicBezTo>
                  <a:pt x="27" y="0"/>
                  <a:pt x="27" y="0"/>
                  <a:pt x="27" y="0"/>
                </a:cubicBezTo>
                <a:cubicBezTo>
                  <a:pt x="27" y="5"/>
                  <a:pt x="27" y="5"/>
                  <a:pt x="27" y="5"/>
                </a:cubicBezTo>
                <a:lnTo>
                  <a:pt x="27" y="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4" name="Freeform 1422"/>
          <p:cNvSpPr>
            <a:spLocks/>
          </p:cNvSpPr>
          <p:nvPr/>
        </p:nvSpPr>
        <p:spPr bwMode="auto">
          <a:xfrm>
            <a:off x="4329215" y="3778309"/>
            <a:ext cx="174388" cy="131530"/>
          </a:xfrm>
          <a:custGeom>
            <a:avLst/>
            <a:gdLst>
              <a:gd name="T0" fmla="*/ 114 w 144"/>
              <a:gd name="T1" fmla="*/ 79 h 109"/>
              <a:gd name="T2" fmla="*/ 120 w 144"/>
              <a:gd name="T3" fmla="*/ 79 h 109"/>
              <a:gd name="T4" fmla="*/ 138 w 144"/>
              <a:gd name="T5" fmla="*/ 55 h 109"/>
              <a:gd name="T6" fmla="*/ 144 w 144"/>
              <a:gd name="T7" fmla="*/ 49 h 109"/>
              <a:gd name="T8" fmla="*/ 132 w 144"/>
              <a:gd name="T9" fmla="*/ 49 h 109"/>
              <a:gd name="T10" fmla="*/ 108 w 144"/>
              <a:gd name="T11" fmla="*/ 25 h 109"/>
              <a:gd name="T12" fmla="*/ 96 w 144"/>
              <a:gd name="T13" fmla="*/ 0 h 109"/>
              <a:gd name="T14" fmla="*/ 90 w 144"/>
              <a:gd name="T15" fmla="*/ 0 h 109"/>
              <a:gd name="T16" fmla="*/ 54 w 144"/>
              <a:gd name="T17" fmla="*/ 19 h 109"/>
              <a:gd name="T18" fmla="*/ 24 w 144"/>
              <a:gd name="T19" fmla="*/ 43 h 109"/>
              <a:gd name="T20" fmla="*/ 6 w 144"/>
              <a:gd name="T21" fmla="*/ 67 h 109"/>
              <a:gd name="T22" fmla="*/ 0 w 144"/>
              <a:gd name="T23" fmla="*/ 85 h 109"/>
              <a:gd name="T24" fmla="*/ 0 w 144"/>
              <a:gd name="T25" fmla="*/ 97 h 109"/>
              <a:gd name="T26" fmla="*/ 6 w 144"/>
              <a:gd name="T27" fmla="*/ 109 h 109"/>
              <a:gd name="T28" fmla="*/ 36 w 144"/>
              <a:gd name="T29" fmla="*/ 103 h 109"/>
              <a:gd name="T30" fmla="*/ 36 w 144"/>
              <a:gd name="T31" fmla="*/ 109 h 109"/>
              <a:gd name="T32" fmla="*/ 42 w 144"/>
              <a:gd name="T33" fmla="*/ 85 h 109"/>
              <a:gd name="T34" fmla="*/ 72 w 144"/>
              <a:gd name="T35" fmla="*/ 85 h 109"/>
              <a:gd name="T36" fmla="*/ 96 w 144"/>
              <a:gd name="T37" fmla="*/ 85 h 109"/>
              <a:gd name="T38" fmla="*/ 114 w 144"/>
              <a:gd name="T39" fmla="*/ 79 h 1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4"/>
              <a:gd name="T61" fmla="*/ 0 h 109"/>
              <a:gd name="T62" fmla="*/ 144 w 144"/>
              <a:gd name="T63" fmla="*/ 109 h 10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4" h="109">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lnTo>
                  <a:pt x="114" y="79"/>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5" name="Freeform 1423"/>
          <p:cNvSpPr>
            <a:spLocks/>
          </p:cNvSpPr>
          <p:nvPr/>
        </p:nvSpPr>
        <p:spPr bwMode="auto">
          <a:xfrm>
            <a:off x="4329215" y="3778309"/>
            <a:ext cx="174388" cy="131530"/>
          </a:xfrm>
          <a:custGeom>
            <a:avLst/>
            <a:gdLst>
              <a:gd name="T0" fmla="*/ 114 w 144"/>
              <a:gd name="T1" fmla="*/ 79 h 109"/>
              <a:gd name="T2" fmla="*/ 120 w 144"/>
              <a:gd name="T3" fmla="*/ 79 h 109"/>
              <a:gd name="T4" fmla="*/ 138 w 144"/>
              <a:gd name="T5" fmla="*/ 55 h 109"/>
              <a:gd name="T6" fmla="*/ 144 w 144"/>
              <a:gd name="T7" fmla="*/ 49 h 109"/>
              <a:gd name="T8" fmla="*/ 132 w 144"/>
              <a:gd name="T9" fmla="*/ 49 h 109"/>
              <a:gd name="T10" fmla="*/ 108 w 144"/>
              <a:gd name="T11" fmla="*/ 25 h 109"/>
              <a:gd name="T12" fmla="*/ 96 w 144"/>
              <a:gd name="T13" fmla="*/ 0 h 109"/>
              <a:gd name="T14" fmla="*/ 90 w 144"/>
              <a:gd name="T15" fmla="*/ 0 h 109"/>
              <a:gd name="T16" fmla="*/ 54 w 144"/>
              <a:gd name="T17" fmla="*/ 19 h 109"/>
              <a:gd name="T18" fmla="*/ 24 w 144"/>
              <a:gd name="T19" fmla="*/ 43 h 109"/>
              <a:gd name="T20" fmla="*/ 6 w 144"/>
              <a:gd name="T21" fmla="*/ 67 h 109"/>
              <a:gd name="T22" fmla="*/ 0 w 144"/>
              <a:gd name="T23" fmla="*/ 85 h 109"/>
              <a:gd name="T24" fmla="*/ 0 w 144"/>
              <a:gd name="T25" fmla="*/ 97 h 109"/>
              <a:gd name="T26" fmla="*/ 6 w 144"/>
              <a:gd name="T27" fmla="*/ 109 h 109"/>
              <a:gd name="T28" fmla="*/ 36 w 144"/>
              <a:gd name="T29" fmla="*/ 103 h 109"/>
              <a:gd name="T30" fmla="*/ 36 w 144"/>
              <a:gd name="T31" fmla="*/ 109 h 109"/>
              <a:gd name="T32" fmla="*/ 42 w 144"/>
              <a:gd name="T33" fmla="*/ 85 h 109"/>
              <a:gd name="T34" fmla="*/ 72 w 144"/>
              <a:gd name="T35" fmla="*/ 85 h 109"/>
              <a:gd name="T36" fmla="*/ 96 w 144"/>
              <a:gd name="T37" fmla="*/ 85 h 1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4"/>
              <a:gd name="T58" fmla="*/ 0 h 109"/>
              <a:gd name="T59" fmla="*/ 144 w 144"/>
              <a:gd name="T60" fmla="*/ 109 h 1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4" h="109">
                <a:moveTo>
                  <a:pt x="114" y="79"/>
                </a:moveTo>
                <a:lnTo>
                  <a:pt x="120" y="79"/>
                </a:lnTo>
                <a:lnTo>
                  <a:pt x="138" y="55"/>
                </a:lnTo>
                <a:lnTo>
                  <a:pt x="144" y="49"/>
                </a:lnTo>
                <a:lnTo>
                  <a:pt x="132" y="49"/>
                </a:lnTo>
                <a:lnTo>
                  <a:pt x="108" y="25"/>
                </a:lnTo>
                <a:lnTo>
                  <a:pt x="96" y="0"/>
                </a:lnTo>
                <a:lnTo>
                  <a:pt x="90" y="0"/>
                </a:lnTo>
                <a:lnTo>
                  <a:pt x="54" y="19"/>
                </a:lnTo>
                <a:lnTo>
                  <a:pt x="24" y="43"/>
                </a:lnTo>
                <a:lnTo>
                  <a:pt x="6" y="67"/>
                </a:lnTo>
                <a:lnTo>
                  <a:pt x="0" y="85"/>
                </a:lnTo>
                <a:lnTo>
                  <a:pt x="0" y="97"/>
                </a:lnTo>
                <a:lnTo>
                  <a:pt x="6" y="109"/>
                </a:lnTo>
                <a:lnTo>
                  <a:pt x="36" y="103"/>
                </a:lnTo>
                <a:lnTo>
                  <a:pt x="36" y="109"/>
                </a:lnTo>
                <a:lnTo>
                  <a:pt x="42" y="85"/>
                </a:lnTo>
                <a:lnTo>
                  <a:pt x="72" y="85"/>
                </a:lnTo>
                <a:lnTo>
                  <a:pt x="96" y="85"/>
                </a:ln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6" name="Freeform 1424"/>
          <p:cNvSpPr>
            <a:spLocks/>
          </p:cNvSpPr>
          <p:nvPr/>
        </p:nvSpPr>
        <p:spPr bwMode="auto">
          <a:xfrm>
            <a:off x="4444489" y="3874370"/>
            <a:ext cx="22168" cy="5911"/>
          </a:xfrm>
          <a:custGeom>
            <a:avLst/>
            <a:gdLst>
              <a:gd name="T0" fmla="*/ 0 w 18"/>
              <a:gd name="T1" fmla="*/ 6 h 6"/>
              <a:gd name="T2" fmla="*/ 6 w 18"/>
              <a:gd name="T3" fmla="*/ 6 h 6"/>
              <a:gd name="T4" fmla="*/ 18 w 18"/>
              <a:gd name="T5" fmla="*/ 0 h 6"/>
              <a:gd name="T6" fmla="*/ 0 w 18"/>
              <a:gd name="T7" fmla="*/ 6 h 6"/>
              <a:gd name="T8" fmla="*/ 0 60000 65536"/>
              <a:gd name="T9" fmla="*/ 0 60000 65536"/>
              <a:gd name="T10" fmla="*/ 0 60000 65536"/>
              <a:gd name="T11" fmla="*/ 0 60000 65536"/>
              <a:gd name="T12" fmla="*/ 0 w 18"/>
              <a:gd name="T13" fmla="*/ 0 h 6"/>
              <a:gd name="T14" fmla="*/ 18 w 18"/>
              <a:gd name="T15" fmla="*/ 6 h 6"/>
            </a:gdLst>
            <a:ahLst/>
            <a:cxnLst>
              <a:cxn ang="T8">
                <a:pos x="T0" y="T1"/>
              </a:cxn>
              <a:cxn ang="T9">
                <a:pos x="T2" y="T3"/>
              </a:cxn>
              <a:cxn ang="T10">
                <a:pos x="T4" y="T5"/>
              </a:cxn>
              <a:cxn ang="T11">
                <a:pos x="T6" y="T7"/>
              </a:cxn>
            </a:cxnLst>
            <a:rect l="T12" t="T13" r="T14" b="T15"/>
            <a:pathLst>
              <a:path w="18" h="6">
                <a:moveTo>
                  <a:pt x="0" y="6"/>
                </a:moveTo>
                <a:lnTo>
                  <a:pt x="6" y="6"/>
                </a:lnTo>
                <a:lnTo>
                  <a:pt x="18" y="0"/>
                </a:lnTo>
                <a:lnTo>
                  <a:pt x="0" y="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7" name="Freeform 1425"/>
          <p:cNvSpPr>
            <a:spLocks/>
          </p:cNvSpPr>
          <p:nvPr/>
        </p:nvSpPr>
        <p:spPr bwMode="auto">
          <a:xfrm>
            <a:off x="4444489" y="3874370"/>
            <a:ext cx="22168" cy="5911"/>
          </a:xfrm>
          <a:custGeom>
            <a:avLst/>
            <a:gdLst>
              <a:gd name="T0" fmla="*/ 0 w 18"/>
              <a:gd name="T1" fmla="*/ 6 h 6"/>
              <a:gd name="T2" fmla="*/ 6 w 18"/>
              <a:gd name="T3" fmla="*/ 6 h 6"/>
              <a:gd name="T4" fmla="*/ 18 w 18"/>
              <a:gd name="T5" fmla="*/ 0 h 6"/>
              <a:gd name="T6" fmla="*/ 0 60000 65536"/>
              <a:gd name="T7" fmla="*/ 0 60000 65536"/>
              <a:gd name="T8" fmla="*/ 0 60000 65536"/>
              <a:gd name="T9" fmla="*/ 0 w 18"/>
              <a:gd name="T10" fmla="*/ 0 h 6"/>
              <a:gd name="T11" fmla="*/ 18 w 18"/>
              <a:gd name="T12" fmla="*/ 6 h 6"/>
            </a:gdLst>
            <a:ahLst/>
            <a:cxnLst>
              <a:cxn ang="T6">
                <a:pos x="T0" y="T1"/>
              </a:cxn>
              <a:cxn ang="T7">
                <a:pos x="T2" y="T3"/>
              </a:cxn>
              <a:cxn ang="T8">
                <a:pos x="T4" y="T5"/>
              </a:cxn>
            </a:cxnLst>
            <a:rect l="T9" t="T10" r="T11" b="T12"/>
            <a:pathLst>
              <a:path w="18" h="6">
                <a:moveTo>
                  <a:pt x="0" y="6"/>
                </a:moveTo>
                <a:lnTo>
                  <a:pt x="6" y="6"/>
                </a:lnTo>
                <a:lnTo>
                  <a:pt x="18" y="0"/>
                </a:ln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8" name="Freeform 1426"/>
          <p:cNvSpPr>
            <a:spLocks/>
          </p:cNvSpPr>
          <p:nvPr/>
        </p:nvSpPr>
        <p:spPr bwMode="auto">
          <a:xfrm>
            <a:off x="4372073" y="3880281"/>
            <a:ext cx="94584" cy="122664"/>
          </a:xfrm>
          <a:custGeom>
            <a:avLst/>
            <a:gdLst>
              <a:gd name="T0" fmla="*/ 60 w 78"/>
              <a:gd name="T1" fmla="*/ 6 h 102"/>
              <a:gd name="T2" fmla="*/ 60 w 78"/>
              <a:gd name="T3" fmla="*/ 0 h 102"/>
              <a:gd name="T4" fmla="*/ 36 w 78"/>
              <a:gd name="T5" fmla="*/ 0 h 102"/>
              <a:gd name="T6" fmla="*/ 6 w 78"/>
              <a:gd name="T7" fmla="*/ 0 h 102"/>
              <a:gd name="T8" fmla="*/ 0 w 78"/>
              <a:gd name="T9" fmla="*/ 24 h 102"/>
              <a:gd name="T10" fmla="*/ 12 w 78"/>
              <a:gd name="T11" fmla="*/ 42 h 102"/>
              <a:gd name="T12" fmla="*/ 0 w 78"/>
              <a:gd name="T13" fmla="*/ 66 h 102"/>
              <a:gd name="T14" fmla="*/ 0 w 78"/>
              <a:gd name="T15" fmla="*/ 84 h 102"/>
              <a:gd name="T16" fmla="*/ 6 w 78"/>
              <a:gd name="T17" fmla="*/ 102 h 102"/>
              <a:gd name="T18" fmla="*/ 36 w 78"/>
              <a:gd name="T19" fmla="*/ 102 h 102"/>
              <a:gd name="T20" fmla="*/ 78 w 78"/>
              <a:gd name="T21" fmla="*/ 90 h 102"/>
              <a:gd name="T22" fmla="*/ 60 w 78"/>
              <a:gd name="T23" fmla="*/ 36 h 102"/>
              <a:gd name="T24" fmla="*/ 60 w 78"/>
              <a:gd name="T25" fmla="*/ 6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
              <a:gd name="T40" fmla="*/ 0 h 102"/>
              <a:gd name="T41" fmla="*/ 78 w 78"/>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 h="102">
                <a:moveTo>
                  <a:pt x="60" y="6"/>
                </a:moveTo>
                <a:lnTo>
                  <a:pt x="60" y="0"/>
                </a:lnTo>
                <a:lnTo>
                  <a:pt x="36" y="0"/>
                </a:lnTo>
                <a:lnTo>
                  <a:pt x="6" y="0"/>
                </a:lnTo>
                <a:lnTo>
                  <a:pt x="0" y="24"/>
                </a:lnTo>
                <a:lnTo>
                  <a:pt x="12" y="42"/>
                </a:lnTo>
                <a:lnTo>
                  <a:pt x="0" y="66"/>
                </a:lnTo>
                <a:lnTo>
                  <a:pt x="0" y="84"/>
                </a:lnTo>
                <a:lnTo>
                  <a:pt x="6" y="102"/>
                </a:lnTo>
                <a:lnTo>
                  <a:pt x="36" y="102"/>
                </a:lnTo>
                <a:lnTo>
                  <a:pt x="78" y="90"/>
                </a:lnTo>
                <a:lnTo>
                  <a:pt x="60" y="36"/>
                </a:lnTo>
                <a:lnTo>
                  <a:pt x="60" y="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49" name="Freeform 1427"/>
          <p:cNvSpPr>
            <a:spLocks/>
          </p:cNvSpPr>
          <p:nvPr/>
        </p:nvSpPr>
        <p:spPr bwMode="auto">
          <a:xfrm>
            <a:off x="4512471" y="3785697"/>
            <a:ext cx="276361" cy="248282"/>
          </a:xfrm>
          <a:custGeom>
            <a:avLst/>
            <a:gdLst>
              <a:gd name="T0" fmla="*/ 120 w 228"/>
              <a:gd name="T1" fmla="*/ 151 h 205"/>
              <a:gd name="T2" fmla="*/ 150 w 228"/>
              <a:gd name="T3" fmla="*/ 163 h 205"/>
              <a:gd name="T4" fmla="*/ 180 w 228"/>
              <a:gd name="T5" fmla="*/ 121 h 205"/>
              <a:gd name="T6" fmla="*/ 198 w 228"/>
              <a:gd name="T7" fmla="*/ 73 h 205"/>
              <a:gd name="T8" fmla="*/ 204 w 228"/>
              <a:gd name="T9" fmla="*/ 55 h 205"/>
              <a:gd name="T10" fmla="*/ 222 w 228"/>
              <a:gd name="T11" fmla="*/ 49 h 205"/>
              <a:gd name="T12" fmla="*/ 228 w 228"/>
              <a:gd name="T13" fmla="*/ 31 h 205"/>
              <a:gd name="T14" fmla="*/ 210 w 228"/>
              <a:gd name="T15" fmla="*/ 25 h 205"/>
              <a:gd name="T16" fmla="*/ 198 w 228"/>
              <a:gd name="T17" fmla="*/ 7 h 205"/>
              <a:gd name="T18" fmla="*/ 204 w 228"/>
              <a:gd name="T19" fmla="*/ 0 h 205"/>
              <a:gd name="T20" fmla="*/ 174 w 228"/>
              <a:gd name="T21" fmla="*/ 25 h 205"/>
              <a:gd name="T22" fmla="*/ 144 w 228"/>
              <a:gd name="T23" fmla="*/ 31 h 205"/>
              <a:gd name="T24" fmla="*/ 108 w 228"/>
              <a:gd name="T25" fmla="*/ 31 h 205"/>
              <a:gd name="T26" fmla="*/ 84 w 228"/>
              <a:gd name="T27" fmla="*/ 43 h 205"/>
              <a:gd name="T28" fmla="*/ 48 w 228"/>
              <a:gd name="T29" fmla="*/ 31 h 205"/>
              <a:gd name="T30" fmla="*/ 24 w 228"/>
              <a:gd name="T31" fmla="*/ 31 h 205"/>
              <a:gd name="T32" fmla="*/ 12 w 228"/>
              <a:gd name="T33" fmla="*/ 49 h 205"/>
              <a:gd name="T34" fmla="*/ 12 w 228"/>
              <a:gd name="T35" fmla="*/ 67 h 205"/>
              <a:gd name="T36" fmla="*/ 12 w 228"/>
              <a:gd name="T37" fmla="*/ 91 h 205"/>
              <a:gd name="T38" fmla="*/ 0 w 228"/>
              <a:gd name="T39" fmla="*/ 133 h 205"/>
              <a:gd name="T40" fmla="*/ 0 w 228"/>
              <a:gd name="T41" fmla="*/ 163 h 205"/>
              <a:gd name="T42" fmla="*/ 24 w 228"/>
              <a:gd name="T43" fmla="*/ 163 h 205"/>
              <a:gd name="T44" fmla="*/ 48 w 228"/>
              <a:gd name="T45" fmla="*/ 193 h 205"/>
              <a:gd name="T46" fmla="*/ 72 w 228"/>
              <a:gd name="T47" fmla="*/ 199 h 205"/>
              <a:gd name="T48" fmla="*/ 96 w 228"/>
              <a:gd name="T49" fmla="*/ 205 h 205"/>
              <a:gd name="T50" fmla="*/ 102 w 228"/>
              <a:gd name="T51" fmla="*/ 175 h 205"/>
              <a:gd name="T52" fmla="*/ 120 w 228"/>
              <a:gd name="T53" fmla="*/ 151 h 2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8"/>
              <a:gd name="T82" fmla="*/ 0 h 205"/>
              <a:gd name="T83" fmla="*/ 228 w 228"/>
              <a:gd name="T84" fmla="*/ 205 h 2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8" h="205">
                <a:moveTo>
                  <a:pt x="120" y="151"/>
                </a:moveTo>
                <a:lnTo>
                  <a:pt x="150" y="163"/>
                </a:lnTo>
                <a:lnTo>
                  <a:pt x="180" y="121"/>
                </a:lnTo>
                <a:lnTo>
                  <a:pt x="198" y="73"/>
                </a:lnTo>
                <a:lnTo>
                  <a:pt x="204" y="55"/>
                </a:lnTo>
                <a:lnTo>
                  <a:pt x="222" y="49"/>
                </a:lnTo>
                <a:lnTo>
                  <a:pt x="228" y="31"/>
                </a:lnTo>
                <a:lnTo>
                  <a:pt x="210" y="25"/>
                </a:lnTo>
                <a:lnTo>
                  <a:pt x="198" y="7"/>
                </a:lnTo>
                <a:lnTo>
                  <a:pt x="204" y="0"/>
                </a:lnTo>
                <a:lnTo>
                  <a:pt x="174" y="25"/>
                </a:lnTo>
                <a:lnTo>
                  <a:pt x="144" y="31"/>
                </a:lnTo>
                <a:lnTo>
                  <a:pt x="108" y="31"/>
                </a:lnTo>
                <a:lnTo>
                  <a:pt x="84" y="43"/>
                </a:lnTo>
                <a:lnTo>
                  <a:pt x="48" y="31"/>
                </a:lnTo>
                <a:lnTo>
                  <a:pt x="24" y="31"/>
                </a:lnTo>
                <a:lnTo>
                  <a:pt x="12" y="49"/>
                </a:lnTo>
                <a:lnTo>
                  <a:pt x="12" y="67"/>
                </a:lnTo>
                <a:lnTo>
                  <a:pt x="12" y="91"/>
                </a:lnTo>
                <a:lnTo>
                  <a:pt x="0" y="133"/>
                </a:lnTo>
                <a:lnTo>
                  <a:pt x="0" y="163"/>
                </a:lnTo>
                <a:lnTo>
                  <a:pt x="24" y="163"/>
                </a:lnTo>
                <a:lnTo>
                  <a:pt x="48" y="193"/>
                </a:lnTo>
                <a:lnTo>
                  <a:pt x="72" y="199"/>
                </a:lnTo>
                <a:lnTo>
                  <a:pt x="96" y="205"/>
                </a:lnTo>
                <a:lnTo>
                  <a:pt x="102" y="175"/>
                </a:lnTo>
                <a:lnTo>
                  <a:pt x="120" y="151"/>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0" name="Freeform 1428"/>
          <p:cNvSpPr>
            <a:spLocks/>
          </p:cNvSpPr>
          <p:nvPr/>
        </p:nvSpPr>
        <p:spPr bwMode="auto">
          <a:xfrm>
            <a:off x="4781443" y="3880281"/>
            <a:ext cx="298529" cy="174388"/>
          </a:xfrm>
          <a:custGeom>
            <a:avLst/>
            <a:gdLst>
              <a:gd name="T0" fmla="*/ 78 w 246"/>
              <a:gd name="T1" fmla="*/ 36 h 144"/>
              <a:gd name="T2" fmla="*/ 72 w 246"/>
              <a:gd name="T3" fmla="*/ 48 h 144"/>
              <a:gd name="T4" fmla="*/ 36 w 246"/>
              <a:gd name="T5" fmla="*/ 60 h 144"/>
              <a:gd name="T6" fmla="*/ 12 w 246"/>
              <a:gd name="T7" fmla="*/ 66 h 144"/>
              <a:gd name="T8" fmla="*/ 0 w 246"/>
              <a:gd name="T9" fmla="*/ 102 h 144"/>
              <a:gd name="T10" fmla="*/ 12 w 246"/>
              <a:gd name="T11" fmla="*/ 132 h 144"/>
              <a:gd name="T12" fmla="*/ 18 w 246"/>
              <a:gd name="T13" fmla="*/ 144 h 144"/>
              <a:gd name="T14" fmla="*/ 42 w 246"/>
              <a:gd name="T15" fmla="*/ 132 h 144"/>
              <a:gd name="T16" fmla="*/ 66 w 246"/>
              <a:gd name="T17" fmla="*/ 132 h 144"/>
              <a:gd name="T18" fmla="*/ 78 w 246"/>
              <a:gd name="T19" fmla="*/ 138 h 144"/>
              <a:gd name="T20" fmla="*/ 78 w 246"/>
              <a:gd name="T21" fmla="*/ 114 h 144"/>
              <a:gd name="T22" fmla="*/ 114 w 246"/>
              <a:gd name="T23" fmla="*/ 108 h 144"/>
              <a:gd name="T24" fmla="*/ 144 w 246"/>
              <a:gd name="T25" fmla="*/ 120 h 144"/>
              <a:gd name="T26" fmla="*/ 198 w 246"/>
              <a:gd name="T27" fmla="*/ 108 h 144"/>
              <a:gd name="T28" fmla="*/ 246 w 246"/>
              <a:gd name="T29" fmla="*/ 102 h 144"/>
              <a:gd name="T30" fmla="*/ 246 w 246"/>
              <a:gd name="T31" fmla="*/ 102 h 144"/>
              <a:gd name="T32" fmla="*/ 210 w 246"/>
              <a:gd name="T33" fmla="*/ 66 h 144"/>
              <a:gd name="T34" fmla="*/ 186 w 246"/>
              <a:gd name="T35" fmla="*/ 54 h 144"/>
              <a:gd name="T36" fmla="*/ 168 w 246"/>
              <a:gd name="T37" fmla="*/ 24 h 144"/>
              <a:gd name="T38" fmla="*/ 156 w 246"/>
              <a:gd name="T39" fmla="*/ 0 h 144"/>
              <a:gd name="T40" fmla="*/ 108 w 246"/>
              <a:gd name="T41" fmla="*/ 30 h 144"/>
              <a:gd name="T42" fmla="*/ 78 w 246"/>
              <a:gd name="T43" fmla="*/ 36 h 1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6"/>
              <a:gd name="T67" fmla="*/ 0 h 144"/>
              <a:gd name="T68" fmla="*/ 246 w 246"/>
              <a:gd name="T69" fmla="*/ 144 h 1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6" h="144">
                <a:moveTo>
                  <a:pt x="78" y="36"/>
                </a:moveTo>
                <a:lnTo>
                  <a:pt x="72" y="48"/>
                </a:lnTo>
                <a:lnTo>
                  <a:pt x="36" y="60"/>
                </a:lnTo>
                <a:lnTo>
                  <a:pt x="12" y="66"/>
                </a:lnTo>
                <a:lnTo>
                  <a:pt x="0" y="102"/>
                </a:lnTo>
                <a:lnTo>
                  <a:pt x="12" y="132"/>
                </a:lnTo>
                <a:lnTo>
                  <a:pt x="18" y="144"/>
                </a:lnTo>
                <a:lnTo>
                  <a:pt x="42" y="132"/>
                </a:lnTo>
                <a:lnTo>
                  <a:pt x="66" y="132"/>
                </a:lnTo>
                <a:lnTo>
                  <a:pt x="78" y="138"/>
                </a:lnTo>
                <a:lnTo>
                  <a:pt x="78" y="114"/>
                </a:lnTo>
                <a:lnTo>
                  <a:pt x="114" y="108"/>
                </a:lnTo>
                <a:lnTo>
                  <a:pt x="144" y="120"/>
                </a:lnTo>
                <a:lnTo>
                  <a:pt x="198" y="108"/>
                </a:lnTo>
                <a:lnTo>
                  <a:pt x="246" y="102"/>
                </a:lnTo>
                <a:lnTo>
                  <a:pt x="210" y="66"/>
                </a:lnTo>
                <a:lnTo>
                  <a:pt x="186" y="54"/>
                </a:lnTo>
                <a:lnTo>
                  <a:pt x="168" y="24"/>
                </a:lnTo>
                <a:lnTo>
                  <a:pt x="156" y="0"/>
                </a:lnTo>
                <a:lnTo>
                  <a:pt x="108" y="30"/>
                </a:lnTo>
                <a:lnTo>
                  <a:pt x="78" y="36"/>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1" name="Freeform 1429"/>
          <p:cNvSpPr>
            <a:spLocks/>
          </p:cNvSpPr>
          <p:nvPr/>
        </p:nvSpPr>
        <p:spPr bwMode="auto">
          <a:xfrm>
            <a:off x="4694248" y="4041369"/>
            <a:ext cx="181778" cy="217246"/>
          </a:xfrm>
          <a:custGeom>
            <a:avLst/>
            <a:gdLst>
              <a:gd name="T0" fmla="*/ 66 w 150"/>
              <a:gd name="T1" fmla="*/ 162 h 180"/>
              <a:gd name="T2" fmla="*/ 90 w 150"/>
              <a:gd name="T3" fmla="*/ 144 h 180"/>
              <a:gd name="T4" fmla="*/ 114 w 150"/>
              <a:gd name="T5" fmla="*/ 96 h 180"/>
              <a:gd name="T6" fmla="*/ 132 w 150"/>
              <a:gd name="T7" fmla="*/ 78 h 180"/>
              <a:gd name="T8" fmla="*/ 150 w 150"/>
              <a:gd name="T9" fmla="*/ 6 h 180"/>
              <a:gd name="T10" fmla="*/ 138 w 150"/>
              <a:gd name="T11" fmla="*/ 0 h 180"/>
              <a:gd name="T12" fmla="*/ 114 w 150"/>
              <a:gd name="T13" fmla="*/ 0 h 180"/>
              <a:gd name="T14" fmla="*/ 90 w 150"/>
              <a:gd name="T15" fmla="*/ 12 h 180"/>
              <a:gd name="T16" fmla="*/ 72 w 150"/>
              <a:gd name="T17" fmla="*/ 18 h 180"/>
              <a:gd name="T18" fmla="*/ 60 w 150"/>
              <a:gd name="T19" fmla="*/ 30 h 180"/>
              <a:gd name="T20" fmla="*/ 48 w 150"/>
              <a:gd name="T21" fmla="*/ 36 h 180"/>
              <a:gd name="T22" fmla="*/ 48 w 150"/>
              <a:gd name="T23" fmla="*/ 48 h 180"/>
              <a:gd name="T24" fmla="*/ 60 w 150"/>
              <a:gd name="T25" fmla="*/ 54 h 180"/>
              <a:gd name="T26" fmla="*/ 54 w 150"/>
              <a:gd name="T27" fmla="*/ 84 h 180"/>
              <a:gd name="T28" fmla="*/ 48 w 150"/>
              <a:gd name="T29" fmla="*/ 114 h 180"/>
              <a:gd name="T30" fmla="*/ 30 w 150"/>
              <a:gd name="T31" fmla="*/ 114 h 180"/>
              <a:gd name="T32" fmla="*/ 12 w 150"/>
              <a:gd name="T33" fmla="*/ 126 h 180"/>
              <a:gd name="T34" fmla="*/ 0 w 150"/>
              <a:gd name="T35" fmla="*/ 138 h 180"/>
              <a:gd name="T36" fmla="*/ 18 w 150"/>
              <a:gd name="T37" fmla="*/ 156 h 180"/>
              <a:gd name="T38" fmla="*/ 24 w 150"/>
              <a:gd name="T39" fmla="*/ 180 h 180"/>
              <a:gd name="T40" fmla="*/ 42 w 150"/>
              <a:gd name="T41" fmla="*/ 162 h 180"/>
              <a:gd name="T42" fmla="*/ 66 w 150"/>
              <a:gd name="T43" fmla="*/ 162 h 1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
              <a:gd name="T67" fmla="*/ 0 h 180"/>
              <a:gd name="T68" fmla="*/ 150 w 150"/>
              <a:gd name="T69" fmla="*/ 180 h 1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 h="180">
                <a:moveTo>
                  <a:pt x="66" y="162"/>
                </a:moveTo>
                <a:lnTo>
                  <a:pt x="90" y="144"/>
                </a:lnTo>
                <a:lnTo>
                  <a:pt x="114" y="96"/>
                </a:lnTo>
                <a:lnTo>
                  <a:pt x="132" y="78"/>
                </a:lnTo>
                <a:lnTo>
                  <a:pt x="150" y="6"/>
                </a:lnTo>
                <a:lnTo>
                  <a:pt x="138" y="0"/>
                </a:lnTo>
                <a:lnTo>
                  <a:pt x="114" y="0"/>
                </a:lnTo>
                <a:lnTo>
                  <a:pt x="90" y="12"/>
                </a:lnTo>
                <a:lnTo>
                  <a:pt x="72" y="18"/>
                </a:lnTo>
                <a:lnTo>
                  <a:pt x="60" y="30"/>
                </a:lnTo>
                <a:lnTo>
                  <a:pt x="48" y="36"/>
                </a:lnTo>
                <a:lnTo>
                  <a:pt x="48" y="48"/>
                </a:lnTo>
                <a:lnTo>
                  <a:pt x="60" y="54"/>
                </a:lnTo>
                <a:lnTo>
                  <a:pt x="54" y="84"/>
                </a:lnTo>
                <a:lnTo>
                  <a:pt x="48" y="114"/>
                </a:lnTo>
                <a:lnTo>
                  <a:pt x="30" y="114"/>
                </a:lnTo>
                <a:lnTo>
                  <a:pt x="12" y="126"/>
                </a:lnTo>
                <a:lnTo>
                  <a:pt x="0" y="138"/>
                </a:lnTo>
                <a:lnTo>
                  <a:pt x="18" y="156"/>
                </a:lnTo>
                <a:lnTo>
                  <a:pt x="24" y="180"/>
                </a:lnTo>
                <a:lnTo>
                  <a:pt x="42" y="162"/>
                </a:lnTo>
                <a:lnTo>
                  <a:pt x="66" y="162"/>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2" name="Freeform 1430"/>
          <p:cNvSpPr>
            <a:spLocks/>
          </p:cNvSpPr>
          <p:nvPr/>
        </p:nvSpPr>
        <p:spPr bwMode="auto">
          <a:xfrm>
            <a:off x="4657302" y="4085705"/>
            <a:ext cx="109362" cy="121185"/>
          </a:xfrm>
          <a:custGeom>
            <a:avLst/>
            <a:gdLst>
              <a:gd name="T0" fmla="*/ 60 w 90"/>
              <a:gd name="T1" fmla="*/ 78 h 102"/>
              <a:gd name="T2" fmla="*/ 78 w 90"/>
              <a:gd name="T3" fmla="*/ 78 h 102"/>
              <a:gd name="T4" fmla="*/ 84 w 90"/>
              <a:gd name="T5" fmla="*/ 48 h 102"/>
              <a:gd name="T6" fmla="*/ 90 w 90"/>
              <a:gd name="T7" fmla="*/ 18 h 102"/>
              <a:gd name="T8" fmla="*/ 78 w 90"/>
              <a:gd name="T9" fmla="*/ 12 h 102"/>
              <a:gd name="T10" fmla="*/ 78 w 90"/>
              <a:gd name="T11" fmla="*/ 0 h 102"/>
              <a:gd name="T12" fmla="*/ 48 w 90"/>
              <a:gd name="T13" fmla="*/ 0 h 102"/>
              <a:gd name="T14" fmla="*/ 0 w 90"/>
              <a:gd name="T15" fmla="*/ 0 h 102"/>
              <a:gd name="T16" fmla="*/ 0 w 90"/>
              <a:gd name="T17" fmla="*/ 18 h 102"/>
              <a:gd name="T18" fmla="*/ 0 w 90"/>
              <a:gd name="T19" fmla="*/ 54 h 102"/>
              <a:gd name="T20" fmla="*/ 30 w 90"/>
              <a:gd name="T21" fmla="*/ 102 h 102"/>
              <a:gd name="T22" fmla="*/ 42 w 90"/>
              <a:gd name="T23" fmla="*/ 90 h 102"/>
              <a:gd name="T24" fmla="*/ 60 w 90"/>
              <a:gd name="T25" fmla="*/ 78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0"/>
              <a:gd name="T40" fmla="*/ 0 h 102"/>
              <a:gd name="T41" fmla="*/ 90 w 90"/>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0" h="102">
                <a:moveTo>
                  <a:pt x="60" y="78"/>
                </a:moveTo>
                <a:lnTo>
                  <a:pt x="78" y="78"/>
                </a:lnTo>
                <a:lnTo>
                  <a:pt x="84" y="48"/>
                </a:lnTo>
                <a:lnTo>
                  <a:pt x="90" y="18"/>
                </a:lnTo>
                <a:lnTo>
                  <a:pt x="78" y="12"/>
                </a:lnTo>
                <a:lnTo>
                  <a:pt x="78" y="0"/>
                </a:lnTo>
                <a:lnTo>
                  <a:pt x="48" y="0"/>
                </a:lnTo>
                <a:lnTo>
                  <a:pt x="0" y="0"/>
                </a:lnTo>
                <a:lnTo>
                  <a:pt x="0" y="18"/>
                </a:lnTo>
                <a:lnTo>
                  <a:pt x="0" y="54"/>
                </a:lnTo>
                <a:lnTo>
                  <a:pt x="30" y="102"/>
                </a:lnTo>
                <a:lnTo>
                  <a:pt x="42" y="90"/>
                </a:lnTo>
                <a:lnTo>
                  <a:pt x="60" y="78"/>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3" name="Freeform 1431"/>
          <p:cNvSpPr>
            <a:spLocks/>
          </p:cNvSpPr>
          <p:nvPr/>
        </p:nvSpPr>
        <p:spPr bwMode="auto">
          <a:xfrm>
            <a:off x="4627745" y="3844812"/>
            <a:ext cx="174388" cy="240893"/>
          </a:xfrm>
          <a:custGeom>
            <a:avLst/>
            <a:gdLst>
              <a:gd name="T0" fmla="*/ 144 w 144"/>
              <a:gd name="T1" fmla="*/ 174 h 198"/>
              <a:gd name="T2" fmla="*/ 138 w 144"/>
              <a:gd name="T3" fmla="*/ 162 h 198"/>
              <a:gd name="T4" fmla="*/ 126 w 144"/>
              <a:gd name="T5" fmla="*/ 132 h 198"/>
              <a:gd name="T6" fmla="*/ 138 w 144"/>
              <a:gd name="T7" fmla="*/ 96 h 198"/>
              <a:gd name="T8" fmla="*/ 132 w 144"/>
              <a:gd name="T9" fmla="*/ 96 h 198"/>
              <a:gd name="T10" fmla="*/ 114 w 144"/>
              <a:gd name="T11" fmla="*/ 66 h 198"/>
              <a:gd name="T12" fmla="*/ 114 w 144"/>
              <a:gd name="T13" fmla="*/ 48 h 198"/>
              <a:gd name="T14" fmla="*/ 138 w 144"/>
              <a:gd name="T15" fmla="*/ 42 h 198"/>
              <a:gd name="T16" fmla="*/ 126 w 144"/>
              <a:gd name="T17" fmla="*/ 0 h 198"/>
              <a:gd name="T18" fmla="*/ 126 w 144"/>
              <a:gd name="T19" fmla="*/ 0 h 198"/>
              <a:gd name="T20" fmla="*/ 108 w 144"/>
              <a:gd name="T21" fmla="*/ 6 h 198"/>
              <a:gd name="T22" fmla="*/ 102 w 144"/>
              <a:gd name="T23" fmla="*/ 24 h 198"/>
              <a:gd name="T24" fmla="*/ 84 w 144"/>
              <a:gd name="T25" fmla="*/ 72 h 198"/>
              <a:gd name="T26" fmla="*/ 54 w 144"/>
              <a:gd name="T27" fmla="*/ 114 h 198"/>
              <a:gd name="T28" fmla="*/ 24 w 144"/>
              <a:gd name="T29" fmla="*/ 102 h 198"/>
              <a:gd name="T30" fmla="*/ 6 w 144"/>
              <a:gd name="T31" fmla="*/ 126 h 198"/>
              <a:gd name="T32" fmla="*/ 0 w 144"/>
              <a:gd name="T33" fmla="*/ 156 h 198"/>
              <a:gd name="T34" fmla="*/ 18 w 144"/>
              <a:gd name="T35" fmla="*/ 156 h 198"/>
              <a:gd name="T36" fmla="*/ 24 w 144"/>
              <a:gd name="T37" fmla="*/ 198 h 198"/>
              <a:gd name="T38" fmla="*/ 72 w 144"/>
              <a:gd name="T39" fmla="*/ 198 h 198"/>
              <a:gd name="T40" fmla="*/ 102 w 144"/>
              <a:gd name="T41" fmla="*/ 198 h 198"/>
              <a:gd name="T42" fmla="*/ 144 w 144"/>
              <a:gd name="T43" fmla="*/ 174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98"/>
              <a:gd name="T68" fmla="*/ 144 w 144"/>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98">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lnTo>
                  <a:pt x="144" y="174"/>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4" name="Freeform 1432"/>
          <p:cNvSpPr>
            <a:spLocks/>
          </p:cNvSpPr>
          <p:nvPr/>
        </p:nvSpPr>
        <p:spPr bwMode="auto">
          <a:xfrm>
            <a:off x="4627745" y="3844812"/>
            <a:ext cx="174388" cy="240893"/>
          </a:xfrm>
          <a:custGeom>
            <a:avLst/>
            <a:gdLst>
              <a:gd name="T0" fmla="*/ 144 w 144"/>
              <a:gd name="T1" fmla="*/ 174 h 198"/>
              <a:gd name="T2" fmla="*/ 138 w 144"/>
              <a:gd name="T3" fmla="*/ 162 h 198"/>
              <a:gd name="T4" fmla="*/ 126 w 144"/>
              <a:gd name="T5" fmla="*/ 132 h 198"/>
              <a:gd name="T6" fmla="*/ 138 w 144"/>
              <a:gd name="T7" fmla="*/ 96 h 198"/>
              <a:gd name="T8" fmla="*/ 132 w 144"/>
              <a:gd name="T9" fmla="*/ 96 h 198"/>
              <a:gd name="T10" fmla="*/ 114 w 144"/>
              <a:gd name="T11" fmla="*/ 66 h 198"/>
              <a:gd name="T12" fmla="*/ 114 w 144"/>
              <a:gd name="T13" fmla="*/ 48 h 198"/>
              <a:gd name="T14" fmla="*/ 138 w 144"/>
              <a:gd name="T15" fmla="*/ 42 h 198"/>
              <a:gd name="T16" fmla="*/ 126 w 144"/>
              <a:gd name="T17" fmla="*/ 0 h 198"/>
              <a:gd name="T18" fmla="*/ 126 w 144"/>
              <a:gd name="T19" fmla="*/ 0 h 198"/>
              <a:gd name="T20" fmla="*/ 108 w 144"/>
              <a:gd name="T21" fmla="*/ 6 h 198"/>
              <a:gd name="T22" fmla="*/ 102 w 144"/>
              <a:gd name="T23" fmla="*/ 24 h 198"/>
              <a:gd name="T24" fmla="*/ 84 w 144"/>
              <a:gd name="T25" fmla="*/ 72 h 198"/>
              <a:gd name="T26" fmla="*/ 54 w 144"/>
              <a:gd name="T27" fmla="*/ 114 h 198"/>
              <a:gd name="T28" fmla="*/ 24 w 144"/>
              <a:gd name="T29" fmla="*/ 102 h 198"/>
              <a:gd name="T30" fmla="*/ 6 w 144"/>
              <a:gd name="T31" fmla="*/ 126 h 198"/>
              <a:gd name="T32" fmla="*/ 0 w 144"/>
              <a:gd name="T33" fmla="*/ 156 h 198"/>
              <a:gd name="T34" fmla="*/ 18 w 144"/>
              <a:gd name="T35" fmla="*/ 156 h 198"/>
              <a:gd name="T36" fmla="*/ 24 w 144"/>
              <a:gd name="T37" fmla="*/ 198 h 198"/>
              <a:gd name="T38" fmla="*/ 72 w 144"/>
              <a:gd name="T39" fmla="*/ 198 h 198"/>
              <a:gd name="T40" fmla="*/ 102 w 144"/>
              <a:gd name="T41" fmla="*/ 198 h 1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198"/>
              <a:gd name="T65" fmla="*/ 144 w 144"/>
              <a:gd name="T66" fmla="*/ 198 h 1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198">
                <a:moveTo>
                  <a:pt x="144" y="174"/>
                </a:moveTo>
                <a:lnTo>
                  <a:pt x="138" y="162"/>
                </a:lnTo>
                <a:lnTo>
                  <a:pt x="126" y="132"/>
                </a:lnTo>
                <a:lnTo>
                  <a:pt x="138" y="96"/>
                </a:lnTo>
                <a:lnTo>
                  <a:pt x="132" y="96"/>
                </a:lnTo>
                <a:lnTo>
                  <a:pt x="114" y="66"/>
                </a:lnTo>
                <a:lnTo>
                  <a:pt x="114" y="48"/>
                </a:lnTo>
                <a:lnTo>
                  <a:pt x="138" y="42"/>
                </a:lnTo>
                <a:lnTo>
                  <a:pt x="126" y="0"/>
                </a:lnTo>
                <a:lnTo>
                  <a:pt x="108" y="6"/>
                </a:lnTo>
                <a:lnTo>
                  <a:pt x="102" y="24"/>
                </a:lnTo>
                <a:lnTo>
                  <a:pt x="84" y="72"/>
                </a:lnTo>
                <a:lnTo>
                  <a:pt x="54" y="114"/>
                </a:lnTo>
                <a:lnTo>
                  <a:pt x="24" y="102"/>
                </a:lnTo>
                <a:lnTo>
                  <a:pt x="6" y="126"/>
                </a:lnTo>
                <a:lnTo>
                  <a:pt x="0" y="156"/>
                </a:lnTo>
                <a:lnTo>
                  <a:pt x="18" y="156"/>
                </a:lnTo>
                <a:lnTo>
                  <a:pt x="24" y="198"/>
                </a:lnTo>
                <a:lnTo>
                  <a:pt x="72" y="198"/>
                </a:lnTo>
                <a:lnTo>
                  <a:pt x="102" y="198"/>
                </a:ln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5" name="Freeform 1433"/>
          <p:cNvSpPr>
            <a:spLocks/>
          </p:cNvSpPr>
          <p:nvPr/>
        </p:nvSpPr>
        <p:spPr bwMode="auto">
          <a:xfrm>
            <a:off x="4466657" y="3835945"/>
            <a:ext cx="59115" cy="146309"/>
          </a:xfrm>
          <a:custGeom>
            <a:avLst/>
            <a:gdLst>
              <a:gd name="T0" fmla="*/ 48 w 48"/>
              <a:gd name="T1" fmla="*/ 48 h 120"/>
              <a:gd name="T2" fmla="*/ 48 w 48"/>
              <a:gd name="T3" fmla="*/ 24 h 120"/>
              <a:gd name="T4" fmla="*/ 48 w 48"/>
              <a:gd name="T5" fmla="*/ 6 h 120"/>
              <a:gd name="T6" fmla="*/ 42 w 48"/>
              <a:gd name="T7" fmla="*/ 6 h 120"/>
              <a:gd name="T8" fmla="*/ 30 w 48"/>
              <a:gd name="T9" fmla="*/ 0 h 120"/>
              <a:gd name="T10" fmla="*/ 24 w 48"/>
              <a:gd name="T11" fmla="*/ 6 h 120"/>
              <a:gd name="T12" fmla="*/ 6 w 48"/>
              <a:gd name="T13" fmla="*/ 30 h 120"/>
              <a:gd name="T14" fmla="*/ 0 w 48"/>
              <a:gd name="T15" fmla="*/ 30 h 120"/>
              <a:gd name="T16" fmla="*/ 0 w 48"/>
              <a:gd name="T17" fmla="*/ 48 h 120"/>
              <a:gd name="T18" fmla="*/ 6 w 48"/>
              <a:gd name="T19" fmla="*/ 90 h 120"/>
              <a:gd name="T20" fmla="*/ 24 w 48"/>
              <a:gd name="T21" fmla="*/ 120 h 120"/>
              <a:gd name="T22" fmla="*/ 24 w 48"/>
              <a:gd name="T23" fmla="*/ 120 h 120"/>
              <a:gd name="T24" fmla="*/ 36 w 48"/>
              <a:gd name="T25" fmla="*/ 120 h 120"/>
              <a:gd name="T26" fmla="*/ 36 w 48"/>
              <a:gd name="T27" fmla="*/ 90 h 120"/>
              <a:gd name="T28" fmla="*/ 48 w 48"/>
              <a:gd name="T29" fmla="*/ 48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120"/>
              <a:gd name="T47" fmla="*/ 48 w 48"/>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120">
                <a:moveTo>
                  <a:pt x="48" y="48"/>
                </a:moveTo>
                <a:lnTo>
                  <a:pt x="48" y="24"/>
                </a:lnTo>
                <a:lnTo>
                  <a:pt x="48" y="6"/>
                </a:lnTo>
                <a:lnTo>
                  <a:pt x="42" y="6"/>
                </a:lnTo>
                <a:lnTo>
                  <a:pt x="30" y="0"/>
                </a:lnTo>
                <a:lnTo>
                  <a:pt x="24" y="6"/>
                </a:lnTo>
                <a:lnTo>
                  <a:pt x="6" y="30"/>
                </a:lnTo>
                <a:lnTo>
                  <a:pt x="0" y="30"/>
                </a:lnTo>
                <a:lnTo>
                  <a:pt x="0" y="48"/>
                </a:lnTo>
                <a:lnTo>
                  <a:pt x="6" y="90"/>
                </a:lnTo>
                <a:lnTo>
                  <a:pt x="24" y="120"/>
                </a:lnTo>
                <a:lnTo>
                  <a:pt x="36" y="120"/>
                </a:lnTo>
                <a:lnTo>
                  <a:pt x="36" y="90"/>
                </a:lnTo>
                <a:lnTo>
                  <a:pt x="48" y="48"/>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6" name="Freeform 1434"/>
          <p:cNvSpPr>
            <a:spLocks/>
          </p:cNvSpPr>
          <p:nvPr/>
        </p:nvSpPr>
        <p:spPr bwMode="auto">
          <a:xfrm>
            <a:off x="4444489" y="3874370"/>
            <a:ext cx="51725" cy="115274"/>
          </a:xfrm>
          <a:custGeom>
            <a:avLst/>
            <a:gdLst>
              <a:gd name="T0" fmla="*/ 18 w 42"/>
              <a:gd name="T1" fmla="*/ 18 h 96"/>
              <a:gd name="T2" fmla="*/ 18 w 42"/>
              <a:gd name="T3" fmla="*/ 0 h 96"/>
              <a:gd name="T4" fmla="*/ 6 w 42"/>
              <a:gd name="T5" fmla="*/ 6 h 96"/>
              <a:gd name="T6" fmla="*/ 0 w 42"/>
              <a:gd name="T7" fmla="*/ 6 h 96"/>
              <a:gd name="T8" fmla="*/ 0 w 42"/>
              <a:gd name="T9" fmla="*/ 12 h 96"/>
              <a:gd name="T10" fmla="*/ 0 w 42"/>
              <a:gd name="T11" fmla="*/ 42 h 96"/>
              <a:gd name="T12" fmla="*/ 18 w 42"/>
              <a:gd name="T13" fmla="*/ 96 h 96"/>
              <a:gd name="T14" fmla="*/ 42 w 42"/>
              <a:gd name="T15" fmla="*/ 90 h 96"/>
              <a:gd name="T16" fmla="*/ 24 w 42"/>
              <a:gd name="T17" fmla="*/ 60 h 96"/>
              <a:gd name="T18" fmla="*/ 18 w 42"/>
              <a:gd name="T19" fmla="*/ 18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96"/>
              <a:gd name="T32" fmla="*/ 42 w 42"/>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96">
                <a:moveTo>
                  <a:pt x="18" y="18"/>
                </a:moveTo>
                <a:lnTo>
                  <a:pt x="18" y="0"/>
                </a:lnTo>
                <a:lnTo>
                  <a:pt x="6" y="6"/>
                </a:lnTo>
                <a:lnTo>
                  <a:pt x="0" y="6"/>
                </a:lnTo>
                <a:lnTo>
                  <a:pt x="0" y="12"/>
                </a:lnTo>
                <a:lnTo>
                  <a:pt x="0" y="42"/>
                </a:lnTo>
                <a:lnTo>
                  <a:pt x="18" y="96"/>
                </a:lnTo>
                <a:lnTo>
                  <a:pt x="42" y="90"/>
                </a:lnTo>
                <a:lnTo>
                  <a:pt x="24" y="60"/>
                </a:lnTo>
                <a:lnTo>
                  <a:pt x="18" y="18"/>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7" name="Freeform 1435"/>
          <p:cNvSpPr>
            <a:spLocks/>
          </p:cNvSpPr>
          <p:nvPr/>
        </p:nvSpPr>
        <p:spPr bwMode="auto">
          <a:xfrm>
            <a:off x="4716417" y="4521676"/>
            <a:ext cx="298529" cy="302963"/>
          </a:xfrm>
          <a:custGeom>
            <a:avLst/>
            <a:gdLst>
              <a:gd name="T0" fmla="*/ 126 w 246"/>
              <a:gd name="T1" fmla="*/ 252 h 252"/>
              <a:gd name="T2" fmla="*/ 144 w 246"/>
              <a:gd name="T3" fmla="*/ 246 h 252"/>
              <a:gd name="T4" fmla="*/ 156 w 246"/>
              <a:gd name="T5" fmla="*/ 162 h 252"/>
              <a:gd name="T6" fmla="*/ 156 w 246"/>
              <a:gd name="T7" fmla="*/ 108 h 252"/>
              <a:gd name="T8" fmla="*/ 168 w 246"/>
              <a:gd name="T9" fmla="*/ 102 h 252"/>
              <a:gd name="T10" fmla="*/ 174 w 246"/>
              <a:gd name="T11" fmla="*/ 36 h 252"/>
              <a:gd name="T12" fmla="*/ 222 w 246"/>
              <a:gd name="T13" fmla="*/ 24 h 252"/>
              <a:gd name="T14" fmla="*/ 240 w 246"/>
              <a:gd name="T15" fmla="*/ 18 h 252"/>
              <a:gd name="T16" fmla="*/ 240 w 246"/>
              <a:gd name="T17" fmla="*/ 18 h 252"/>
              <a:gd name="T18" fmla="*/ 240 w 246"/>
              <a:gd name="T19" fmla="*/ 18 h 252"/>
              <a:gd name="T20" fmla="*/ 246 w 246"/>
              <a:gd name="T21" fmla="*/ 18 h 252"/>
              <a:gd name="T22" fmla="*/ 234 w 246"/>
              <a:gd name="T23" fmla="*/ 12 h 252"/>
              <a:gd name="T24" fmla="*/ 210 w 246"/>
              <a:gd name="T25" fmla="*/ 12 h 252"/>
              <a:gd name="T26" fmla="*/ 216 w 246"/>
              <a:gd name="T27" fmla="*/ 18 h 252"/>
              <a:gd name="T28" fmla="*/ 210 w 246"/>
              <a:gd name="T29" fmla="*/ 12 h 252"/>
              <a:gd name="T30" fmla="*/ 174 w 246"/>
              <a:gd name="T31" fmla="*/ 18 h 252"/>
              <a:gd name="T32" fmla="*/ 126 w 246"/>
              <a:gd name="T33" fmla="*/ 18 h 252"/>
              <a:gd name="T34" fmla="*/ 114 w 246"/>
              <a:gd name="T35" fmla="*/ 12 h 252"/>
              <a:gd name="T36" fmla="*/ 30 w 246"/>
              <a:gd name="T37" fmla="*/ 12 h 252"/>
              <a:gd name="T38" fmla="*/ 18 w 246"/>
              <a:gd name="T39" fmla="*/ 0 h 252"/>
              <a:gd name="T40" fmla="*/ 6 w 246"/>
              <a:gd name="T41" fmla="*/ 6 h 252"/>
              <a:gd name="T42" fmla="*/ 0 w 246"/>
              <a:gd name="T43" fmla="*/ 42 h 252"/>
              <a:gd name="T44" fmla="*/ 42 w 246"/>
              <a:gd name="T45" fmla="*/ 126 h 252"/>
              <a:gd name="T46" fmla="*/ 48 w 246"/>
              <a:gd name="T47" fmla="*/ 144 h 252"/>
              <a:gd name="T48" fmla="*/ 60 w 246"/>
              <a:gd name="T49" fmla="*/ 222 h 252"/>
              <a:gd name="T50" fmla="*/ 90 w 246"/>
              <a:gd name="T51" fmla="*/ 252 h 252"/>
              <a:gd name="T52" fmla="*/ 96 w 246"/>
              <a:gd name="T53" fmla="*/ 240 h 252"/>
              <a:gd name="T54" fmla="*/ 126 w 246"/>
              <a:gd name="T55" fmla="*/ 252 h 2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46"/>
              <a:gd name="T85" fmla="*/ 0 h 252"/>
              <a:gd name="T86" fmla="*/ 246 w 246"/>
              <a:gd name="T87" fmla="*/ 252 h 2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46" h="252">
                <a:moveTo>
                  <a:pt x="126" y="252"/>
                </a:moveTo>
                <a:lnTo>
                  <a:pt x="144" y="246"/>
                </a:lnTo>
                <a:lnTo>
                  <a:pt x="156" y="162"/>
                </a:lnTo>
                <a:lnTo>
                  <a:pt x="156" y="108"/>
                </a:lnTo>
                <a:lnTo>
                  <a:pt x="168" y="102"/>
                </a:lnTo>
                <a:lnTo>
                  <a:pt x="174" y="36"/>
                </a:lnTo>
                <a:lnTo>
                  <a:pt x="222" y="24"/>
                </a:lnTo>
                <a:lnTo>
                  <a:pt x="240" y="18"/>
                </a:lnTo>
                <a:lnTo>
                  <a:pt x="246" y="18"/>
                </a:lnTo>
                <a:lnTo>
                  <a:pt x="234" y="12"/>
                </a:lnTo>
                <a:lnTo>
                  <a:pt x="210" y="12"/>
                </a:lnTo>
                <a:lnTo>
                  <a:pt x="216" y="18"/>
                </a:lnTo>
                <a:lnTo>
                  <a:pt x="210" y="12"/>
                </a:lnTo>
                <a:lnTo>
                  <a:pt x="174" y="18"/>
                </a:lnTo>
                <a:lnTo>
                  <a:pt x="126" y="18"/>
                </a:lnTo>
                <a:lnTo>
                  <a:pt x="114" y="12"/>
                </a:lnTo>
                <a:lnTo>
                  <a:pt x="30" y="12"/>
                </a:lnTo>
                <a:lnTo>
                  <a:pt x="18" y="0"/>
                </a:lnTo>
                <a:lnTo>
                  <a:pt x="6" y="6"/>
                </a:lnTo>
                <a:lnTo>
                  <a:pt x="0" y="42"/>
                </a:lnTo>
                <a:lnTo>
                  <a:pt x="42" y="126"/>
                </a:lnTo>
                <a:lnTo>
                  <a:pt x="48" y="144"/>
                </a:lnTo>
                <a:lnTo>
                  <a:pt x="60" y="222"/>
                </a:lnTo>
                <a:lnTo>
                  <a:pt x="90" y="252"/>
                </a:lnTo>
                <a:lnTo>
                  <a:pt x="96" y="240"/>
                </a:lnTo>
                <a:lnTo>
                  <a:pt x="126" y="252"/>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8" name="Freeform 1436"/>
          <p:cNvSpPr>
            <a:spLocks/>
          </p:cNvSpPr>
          <p:nvPr/>
        </p:nvSpPr>
        <p:spPr bwMode="auto">
          <a:xfrm>
            <a:off x="4466657" y="3691114"/>
            <a:ext cx="73893" cy="87195"/>
          </a:xfrm>
          <a:custGeom>
            <a:avLst/>
            <a:gdLst>
              <a:gd name="T0" fmla="*/ 0 w 10"/>
              <a:gd name="T1" fmla="*/ 12 h 12"/>
              <a:gd name="T2" fmla="*/ 4 w 10"/>
              <a:gd name="T3" fmla="*/ 11 h 12"/>
              <a:gd name="T4" fmla="*/ 9 w 10"/>
              <a:gd name="T5" fmla="*/ 10 h 12"/>
              <a:gd name="T6" fmla="*/ 10 w 10"/>
              <a:gd name="T7" fmla="*/ 8 h 12"/>
              <a:gd name="T8" fmla="*/ 10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12"/>
                </a:moveTo>
                <a:cubicBezTo>
                  <a:pt x="4" y="11"/>
                  <a:pt x="4" y="11"/>
                  <a:pt x="4" y="11"/>
                </a:cubicBezTo>
                <a:cubicBezTo>
                  <a:pt x="9" y="10"/>
                  <a:pt x="9" y="10"/>
                  <a:pt x="9" y="10"/>
                </a:cubicBezTo>
                <a:cubicBezTo>
                  <a:pt x="9" y="10"/>
                  <a:pt x="10" y="8"/>
                  <a:pt x="10" y="8"/>
                </a:cubicBezTo>
                <a:cubicBezTo>
                  <a:pt x="10" y="7"/>
                  <a:pt x="10" y="0"/>
                  <a:pt x="10" y="0"/>
                </a:cubicBez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59" name="Freeform 1437"/>
          <p:cNvSpPr>
            <a:spLocks/>
          </p:cNvSpPr>
          <p:nvPr/>
        </p:nvSpPr>
        <p:spPr bwMode="auto">
          <a:xfrm>
            <a:off x="457200" y="1761018"/>
            <a:ext cx="629572" cy="858642"/>
          </a:xfrm>
          <a:custGeom>
            <a:avLst/>
            <a:gdLst>
              <a:gd name="T0" fmla="*/ 504 w 516"/>
              <a:gd name="T1" fmla="*/ 96 h 709"/>
              <a:gd name="T2" fmla="*/ 486 w 516"/>
              <a:gd name="T3" fmla="*/ 78 h 709"/>
              <a:gd name="T4" fmla="*/ 432 w 516"/>
              <a:gd name="T5" fmla="*/ 84 h 709"/>
              <a:gd name="T6" fmla="*/ 354 w 516"/>
              <a:gd name="T7" fmla="*/ 48 h 709"/>
              <a:gd name="T8" fmla="*/ 318 w 516"/>
              <a:gd name="T9" fmla="*/ 54 h 709"/>
              <a:gd name="T10" fmla="*/ 288 w 516"/>
              <a:gd name="T11" fmla="*/ 36 h 709"/>
              <a:gd name="T12" fmla="*/ 282 w 516"/>
              <a:gd name="T13" fmla="*/ 18 h 709"/>
              <a:gd name="T14" fmla="*/ 228 w 516"/>
              <a:gd name="T15" fmla="*/ 0 h 709"/>
              <a:gd name="T16" fmla="*/ 198 w 516"/>
              <a:gd name="T17" fmla="*/ 24 h 709"/>
              <a:gd name="T18" fmla="*/ 150 w 516"/>
              <a:gd name="T19" fmla="*/ 42 h 709"/>
              <a:gd name="T20" fmla="*/ 114 w 516"/>
              <a:gd name="T21" fmla="*/ 66 h 709"/>
              <a:gd name="T22" fmla="*/ 90 w 516"/>
              <a:gd name="T23" fmla="*/ 126 h 709"/>
              <a:gd name="T24" fmla="*/ 42 w 516"/>
              <a:gd name="T25" fmla="*/ 138 h 709"/>
              <a:gd name="T26" fmla="*/ 42 w 516"/>
              <a:gd name="T27" fmla="*/ 174 h 709"/>
              <a:gd name="T28" fmla="*/ 78 w 516"/>
              <a:gd name="T29" fmla="*/ 222 h 709"/>
              <a:gd name="T30" fmla="*/ 114 w 516"/>
              <a:gd name="T31" fmla="*/ 240 h 709"/>
              <a:gd name="T32" fmla="*/ 114 w 516"/>
              <a:gd name="T33" fmla="*/ 264 h 709"/>
              <a:gd name="T34" fmla="*/ 90 w 516"/>
              <a:gd name="T35" fmla="*/ 276 h 709"/>
              <a:gd name="T36" fmla="*/ 60 w 516"/>
              <a:gd name="T37" fmla="*/ 264 h 709"/>
              <a:gd name="T38" fmla="*/ 0 w 516"/>
              <a:gd name="T39" fmla="*/ 306 h 709"/>
              <a:gd name="T40" fmla="*/ 18 w 516"/>
              <a:gd name="T41" fmla="*/ 324 h 709"/>
              <a:gd name="T42" fmla="*/ 42 w 516"/>
              <a:gd name="T43" fmla="*/ 348 h 709"/>
              <a:gd name="T44" fmla="*/ 96 w 516"/>
              <a:gd name="T45" fmla="*/ 348 h 709"/>
              <a:gd name="T46" fmla="*/ 138 w 516"/>
              <a:gd name="T47" fmla="*/ 354 h 709"/>
              <a:gd name="T48" fmla="*/ 120 w 516"/>
              <a:gd name="T49" fmla="*/ 396 h 709"/>
              <a:gd name="T50" fmla="*/ 72 w 516"/>
              <a:gd name="T51" fmla="*/ 414 h 709"/>
              <a:gd name="T52" fmla="*/ 36 w 516"/>
              <a:gd name="T53" fmla="*/ 438 h 709"/>
              <a:gd name="T54" fmla="*/ 30 w 516"/>
              <a:gd name="T55" fmla="*/ 468 h 709"/>
              <a:gd name="T56" fmla="*/ 72 w 516"/>
              <a:gd name="T57" fmla="*/ 498 h 709"/>
              <a:gd name="T58" fmla="*/ 78 w 516"/>
              <a:gd name="T59" fmla="*/ 529 h 709"/>
              <a:gd name="T60" fmla="*/ 108 w 516"/>
              <a:gd name="T61" fmla="*/ 541 h 709"/>
              <a:gd name="T62" fmla="*/ 114 w 516"/>
              <a:gd name="T63" fmla="*/ 583 h 709"/>
              <a:gd name="T64" fmla="*/ 156 w 516"/>
              <a:gd name="T65" fmla="*/ 577 h 709"/>
              <a:gd name="T66" fmla="*/ 210 w 516"/>
              <a:gd name="T67" fmla="*/ 577 h 709"/>
              <a:gd name="T68" fmla="*/ 180 w 516"/>
              <a:gd name="T69" fmla="*/ 631 h 709"/>
              <a:gd name="T70" fmla="*/ 90 w 516"/>
              <a:gd name="T71" fmla="*/ 709 h 709"/>
              <a:gd name="T72" fmla="*/ 192 w 516"/>
              <a:gd name="T73" fmla="*/ 655 h 709"/>
              <a:gd name="T74" fmla="*/ 270 w 516"/>
              <a:gd name="T75" fmla="*/ 571 h 709"/>
              <a:gd name="T76" fmla="*/ 264 w 516"/>
              <a:gd name="T77" fmla="*/ 553 h 709"/>
              <a:gd name="T78" fmla="*/ 312 w 516"/>
              <a:gd name="T79" fmla="*/ 492 h 709"/>
              <a:gd name="T80" fmla="*/ 324 w 516"/>
              <a:gd name="T81" fmla="*/ 517 h 709"/>
              <a:gd name="T82" fmla="*/ 330 w 516"/>
              <a:gd name="T83" fmla="*/ 547 h 709"/>
              <a:gd name="T84" fmla="*/ 366 w 516"/>
              <a:gd name="T85" fmla="*/ 517 h 709"/>
              <a:gd name="T86" fmla="*/ 408 w 516"/>
              <a:gd name="T87" fmla="*/ 492 h 709"/>
              <a:gd name="T88" fmla="*/ 426 w 516"/>
              <a:gd name="T89" fmla="*/ 505 h 709"/>
              <a:gd name="T90" fmla="*/ 516 w 516"/>
              <a:gd name="T91" fmla="*/ 523 h 709"/>
              <a:gd name="T92" fmla="*/ 516 w 516"/>
              <a:gd name="T93" fmla="*/ 96 h 709"/>
              <a:gd name="T94" fmla="*/ 504 w 516"/>
              <a:gd name="T95" fmla="*/ 96 h 7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6"/>
              <a:gd name="T145" fmla="*/ 0 h 709"/>
              <a:gd name="T146" fmla="*/ 516 w 516"/>
              <a:gd name="T147" fmla="*/ 709 h 7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6" h="709">
                <a:moveTo>
                  <a:pt x="504" y="96"/>
                </a:moveTo>
                <a:lnTo>
                  <a:pt x="486" y="78"/>
                </a:lnTo>
                <a:lnTo>
                  <a:pt x="432" y="84"/>
                </a:lnTo>
                <a:lnTo>
                  <a:pt x="354" y="48"/>
                </a:lnTo>
                <a:lnTo>
                  <a:pt x="318" y="54"/>
                </a:lnTo>
                <a:lnTo>
                  <a:pt x="288" y="36"/>
                </a:lnTo>
                <a:lnTo>
                  <a:pt x="282" y="18"/>
                </a:lnTo>
                <a:lnTo>
                  <a:pt x="228" y="0"/>
                </a:lnTo>
                <a:lnTo>
                  <a:pt x="198" y="24"/>
                </a:lnTo>
                <a:lnTo>
                  <a:pt x="150" y="42"/>
                </a:lnTo>
                <a:lnTo>
                  <a:pt x="114" y="66"/>
                </a:lnTo>
                <a:lnTo>
                  <a:pt x="90" y="126"/>
                </a:lnTo>
                <a:lnTo>
                  <a:pt x="42" y="138"/>
                </a:lnTo>
                <a:lnTo>
                  <a:pt x="42" y="174"/>
                </a:lnTo>
                <a:lnTo>
                  <a:pt x="78" y="222"/>
                </a:lnTo>
                <a:lnTo>
                  <a:pt x="114" y="240"/>
                </a:lnTo>
                <a:lnTo>
                  <a:pt x="114" y="264"/>
                </a:lnTo>
                <a:lnTo>
                  <a:pt x="90" y="276"/>
                </a:lnTo>
                <a:lnTo>
                  <a:pt x="60" y="264"/>
                </a:lnTo>
                <a:lnTo>
                  <a:pt x="0" y="306"/>
                </a:lnTo>
                <a:lnTo>
                  <a:pt x="18" y="324"/>
                </a:lnTo>
                <a:lnTo>
                  <a:pt x="42" y="348"/>
                </a:lnTo>
                <a:lnTo>
                  <a:pt x="96" y="348"/>
                </a:lnTo>
                <a:lnTo>
                  <a:pt x="138" y="354"/>
                </a:lnTo>
                <a:lnTo>
                  <a:pt x="120" y="396"/>
                </a:lnTo>
                <a:lnTo>
                  <a:pt x="72" y="414"/>
                </a:lnTo>
                <a:lnTo>
                  <a:pt x="36" y="438"/>
                </a:lnTo>
                <a:lnTo>
                  <a:pt x="30" y="468"/>
                </a:lnTo>
                <a:lnTo>
                  <a:pt x="72" y="498"/>
                </a:lnTo>
                <a:lnTo>
                  <a:pt x="78" y="529"/>
                </a:lnTo>
                <a:lnTo>
                  <a:pt x="108" y="541"/>
                </a:lnTo>
                <a:lnTo>
                  <a:pt x="114" y="583"/>
                </a:lnTo>
                <a:lnTo>
                  <a:pt x="156" y="577"/>
                </a:lnTo>
                <a:lnTo>
                  <a:pt x="210" y="577"/>
                </a:lnTo>
                <a:lnTo>
                  <a:pt x="180" y="631"/>
                </a:lnTo>
                <a:lnTo>
                  <a:pt x="90" y="709"/>
                </a:lnTo>
                <a:lnTo>
                  <a:pt x="192" y="655"/>
                </a:lnTo>
                <a:lnTo>
                  <a:pt x="270" y="571"/>
                </a:lnTo>
                <a:lnTo>
                  <a:pt x="264" y="553"/>
                </a:lnTo>
                <a:lnTo>
                  <a:pt x="312" y="492"/>
                </a:lnTo>
                <a:lnTo>
                  <a:pt x="324" y="517"/>
                </a:lnTo>
                <a:lnTo>
                  <a:pt x="330" y="547"/>
                </a:lnTo>
                <a:lnTo>
                  <a:pt x="366" y="517"/>
                </a:lnTo>
                <a:lnTo>
                  <a:pt x="408" y="492"/>
                </a:lnTo>
                <a:lnTo>
                  <a:pt x="426" y="505"/>
                </a:lnTo>
                <a:lnTo>
                  <a:pt x="516" y="523"/>
                </a:lnTo>
                <a:lnTo>
                  <a:pt x="516" y="96"/>
                </a:lnTo>
                <a:lnTo>
                  <a:pt x="504" y="96"/>
                </a:lnTo>
                <a:close/>
              </a:path>
            </a:pathLst>
          </a:custGeom>
          <a:solidFill>
            <a:srgbClr val="00B050"/>
          </a:solidFill>
          <a:ln w="9525">
            <a:solidFill>
              <a:sysClr val="window" lastClr="FFFFFF"/>
            </a:solidFill>
            <a:round/>
            <a:headEnd/>
            <a:tailEnd/>
          </a:ln>
        </p:spPr>
        <p:txBody>
          <a:bodyPr/>
          <a:lstStyle/>
          <a:p>
            <a:pPr marR="0" lvl="0" indent="0" fontAlgn="auto">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360" name="Freeform 1438"/>
          <p:cNvSpPr>
            <a:spLocks/>
          </p:cNvSpPr>
          <p:nvPr/>
        </p:nvSpPr>
        <p:spPr bwMode="auto">
          <a:xfrm>
            <a:off x="1086772" y="1725549"/>
            <a:ext cx="1972954" cy="1352250"/>
          </a:xfrm>
          <a:custGeom>
            <a:avLst/>
            <a:gdLst>
              <a:gd name="T0" fmla="*/ 973 w 1622"/>
              <a:gd name="T1" fmla="*/ 955 h 1117"/>
              <a:gd name="T2" fmla="*/ 1111 w 1622"/>
              <a:gd name="T3" fmla="*/ 1081 h 1117"/>
              <a:gd name="T4" fmla="*/ 1190 w 1622"/>
              <a:gd name="T5" fmla="*/ 1093 h 1117"/>
              <a:gd name="T6" fmla="*/ 1262 w 1622"/>
              <a:gd name="T7" fmla="*/ 1051 h 1117"/>
              <a:gd name="T8" fmla="*/ 1370 w 1622"/>
              <a:gd name="T9" fmla="*/ 979 h 1117"/>
              <a:gd name="T10" fmla="*/ 1406 w 1622"/>
              <a:gd name="T11" fmla="*/ 1045 h 1117"/>
              <a:gd name="T12" fmla="*/ 1448 w 1622"/>
              <a:gd name="T13" fmla="*/ 1033 h 1117"/>
              <a:gd name="T14" fmla="*/ 1448 w 1622"/>
              <a:gd name="T15" fmla="*/ 1075 h 1117"/>
              <a:gd name="T16" fmla="*/ 1520 w 1622"/>
              <a:gd name="T17" fmla="*/ 1009 h 1117"/>
              <a:gd name="T18" fmla="*/ 1442 w 1622"/>
              <a:gd name="T19" fmla="*/ 967 h 1117"/>
              <a:gd name="T20" fmla="*/ 1466 w 1622"/>
              <a:gd name="T21" fmla="*/ 925 h 1117"/>
              <a:gd name="T22" fmla="*/ 1340 w 1622"/>
              <a:gd name="T23" fmla="*/ 979 h 1117"/>
              <a:gd name="T24" fmla="*/ 1400 w 1622"/>
              <a:gd name="T25" fmla="*/ 913 h 1117"/>
              <a:gd name="T26" fmla="*/ 1496 w 1622"/>
              <a:gd name="T27" fmla="*/ 895 h 1117"/>
              <a:gd name="T28" fmla="*/ 1592 w 1622"/>
              <a:gd name="T29" fmla="*/ 859 h 1117"/>
              <a:gd name="T30" fmla="*/ 1598 w 1622"/>
              <a:gd name="T31" fmla="*/ 775 h 1117"/>
              <a:gd name="T32" fmla="*/ 1514 w 1622"/>
              <a:gd name="T33" fmla="*/ 703 h 1117"/>
              <a:gd name="T34" fmla="*/ 1448 w 1622"/>
              <a:gd name="T35" fmla="*/ 553 h 1117"/>
              <a:gd name="T36" fmla="*/ 1388 w 1622"/>
              <a:gd name="T37" fmla="*/ 619 h 1117"/>
              <a:gd name="T38" fmla="*/ 1358 w 1622"/>
              <a:gd name="T39" fmla="*/ 607 h 1117"/>
              <a:gd name="T40" fmla="*/ 1322 w 1622"/>
              <a:gd name="T41" fmla="*/ 516 h 1117"/>
              <a:gd name="T42" fmla="*/ 1262 w 1622"/>
              <a:gd name="T43" fmla="*/ 480 h 1117"/>
              <a:gd name="T44" fmla="*/ 1202 w 1622"/>
              <a:gd name="T45" fmla="*/ 474 h 1117"/>
              <a:gd name="T46" fmla="*/ 1202 w 1622"/>
              <a:gd name="T47" fmla="*/ 535 h 1117"/>
              <a:gd name="T48" fmla="*/ 1190 w 1622"/>
              <a:gd name="T49" fmla="*/ 625 h 1117"/>
              <a:gd name="T50" fmla="*/ 1166 w 1622"/>
              <a:gd name="T51" fmla="*/ 751 h 1117"/>
              <a:gd name="T52" fmla="*/ 1154 w 1622"/>
              <a:gd name="T53" fmla="*/ 859 h 1117"/>
              <a:gd name="T54" fmla="*/ 1117 w 1622"/>
              <a:gd name="T55" fmla="*/ 739 h 1117"/>
              <a:gd name="T56" fmla="*/ 943 w 1622"/>
              <a:gd name="T57" fmla="*/ 667 h 1117"/>
              <a:gd name="T58" fmla="*/ 901 w 1622"/>
              <a:gd name="T59" fmla="*/ 613 h 1117"/>
              <a:gd name="T60" fmla="*/ 931 w 1622"/>
              <a:gd name="T61" fmla="*/ 450 h 1117"/>
              <a:gd name="T62" fmla="*/ 991 w 1622"/>
              <a:gd name="T63" fmla="*/ 402 h 1117"/>
              <a:gd name="T64" fmla="*/ 1027 w 1622"/>
              <a:gd name="T65" fmla="*/ 342 h 1117"/>
              <a:gd name="T66" fmla="*/ 1099 w 1622"/>
              <a:gd name="T67" fmla="*/ 282 h 1117"/>
              <a:gd name="T68" fmla="*/ 1111 w 1622"/>
              <a:gd name="T69" fmla="*/ 204 h 1117"/>
              <a:gd name="T70" fmla="*/ 1099 w 1622"/>
              <a:gd name="T71" fmla="*/ 138 h 1117"/>
              <a:gd name="T72" fmla="*/ 1051 w 1622"/>
              <a:gd name="T73" fmla="*/ 192 h 1117"/>
              <a:gd name="T74" fmla="*/ 1003 w 1622"/>
              <a:gd name="T75" fmla="*/ 180 h 1117"/>
              <a:gd name="T76" fmla="*/ 961 w 1622"/>
              <a:gd name="T77" fmla="*/ 186 h 1117"/>
              <a:gd name="T78" fmla="*/ 925 w 1622"/>
              <a:gd name="T79" fmla="*/ 114 h 1117"/>
              <a:gd name="T80" fmla="*/ 877 w 1622"/>
              <a:gd name="T81" fmla="*/ 0 h 1117"/>
              <a:gd name="T82" fmla="*/ 847 w 1622"/>
              <a:gd name="T83" fmla="*/ 114 h 1117"/>
              <a:gd name="T84" fmla="*/ 895 w 1622"/>
              <a:gd name="T85" fmla="*/ 186 h 1117"/>
              <a:gd name="T86" fmla="*/ 847 w 1622"/>
              <a:gd name="T87" fmla="*/ 204 h 1117"/>
              <a:gd name="T88" fmla="*/ 811 w 1622"/>
              <a:gd name="T89" fmla="*/ 234 h 1117"/>
              <a:gd name="T90" fmla="*/ 709 w 1622"/>
              <a:gd name="T91" fmla="*/ 222 h 1117"/>
              <a:gd name="T92" fmla="*/ 619 w 1622"/>
              <a:gd name="T93" fmla="*/ 210 h 1117"/>
              <a:gd name="T94" fmla="*/ 631 w 1622"/>
              <a:gd name="T95" fmla="*/ 264 h 1117"/>
              <a:gd name="T96" fmla="*/ 583 w 1622"/>
              <a:gd name="T97" fmla="*/ 222 h 1117"/>
              <a:gd name="T98" fmla="*/ 487 w 1622"/>
              <a:gd name="T99" fmla="*/ 210 h 1117"/>
              <a:gd name="T100" fmla="*/ 457 w 1622"/>
              <a:gd name="T101" fmla="*/ 174 h 1117"/>
              <a:gd name="T102" fmla="*/ 343 w 1622"/>
              <a:gd name="T103" fmla="*/ 132 h 1117"/>
              <a:gd name="T104" fmla="*/ 259 w 1622"/>
              <a:gd name="T105" fmla="*/ 96 h 1117"/>
              <a:gd name="T106" fmla="*/ 115 w 1622"/>
              <a:gd name="T107" fmla="*/ 180 h 1117"/>
              <a:gd name="T108" fmla="*/ 37 w 1622"/>
              <a:gd name="T109" fmla="*/ 138 h 1117"/>
              <a:gd name="T110" fmla="*/ 0 w 1622"/>
              <a:gd name="T111" fmla="*/ 553 h 1117"/>
              <a:gd name="T112" fmla="*/ 61 w 1622"/>
              <a:gd name="T113" fmla="*/ 583 h 1117"/>
              <a:gd name="T114" fmla="*/ 175 w 1622"/>
              <a:gd name="T115" fmla="*/ 679 h 1117"/>
              <a:gd name="T116" fmla="*/ 211 w 1622"/>
              <a:gd name="T117" fmla="*/ 757 h 1117"/>
              <a:gd name="T118" fmla="*/ 277 w 1622"/>
              <a:gd name="T119" fmla="*/ 859 h 1117"/>
              <a:gd name="T120" fmla="*/ 349 w 1622"/>
              <a:gd name="T121" fmla="*/ 931 h 1117"/>
              <a:gd name="T122" fmla="*/ 931 w 1622"/>
              <a:gd name="T123" fmla="*/ 943 h 11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22"/>
              <a:gd name="T187" fmla="*/ 0 h 1117"/>
              <a:gd name="T188" fmla="*/ 1622 w 1622"/>
              <a:gd name="T189" fmla="*/ 1117 h 11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22" h="1117">
                <a:moveTo>
                  <a:pt x="931" y="943"/>
                </a:moveTo>
                <a:lnTo>
                  <a:pt x="973" y="955"/>
                </a:lnTo>
                <a:lnTo>
                  <a:pt x="1075" y="1003"/>
                </a:lnTo>
                <a:lnTo>
                  <a:pt x="1111" y="1081"/>
                </a:lnTo>
                <a:lnTo>
                  <a:pt x="1111" y="1117"/>
                </a:lnTo>
                <a:lnTo>
                  <a:pt x="1190" y="1093"/>
                </a:lnTo>
                <a:lnTo>
                  <a:pt x="1232" y="1057"/>
                </a:lnTo>
                <a:lnTo>
                  <a:pt x="1262" y="1051"/>
                </a:lnTo>
                <a:lnTo>
                  <a:pt x="1322" y="1039"/>
                </a:lnTo>
                <a:lnTo>
                  <a:pt x="1370" y="979"/>
                </a:lnTo>
                <a:lnTo>
                  <a:pt x="1394" y="985"/>
                </a:lnTo>
                <a:lnTo>
                  <a:pt x="1406" y="1045"/>
                </a:lnTo>
                <a:lnTo>
                  <a:pt x="1430" y="1027"/>
                </a:lnTo>
                <a:lnTo>
                  <a:pt x="1448" y="1033"/>
                </a:lnTo>
                <a:lnTo>
                  <a:pt x="1436" y="1051"/>
                </a:lnTo>
                <a:lnTo>
                  <a:pt x="1448" y="1075"/>
                </a:lnTo>
                <a:lnTo>
                  <a:pt x="1502" y="1033"/>
                </a:lnTo>
                <a:lnTo>
                  <a:pt x="1520" y="1009"/>
                </a:lnTo>
                <a:lnTo>
                  <a:pt x="1466" y="1003"/>
                </a:lnTo>
                <a:lnTo>
                  <a:pt x="1442" y="967"/>
                </a:lnTo>
                <a:lnTo>
                  <a:pt x="1460" y="949"/>
                </a:lnTo>
                <a:lnTo>
                  <a:pt x="1466" y="925"/>
                </a:lnTo>
                <a:lnTo>
                  <a:pt x="1382" y="943"/>
                </a:lnTo>
                <a:lnTo>
                  <a:pt x="1340" y="979"/>
                </a:lnTo>
                <a:lnTo>
                  <a:pt x="1358" y="937"/>
                </a:lnTo>
                <a:lnTo>
                  <a:pt x="1400" y="913"/>
                </a:lnTo>
                <a:lnTo>
                  <a:pt x="1424" y="889"/>
                </a:lnTo>
                <a:lnTo>
                  <a:pt x="1496" y="895"/>
                </a:lnTo>
                <a:lnTo>
                  <a:pt x="1550" y="889"/>
                </a:lnTo>
                <a:lnTo>
                  <a:pt x="1592" y="859"/>
                </a:lnTo>
                <a:lnTo>
                  <a:pt x="1622" y="835"/>
                </a:lnTo>
                <a:lnTo>
                  <a:pt x="1598" y="775"/>
                </a:lnTo>
                <a:lnTo>
                  <a:pt x="1592" y="745"/>
                </a:lnTo>
                <a:lnTo>
                  <a:pt x="1514" y="703"/>
                </a:lnTo>
                <a:lnTo>
                  <a:pt x="1514" y="679"/>
                </a:lnTo>
                <a:lnTo>
                  <a:pt x="1448" y="553"/>
                </a:lnTo>
                <a:lnTo>
                  <a:pt x="1430" y="607"/>
                </a:lnTo>
                <a:lnTo>
                  <a:pt x="1388" y="619"/>
                </a:lnTo>
                <a:lnTo>
                  <a:pt x="1376" y="607"/>
                </a:lnTo>
                <a:lnTo>
                  <a:pt x="1358" y="607"/>
                </a:lnTo>
                <a:lnTo>
                  <a:pt x="1358" y="522"/>
                </a:lnTo>
                <a:lnTo>
                  <a:pt x="1322" y="516"/>
                </a:lnTo>
                <a:lnTo>
                  <a:pt x="1292" y="474"/>
                </a:lnTo>
                <a:lnTo>
                  <a:pt x="1262" y="480"/>
                </a:lnTo>
                <a:lnTo>
                  <a:pt x="1226" y="468"/>
                </a:lnTo>
                <a:lnTo>
                  <a:pt x="1202" y="474"/>
                </a:lnTo>
                <a:lnTo>
                  <a:pt x="1202" y="504"/>
                </a:lnTo>
                <a:lnTo>
                  <a:pt x="1202" y="535"/>
                </a:lnTo>
                <a:lnTo>
                  <a:pt x="1196" y="601"/>
                </a:lnTo>
                <a:lnTo>
                  <a:pt x="1190" y="625"/>
                </a:lnTo>
                <a:lnTo>
                  <a:pt x="1226" y="697"/>
                </a:lnTo>
                <a:lnTo>
                  <a:pt x="1166" y="751"/>
                </a:lnTo>
                <a:lnTo>
                  <a:pt x="1178" y="841"/>
                </a:lnTo>
                <a:lnTo>
                  <a:pt x="1154" y="859"/>
                </a:lnTo>
                <a:lnTo>
                  <a:pt x="1130" y="847"/>
                </a:lnTo>
                <a:lnTo>
                  <a:pt x="1117" y="739"/>
                </a:lnTo>
                <a:lnTo>
                  <a:pt x="1057" y="733"/>
                </a:lnTo>
                <a:lnTo>
                  <a:pt x="943" y="667"/>
                </a:lnTo>
                <a:lnTo>
                  <a:pt x="919" y="667"/>
                </a:lnTo>
                <a:lnTo>
                  <a:pt x="901" y="613"/>
                </a:lnTo>
                <a:lnTo>
                  <a:pt x="883" y="595"/>
                </a:lnTo>
                <a:lnTo>
                  <a:pt x="931" y="450"/>
                </a:lnTo>
                <a:lnTo>
                  <a:pt x="961" y="420"/>
                </a:lnTo>
                <a:lnTo>
                  <a:pt x="991" y="402"/>
                </a:lnTo>
                <a:lnTo>
                  <a:pt x="1009" y="402"/>
                </a:lnTo>
                <a:lnTo>
                  <a:pt x="1027" y="342"/>
                </a:lnTo>
                <a:lnTo>
                  <a:pt x="1039" y="294"/>
                </a:lnTo>
                <a:lnTo>
                  <a:pt x="1099" y="282"/>
                </a:lnTo>
                <a:lnTo>
                  <a:pt x="1130" y="258"/>
                </a:lnTo>
                <a:lnTo>
                  <a:pt x="1111" y="204"/>
                </a:lnTo>
                <a:lnTo>
                  <a:pt x="1124" y="168"/>
                </a:lnTo>
                <a:lnTo>
                  <a:pt x="1099" y="138"/>
                </a:lnTo>
                <a:lnTo>
                  <a:pt x="1063" y="132"/>
                </a:lnTo>
                <a:lnTo>
                  <a:pt x="1051" y="192"/>
                </a:lnTo>
                <a:lnTo>
                  <a:pt x="1015" y="246"/>
                </a:lnTo>
                <a:lnTo>
                  <a:pt x="1003" y="180"/>
                </a:lnTo>
                <a:lnTo>
                  <a:pt x="985" y="156"/>
                </a:lnTo>
                <a:lnTo>
                  <a:pt x="961" y="186"/>
                </a:lnTo>
                <a:lnTo>
                  <a:pt x="949" y="156"/>
                </a:lnTo>
                <a:lnTo>
                  <a:pt x="925" y="114"/>
                </a:lnTo>
                <a:lnTo>
                  <a:pt x="913" y="60"/>
                </a:lnTo>
                <a:lnTo>
                  <a:pt x="877" y="0"/>
                </a:lnTo>
                <a:lnTo>
                  <a:pt x="847" y="84"/>
                </a:lnTo>
                <a:lnTo>
                  <a:pt x="847" y="114"/>
                </a:lnTo>
                <a:lnTo>
                  <a:pt x="889" y="150"/>
                </a:lnTo>
                <a:lnTo>
                  <a:pt x="895" y="186"/>
                </a:lnTo>
                <a:lnTo>
                  <a:pt x="865" y="216"/>
                </a:lnTo>
                <a:lnTo>
                  <a:pt x="847" y="204"/>
                </a:lnTo>
                <a:lnTo>
                  <a:pt x="823" y="204"/>
                </a:lnTo>
                <a:lnTo>
                  <a:pt x="811" y="234"/>
                </a:lnTo>
                <a:lnTo>
                  <a:pt x="769" y="222"/>
                </a:lnTo>
                <a:lnTo>
                  <a:pt x="709" y="222"/>
                </a:lnTo>
                <a:lnTo>
                  <a:pt x="673" y="198"/>
                </a:lnTo>
                <a:lnTo>
                  <a:pt x="619" y="210"/>
                </a:lnTo>
                <a:lnTo>
                  <a:pt x="625" y="228"/>
                </a:lnTo>
                <a:lnTo>
                  <a:pt x="631" y="264"/>
                </a:lnTo>
                <a:lnTo>
                  <a:pt x="613" y="258"/>
                </a:lnTo>
                <a:lnTo>
                  <a:pt x="583" y="222"/>
                </a:lnTo>
                <a:lnTo>
                  <a:pt x="517" y="234"/>
                </a:lnTo>
                <a:lnTo>
                  <a:pt x="487" y="210"/>
                </a:lnTo>
                <a:lnTo>
                  <a:pt x="499" y="186"/>
                </a:lnTo>
                <a:lnTo>
                  <a:pt x="457" y="174"/>
                </a:lnTo>
                <a:lnTo>
                  <a:pt x="409" y="150"/>
                </a:lnTo>
                <a:lnTo>
                  <a:pt x="343" y="132"/>
                </a:lnTo>
                <a:lnTo>
                  <a:pt x="301" y="144"/>
                </a:lnTo>
                <a:lnTo>
                  <a:pt x="259" y="96"/>
                </a:lnTo>
                <a:lnTo>
                  <a:pt x="145" y="150"/>
                </a:lnTo>
                <a:lnTo>
                  <a:pt x="115" y="180"/>
                </a:lnTo>
                <a:lnTo>
                  <a:pt x="67" y="168"/>
                </a:lnTo>
                <a:lnTo>
                  <a:pt x="37" y="138"/>
                </a:lnTo>
                <a:lnTo>
                  <a:pt x="0" y="126"/>
                </a:lnTo>
                <a:lnTo>
                  <a:pt x="0" y="553"/>
                </a:lnTo>
                <a:lnTo>
                  <a:pt x="61" y="583"/>
                </a:lnTo>
                <a:lnTo>
                  <a:pt x="109" y="559"/>
                </a:lnTo>
                <a:lnTo>
                  <a:pt x="175" y="679"/>
                </a:lnTo>
                <a:lnTo>
                  <a:pt x="217" y="709"/>
                </a:lnTo>
                <a:lnTo>
                  <a:pt x="211" y="757"/>
                </a:lnTo>
                <a:lnTo>
                  <a:pt x="229" y="793"/>
                </a:lnTo>
                <a:lnTo>
                  <a:pt x="277" y="859"/>
                </a:lnTo>
                <a:lnTo>
                  <a:pt x="343" y="901"/>
                </a:lnTo>
                <a:lnTo>
                  <a:pt x="349" y="931"/>
                </a:lnTo>
                <a:lnTo>
                  <a:pt x="871" y="931"/>
                </a:lnTo>
                <a:lnTo>
                  <a:pt x="931" y="943"/>
                </a:lnTo>
                <a:close/>
              </a:path>
            </a:pathLst>
          </a:custGeom>
          <a:solidFill>
            <a:srgbClr val="00B050"/>
          </a:solidFill>
          <a:ln w="9525">
            <a:solidFill>
              <a:sysClr val="window" lastClr="FFFFFF"/>
            </a:solidFill>
            <a:round/>
            <a:headEnd/>
            <a:tailEnd/>
          </a:ln>
        </p:spPr>
        <p:txBody>
          <a:bodyPr/>
          <a:lstStyle/>
          <a:p>
            <a:pPr>
              <a:defRPr/>
            </a:pPr>
            <a:endParaRPr lang="en-US" kern="0" dirty="0">
              <a:solidFill>
                <a:sysClr val="windowText" lastClr="000000"/>
              </a:solidFill>
            </a:endParaRPr>
          </a:p>
        </p:txBody>
      </p:sp>
      <p:sp>
        <p:nvSpPr>
          <p:cNvPr id="361" name="Freeform 1439"/>
          <p:cNvSpPr>
            <a:spLocks/>
          </p:cNvSpPr>
          <p:nvPr/>
        </p:nvSpPr>
        <p:spPr bwMode="auto">
          <a:xfrm>
            <a:off x="1459195" y="2851685"/>
            <a:ext cx="1335993" cy="690165"/>
          </a:xfrm>
          <a:custGeom>
            <a:avLst/>
            <a:gdLst>
              <a:gd name="T0" fmla="*/ 300 w 1099"/>
              <a:gd name="T1" fmla="*/ 439 h 571"/>
              <a:gd name="T2" fmla="*/ 348 w 1099"/>
              <a:gd name="T3" fmla="*/ 433 h 571"/>
              <a:gd name="T4" fmla="*/ 432 w 1099"/>
              <a:gd name="T5" fmla="*/ 475 h 571"/>
              <a:gd name="T6" fmla="*/ 474 w 1099"/>
              <a:gd name="T7" fmla="*/ 523 h 571"/>
              <a:gd name="T8" fmla="*/ 528 w 1099"/>
              <a:gd name="T9" fmla="*/ 553 h 571"/>
              <a:gd name="T10" fmla="*/ 528 w 1099"/>
              <a:gd name="T11" fmla="*/ 511 h 571"/>
              <a:gd name="T12" fmla="*/ 570 w 1099"/>
              <a:gd name="T13" fmla="*/ 469 h 571"/>
              <a:gd name="T14" fmla="*/ 666 w 1099"/>
              <a:gd name="T15" fmla="*/ 475 h 571"/>
              <a:gd name="T16" fmla="*/ 744 w 1099"/>
              <a:gd name="T17" fmla="*/ 463 h 571"/>
              <a:gd name="T18" fmla="*/ 780 w 1099"/>
              <a:gd name="T19" fmla="*/ 487 h 571"/>
              <a:gd name="T20" fmla="*/ 829 w 1099"/>
              <a:gd name="T21" fmla="*/ 565 h 571"/>
              <a:gd name="T22" fmla="*/ 841 w 1099"/>
              <a:gd name="T23" fmla="*/ 511 h 571"/>
              <a:gd name="T24" fmla="*/ 847 w 1099"/>
              <a:gd name="T25" fmla="*/ 409 h 571"/>
              <a:gd name="T26" fmla="*/ 931 w 1099"/>
              <a:gd name="T27" fmla="*/ 343 h 571"/>
              <a:gd name="T28" fmla="*/ 919 w 1099"/>
              <a:gd name="T29" fmla="*/ 271 h 571"/>
              <a:gd name="T30" fmla="*/ 943 w 1099"/>
              <a:gd name="T31" fmla="*/ 277 h 571"/>
              <a:gd name="T32" fmla="*/ 949 w 1099"/>
              <a:gd name="T33" fmla="*/ 253 h 571"/>
              <a:gd name="T34" fmla="*/ 979 w 1099"/>
              <a:gd name="T35" fmla="*/ 217 h 571"/>
              <a:gd name="T36" fmla="*/ 1039 w 1099"/>
              <a:gd name="T37" fmla="*/ 193 h 571"/>
              <a:gd name="T38" fmla="*/ 1099 w 1099"/>
              <a:gd name="T39" fmla="*/ 114 h 571"/>
              <a:gd name="T40" fmla="*/ 1063 w 1099"/>
              <a:gd name="T41" fmla="*/ 48 h 571"/>
              <a:gd name="T42" fmla="*/ 955 w 1099"/>
              <a:gd name="T43" fmla="*/ 120 h 571"/>
              <a:gd name="T44" fmla="*/ 883 w 1099"/>
              <a:gd name="T45" fmla="*/ 162 h 571"/>
              <a:gd name="T46" fmla="*/ 804 w 1099"/>
              <a:gd name="T47" fmla="*/ 150 h 571"/>
              <a:gd name="T48" fmla="*/ 666 w 1099"/>
              <a:gd name="T49" fmla="*/ 24 h 571"/>
              <a:gd name="T50" fmla="*/ 564 w 1099"/>
              <a:gd name="T51" fmla="*/ 0 h 571"/>
              <a:gd name="T52" fmla="*/ 48 w 1099"/>
              <a:gd name="T53" fmla="*/ 36 h 571"/>
              <a:gd name="T54" fmla="*/ 36 w 1099"/>
              <a:gd name="T55" fmla="*/ 24 h 571"/>
              <a:gd name="T56" fmla="*/ 18 w 1099"/>
              <a:gd name="T57" fmla="*/ 78 h 571"/>
              <a:gd name="T58" fmla="*/ 0 w 1099"/>
              <a:gd name="T59" fmla="*/ 174 h 571"/>
              <a:gd name="T60" fmla="*/ 12 w 1099"/>
              <a:gd name="T61" fmla="*/ 235 h 571"/>
              <a:gd name="T62" fmla="*/ 66 w 1099"/>
              <a:gd name="T63" fmla="*/ 337 h 571"/>
              <a:gd name="T64" fmla="*/ 138 w 1099"/>
              <a:gd name="T65" fmla="*/ 403 h 571"/>
              <a:gd name="T66" fmla="*/ 192 w 1099"/>
              <a:gd name="T67" fmla="*/ 409 h 5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9"/>
              <a:gd name="T103" fmla="*/ 0 h 571"/>
              <a:gd name="T104" fmla="*/ 1099 w 1099"/>
              <a:gd name="T105" fmla="*/ 571 h 5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9" h="571">
                <a:moveTo>
                  <a:pt x="252" y="439"/>
                </a:moveTo>
                <a:lnTo>
                  <a:pt x="300" y="439"/>
                </a:lnTo>
                <a:lnTo>
                  <a:pt x="318" y="427"/>
                </a:lnTo>
                <a:lnTo>
                  <a:pt x="348" y="433"/>
                </a:lnTo>
                <a:lnTo>
                  <a:pt x="396" y="487"/>
                </a:lnTo>
                <a:lnTo>
                  <a:pt x="432" y="475"/>
                </a:lnTo>
                <a:lnTo>
                  <a:pt x="456" y="493"/>
                </a:lnTo>
                <a:lnTo>
                  <a:pt x="474" y="523"/>
                </a:lnTo>
                <a:lnTo>
                  <a:pt x="498" y="547"/>
                </a:lnTo>
                <a:lnTo>
                  <a:pt x="528" y="553"/>
                </a:lnTo>
                <a:lnTo>
                  <a:pt x="528" y="511"/>
                </a:lnTo>
                <a:lnTo>
                  <a:pt x="552" y="487"/>
                </a:lnTo>
                <a:lnTo>
                  <a:pt x="570" y="469"/>
                </a:lnTo>
                <a:lnTo>
                  <a:pt x="630" y="475"/>
                </a:lnTo>
                <a:lnTo>
                  <a:pt x="666" y="475"/>
                </a:lnTo>
                <a:lnTo>
                  <a:pt x="714" y="463"/>
                </a:lnTo>
                <a:lnTo>
                  <a:pt x="744" y="463"/>
                </a:lnTo>
                <a:lnTo>
                  <a:pt x="774" y="457"/>
                </a:lnTo>
                <a:lnTo>
                  <a:pt x="780" y="487"/>
                </a:lnTo>
                <a:lnTo>
                  <a:pt x="792" y="529"/>
                </a:lnTo>
                <a:lnTo>
                  <a:pt x="829" y="565"/>
                </a:lnTo>
                <a:lnTo>
                  <a:pt x="847" y="571"/>
                </a:lnTo>
                <a:lnTo>
                  <a:pt x="841" y="511"/>
                </a:lnTo>
                <a:lnTo>
                  <a:pt x="817" y="445"/>
                </a:lnTo>
                <a:lnTo>
                  <a:pt x="847" y="409"/>
                </a:lnTo>
                <a:lnTo>
                  <a:pt x="877" y="397"/>
                </a:lnTo>
                <a:lnTo>
                  <a:pt x="931" y="343"/>
                </a:lnTo>
                <a:lnTo>
                  <a:pt x="925" y="307"/>
                </a:lnTo>
                <a:lnTo>
                  <a:pt x="919" y="271"/>
                </a:lnTo>
                <a:lnTo>
                  <a:pt x="937" y="283"/>
                </a:lnTo>
                <a:lnTo>
                  <a:pt x="943" y="277"/>
                </a:lnTo>
                <a:lnTo>
                  <a:pt x="937" y="253"/>
                </a:lnTo>
                <a:lnTo>
                  <a:pt x="949" y="253"/>
                </a:lnTo>
                <a:lnTo>
                  <a:pt x="967" y="247"/>
                </a:lnTo>
                <a:lnTo>
                  <a:pt x="979" y="217"/>
                </a:lnTo>
                <a:lnTo>
                  <a:pt x="1003" y="211"/>
                </a:lnTo>
                <a:lnTo>
                  <a:pt x="1039" y="193"/>
                </a:lnTo>
                <a:lnTo>
                  <a:pt x="1039" y="144"/>
                </a:lnTo>
                <a:lnTo>
                  <a:pt x="1099" y="114"/>
                </a:lnTo>
                <a:lnTo>
                  <a:pt x="1087" y="54"/>
                </a:lnTo>
                <a:lnTo>
                  <a:pt x="1063" y="48"/>
                </a:lnTo>
                <a:lnTo>
                  <a:pt x="1015" y="108"/>
                </a:lnTo>
                <a:lnTo>
                  <a:pt x="955" y="120"/>
                </a:lnTo>
                <a:lnTo>
                  <a:pt x="925" y="126"/>
                </a:lnTo>
                <a:lnTo>
                  <a:pt x="883" y="162"/>
                </a:lnTo>
                <a:lnTo>
                  <a:pt x="804" y="186"/>
                </a:lnTo>
                <a:lnTo>
                  <a:pt x="804" y="150"/>
                </a:lnTo>
                <a:lnTo>
                  <a:pt x="768" y="72"/>
                </a:lnTo>
                <a:lnTo>
                  <a:pt x="666" y="24"/>
                </a:lnTo>
                <a:lnTo>
                  <a:pt x="624" y="12"/>
                </a:lnTo>
                <a:lnTo>
                  <a:pt x="564" y="0"/>
                </a:lnTo>
                <a:lnTo>
                  <a:pt x="42" y="0"/>
                </a:lnTo>
                <a:lnTo>
                  <a:pt x="48" y="36"/>
                </a:lnTo>
                <a:lnTo>
                  <a:pt x="30" y="48"/>
                </a:lnTo>
                <a:lnTo>
                  <a:pt x="36" y="24"/>
                </a:lnTo>
                <a:lnTo>
                  <a:pt x="0" y="12"/>
                </a:lnTo>
                <a:lnTo>
                  <a:pt x="18" y="78"/>
                </a:lnTo>
                <a:lnTo>
                  <a:pt x="12" y="126"/>
                </a:lnTo>
                <a:lnTo>
                  <a:pt x="0" y="174"/>
                </a:lnTo>
                <a:lnTo>
                  <a:pt x="12" y="211"/>
                </a:lnTo>
                <a:lnTo>
                  <a:pt x="12" y="235"/>
                </a:lnTo>
                <a:lnTo>
                  <a:pt x="42" y="295"/>
                </a:lnTo>
                <a:lnTo>
                  <a:pt x="66" y="337"/>
                </a:lnTo>
                <a:lnTo>
                  <a:pt x="84" y="367"/>
                </a:lnTo>
                <a:lnTo>
                  <a:pt x="138" y="403"/>
                </a:lnTo>
                <a:lnTo>
                  <a:pt x="144" y="415"/>
                </a:lnTo>
                <a:lnTo>
                  <a:pt x="192" y="409"/>
                </a:lnTo>
                <a:lnTo>
                  <a:pt x="252" y="439"/>
                </a:lnTo>
                <a:close/>
              </a:path>
            </a:pathLst>
          </a:custGeom>
          <a:solidFill>
            <a:srgbClr val="00B050"/>
          </a:solidFill>
          <a:ln w="9525">
            <a:solidFill>
              <a:sysClr val="window" lastClr="FFFFFF"/>
            </a:solid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362" name="Freeform 1440"/>
          <p:cNvSpPr>
            <a:spLocks/>
          </p:cNvSpPr>
          <p:nvPr/>
        </p:nvSpPr>
        <p:spPr bwMode="auto">
          <a:xfrm>
            <a:off x="2311924" y="3788653"/>
            <a:ext cx="103451" cy="104929"/>
          </a:xfrm>
          <a:custGeom>
            <a:avLst/>
            <a:gdLst>
              <a:gd name="T0" fmla="*/ 14 w 14"/>
              <a:gd name="T1" fmla="*/ 14 h 14"/>
              <a:gd name="T2" fmla="*/ 13 w 14"/>
              <a:gd name="T3" fmla="*/ 11 h 14"/>
              <a:gd name="T4" fmla="*/ 14 w 14"/>
              <a:gd name="T5" fmla="*/ 0 h 14"/>
              <a:gd name="T6" fmla="*/ 7 w 14"/>
              <a:gd name="T7" fmla="*/ 3 h 14"/>
              <a:gd name="T8" fmla="*/ 0 w 14"/>
              <a:gd name="T9" fmla="*/ 6 h 14"/>
              <a:gd name="T10" fmla="*/ 5 w 14"/>
              <a:gd name="T11" fmla="*/ 14 h 14"/>
              <a:gd name="T12" fmla="*/ 9 w 14"/>
              <a:gd name="T13" fmla="*/ 13 h 14"/>
              <a:gd name="T14" fmla="*/ 14 w 14"/>
              <a:gd name="T15" fmla="*/ 14 h 14"/>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4"/>
              <a:gd name="T26" fmla="*/ 14 w 14"/>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4">
                <a:moveTo>
                  <a:pt x="14" y="14"/>
                </a:moveTo>
                <a:cubicBezTo>
                  <a:pt x="14" y="12"/>
                  <a:pt x="13" y="11"/>
                  <a:pt x="13" y="11"/>
                </a:cubicBezTo>
                <a:cubicBezTo>
                  <a:pt x="14" y="0"/>
                  <a:pt x="14" y="0"/>
                  <a:pt x="14" y="0"/>
                </a:cubicBezTo>
                <a:cubicBezTo>
                  <a:pt x="7" y="3"/>
                  <a:pt x="7" y="3"/>
                  <a:pt x="7" y="3"/>
                </a:cubicBezTo>
                <a:cubicBezTo>
                  <a:pt x="0" y="6"/>
                  <a:pt x="0" y="6"/>
                  <a:pt x="0" y="6"/>
                </a:cubicBezTo>
                <a:cubicBezTo>
                  <a:pt x="5" y="14"/>
                  <a:pt x="5" y="14"/>
                  <a:pt x="5" y="14"/>
                </a:cubicBezTo>
                <a:cubicBezTo>
                  <a:pt x="9" y="13"/>
                  <a:pt x="9" y="13"/>
                  <a:pt x="9" y="13"/>
                </a:cubicBezTo>
                <a:lnTo>
                  <a:pt x="14" y="14"/>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63" name="Freeform 1441"/>
          <p:cNvSpPr>
            <a:spLocks/>
          </p:cNvSpPr>
          <p:nvPr/>
        </p:nvSpPr>
        <p:spPr bwMode="auto">
          <a:xfrm>
            <a:off x="2348872" y="3884715"/>
            <a:ext cx="88672" cy="65026"/>
          </a:xfrm>
          <a:custGeom>
            <a:avLst/>
            <a:gdLst>
              <a:gd name="T0" fmla="*/ 9 w 12"/>
              <a:gd name="T1" fmla="*/ 1 h 9"/>
              <a:gd name="T2" fmla="*/ 4 w 12"/>
              <a:gd name="T3" fmla="*/ 0 h 9"/>
              <a:gd name="T4" fmla="*/ 0 w 12"/>
              <a:gd name="T5" fmla="*/ 1 h 9"/>
              <a:gd name="T6" fmla="*/ 2 w 12"/>
              <a:gd name="T7" fmla="*/ 3 h 9"/>
              <a:gd name="T8" fmla="*/ 11 w 12"/>
              <a:gd name="T9" fmla="*/ 9 h 9"/>
              <a:gd name="T10" fmla="*/ 12 w 12"/>
              <a:gd name="T11" fmla="*/ 5 h 9"/>
              <a:gd name="T12" fmla="*/ 9 w 12"/>
              <a:gd name="T13" fmla="*/ 1 h 9"/>
              <a:gd name="T14" fmla="*/ 0 60000 65536"/>
              <a:gd name="T15" fmla="*/ 0 60000 65536"/>
              <a:gd name="T16" fmla="*/ 0 60000 65536"/>
              <a:gd name="T17" fmla="*/ 0 60000 65536"/>
              <a:gd name="T18" fmla="*/ 0 60000 65536"/>
              <a:gd name="T19" fmla="*/ 0 60000 65536"/>
              <a:gd name="T20" fmla="*/ 0 60000 65536"/>
              <a:gd name="T21" fmla="*/ 0 w 12"/>
              <a:gd name="T22" fmla="*/ 0 h 9"/>
              <a:gd name="T23" fmla="*/ 12 w 1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9">
                <a:moveTo>
                  <a:pt x="9" y="1"/>
                </a:moveTo>
                <a:cubicBezTo>
                  <a:pt x="4" y="0"/>
                  <a:pt x="4" y="0"/>
                  <a:pt x="4" y="0"/>
                </a:cubicBezTo>
                <a:cubicBezTo>
                  <a:pt x="0" y="1"/>
                  <a:pt x="0" y="1"/>
                  <a:pt x="0" y="1"/>
                </a:cubicBezTo>
                <a:cubicBezTo>
                  <a:pt x="2" y="3"/>
                  <a:pt x="2" y="3"/>
                  <a:pt x="2" y="3"/>
                </a:cubicBezTo>
                <a:cubicBezTo>
                  <a:pt x="11" y="9"/>
                  <a:pt x="11" y="9"/>
                  <a:pt x="11" y="9"/>
                </a:cubicBezTo>
                <a:cubicBezTo>
                  <a:pt x="12" y="5"/>
                  <a:pt x="12" y="5"/>
                  <a:pt x="12" y="5"/>
                </a:cubicBezTo>
                <a:cubicBezTo>
                  <a:pt x="11" y="4"/>
                  <a:pt x="10" y="2"/>
                  <a:pt x="9" y="1"/>
                </a:cubicBez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64" name="Freeform 1442"/>
          <p:cNvSpPr>
            <a:spLocks/>
          </p:cNvSpPr>
          <p:nvPr/>
        </p:nvSpPr>
        <p:spPr bwMode="auto">
          <a:xfrm>
            <a:off x="2430154" y="3921661"/>
            <a:ext cx="131531" cy="56159"/>
          </a:xfrm>
          <a:custGeom>
            <a:avLst/>
            <a:gdLst>
              <a:gd name="T0" fmla="*/ 14 w 18"/>
              <a:gd name="T1" fmla="*/ 1 h 8"/>
              <a:gd name="T2" fmla="*/ 9 w 18"/>
              <a:gd name="T3" fmla="*/ 1 h 8"/>
              <a:gd name="T4" fmla="*/ 2 w 18"/>
              <a:gd name="T5" fmla="*/ 1 h 8"/>
              <a:gd name="T6" fmla="*/ 1 w 18"/>
              <a:gd name="T7" fmla="*/ 0 h 8"/>
              <a:gd name="T8" fmla="*/ 0 w 18"/>
              <a:gd name="T9" fmla="*/ 4 h 8"/>
              <a:gd name="T10" fmla="*/ 4 w 18"/>
              <a:gd name="T11" fmla="*/ 8 h 8"/>
              <a:gd name="T12" fmla="*/ 6 w 18"/>
              <a:gd name="T13" fmla="*/ 8 h 8"/>
              <a:gd name="T14" fmla="*/ 7 w 18"/>
              <a:gd name="T15" fmla="*/ 6 h 8"/>
              <a:gd name="T16" fmla="*/ 10 w 18"/>
              <a:gd name="T17" fmla="*/ 3 h 8"/>
              <a:gd name="T18" fmla="*/ 14 w 18"/>
              <a:gd name="T19" fmla="*/ 4 h 8"/>
              <a:gd name="T20" fmla="*/ 15 w 18"/>
              <a:gd name="T21" fmla="*/ 7 h 8"/>
              <a:gd name="T22" fmla="*/ 18 w 18"/>
              <a:gd name="T23" fmla="*/ 4 h 8"/>
              <a:gd name="T24" fmla="*/ 14 w 18"/>
              <a:gd name="T25" fmla="*/ 1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8"/>
              <a:gd name="T41" fmla="*/ 18 w 18"/>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8">
                <a:moveTo>
                  <a:pt x="14" y="1"/>
                </a:moveTo>
                <a:cubicBezTo>
                  <a:pt x="9" y="1"/>
                  <a:pt x="9" y="1"/>
                  <a:pt x="9" y="1"/>
                </a:cubicBezTo>
                <a:cubicBezTo>
                  <a:pt x="9" y="1"/>
                  <a:pt x="3" y="2"/>
                  <a:pt x="2" y="1"/>
                </a:cubicBezTo>
                <a:cubicBezTo>
                  <a:pt x="1" y="1"/>
                  <a:pt x="1" y="1"/>
                  <a:pt x="1" y="0"/>
                </a:cubicBezTo>
                <a:cubicBezTo>
                  <a:pt x="0" y="4"/>
                  <a:pt x="0" y="4"/>
                  <a:pt x="0" y="4"/>
                </a:cubicBezTo>
                <a:cubicBezTo>
                  <a:pt x="0" y="4"/>
                  <a:pt x="3" y="7"/>
                  <a:pt x="4" y="8"/>
                </a:cubicBezTo>
                <a:cubicBezTo>
                  <a:pt x="5" y="8"/>
                  <a:pt x="6" y="8"/>
                  <a:pt x="6" y="8"/>
                </a:cubicBezTo>
                <a:cubicBezTo>
                  <a:pt x="7" y="6"/>
                  <a:pt x="7" y="6"/>
                  <a:pt x="7" y="6"/>
                </a:cubicBezTo>
                <a:cubicBezTo>
                  <a:pt x="10" y="3"/>
                  <a:pt x="10" y="3"/>
                  <a:pt x="10" y="3"/>
                </a:cubicBezTo>
                <a:cubicBezTo>
                  <a:pt x="14" y="4"/>
                  <a:pt x="14" y="4"/>
                  <a:pt x="14" y="4"/>
                </a:cubicBezTo>
                <a:cubicBezTo>
                  <a:pt x="15" y="7"/>
                  <a:pt x="15" y="7"/>
                  <a:pt x="15" y="7"/>
                </a:cubicBezTo>
                <a:cubicBezTo>
                  <a:pt x="18" y="4"/>
                  <a:pt x="18" y="4"/>
                  <a:pt x="18" y="4"/>
                </a:cubicBezTo>
                <a:lnTo>
                  <a:pt x="14" y="1"/>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65" name="Freeform 1443"/>
          <p:cNvSpPr>
            <a:spLocks/>
          </p:cNvSpPr>
          <p:nvPr/>
        </p:nvSpPr>
        <p:spPr bwMode="auto">
          <a:xfrm>
            <a:off x="2517349" y="3856635"/>
            <a:ext cx="270449" cy="297052"/>
          </a:xfrm>
          <a:custGeom>
            <a:avLst/>
            <a:gdLst>
              <a:gd name="T0" fmla="*/ 37 w 37"/>
              <a:gd name="T1" fmla="*/ 34 h 41"/>
              <a:gd name="T2" fmla="*/ 37 w 37"/>
              <a:gd name="T3" fmla="*/ 34 h 41"/>
              <a:gd name="T4" fmla="*/ 37 w 37"/>
              <a:gd name="T5" fmla="*/ 27 h 41"/>
              <a:gd name="T6" fmla="*/ 35 w 37"/>
              <a:gd name="T7" fmla="*/ 23 h 41"/>
              <a:gd name="T8" fmla="*/ 36 w 37"/>
              <a:gd name="T9" fmla="*/ 21 h 41"/>
              <a:gd name="T10" fmla="*/ 31 w 37"/>
              <a:gd name="T11" fmla="*/ 20 h 41"/>
              <a:gd name="T12" fmla="*/ 21 w 37"/>
              <a:gd name="T13" fmla="*/ 16 h 41"/>
              <a:gd name="T14" fmla="*/ 19 w 37"/>
              <a:gd name="T15" fmla="*/ 11 h 41"/>
              <a:gd name="T16" fmla="*/ 20 w 37"/>
              <a:gd name="T17" fmla="*/ 3 h 41"/>
              <a:gd name="T18" fmla="*/ 24 w 37"/>
              <a:gd name="T19" fmla="*/ 1 h 41"/>
              <a:gd name="T20" fmla="*/ 24 w 37"/>
              <a:gd name="T21" fmla="*/ 0 h 41"/>
              <a:gd name="T22" fmla="*/ 17 w 37"/>
              <a:gd name="T23" fmla="*/ 2 h 41"/>
              <a:gd name="T24" fmla="*/ 13 w 37"/>
              <a:gd name="T25" fmla="*/ 4 h 41"/>
              <a:gd name="T26" fmla="*/ 11 w 37"/>
              <a:gd name="T27" fmla="*/ 9 h 41"/>
              <a:gd name="T28" fmla="*/ 9 w 37"/>
              <a:gd name="T29" fmla="*/ 10 h 41"/>
              <a:gd name="T30" fmla="*/ 6 w 37"/>
              <a:gd name="T31" fmla="*/ 13 h 41"/>
              <a:gd name="T32" fmla="*/ 3 w 37"/>
              <a:gd name="T33" fmla="*/ 16 h 41"/>
              <a:gd name="T34" fmla="*/ 4 w 37"/>
              <a:gd name="T35" fmla="*/ 18 h 41"/>
              <a:gd name="T36" fmla="*/ 5 w 37"/>
              <a:gd name="T37" fmla="*/ 23 h 41"/>
              <a:gd name="T38" fmla="*/ 5 w 37"/>
              <a:gd name="T39" fmla="*/ 26 h 41"/>
              <a:gd name="T40" fmla="*/ 6 w 37"/>
              <a:gd name="T41" fmla="*/ 30 h 41"/>
              <a:gd name="T42" fmla="*/ 2 w 37"/>
              <a:gd name="T43" fmla="*/ 33 h 41"/>
              <a:gd name="T44" fmla="*/ 0 w 37"/>
              <a:gd name="T45" fmla="*/ 35 h 41"/>
              <a:gd name="T46" fmla="*/ 8 w 37"/>
              <a:gd name="T47" fmla="*/ 38 h 41"/>
              <a:gd name="T48" fmla="*/ 12 w 37"/>
              <a:gd name="T49" fmla="*/ 41 h 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
              <a:gd name="T76" fmla="*/ 0 h 41"/>
              <a:gd name="T77" fmla="*/ 37 w 37"/>
              <a:gd name="T78" fmla="*/ 41 h 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 h="41">
                <a:moveTo>
                  <a:pt x="37" y="34"/>
                </a:moveTo>
                <a:cubicBezTo>
                  <a:pt x="37" y="34"/>
                  <a:pt x="37" y="34"/>
                  <a:pt x="37" y="34"/>
                </a:cubicBezTo>
                <a:cubicBezTo>
                  <a:pt x="37" y="27"/>
                  <a:pt x="37" y="27"/>
                  <a:pt x="37" y="27"/>
                </a:cubicBezTo>
                <a:cubicBezTo>
                  <a:pt x="35" y="23"/>
                  <a:pt x="35" y="23"/>
                  <a:pt x="35" y="23"/>
                </a:cubicBezTo>
                <a:cubicBezTo>
                  <a:pt x="36" y="21"/>
                  <a:pt x="36" y="21"/>
                  <a:pt x="36" y="21"/>
                </a:cubicBezTo>
                <a:cubicBezTo>
                  <a:pt x="31" y="20"/>
                  <a:pt x="31" y="20"/>
                  <a:pt x="31" y="20"/>
                </a:cubicBezTo>
                <a:cubicBezTo>
                  <a:pt x="21" y="16"/>
                  <a:pt x="21" y="16"/>
                  <a:pt x="21" y="16"/>
                </a:cubicBezTo>
                <a:cubicBezTo>
                  <a:pt x="19" y="11"/>
                  <a:pt x="19" y="11"/>
                  <a:pt x="19" y="11"/>
                </a:cubicBezTo>
                <a:cubicBezTo>
                  <a:pt x="20" y="3"/>
                  <a:pt x="20" y="3"/>
                  <a:pt x="20" y="3"/>
                </a:cubicBezTo>
                <a:cubicBezTo>
                  <a:pt x="24" y="1"/>
                  <a:pt x="24" y="1"/>
                  <a:pt x="24" y="1"/>
                </a:cubicBezTo>
                <a:cubicBezTo>
                  <a:pt x="24" y="0"/>
                  <a:pt x="24" y="0"/>
                  <a:pt x="24" y="0"/>
                </a:cubicBezTo>
                <a:cubicBezTo>
                  <a:pt x="17" y="2"/>
                  <a:pt x="17" y="2"/>
                  <a:pt x="17" y="2"/>
                </a:cubicBezTo>
                <a:cubicBezTo>
                  <a:pt x="13" y="4"/>
                  <a:pt x="13" y="4"/>
                  <a:pt x="13" y="4"/>
                </a:cubicBezTo>
                <a:cubicBezTo>
                  <a:pt x="11" y="9"/>
                  <a:pt x="11" y="9"/>
                  <a:pt x="11" y="9"/>
                </a:cubicBezTo>
                <a:cubicBezTo>
                  <a:pt x="9" y="10"/>
                  <a:pt x="9" y="10"/>
                  <a:pt x="9" y="10"/>
                </a:cubicBezTo>
                <a:cubicBezTo>
                  <a:pt x="6" y="13"/>
                  <a:pt x="6" y="13"/>
                  <a:pt x="6" y="13"/>
                </a:cubicBezTo>
                <a:cubicBezTo>
                  <a:pt x="3" y="16"/>
                  <a:pt x="3" y="16"/>
                  <a:pt x="3" y="16"/>
                </a:cubicBezTo>
                <a:cubicBezTo>
                  <a:pt x="4" y="18"/>
                  <a:pt x="4" y="18"/>
                  <a:pt x="4" y="18"/>
                </a:cubicBezTo>
                <a:cubicBezTo>
                  <a:pt x="5" y="23"/>
                  <a:pt x="5" y="23"/>
                  <a:pt x="5" y="23"/>
                </a:cubicBezTo>
                <a:cubicBezTo>
                  <a:pt x="5" y="26"/>
                  <a:pt x="5" y="26"/>
                  <a:pt x="5" y="26"/>
                </a:cubicBezTo>
                <a:cubicBezTo>
                  <a:pt x="6" y="30"/>
                  <a:pt x="6" y="30"/>
                  <a:pt x="6" y="30"/>
                </a:cubicBezTo>
                <a:cubicBezTo>
                  <a:pt x="2" y="33"/>
                  <a:pt x="2" y="33"/>
                  <a:pt x="2" y="33"/>
                </a:cubicBezTo>
                <a:cubicBezTo>
                  <a:pt x="0" y="35"/>
                  <a:pt x="0" y="35"/>
                  <a:pt x="0" y="35"/>
                </a:cubicBezTo>
                <a:cubicBezTo>
                  <a:pt x="8" y="38"/>
                  <a:pt x="8" y="38"/>
                  <a:pt x="8" y="38"/>
                </a:cubicBezTo>
                <a:cubicBezTo>
                  <a:pt x="12" y="41"/>
                  <a:pt x="12" y="41"/>
                  <a:pt x="12" y="41"/>
                </a:cubicBezTo>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66" name="Freeform 1444"/>
          <p:cNvSpPr>
            <a:spLocks/>
          </p:cNvSpPr>
          <p:nvPr/>
        </p:nvSpPr>
        <p:spPr bwMode="auto">
          <a:xfrm>
            <a:off x="2606021" y="4103440"/>
            <a:ext cx="181777" cy="130052"/>
          </a:xfrm>
          <a:custGeom>
            <a:avLst/>
            <a:gdLst>
              <a:gd name="T0" fmla="*/ 0 w 150"/>
              <a:gd name="T1" fmla="*/ 42 h 108"/>
              <a:gd name="T2" fmla="*/ 0 w 150"/>
              <a:gd name="T3" fmla="*/ 42 h 108"/>
              <a:gd name="T4" fmla="*/ 30 w 150"/>
              <a:gd name="T5" fmla="*/ 60 h 108"/>
              <a:gd name="T6" fmla="*/ 48 w 150"/>
              <a:gd name="T7" fmla="*/ 78 h 108"/>
              <a:gd name="T8" fmla="*/ 72 w 150"/>
              <a:gd name="T9" fmla="*/ 78 h 108"/>
              <a:gd name="T10" fmla="*/ 84 w 150"/>
              <a:gd name="T11" fmla="*/ 96 h 108"/>
              <a:gd name="T12" fmla="*/ 90 w 150"/>
              <a:gd name="T13" fmla="*/ 90 h 108"/>
              <a:gd name="T14" fmla="*/ 84 w 150"/>
              <a:gd name="T15" fmla="*/ 96 h 108"/>
              <a:gd name="T16" fmla="*/ 96 w 150"/>
              <a:gd name="T17" fmla="*/ 108 h 108"/>
              <a:gd name="T18" fmla="*/ 108 w 150"/>
              <a:gd name="T19" fmla="*/ 42 h 108"/>
              <a:gd name="T20" fmla="*/ 102 w 150"/>
              <a:gd name="T21" fmla="*/ 12 h 108"/>
              <a:gd name="T22" fmla="*/ 150 w 150"/>
              <a:gd name="T23" fmla="*/ 0 h 108"/>
              <a:gd name="T24" fmla="*/ 0 w 150"/>
              <a:gd name="T25" fmla="*/ 42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0"/>
              <a:gd name="T40" fmla="*/ 0 h 108"/>
              <a:gd name="T41" fmla="*/ 150 w 150"/>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0" h="108">
                <a:moveTo>
                  <a:pt x="0" y="42"/>
                </a:moveTo>
                <a:lnTo>
                  <a:pt x="0" y="42"/>
                </a:lnTo>
                <a:lnTo>
                  <a:pt x="30" y="60"/>
                </a:lnTo>
                <a:lnTo>
                  <a:pt x="48" y="78"/>
                </a:lnTo>
                <a:lnTo>
                  <a:pt x="72" y="78"/>
                </a:lnTo>
                <a:lnTo>
                  <a:pt x="84" y="96"/>
                </a:lnTo>
                <a:lnTo>
                  <a:pt x="90" y="90"/>
                </a:lnTo>
                <a:lnTo>
                  <a:pt x="84" y="96"/>
                </a:lnTo>
                <a:lnTo>
                  <a:pt x="96" y="108"/>
                </a:lnTo>
                <a:lnTo>
                  <a:pt x="108" y="42"/>
                </a:lnTo>
                <a:lnTo>
                  <a:pt x="102" y="12"/>
                </a:lnTo>
                <a:lnTo>
                  <a:pt x="150" y="0"/>
                </a:lnTo>
                <a:lnTo>
                  <a:pt x="0" y="42"/>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67" name="Freeform 1445"/>
          <p:cNvSpPr>
            <a:spLocks/>
          </p:cNvSpPr>
          <p:nvPr/>
        </p:nvSpPr>
        <p:spPr bwMode="auto">
          <a:xfrm>
            <a:off x="2606021" y="4103440"/>
            <a:ext cx="181777" cy="130052"/>
          </a:xfrm>
          <a:custGeom>
            <a:avLst/>
            <a:gdLst>
              <a:gd name="T0" fmla="*/ 0 w 150"/>
              <a:gd name="T1" fmla="*/ 42 h 108"/>
              <a:gd name="T2" fmla="*/ 0 w 150"/>
              <a:gd name="T3" fmla="*/ 42 h 108"/>
              <a:gd name="T4" fmla="*/ 30 w 150"/>
              <a:gd name="T5" fmla="*/ 60 h 108"/>
              <a:gd name="T6" fmla="*/ 48 w 150"/>
              <a:gd name="T7" fmla="*/ 78 h 108"/>
              <a:gd name="T8" fmla="*/ 72 w 150"/>
              <a:gd name="T9" fmla="*/ 78 h 108"/>
              <a:gd name="T10" fmla="*/ 84 w 150"/>
              <a:gd name="T11" fmla="*/ 96 h 108"/>
              <a:gd name="T12" fmla="*/ 90 w 150"/>
              <a:gd name="T13" fmla="*/ 90 h 108"/>
              <a:gd name="T14" fmla="*/ 84 w 150"/>
              <a:gd name="T15" fmla="*/ 96 h 108"/>
              <a:gd name="T16" fmla="*/ 96 w 150"/>
              <a:gd name="T17" fmla="*/ 108 h 108"/>
              <a:gd name="T18" fmla="*/ 108 w 150"/>
              <a:gd name="T19" fmla="*/ 42 h 108"/>
              <a:gd name="T20" fmla="*/ 102 w 150"/>
              <a:gd name="T21" fmla="*/ 12 h 108"/>
              <a:gd name="T22" fmla="*/ 150 w 150"/>
              <a:gd name="T23" fmla="*/ 0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0"/>
              <a:gd name="T37" fmla="*/ 0 h 108"/>
              <a:gd name="T38" fmla="*/ 150 w 150"/>
              <a:gd name="T39" fmla="*/ 108 h 1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0" h="108">
                <a:moveTo>
                  <a:pt x="0" y="42"/>
                </a:moveTo>
                <a:lnTo>
                  <a:pt x="0" y="42"/>
                </a:lnTo>
                <a:lnTo>
                  <a:pt x="30" y="60"/>
                </a:lnTo>
                <a:lnTo>
                  <a:pt x="48" y="78"/>
                </a:lnTo>
                <a:lnTo>
                  <a:pt x="72" y="78"/>
                </a:lnTo>
                <a:lnTo>
                  <a:pt x="84" y="96"/>
                </a:lnTo>
                <a:lnTo>
                  <a:pt x="90" y="90"/>
                </a:lnTo>
                <a:lnTo>
                  <a:pt x="84" y="96"/>
                </a:lnTo>
                <a:lnTo>
                  <a:pt x="96" y="108"/>
                </a:lnTo>
                <a:lnTo>
                  <a:pt x="108" y="42"/>
                </a:lnTo>
                <a:lnTo>
                  <a:pt x="102" y="12"/>
                </a:lnTo>
                <a:lnTo>
                  <a:pt x="150" y="0"/>
                </a:lnTo>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68" name="Freeform 1446"/>
          <p:cNvSpPr>
            <a:spLocks/>
          </p:cNvSpPr>
          <p:nvPr/>
        </p:nvSpPr>
        <p:spPr bwMode="auto">
          <a:xfrm>
            <a:off x="2926718" y="3942351"/>
            <a:ext cx="109362" cy="167000"/>
          </a:xfrm>
          <a:custGeom>
            <a:avLst/>
            <a:gdLst>
              <a:gd name="T0" fmla="*/ 90 w 90"/>
              <a:gd name="T1" fmla="*/ 126 h 138"/>
              <a:gd name="T2" fmla="*/ 78 w 90"/>
              <a:gd name="T3" fmla="*/ 102 h 138"/>
              <a:gd name="T4" fmla="*/ 66 w 90"/>
              <a:gd name="T5" fmla="*/ 78 h 138"/>
              <a:gd name="T6" fmla="*/ 84 w 90"/>
              <a:gd name="T7" fmla="*/ 60 h 138"/>
              <a:gd name="T8" fmla="*/ 90 w 90"/>
              <a:gd name="T9" fmla="*/ 42 h 138"/>
              <a:gd name="T10" fmla="*/ 66 w 90"/>
              <a:gd name="T11" fmla="*/ 36 h 138"/>
              <a:gd name="T12" fmla="*/ 60 w 90"/>
              <a:gd name="T13" fmla="*/ 18 h 138"/>
              <a:gd name="T14" fmla="*/ 36 w 90"/>
              <a:gd name="T15" fmla="*/ 0 h 138"/>
              <a:gd name="T16" fmla="*/ 12 w 90"/>
              <a:gd name="T17" fmla="*/ 24 h 138"/>
              <a:gd name="T18" fmla="*/ 0 w 90"/>
              <a:gd name="T19" fmla="*/ 42 h 138"/>
              <a:gd name="T20" fmla="*/ 6 w 90"/>
              <a:gd name="T21" fmla="*/ 60 h 138"/>
              <a:gd name="T22" fmla="*/ 18 w 90"/>
              <a:gd name="T23" fmla="*/ 66 h 138"/>
              <a:gd name="T24" fmla="*/ 30 w 90"/>
              <a:gd name="T25" fmla="*/ 84 h 138"/>
              <a:gd name="T26" fmla="*/ 24 w 90"/>
              <a:gd name="T27" fmla="*/ 120 h 138"/>
              <a:gd name="T28" fmla="*/ 42 w 90"/>
              <a:gd name="T29" fmla="*/ 138 h 138"/>
              <a:gd name="T30" fmla="*/ 60 w 90"/>
              <a:gd name="T31" fmla="*/ 132 h 138"/>
              <a:gd name="T32" fmla="*/ 90 w 90"/>
              <a:gd name="T33" fmla="*/ 126 h 138"/>
              <a:gd name="T34" fmla="*/ 90 w 90"/>
              <a:gd name="T35" fmla="*/ 126 h 1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0"/>
              <a:gd name="T55" fmla="*/ 0 h 138"/>
              <a:gd name="T56" fmla="*/ 90 w 90"/>
              <a:gd name="T57" fmla="*/ 138 h 1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0" h="138">
                <a:moveTo>
                  <a:pt x="90" y="126"/>
                </a:moveTo>
                <a:lnTo>
                  <a:pt x="78" y="102"/>
                </a:lnTo>
                <a:lnTo>
                  <a:pt x="66" y="78"/>
                </a:lnTo>
                <a:lnTo>
                  <a:pt x="84" y="60"/>
                </a:lnTo>
                <a:lnTo>
                  <a:pt x="90" y="42"/>
                </a:lnTo>
                <a:lnTo>
                  <a:pt x="66" y="36"/>
                </a:lnTo>
                <a:lnTo>
                  <a:pt x="60" y="18"/>
                </a:lnTo>
                <a:lnTo>
                  <a:pt x="36" y="0"/>
                </a:lnTo>
                <a:lnTo>
                  <a:pt x="12" y="24"/>
                </a:lnTo>
                <a:lnTo>
                  <a:pt x="0" y="42"/>
                </a:lnTo>
                <a:lnTo>
                  <a:pt x="6" y="60"/>
                </a:lnTo>
                <a:lnTo>
                  <a:pt x="18" y="66"/>
                </a:lnTo>
                <a:lnTo>
                  <a:pt x="30" y="84"/>
                </a:lnTo>
                <a:lnTo>
                  <a:pt x="24" y="120"/>
                </a:lnTo>
                <a:lnTo>
                  <a:pt x="42" y="138"/>
                </a:lnTo>
                <a:lnTo>
                  <a:pt x="60" y="132"/>
                </a:lnTo>
                <a:lnTo>
                  <a:pt x="90" y="126"/>
                </a:lnTo>
                <a:close/>
              </a:path>
            </a:pathLst>
          </a:custGeom>
          <a:solidFill>
            <a:srgbClr val="63A1CF"/>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69" name="Freeform 1447"/>
          <p:cNvSpPr>
            <a:spLocks/>
          </p:cNvSpPr>
          <p:nvPr/>
        </p:nvSpPr>
        <p:spPr bwMode="auto">
          <a:xfrm>
            <a:off x="2926718" y="3942351"/>
            <a:ext cx="109362" cy="167000"/>
          </a:xfrm>
          <a:custGeom>
            <a:avLst/>
            <a:gdLst>
              <a:gd name="T0" fmla="*/ 90 w 90"/>
              <a:gd name="T1" fmla="*/ 126 h 138"/>
              <a:gd name="T2" fmla="*/ 78 w 90"/>
              <a:gd name="T3" fmla="*/ 102 h 138"/>
              <a:gd name="T4" fmla="*/ 66 w 90"/>
              <a:gd name="T5" fmla="*/ 78 h 138"/>
              <a:gd name="T6" fmla="*/ 84 w 90"/>
              <a:gd name="T7" fmla="*/ 60 h 138"/>
              <a:gd name="T8" fmla="*/ 90 w 90"/>
              <a:gd name="T9" fmla="*/ 42 h 138"/>
              <a:gd name="T10" fmla="*/ 66 w 90"/>
              <a:gd name="T11" fmla="*/ 36 h 138"/>
              <a:gd name="T12" fmla="*/ 60 w 90"/>
              <a:gd name="T13" fmla="*/ 18 h 138"/>
              <a:gd name="T14" fmla="*/ 36 w 90"/>
              <a:gd name="T15" fmla="*/ 0 h 138"/>
              <a:gd name="T16" fmla="*/ 12 w 90"/>
              <a:gd name="T17" fmla="*/ 24 h 138"/>
              <a:gd name="T18" fmla="*/ 0 w 90"/>
              <a:gd name="T19" fmla="*/ 42 h 138"/>
              <a:gd name="T20" fmla="*/ 6 w 90"/>
              <a:gd name="T21" fmla="*/ 60 h 138"/>
              <a:gd name="T22" fmla="*/ 18 w 90"/>
              <a:gd name="T23" fmla="*/ 66 h 138"/>
              <a:gd name="T24" fmla="*/ 30 w 90"/>
              <a:gd name="T25" fmla="*/ 84 h 138"/>
              <a:gd name="T26" fmla="*/ 24 w 90"/>
              <a:gd name="T27" fmla="*/ 120 h 138"/>
              <a:gd name="T28" fmla="*/ 42 w 90"/>
              <a:gd name="T29" fmla="*/ 138 h 138"/>
              <a:gd name="T30" fmla="*/ 60 w 90"/>
              <a:gd name="T31" fmla="*/ 132 h 138"/>
              <a:gd name="T32" fmla="*/ 90 w 90"/>
              <a:gd name="T33" fmla="*/ 126 h 138"/>
              <a:gd name="T34" fmla="*/ 90 w 90"/>
              <a:gd name="T35" fmla="*/ 126 h 1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0"/>
              <a:gd name="T55" fmla="*/ 0 h 138"/>
              <a:gd name="T56" fmla="*/ 90 w 90"/>
              <a:gd name="T57" fmla="*/ 138 h 1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0" h="138">
                <a:moveTo>
                  <a:pt x="90" y="126"/>
                </a:moveTo>
                <a:lnTo>
                  <a:pt x="78" y="102"/>
                </a:lnTo>
                <a:lnTo>
                  <a:pt x="66" y="78"/>
                </a:lnTo>
                <a:lnTo>
                  <a:pt x="84" y="60"/>
                </a:lnTo>
                <a:lnTo>
                  <a:pt x="90" y="42"/>
                </a:lnTo>
                <a:lnTo>
                  <a:pt x="66" y="36"/>
                </a:lnTo>
                <a:lnTo>
                  <a:pt x="60" y="18"/>
                </a:lnTo>
                <a:lnTo>
                  <a:pt x="36" y="0"/>
                </a:lnTo>
                <a:lnTo>
                  <a:pt x="12" y="24"/>
                </a:lnTo>
                <a:lnTo>
                  <a:pt x="0" y="42"/>
                </a:lnTo>
                <a:lnTo>
                  <a:pt x="6" y="60"/>
                </a:lnTo>
                <a:lnTo>
                  <a:pt x="18" y="66"/>
                </a:lnTo>
                <a:lnTo>
                  <a:pt x="30" y="84"/>
                </a:lnTo>
                <a:lnTo>
                  <a:pt x="24" y="120"/>
                </a:lnTo>
                <a:lnTo>
                  <a:pt x="42" y="138"/>
                </a:lnTo>
                <a:lnTo>
                  <a:pt x="60" y="132"/>
                </a:lnTo>
                <a:lnTo>
                  <a:pt x="90" y="126"/>
                </a:lnTo>
              </a:path>
            </a:pathLst>
          </a:custGeom>
          <a:solidFill>
            <a:sysClr val="window" lastClr="FFFFFF">
              <a:lumMod val="85000"/>
            </a:sysClr>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0" name="Freeform 1448"/>
          <p:cNvSpPr>
            <a:spLocks/>
          </p:cNvSpPr>
          <p:nvPr/>
        </p:nvSpPr>
        <p:spPr bwMode="auto">
          <a:xfrm>
            <a:off x="3089283" y="4008856"/>
            <a:ext cx="70938" cy="87194"/>
          </a:xfrm>
          <a:custGeom>
            <a:avLst/>
            <a:gdLst>
              <a:gd name="T0" fmla="*/ 6 w 60"/>
              <a:gd name="T1" fmla="*/ 42 h 72"/>
              <a:gd name="T2" fmla="*/ 6 w 60"/>
              <a:gd name="T3" fmla="*/ 66 h 72"/>
              <a:gd name="T4" fmla="*/ 12 w 60"/>
              <a:gd name="T5" fmla="*/ 72 h 72"/>
              <a:gd name="T6" fmla="*/ 36 w 60"/>
              <a:gd name="T7" fmla="*/ 60 h 72"/>
              <a:gd name="T8" fmla="*/ 60 w 60"/>
              <a:gd name="T9" fmla="*/ 24 h 72"/>
              <a:gd name="T10" fmla="*/ 18 w 60"/>
              <a:gd name="T11" fmla="*/ 0 h 72"/>
              <a:gd name="T12" fmla="*/ 6 w 60"/>
              <a:gd name="T13" fmla="*/ 0 h 72"/>
              <a:gd name="T14" fmla="*/ 0 w 60"/>
              <a:gd name="T15" fmla="*/ 18 h 72"/>
              <a:gd name="T16" fmla="*/ 6 w 60"/>
              <a:gd name="T17" fmla="*/ 42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72"/>
              <a:gd name="T29" fmla="*/ 60 w 60"/>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72">
                <a:moveTo>
                  <a:pt x="6" y="42"/>
                </a:moveTo>
                <a:lnTo>
                  <a:pt x="6" y="66"/>
                </a:lnTo>
                <a:lnTo>
                  <a:pt x="12" y="72"/>
                </a:lnTo>
                <a:lnTo>
                  <a:pt x="36" y="60"/>
                </a:lnTo>
                <a:lnTo>
                  <a:pt x="60" y="24"/>
                </a:lnTo>
                <a:lnTo>
                  <a:pt x="18" y="0"/>
                </a:lnTo>
                <a:lnTo>
                  <a:pt x="6" y="0"/>
                </a:lnTo>
                <a:lnTo>
                  <a:pt x="0" y="18"/>
                </a:lnTo>
                <a:lnTo>
                  <a:pt x="6" y="42"/>
                </a:lnTo>
                <a:close/>
              </a:path>
            </a:pathLst>
          </a:custGeom>
          <a:solidFill>
            <a:sysClr val="window" lastClr="FFFFFF">
              <a:lumMod val="85000"/>
            </a:sysClr>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1" name="Freeform 1449"/>
          <p:cNvSpPr>
            <a:spLocks/>
          </p:cNvSpPr>
          <p:nvPr/>
        </p:nvSpPr>
        <p:spPr bwMode="auto">
          <a:xfrm>
            <a:off x="2650357" y="4634896"/>
            <a:ext cx="450749" cy="936969"/>
          </a:xfrm>
          <a:custGeom>
            <a:avLst/>
            <a:gdLst>
              <a:gd name="T0" fmla="*/ 47 w 62"/>
              <a:gd name="T1" fmla="*/ 37 h 129"/>
              <a:gd name="T2" fmla="*/ 48 w 62"/>
              <a:gd name="T3" fmla="*/ 32 h 129"/>
              <a:gd name="T4" fmla="*/ 50 w 62"/>
              <a:gd name="T5" fmla="*/ 29 h 129"/>
              <a:gd name="T6" fmla="*/ 50 w 62"/>
              <a:gd name="T7" fmla="*/ 29 h 129"/>
              <a:gd name="T8" fmla="*/ 57 w 62"/>
              <a:gd name="T9" fmla="*/ 22 h 129"/>
              <a:gd name="T10" fmla="*/ 60 w 62"/>
              <a:gd name="T11" fmla="*/ 20 h 129"/>
              <a:gd name="T12" fmla="*/ 62 w 62"/>
              <a:gd name="T13" fmla="*/ 14 h 129"/>
              <a:gd name="T14" fmla="*/ 61 w 62"/>
              <a:gd name="T15" fmla="*/ 13 h 129"/>
              <a:gd name="T16" fmla="*/ 58 w 62"/>
              <a:gd name="T17" fmla="*/ 15 h 129"/>
              <a:gd name="T18" fmla="*/ 52 w 62"/>
              <a:gd name="T19" fmla="*/ 18 h 129"/>
              <a:gd name="T20" fmla="*/ 47 w 62"/>
              <a:gd name="T21" fmla="*/ 17 h 129"/>
              <a:gd name="T22" fmla="*/ 48 w 62"/>
              <a:gd name="T23" fmla="*/ 10 h 129"/>
              <a:gd name="T24" fmla="*/ 45 w 62"/>
              <a:gd name="T25" fmla="*/ 8 h 129"/>
              <a:gd name="T26" fmla="*/ 39 w 62"/>
              <a:gd name="T27" fmla="*/ 6 h 129"/>
              <a:gd name="T28" fmla="*/ 36 w 62"/>
              <a:gd name="T29" fmla="*/ 4 h 129"/>
              <a:gd name="T30" fmla="*/ 33 w 62"/>
              <a:gd name="T31" fmla="*/ 0 h 129"/>
              <a:gd name="T32" fmla="*/ 33 w 62"/>
              <a:gd name="T33" fmla="*/ 0 h 129"/>
              <a:gd name="T34" fmla="*/ 29 w 62"/>
              <a:gd name="T35" fmla="*/ 1 h 129"/>
              <a:gd name="T36" fmla="*/ 28 w 62"/>
              <a:gd name="T37" fmla="*/ 2 h 129"/>
              <a:gd name="T38" fmla="*/ 23 w 62"/>
              <a:gd name="T39" fmla="*/ 1 h 129"/>
              <a:gd name="T40" fmla="*/ 21 w 62"/>
              <a:gd name="T41" fmla="*/ 1 h 129"/>
              <a:gd name="T42" fmla="*/ 19 w 62"/>
              <a:gd name="T43" fmla="*/ 2 h 129"/>
              <a:gd name="T44" fmla="*/ 20 w 62"/>
              <a:gd name="T45" fmla="*/ 3 h 129"/>
              <a:gd name="T46" fmla="*/ 19 w 62"/>
              <a:gd name="T47" fmla="*/ 7 h 129"/>
              <a:gd name="T48" fmla="*/ 16 w 62"/>
              <a:gd name="T49" fmla="*/ 10 h 129"/>
              <a:gd name="T50" fmla="*/ 16 w 62"/>
              <a:gd name="T51" fmla="*/ 16 h 129"/>
              <a:gd name="T52" fmla="*/ 14 w 62"/>
              <a:gd name="T53" fmla="*/ 20 h 129"/>
              <a:gd name="T54" fmla="*/ 11 w 62"/>
              <a:gd name="T55" fmla="*/ 33 h 129"/>
              <a:gd name="T56" fmla="*/ 12 w 62"/>
              <a:gd name="T57" fmla="*/ 43 h 129"/>
              <a:gd name="T58" fmla="*/ 6 w 62"/>
              <a:gd name="T59" fmla="*/ 56 h 129"/>
              <a:gd name="T60" fmla="*/ 5 w 62"/>
              <a:gd name="T61" fmla="*/ 70 h 129"/>
              <a:gd name="T62" fmla="*/ 5 w 62"/>
              <a:gd name="T63" fmla="*/ 77 h 129"/>
              <a:gd name="T64" fmla="*/ 4 w 62"/>
              <a:gd name="T65" fmla="*/ 84 h 129"/>
              <a:gd name="T66" fmla="*/ 6 w 62"/>
              <a:gd name="T67" fmla="*/ 88 h 129"/>
              <a:gd name="T68" fmla="*/ 3 w 62"/>
              <a:gd name="T69" fmla="*/ 104 h 129"/>
              <a:gd name="T70" fmla="*/ 0 w 62"/>
              <a:gd name="T71" fmla="*/ 111 h 129"/>
              <a:gd name="T72" fmla="*/ 1 w 62"/>
              <a:gd name="T73" fmla="*/ 116 h 129"/>
              <a:gd name="T74" fmla="*/ 4 w 62"/>
              <a:gd name="T75" fmla="*/ 122 h 129"/>
              <a:gd name="T76" fmla="*/ 20 w 62"/>
              <a:gd name="T77" fmla="*/ 129 h 129"/>
              <a:gd name="T78" fmla="*/ 16 w 62"/>
              <a:gd name="T79" fmla="*/ 125 h 129"/>
              <a:gd name="T80" fmla="*/ 14 w 62"/>
              <a:gd name="T81" fmla="*/ 118 h 129"/>
              <a:gd name="T82" fmla="*/ 16 w 62"/>
              <a:gd name="T83" fmla="*/ 113 h 129"/>
              <a:gd name="T84" fmla="*/ 19 w 62"/>
              <a:gd name="T85" fmla="*/ 107 h 129"/>
              <a:gd name="T86" fmla="*/ 22 w 62"/>
              <a:gd name="T87" fmla="*/ 104 h 129"/>
              <a:gd name="T88" fmla="*/ 24 w 62"/>
              <a:gd name="T89" fmla="*/ 99 h 129"/>
              <a:gd name="T90" fmla="*/ 21 w 62"/>
              <a:gd name="T91" fmla="*/ 97 h 129"/>
              <a:gd name="T92" fmla="*/ 19 w 62"/>
              <a:gd name="T93" fmla="*/ 93 h 129"/>
              <a:gd name="T94" fmla="*/ 24 w 62"/>
              <a:gd name="T95" fmla="*/ 87 h 129"/>
              <a:gd name="T96" fmla="*/ 27 w 62"/>
              <a:gd name="T97" fmla="*/ 83 h 129"/>
              <a:gd name="T98" fmla="*/ 30 w 62"/>
              <a:gd name="T99" fmla="*/ 77 h 129"/>
              <a:gd name="T100" fmla="*/ 28 w 62"/>
              <a:gd name="T101" fmla="*/ 74 h 129"/>
              <a:gd name="T102" fmla="*/ 28 w 62"/>
              <a:gd name="T103" fmla="*/ 72 h 129"/>
              <a:gd name="T104" fmla="*/ 34 w 62"/>
              <a:gd name="T105" fmla="*/ 70 h 129"/>
              <a:gd name="T106" fmla="*/ 36 w 62"/>
              <a:gd name="T107" fmla="*/ 66 h 129"/>
              <a:gd name="T108" fmla="*/ 37 w 62"/>
              <a:gd name="T109" fmla="*/ 62 h 129"/>
              <a:gd name="T110" fmla="*/ 47 w 62"/>
              <a:gd name="T111" fmla="*/ 59 h 129"/>
              <a:gd name="T112" fmla="*/ 51 w 62"/>
              <a:gd name="T113" fmla="*/ 56 h 129"/>
              <a:gd name="T114" fmla="*/ 53 w 62"/>
              <a:gd name="T115" fmla="*/ 51 h 129"/>
              <a:gd name="T116" fmla="*/ 51 w 62"/>
              <a:gd name="T117" fmla="*/ 47 h 129"/>
              <a:gd name="T118" fmla="*/ 48 w 62"/>
              <a:gd name="T119" fmla="*/ 44 h 129"/>
              <a:gd name="T120" fmla="*/ 51 w 62"/>
              <a:gd name="T121" fmla="*/ 45 h 129"/>
              <a:gd name="T122" fmla="*/ 47 w 62"/>
              <a:gd name="T123" fmla="*/ 42 h 129"/>
              <a:gd name="T124" fmla="*/ 47 w 62"/>
              <a:gd name="T125" fmla="*/ 37 h 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2"/>
              <a:gd name="T190" fmla="*/ 0 h 129"/>
              <a:gd name="T191" fmla="*/ 62 w 62"/>
              <a:gd name="T192" fmla="*/ 129 h 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2" h="129">
                <a:moveTo>
                  <a:pt x="47" y="37"/>
                </a:moveTo>
                <a:cubicBezTo>
                  <a:pt x="48" y="32"/>
                  <a:pt x="48" y="32"/>
                  <a:pt x="48" y="32"/>
                </a:cubicBezTo>
                <a:cubicBezTo>
                  <a:pt x="50" y="29"/>
                  <a:pt x="50" y="29"/>
                  <a:pt x="50" y="29"/>
                </a:cubicBezTo>
                <a:cubicBezTo>
                  <a:pt x="50" y="29"/>
                  <a:pt x="50" y="29"/>
                  <a:pt x="50" y="29"/>
                </a:cubicBezTo>
                <a:cubicBezTo>
                  <a:pt x="57" y="22"/>
                  <a:pt x="57" y="22"/>
                  <a:pt x="57" y="22"/>
                </a:cubicBezTo>
                <a:cubicBezTo>
                  <a:pt x="60" y="20"/>
                  <a:pt x="60" y="20"/>
                  <a:pt x="60" y="20"/>
                </a:cubicBezTo>
                <a:cubicBezTo>
                  <a:pt x="62" y="14"/>
                  <a:pt x="62" y="14"/>
                  <a:pt x="62" y="14"/>
                </a:cubicBezTo>
                <a:cubicBezTo>
                  <a:pt x="61" y="13"/>
                  <a:pt x="61" y="13"/>
                  <a:pt x="61" y="13"/>
                </a:cubicBezTo>
                <a:cubicBezTo>
                  <a:pt x="58" y="15"/>
                  <a:pt x="58" y="15"/>
                  <a:pt x="58" y="15"/>
                </a:cubicBezTo>
                <a:cubicBezTo>
                  <a:pt x="52" y="18"/>
                  <a:pt x="52" y="18"/>
                  <a:pt x="52" y="18"/>
                </a:cubicBezTo>
                <a:cubicBezTo>
                  <a:pt x="47" y="17"/>
                  <a:pt x="47" y="17"/>
                  <a:pt x="47" y="17"/>
                </a:cubicBezTo>
                <a:cubicBezTo>
                  <a:pt x="48" y="10"/>
                  <a:pt x="48" y="10"/>
                  <a:pt x="48" y="10"/>
                </a:cubicBezTo>
                <a:cubicBezTo>
                  <a:pt x="45" y="8"/>
                  <a:pt x="45" y="8"/>
                  <a:pt x="45" y="8"/>
                </a:cubicBezTo>
                <a:cubicBezTo>
                  <a:pt x="39" y="6"/>
                  <a:pt x="39" y="6"/>
                  <a:pt x="39" y="6"/>
                </a:cubicBezTo>
                <a:cubicBezTo>
                  <a:pt x="36" y="4"/>
                  <a:pt x="36" y="4"/>
                  <a:pt x="36" y="4"/>
                </a:cubicBezTo>
                <a:cubicBezTo>
                  <a:pt x="33" y="0"/>
                  <a:pt x="33" y="0"/>
                  <a:pt x="33" y="0"/>
                </a:cubicBezTo>
                <a:cubicBezTo>
                  <a:pt x="33" y="0"/>
                  <a:pt x="33" y="0"/>
                  <a:pt x="33" y="0"/>
                </a:cubicBezTo>
                <a:cubicBezTo>
                  <a:pt x="29" y="1"/>
                  <a:pt x="29" y="1"/>
                  <a:pt x="29" y="1"/>
                </a:cubicBezTo>
                <a:cubicBezTo>
                  <a:pt x="28" y="2"/>
                  <a:pt x="28" y="2"/>
                  <a:pt x="28" y="2"/>
                </a:cubicBezTo>
                <a:cubicBezTo>
                  <a:pt x="23" y="1"/>
                  <a:pt x="23" y="1"/>
                  <a:pt x="23" y="1"/>
                </a:cubicBezTo>
                <a:cubicBezTo>
                  <a:pt x="21" y="1"/>
                  <a:pt x="21" y="1"/>
                  <a:pt x="21" y="1"/>
                </a:cubicBezTo>
                <a:cubicBezTo>
                  <a:pt x="19" y="2"/>
                  <a:pt x="19" y="2"/>
                  <a:pt x="19" y="2"/>
                </a:cubicBezTo>
                <a:cubicBezTo>
                  <a:pt x="20" y="3"/>
                  <a:pt x="20" y="3"/>
                  <a:pt x="20" y="3"/>
                </a:cubicBezTo>
                <a:cubicBezTo>
                  <a:pt x="19" y="7"/>
                  <a:pt x="19" y="7"/>
                  <a:pt x="19" y="7"/>
                </a:cubicBezTo>
                <a:cubicBezTo>
                  <a:pt x="16" y="10"/>
                  <a:pt x="16" y="10"/>
                  <a:pt x="16" y="10"/>
                </a:cubicBezTo>
                <a:cubicBezTo>
                  <a:pt x="16" y="16"/>
                  <a:pt x="16" y="16"/>
                  <a:pt x="16" y="16"/>
                </a:cubicBezTo>
                <a:cubicBezTo>
                  <a:pt x="14" y="20"/>
                  <a:pt x="14" y="20"/>
                  <a:pt x="14" y="20"/>
                </a:cubicBezTo>
                <a:cubicBezTo>
                  <a:pt x="11" y="33"/>
                  <a:pt x="11" y="33"/>
                  <a:pt x="11" y="33"/>
                </a:cubicBezTo>
                <a:cubicBezTo>
                  <a:pt x="12" y="43"/>
                  <a:pt x="12" y="43"/>
                  <a:pt x="12" y="43"/>
                </a:cubicBezTo>
                <a:cubicBezTo>
                  <a:pt x="6" y="56"/>
                  <a:pt x="6" y="56"/>
                  <a:pt x="6" y="56"/>
                </a:cubicBezTo>
                <a:cubicBezTo>
                  <a:pt x="5" y="70"/>
                  <a:pt x="5" y="70"/>
                  <a:pt x="5" y="70"/>
                </a:cubicBezTo>
                <a:cubicBezTo>
                  <a:pt x="5" y="77"/>
                  <a:pt x="5" y="77"/>
                  <a:pt x="5" y="77"/>
                </a:cubicBezTo>
                <a:cubicBezTo>
                  <a:pt x="4" y="84"/>
                  <a:pt x="4" y="84"/>
                  <a:pt x="4" y="84"/>
                </a:cubicBezTo>
                <a:cubicBezTo>
                  <a:pt x="6" y="88"/>
                  <a:pt x="6" y="88"/>
                  <a:pt x="6" y="88"/>
                </a:cubicBezTo>
                <a:cubicBezTo>
                  <a:pt x="3" y="104"/>
                  <a:pt x="3" y="104"/>
                  <a:pt x="3" y="104"/>
                </a:cubicBezTo>
                <a:cubicBezTo>
                  <a:pt x="0" y="111"/>
                  <a:pt x="0" y="111"/>
                  <a:pt x="0" y="111"/>
                </a:cubicBezTo>
                <a:cubicBezTo>
                  <a:pt x="1" y="116"/>
                  <a:pt x="1" y="116"/>
                  <a:pt x="1" y="116"/>
                </a:cubicBezTo>
                <a:cubicBezTo>
                  <a:pt x="4" y="122"/>
                  <a:pt x="4" y="122"/>
                  <a:pt x="4" y="122"/>
                </a:cubicBezTo>
                <a:cubicBezTo>
                  <a:pt x="20" y="129"/>
                  <a:pt x="20" y="129"/>
                  <a:pt x="20" y="129"/>
                </a:cubicBezTo>
                <a:cubicBezTo>
                  <a:pt x="16" y="125"/>
                  <a:pt x="16" y="125"/>
                  <a:pt x="16" y="125"/>
                </a:cubicBezTo>
                <a:cubicBezTo>
                  <a:pt x="14" y="118"/>
                  <a:pt x="14" y="118"/>
                  <a:pt x="14" y="118"/>
                </a:cubicBezTo>
                <a:cubicBezTo>
                  <a:pt x="16" y="113"/>
                  <a:pt x="16" y="113"/>
                  <a:pt x="16" y="113"/>
                </a:cubicBezTo>
                <a:cubicBezTo>
                  <a:pt x="19" y="107"/>
                  <a:pt x="19" y="107"/>
                  <a:pt x="19" y="107"/>
                </a:cubicBezTo>
                <a:cubicBezTo>
                  <a:pt x="22" y="104"/>
                  <a:pt x="22" y="104"/>
                  <a:pt x="22" y="104"/>
                </a:cubicBezTo>
                <a:cubicBezTo>
                  <a:pt x="24" y="99"/>
                  <a:pt x="24" y="99"/>
                  <a:pt x="24" y="99"/>
                </a:cubicBezTo>
                <a:cubicBezTo>
                  <a:pt x="21" y="97"/>
                  <a:pt x="21" y="97"/>
                  <a:pt x="21" y="97"/>
                </a:cubicBezTo>
                <a:cubicBezTo>
                  <a:pt x="19" y="93"/>
                  <a:pt x="19" y="93"/>
                  <a:pt x="19" y="93"/>
                </a:cubicBezTo>
                <a:cubicBezTo>
                  <a:pt x="24" y="87"/>
                  <a:pt x="24" y="87"/>
                  <a:pt x="24" y="87"/>
                </a:cubicBezTo>
                <a:cubicBezTo>
                  <a:pt x="27" y="83"/>
                  <a:pt x="27" y="83"/>
                  <a:pt x="27" y="83"/>
                </a:cubicBezTo>
                <a:cubicBezTo>
                  <a:pt x="27" y="83"/>
                  <a:pt x="28" y="81"/>
                  <a:pt x="30" y="77"/>
                </a:cubicBezTo>
                <a:cubicBezTo>
                  <a:pt x="33" y="73"/>
                  <a:pt x="28" y="74"/>
                  <a:pt x="28" y="74"/>
                </a:cubicBezTo>
                <a:cubicBezTo>
                  <a:pt x="28" y="72"/>
                  <a:pt x="28" y="72"/>
                  <a:pt x="28" y="72"/>
                </a:cubicBezTo>
                <a:cubicBezTo>
                  <a:pt x="34" y="70"/>
                  <a:pt x="34" y="70"/>
                  <a:pt x="34" y="70"/>
                </a:cubicBezTo>
                <a:cubicBezTo>
                  <a:pt x="36" y="66"/>
                  <a:pt x="36" y="66"/>
                  <a:pt x="36" y="66"/>
                </a:cubicBezTo>
                <a:cubicBezTo>
                  <a:pt x="37" y="62"/>
                  <a:pt x="37" y="62"/>
                  <a:pt x="37" y="62"/>
                </a:cubicBezTo>
                <a:cubicBezTo>
                  <a:pt x="37" y="62"/>
                  <a:pt x="42" y="60"/>
                  <a:pt x="47" y="59"/>
                </a:cubicBezTo>
                <a:cubicBezTo>
                  <a:pt x="52" y="58"/>
                  <a:pt x="51" y="56"/>
                  <a:pt x="51" y="56"/>
                </a:cubicBezTo>
                <a:cubicBezTo>
                  <a:pt x="53" y="51"/>
                  <a:pt x="53" y="51"/>
                  <a:pt x="53" y="51"/>
                </a:cubicBezTo>
                <a:cubicBezTo>
                  <a:pt x="51" y="47"/>
                  <a:pt x="51" y="47"/>
                  <a:pt x="51" y="47"/>
                </a:cubicBezTo>
                <a:cubicBezTo>
                  <a:pt x="48" y="44"/>
                  <a:pt x="48" y="44"/>
                  <a:pt x="48" y="44"/>
                </a:cubicBezTo>
                <a:cubicBezTo>
                  <a:pt x="51" y="45"/>
                  <a:pt x="51" y="45"/>
                  <a:pt x="51" y="45"/>
                </a:cubicBezTo>
                <a:cubicBezTo>
                  <a:pt x="47" y="42"/>
                  <a:pt x="47" y="42"/>
                  <a:pt x="47" y="42"/>
                </a:cubicBezTo>
                <a:lnTo>
                  <a:pt x="47" y="37"/>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2" name="Freeform 1450"/>
          <p:cNvSpPr>
            <a:spLocks/>
          </p:cNvSpPr>
          <p:nvPr/>
        </p:nvSpPr>
        <p:spPr bwMode="auto">
          <a:xfrm>
            <a:off x="2889772" y="4595569"/>
            <a:ext cx="206902" cy="192123"/>
          </a:xfrm>
          <a:custGeom>
            <a:avLst/>
            <a:gdLst>
              <a:gd name="T0" fmla="*/ 48 w 168"/>
              <a:gd name="T1" fmla="*/ 0 h 156"/>
              <a:gd name="T2" fmla="*/ 0 w 168"/>
              <a:gd name="T3" fmla="*/ 36 h 156"/>
              <a:gd name="T4" fmla="*/ 0 w 168"/>
              <a:gd name="T5" fmla="*/ 48 h 156"/>
              <a:gd name="T6" fmla="*/ 18 w 168"/>
              <a:gd name="T7" fmla="*/ 72 h 156"/>
              <a:gd name="T8" fmla="*/ 36 w 168"/>
              <a:gd name="T9" fmla="*/ 84 h 156"/>
              <a:gd name="T10" fmla="*/ 72 w 168"/>
              <a:gd name="T11" fmla="*/ 96 h 156"/>
              <a:gd name="T12" fmla="*/ 90 w 168"/>
              <a:gd name="T13" fmla="*/ 108 h 156"/>
              <a:gd name="T14" fmla="*/ 84 w 168"/>
              <a:gd name="T15" fmla="*/ 150 h 156"/>
              <a:gd name="T16" fmla="*/ 114 w 168"/>
              <a:gd name="T17" fmla="*/ 156 h 156"/>
              <a:gd name="T18" fmla="*/ 150 w 168"/>
              <a:gd name="T19" fmla="*/ 138 h 156"/>
              <a:gd name="T20" fmla="*/ 168 w 168"/>
              <a:gd name="T21" fmla="*/ 126 h 156"/>
              <a:gd name="T22" fmla="*/ 162 w 168"/>
              <a:gd name="T23" fmla="*/ 114 h 156"/>
              <a:gd name="T24" fmla="*/ 162 w 168"/>
              <a:gd name="T25" fmla="*/ 90 h 156"/>
              <a:gd name="T26" fmla="*/ 144 w 168"/>
              <a:gd name="T27" fmla="*/ 84 h 156"/>
              <a:gd name="T28" fmla="*/ 120 w 168"/>
              <a:gd name="T29" fmla="*/ 54 h 156"/>
              <a:gd name="T30" fmla="*/ 108 w 168"/>
              <a:gd name="T31" fmla="*/ 42 h 156"/>
              <a:gd name="T32" fmla="*/ 90 w 168"/>
              <a:gd name="T33" fmla="*/ 12 h 156"/>
              <a:gd name="T34" fmla="*/ 90 w 168"/>
              <a:gd name="T35" fmla="*/ 6 h 156"/>
              <a:gd name="T36" fmla="*/ 78 w 168"/>
              <a:gd name="T37" fmla="*/ 0 h 156"/>
              <a:gd name="T38" fmla="*/ 48 w 168"/>
              <a:gd name="T39" fmla="*/ 0 h 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8"/>
              <a:gd name="T61" fmla="*/ 0 h 156"/>
              <a:gd name="T62" fmla="*/ 168 w 168"/>
              <a:gd name="T63" fmla="*/ 156 h 1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8" h="156">
                <a:moveTo>
                  <a:pt x="48" y="0"/>
                </a:moveTo>
                <a:lnTo>
                  <a:pt x="0" y="36"/>
                </a:lnTo>
                <a:lnTo>
                  <a:pt x="0" y="48"/>
                </a:lnTo>
                <a:lnTo>
                  <a:pt x="18" y="72"/>
                </a:lnTo>
                <a:lnTo>
                  <a:pt x="36" y="84"/>
                </a:lnTo>
                <a:lnTo>
                  <a:pt x="72" y="96"/>
                </a:lnTo>
                <a:lnTo>
                  <a:pt x="90" y="108"/>
                </a:lnTo>
                <a:lnTo>
                  <a:pt x="84" y="150"/>
                </a:lnTo>
                <a:lnTo>
                  <a:pt x="114" y="156"/>
                </a:lnTo>
                <a:lnTo>
                  <a:pt x="150" y="138"/>
                </a:lnTo>
                <a:lnTo>
                  <a:pt x="168" y="126"/>
                </a:lnTo>
                <a:lnTo>
                  <a:pt x="162" y="114"/>
                </a:lnTo>
                <a:lnTo>
                  <a:pt x="162" y="90"/>
                </a:lnTo>
                <a:lnTo>
                  <a:pt x="144" y="84"/>
                </a:lnTo>
                <a:lnTo>
                  <a:pt x="120" y="54"/>
                </a:lnTo>
                <a:lnTo>
                  <a:pt x="108" y="42"/>
                </a:lnTo>
                <a:lnTo>
                  <a:pt x="90" y="12"/>
                </a:lnTo>
                <a:lnTo>
                  <a:pt x="90" y="6"/>
                </a:lnTo>
                <a:lnTo>
                  <a:pt x="78" y="0"/>
                </a:lnTo>
                <a:lnTo>
                  <a:pt x="48" y="0"/>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3" name="Freeform 1451"/>
          <p:cNvSpPr>
            <a:spLocks/>
          </p:cNvSpPr>
          <p:nvPr/>
        </p:nvSpPr>
        <p:spPr bwMode="auto">
          <a:xfrm>
            <a:off x="2994700" y="4866020"/>
            <a:ext cx="122664" cy="137441"/>
          </a:xfrm>
          <a:custGeom>
            <a:avLst/>
            <a:gdLst>
              <a:gd name="T0" fmla="*/ 66 w 102"/>
              <a:gd name="T1" fmla="*/ 24 h 114"/>
              <a:gd name="T2" fmla="*/ 36 w 102"/>
              <a:gd name="T3" fmla="*/ 6 h 114"/>
              <a:gd name="T4" fmla="*/ 18 w 102"/>
              <a:gd name="T5" fmla="*/ 0 h 114"/>
              <a:gd name="T6" fmla="*/ 6 w 102"/>
              <a:gd name="T7" fmla="*/ 18 h 114"/>
              <a:gd name="T8" fmla="*/ 0 w 102"/>
              <a:gd name="T9" fmla="*/ 48 h 114"/>
              <a:gd name="T10" fmla="*/ 0 w 102"/>
              <a:gd name="T11" fmla="*/ 78 h 114"/>
              <a:gd name="T12" fmla="*/ 24 w 102"/>
              <a:gd name="T13" fmla="*/ 96 h 114"/>
              <a:gd name="T14" fmla="*/ 36 w 102"/>
              <a:gd name="T15" fmla="*/ 108 h 114"/>
              <a:gd name="T16" fmla="*/ 66 w 102"/>
              <a:gd name="T17" fmla="*/ 114 h 114"/>
              <a:gd name="T18" fmla="*/ 96 w 102"/>
              <a:gd name="T19" fmla="*/ 90 h 114"/>
              <a:gd name="T20" fmla="*/ 102 w 102"/>
              <a:gd name="T21" fmla="*/ 78 h 114"/>
              <a:gd name="T22" fmla="*/ 84 w 102"/>
              <a:gd name="T23" fmla="*/ 42 h 114"/>
              <a:gd name="T24" fmla="*/ 66 w 102"/>
              <a:gd name="T25" fmla="*/ 24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14"/>
              <a:gd name="T41" fmla="*/ 102 w 102"/>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14">
                <a:moveTo>
                  <a:pt x="66" y="24"/>
                </a:moveTo>
                <a:lnTo>
                  <a:pt x="36" y="6"/>
                </a:lnTo>
                <a:lnTo>
                  <a:pt x="18" y="0"/>
                </a:lnTo>
                <a:lnTo>
                  <a:pt x="6" y="18"/>
                </a:lnTo>
                <a:lnTo>
                  <a:pt x="0" y="48"/>
                </a:lnTo>
                <a:lnTo>
                  <a:pt x="0" y="78"/>
                </a:lnTo>
                <a:lnTo>
                  <a:pt x="24" y="96"/>
                </a:lnTo>
                <a:lnTo>
                  <a:pt x="36" y="108"/>
                </a:lnTo>
                <a:lnTo>
                  <a:pt x="66" y="114"/>
                </a:lnTo>
                <a:lnTo>
                  <a:pt x="96" y="90"/>
                </a:lnTo>
                <a:lnTo>
                  <a:pt x="102" y="78"/>
                </a:lnTo>
                <a:lnTo>
                  <a:pt x="84" y="42"/>
                </a:lnTo>
                <a:lnTo>
                  <a:pt x="66" y="24"/>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4" name="Freeform 1452"/>
          <p:cNvSpPr>
            <a:spLocks/>
          </p:cNvSpPr>
          <p:nvPr/>
        </p:nvSpPr>
        <p:spPr bwMode="auto">
          <a:xfrm>
            <a:off x="2728683" y="4372412"/>
            <a:ext cx="271928" cy="297051"/>
          </a:xfrm>
          <a:custGeom>
            <a:avLst/>
            <a:gdLst>
              <a:gd name="T0" fmla="*/ 22 w 37"/>
              <a:gd name="T1" fmla="*/ 39 h 41"/>
              <a:gd name="T2" fmla="*/ 22 w 37"/>
              <a:gd name="T3" fmla="*/ 37 h 41"/>
              <a:gd name="T4" fmla="*/ 30 w 37"/>
              <a:gd name="T5" fmla="*/ 31 h 41"/>
              <a:gd name="T6" fmla="*/ 35 w 37"/>
              <a:gd name="T7" fmla="*/ 31 h 41"/>
              <a:gd name="T8" fmla="*/ 37 w 37"/>
              <a:gd name="T9" fmla="*/ 32 h 41"/>
              <a:gd name="T10" fmla="*/ 37 w 37"/>
              <a:gd name="T11" fmla="*/ 25 h 41"/>
              <a:gd name="T12" fmla="*/ 37 w 37"/>
              <a:gd name="T13" fmla="*/ 21 h 41"/>
              <a:gd name="T14" fmla="*/ 31 w 37"/>
              <a:gd name="T15" fmla="*/ 20 h 41"/>
              <a:gd name="T16" fmla="*/ 29 w 37"/>
              <a:gd name="T17" fmla="*/ 17 h 41"/>
              <a:gd name="T18" fmla="*/ 29 w 37"/>
              <a:gd name="T19" fmla="*/ 13 h 41"/>
              <a:gd name="T20" fmla="*/ 22 w 37"/>
              <a:gd name="T21" fmla="*/ 10 h 41"/>
              <a:gd name="T22" fmla="*/ 16 w 37"/>
              <a:gd name="T23" fmla="*/ 7 h 41"/>
              <a:gd name="T24" fmla="*/ 15 w 37"/>
              <a:gd name="T25" fmla="*/ 1 h 41"/>
              <a:gd name="T26" fmla="*/ 9 w 37"/>
              <a:gd name="T27" fmla="*/ 0 h 41"/>
              <a:gd name="T28" fmla="*/ 5 w 37"/>
              <a:gd name="T29" fmla="*/ 3 h 41"/>
              <a:gd name="T30" fmla="*/ 1 w 37"/>
              <a:gd name="T31" fmla="*/ 4 h 41"/>
              <a:gd name="T32" fmla="*/ 3 w 37"/>
              <a:gd name="T33" fmla="*/ 7 h 41"/>
              <a:gd name="T34" fmla="*/ 2 w 37"/>
              <a:gd name="T35" fmla="*/ 15 h 41"/>
              <a:gd name="T36" fmla="*/ 1 w 37"/>
              <a:gd name="T37" fmla="*/ 21 h 41"/>
              <a:gd name="T38" fmla="*/ 0 w 37"/>
              <a:gd name="T39" fmla="*/ 26 h 41"/>
              <a:gd name="T40" fmla="*/ 1 w 37"/>
              <a:gd name="T41" fmla="*/ 25 h 41"/>
              <a:gd name="T42" fmla="*/ 4 w 37"/>
              <a:gd name="T43" fmla="*/ 28 h 41"/>
              <a:gd name="T44" fmla="*/ 3 w 37"/>
              <a:gd name="T45" fmla="*/ 32 h 41"/>
              <a:gd name="T46" fmla="*/ 7 w 37"/>
              <a:gd name="T47" fmla="*/ 39 h 41"/>
              <a:gd name="T48" fmla="*/ 8 w 37"/>
              <a:gd name="T49" fmla="*/ 41 h 41"/>
              <a:gd name="T50" fmla="*/ 10 w 37"/>
              <a:gd name="T51" fmla="*/ 40 h 41"/>
              <a:gd name="T52" fmla="*/ 12 w 37"/>
              <a:gd name="T53" fmla="*/ 40 h 41"/>
              <a:gd name="T54" fmla="*/ 17 w 37"/>
              <a:gd name="T55" fmla="*/ 41 h 41"/>
              <a:gd name="T56" fmla="*/ 18 w 37"/>
              <a:gd name="T57" fmla="*/ 40 h 41"/>
              <a:gd name="T58" fmla="*/ 22 w 37"/>
              <a:gd name="T59" fmla="*/ 39 h 41"/>
              <a:gd name="T60" fmla="*/ 22 w 37"/>
              <a:gd name="T61" fmla="*/ 39 h 4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
              <a:gd name="T94" fmla="*/ 0 h 41"/>
              <a:gd name="T95" fmla="*/ 37 w 37"/>
              <a:gd name="T96" fmla="*/ 41 h 4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 h="41">
                <a:moveTo>
                  <a:pt x="22" y="39"/>
                </a:moveTo>
                <a:cubicBezTo>
                  <a:pt x="22" y="37"/>
                  <a:pt x="22" y="37"/>
                  <a:pt x="22" y="37"/>
                </a:cubicBezTo>
                <a:cubicBezTo>
                  <a:pt x="30" y="31"/>
                  <a:pt x="30" y="31"/>
                  <a:pt x="30" y="31"/>
                </a:cubicBezTo>
                <a:cubicBezTo>
                  <a:pt x="35" y="31"/>
                  <a:pt x="35" y="31"/>
                  <a:pt x="35" y="31"/>
                </a:cubicBezTo>
                <a:cubicBezTo>
                  <a:pt x="37" y="32"/>
                  <a:pt x="37" y="32"/>
                  <a:pt x="37" y="32"/>
                </a:cubicBezTo>
                <a:cubicBezTo>
                  <a:pt x="37" y="25"/>
                  <a:pt x="37" y="25"/>
                  <a:pt x="37" y="25"/>
                </a:cubicBezTo>
                <a:cubicBezTo>
                  <a:pt x="37" y="21"/>
                  <a:pt x="37" y="21"/>
                  <a:pt x="37" y="21"/>
                </a:cubicBezTo>
                <a:cubicBezTo>
                  <a:pt x="37" y="21"/>
                  <a:pt x="32" y="20"/>
                  <a:pt x="31" y="20"/>
                </a:cubicBezTo>
                <a:cubicBezTo>
                  <a:pt x="31" y="20"/>
                  <a:pt x="29" y="17"/>
                  <a:pt x="29" y="17"/>
                </a:cubicBezTo>
                <a:cubicBezTo>
                  <a:pt x="29" y="13"/>
                  <a:pt x="29" y="13"/>
                  <a:pt x="29" y="13"/>
                </a:cubicBezTo>
                <a:cubicBezTo>
                  <a:pt x="22" y="10"/>
                  <a:pt x="22" y="10"/>
                  <a:pt x="22" y="10"/>
                </a:cubicBezTo>
                <a:cubicBezTo>
                  <a:pt x="16" y="7"/>
                  <a:pt x="16" y="7"/>
                  <a:pt x="16" y="7"/>
                </a:cubicBezTo>
                <a:cubicBezTo>
                  <a:pt x="15" y="1"/>
                  <a:pt x="15" y="1"/>
                  <a:pt x="15" y="1"/>
                </a:cubicBezTo>
                <a:cubicBezTo>
                  <a:pt x="9" y="0"/>
                  <a:pt x="9" y="0"/>
                  <a:pt x="9" y="0"/>
                </a:cubicBezTo>
                <a:cubicBezTo>
                  <a:pt x="5" y="3"/>
                  <a:pt x="5" y="3"/>
                  <a:pt x="5" y="3"/>
                </a:cubicBezTo>
                <a:cubicBezTo>
                  <a:pt x="1" y="4"/>
                  <a:pt x="1" y="4"/>
                  <a:pt x="1" y="4"/>
                </a:cubicBezTo>
                <a:cubicBezTo>
                  <a:pt x="3" y="7"/>
                  <a:pt x="3" y="7"/>
                  <a:pt x="3" y="7"/>
                </a:cubicBezTo>
                <a:cubicBezTo>
                  <a:pt x="2" y="15"/>
                  <a:pt x="2" y="15"/>
                  <a:pt x="2" y="15"/>
                </a:cubicBezTo>
                <a:cubicBezTo>
                  <a:pt x="1" y="21"/>
                  <a:pt x="1" y="21"/>
                  <a:pt x="1" y="21"/>
                </a:cubicBezTo>
                <a:cubicBezTo>
                  <a:pt x="0" y="26"/>
                  <a:pt x="0" y="26"/>
                  <a:pt x="0" y="26"/>
                </a:cubicBezTo>
                <a:cubicBezTo>
                  <a:pt x="1" y="25"/>
                  <a:pt x="1" y="25"/>
                  <a:pt x="1" y="25"/>
                </a:cubicBezTo>
                <a:cubicBezTo>
                  <a:pt x="4" y="28"/>
                  <a:pt x="4" y="28"/>
                  <a:pt x="4" y="28"/>
                </a:cubicBezTo>
                <a:cubicBezTo>
                  <a:pt x="3" y="32"/>
                  <a:pt x="3" y="32"/>
                  <a:pt x="3" y="32"/>
                </a:cubicBezTo>
                <a:cubicBezTo>
                  <a:pt x="7" y="39"/>
                  <a:pt x="7" y="39"/>
                  <a:pt x="7" y="39"/>
                </a:cubicBezTo>
                <a:cubicBezTo>
                  <a:pt x="8" y="41"/>
                  <a:pt x="8" y="41"/>
                  <a:pt x="8" y="41"/>
                </a:cubicBezTo>
                <a:cubicBezTo>
                  <a:pt x="10" y="40"/>
                  <a:pt x="10" y="40"/>
                  <a:pt x="10" y="40"/>
                </a:cubicBezTo>
                <a:cubicBezTo>
                  <a:pt x="12" y="40"/>
                  <a:pt x="12" y="40"/>
                  <a:pt x="12" y="40"/>
                </a:cubicBezTo>
                <a:cubicBezTo>
                  <a:pt x="17" y="41"/>
                  <a:pt x="17" y="41"/>
                  <a:pt x="17" y="41"/>
                </a:cubicBezTo>
                <a:cubicBezTo>
                  <a:pt x="18" y="40"/>
                  <a:pt x="18" y="40"/>
                  <a:pt x="18" y="40"/>
                </a:cubicBezTo>
                <a:cubicBezTo>
                  <a:pt x="22" y="39"/>
                  <a:pt x="22" y="39"/>
                  <a:pt x="22" y="39"/>
                </a:cubicBezTo>
                <a:cubicBezTo>
                  <a:pt x="22" y="39"/>
                  <a:pt x="22" y="39"/>
                  <a:pt x="22" y="39"/>
                </a:cubicBezTo>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5" name="Freeform 1453"/>
          <p:cNvSpPr>
            <a:spLocks/>
          </p:cNvSpPr>
          <p:nvPr/>
        </p:nvSpPr>
        <p:spPr bwMode="auto">
          <a:xfrm>
            <a:off x="2650357" y="4016245"/>
            <a:ext cx="889677" cy="942880"/>
          </a:xfrm>
          <a:custGeom>
            <a:avLst/>
            <a:gdLst>
              <a:gd name="T0" fmla="*/ 62 w 122"/>
              <a:gd name="T1" fmla="*/ 102 h 130"/>
              <a:gd name="T2" fmla="*/ 57 w 122"/>
              <a:gd name="T3" fmla="*/ 110 h 130"/>
              <a:gd name="T4" fmla="*/ 50 w 122"/>
              <a:gd name="T5" fmla="*/ 117 h 130"/>
              <a:gd name="T6" fmla="*/ 50 w 122"/>
              <a:gd name="T7" fmla="*/ 117 h 130"/>
              <a:gd name="T8" fmla="*/ 58 w 122"/>
              <a:gd name="T9" fmla="*/ 121 h 130"/>
              <a:gd name="T10" fmla="*/ 64 w 122"/>
              <a:gd name="T11" fmla="*/ 130 h 130"/>
              <a:gd name="T12" fmla="*/ 69 w 122"/>
              <a:gd name="T13" fmla="*/ 123 h 130"/>
              <a:gd name="T14" fmla="*/ 78 w 122"/>
              <a:gd name="T15" fmla="*/ 105 h 130"/>
              <a:gd name="T16" fmla="*/ 92 w 122"/>
              <a:gd name="T17" fmla="*/ 92 h 130"/>
              <a:gd name="T18" fmla="*/ 101 w 122"/>
              <a:gd name="T19" fmla="*/ 90 h 130"/>
              <a:gd name="T20" fmla="*/ 104 w 122"/>
              <a:gd name="T21" fmla="*/ 82 h 130"/>
              <a:gd name="T22" fmla="*/ 108 w 122"/>
              <a:gd name="T23" fmla="*/ 75 h 130"/>
              <a:gd name="T24" fmla="*/ 112 w 122"/>
              <a:gd name="T25" fmla="*/ 57 h 130"/>
              <a:gd name="T26" fmla="*/ 122 w 122"/>
              <a:gd name="T27" fmla="*/ 41 h 130"/>
              <a:gd name="T28" fmla="*/ 114 w 122"/>
              <a:gd name="T29" fmla="*/ 32 h 130"/>
              <a:gd name="T30" fmla="*/ 95 w 122"/>
              <a:gd name="T31" fmla="*/ 26 h 130"/>
              <a:gd name="T32" fmla="*/ 90 w 122"/>
              <a:gd name="T33" fmla="*/ 22 h 130"/>
              <a:gd name="T34" fmla="*/ 75 w 122"/>
              <a:gd name="T35" fmla="*/ 15 h 130"/>
              <a:gd name="T36" fmla="*/ 71 w 122"/>
              <a:gd name="T37" fmla="*/ 3 h 130"/>
              <a:gd name="T38" fmla="*/ 66 w 122"/>
              <a:gd name="T39" fmla="*/ 9 h 130"/>
              <a:gd name="T40" fmla="*/ 61 w 122"/>
              <a:gd name="T41" fmla="*/ 10 h 130"/>
              <a:gd name="T42" fmla="*/ 56 w 122"/>
              <a:gd name="T43" fmla="*/ 10 h 130"/>
              <a:gd name="T44" fmla="*/ 53 w 122"/>
              <a:gd name="T45" fmla="*/ 11 h 130"/>
              <a:gd name="T46" fmla="*/ 48 w 122"/>
              <a:gd name="T47" fmla="*/ 12 h 130"/>
              <a:gd name="T48" fmla="*/ 42 w 122"/>
              <a:gd name="T49" fmla="*/ 10 h 130"/>
              <a:gd name="T50" fmla="*/ 41 w 122"/>
              <a:gd name="T51" fmla="*/ 1 h 130"/>
              <a:gd name="T52" fmla="*/ 40 w 122"/>
              <a:gd name="T53" fmla="*/ 2 h 130"/>
              <a:gd name="T54" fmla="*/ 27 w 122"/>
              <a:gd name="T55" fmla="*/ 4 h 130"/>
              <a:gd name="T56" fmla="*/ 31 w 122"/>
              <a:gd name="T57" fmla="*/ 12 h 130"/>
              <a:gd name="T58" fmla="*/ 19 w 122"/>
              <a:gd name="T59" fmla="*/ 12 h 130"/>
              <a:gd name="T60" fmla="*/ 12 w 122"/>
              <a:gd name="T61" fmla="*/ 19 h 130"/>
              <a:gd name="T62" fmla="*/ 8 w 122"/>
              <a:gd name="T63" fmla="*/ 28 h 130"/>
              <a:gd name="T64" fmla="*/ 4 w 122"/>
              <a:gd name="T65" fmla="*/ 33 h 130"/>
              <a:gd name="T66" fmla="*/ 0 w 122"/>
              <a:gd name="T67" fmla="*/ 45 h 130"/>
              <a:gd name="T68" fmla="*/ 9 w 122"/>
              <a:gd name="T69" fmla="*/ 46 h 130"/>
              <a:gd name="T70" fmla="*/ 12 w 122"/>
              <a:gd name="T71" fmla="*/ 52 h 130"/>
              <a:gd name="T72" fmla="*/ 16 w 122"/>
              <a:gd name="T73" fmla="*/ 52 h 130"/>
              <a:gd name="T74" fmla="*/ 26 w 122"/>
              <a:gd name="T75" fmla="*/ 50 h 130"/>
              <a:gd name="T76" fmla="*/ 33 w 122"/>
              <a:gd name="T77" fmla="*/ 59 h 130"/>
              <a:gd name="T78" fmla="*/ 40 w 122"/>
              <a:gd name="T79" fmla="*/ 66 h 130"/>
              <a:gd name="T80" fmla="*/ 48 w 122"/>
              <a:gd name="T81" fmla="*/ 70 h 130"/>
              <a:gd name="T82" fmla="*/ 48 w 122"/>
              <a:gd name="T83" fmla="*/ 81 h 1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2"/>
              <a:gd name="T127" fmla="*/ 0 h 130"/>
              <a:gd name="T128" fmla="*/ 122 w 122"/>
              <a:gd name="T129" fmla="*/ 130 h 1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2" h="130">
                <a:moveTo>
                  <a:pt x="61" y="101"/>
                </a:moveTo>
                <a:cubicBezTo>
                  <a:pt x="62" y="102"/>
                  <a:pt x="62" y="102"/>
                  <a:pt x="62" y="102"/>
                </a:cubicBezTo>
                <a:cubicBezTo>
                  <a:pt x="60" y="108"/>
                  <a:pt x="60" y="108"/>
                  <a:pt x="60" y="108"/>
                </a:cubicBezTo>
                <a:cubicBezTo>
                  <a:pt x="57" y="110"/>
                  <a:pt x="57" y="110"/>
                  <a:pt x="57" y="110"/>
                </a:cubicBezTo>
                <a:cubicBezTo>
                  <a:pt x="50" y="117"/>
                  <a:pt x="50" y="117"/>
                  <a:pt x="50" y="117"/>
                </a:cubicBezTo>
                <a:cubicBezTo>
                  <a:pt x="50" y="117"/>
                  <a:pt x="50" y="117"/>
                  <a:pt x="50" y="117"/>
                </a:cubicBezTo>
                <a:cubicBezTo>
                  <a:pt x="51" y="117"/>
                  <a:pt x="51" y="117"/>
                  <a:pt x="51" y="117"/>
                </a:cubicBezTo>
                <a:cubicBezTo>
                  <a:pt x="50" y="117"/>
                  <a:pt x="50" y="117"/>
                  <a:pt x="50" y="117"/>
                </a:cubicBezTo>
                <a:cubicBezTo>
                  <a:pt x="53" y="118"/>
                  <a:pt x="53" y="118"/>
                  <a:pt x="53" y="118"/>
                </a:cubicBezTo>
                <a:cubicBezTo>
                  <a:pt x="58" y="121"/>
                  <a:pt x="58" y="121"/>
                  <a:pt x="58" y="121"/>
                </a:cubicBezTo>
                <a:cubicBezTo>
                  <a:pt x="61" y="124"/>
                  <a:pt x="61" y="124"/>
                  <a:pt x="61" y="124"/>
                </a:cubicBezTo>
                <a:cubicBezTo>
                  <a:pt x="64" y="130"/>
                  <a:pt x="64" y="130"/>
                  <a:pt x="64" y="130"/>
                </a:cubicBezTo>
                <a:cubicBezTo>
                  <a:pt x="65" y="127"/>
                  <a:pt x="65" y="127"/>
                  <a:pt x="65" y="127"/>
                </a:cubicBezTo>
                <a:cubicBezTo>
                  <a:pt x="69" y="123"/>
                  <a:pt x="69" y="123"/>
                  <a:pt x="69" y="123"/>
                </a:cubicBezTo>
                <a:cubicBezTo>
                  <a:pt x="74" y="118"/>
                  <a:pt x="74" y="118"/>
                  <a:pt x="74" y="118"/>
                </a:cubicBezTo>
                <a:cubicBezTo>
                  <a:pt x="78" y="105"/>
                  <a:pt x="78" y="105"/>
                  <a:pt x="78" y="105"/>
                </a:cubicBezTo>
                <a:cubicBezTo>
                  <a:pt x="81" y="99"/>
                  <a:pt x="81" y="99"/>
                  <a:pt x="81" y="99"/>
                </a:cubicBezTo>
                <a:cubicBezTo>
                  <a:pt x="92" y="92"/>
                  <a:pt x="92" y="92"/>
                  <a:pt x="92" y="92"/>
                </a:cubicBezTo>
                <a:cubicBezTo>
                  <a:pt x="99" y="91"/>
                  <a:pt x="99" y="91"/>
                  <a:pt x="99" y="91"/>
                </a:cubicBezTo>
                <a:cubicBezTo>
                  <a:pt x="101" y="90"/>
                  <a:pt x="101" y="90"/>
                  <a:pt x="101" y="90"/>
                </a:cubicBezTo>
                <a:cubicBezTo>
                  <a:pt x="103" y="86"/>
                  <a:pt x="103" y="86"/>
                  <a:pt x="103" y="86"/>
                </a:cubicBezTo>
                <a:cubicBezTo>
                  <a:pt x="104" y="82"/>
                  <a:pt x="104" y="82"/>
                  <a:pt x="104" y="82"/>
                </a:cubicBezTo>
                <a:cubicBezTo>
                  <a:pt x="107" y="77"/>
                  <a:pt x="107" y="77"/>
                  <a:pt x="107" y="77"/>
                </a:cubicBezTo>
                <a:cubicBezTo>
                  <a:pt x="108" y="75"/>
                  <a:pt x="108" y="75"/>
                  <a:pt x="108" y="75"/>
                </a:cubicBezTo>
                <a:cubicBezTo>
                  <a:pt x="109" y="58"/>
                  <a:pt x="109" y="58"/>
                  <a:pt x="109" y="58"/>
                </a:cubicBezTo>
                <a:cubicBezTo>
                  <a:pt x="112" y="57"/>
                  <a:pt x="112" y="57"/>
                  <a:pt x="112" y="57"/>
                </a:cubicBezTo>
                <a:cubicBezTo>
                  <a:pt x="122" y="44"/>
                  <a:pt x="122" y="44"/>
                  <a:pt x="122" y="44"/>
                </a:cubicBezTo>
                <a:cubicBezTo>
                  <a:pt x="122" y="41"/>
                  <a:pt x="122" y="41"/>
                  <a:pt x="122" y="41"/>
                </a:cubicBezTo>
                <a:cubicBezTo>
                  <a:pt x="120" y="34"/>
                  <a:pt x="120" y="34"/>
                  <a:pt x="120" y="34"/>
                </a:cubicBezTo>
                <a:cubicBezTo>
                  <a:pt x="114" y="32"/>
                  <a:pt x="114" y="32"/>
                  <a:pt x="114" y="32"/>
                </a:cubicBezTo>
                <a:cubicBezTo>
                  <a:pt x="105" y="27"/>
                  <a:pt x="105" y="27"/>
                  <a:pt x="105" y="27"/>
                </a:cubicBezTo>
                <a:cubicBezTo>
                  <a:pt x="95" y="26"/>
                  <a:pt x="95" y="26"/>
                  <a:pt x="95" y="26"/>
                </a:cubicBezTo>
                <a:cubicBezTo>
                  <a:pt x="92" y="25"/>
                  <a:pt x="92" y="25"/>
                  <a:pt x="92" y="25"/>
                </a:cubicBezTo>
                <a:cubicBezTo>
                  <a:pt x="90" y="22"/>
                  <a:pt x="90" y="22"/>
                  <a:pt x="90" y="22"/>
                </a:cubicBezTo>
                <a:cubicBezTo>
                  <a:pt x="82" y="19"/>
                  <a:pt x="82" y="19"/>
                  <a:pt x="82" y="19"/>
                </a:cubicBezTo>
                <a:cubicBezTo>
                  <a:pt x="75" y="15"/>
                  <a:pt x="75" y="15"/>
                  <a:pt x="75" y="15"/>
                </a:cubicBezTo>
                <a:cubicBezTo>
                  <a:pt x="74" y="11"/>
                  <a:pt x="74" y="11"/>
                  <a:pt x="74" y="11"/>
                </a:cubicBezTo>
                <a:cubicBezTo>
                  <a:pt x="71" y="3"/>
                  <a:pt x="71" y="3"/>
                  <a:pt x="71" y="3"/>
                </a:cubicBezTo>
                <a:cubicBezTo>
                  <a:pt x="70" y="3"/>
                  <a:pt x="70" y="3"/>
                  <a:pt x="70" y="3"/>
                </a:cubicBezTo>
                <a:cubicBezTo>
                  <a:pt x="66" y="9"/>
                  <a:pt x="66" y="9"/>
                  <a:pt x="66" y="9"/>
                </a:cubicBezTo>
                <a:cubicBezTo>
                  <a:pt x="62" y="11"/>
                  <a:pt x="62" y="11"/>
                  <a:pt x="62" y="11"/>
                </a:cubicBezTo>
                <a:cubicBezTo>
                  <a:pt x="61" y="10"/>
                  <a:pt x="61" y="10"/>
                  <a:pt x="61" y="10"/>
                </a:cubicBezTo>
                <a:cubicBezTo>
                  <a:pt x="61" y="10"/>
                  <a:pt x="61" y="10"/>
                  <a:pt x="61" y="10"/>
                </a:cubicBezTo>
                <a:cubicBezTo>
                  <a:pt x="56" y="10"/>
                  <a:pt x="56" y="10"/>
                  <a:pt x="56" y="10"/>
                </a:cubicBezTo>
                <a:cubicBezTo>
                  <a:pt x="54" y="11"/>
                  <a:pt x="54" y="11"/>
                  <a:pt x="54" y="11"/>
                </a:cubicBezTo>
                <a:cubicBezTo>
                  <a:pt x="53" y="11"/>
                  <a:pt x="53" y="11"/>
                  <a:pt x="53" y="11"/>
                </a:cubicBezTo>
                <a:cubicBezTo>
                  <a:pt x="53" y="11"/>
                  <a:pt x="53" y="11"/>
                  <a:pt x="53" y="11"/>
                </a:cubicBezTo>
                <a:cubicBezTo>
                  <a:pt x="48" y="12"/>
                  <a:pt x="48" y="12"/>
                  <a:pt x="48" y="12"/>
                </a:cubicBezTo>
                <a:cubicBezTo>
                  <a:pt x="45" y="13"/>
                  <a:pt x="45" y="13"/>
                  <a:pt x="45" y="13"/>
                </a:cubicBezTo>
                <a:cubicBezTo>
                  <a:pt x="42" y="10"/>
                  <a:pt x="42" y="10"/>
                  <a:pt x="42" y="10"/>
                </a:cubicBezTo>
                <a:cubicBezTo>
                  <a:pt x="43" y="4"/>
                  <a:pt x="43" y="4"/>
                  <a:pt x="43" y="4"/>
                </a:cubicBezTo>
                <a:cubicBezTo>
                  <a:pt x="41" y="1"/>
                  <a:pt x="41" y="1"/>
                  <a:pt x="41" y="1"/>
                </a:cubicBezTo>
                <a:cubicBezTo>
                  <a:pt x="39" y="0"/>
                  <a:pt x="39" y="0"/>
                  <a:pt x="39" y="0"/>
                </a:cubicBezTo>
                <a:cubicBezTo>
                  <a:pt x="40" y="2"/>
                  <a:pt x="40" y="2"/>
                  <a:pt x="40" y="2"/>
                </a:cubicBezTo>
                <a:cubicBezTo>
                  <a:pt x="35" y="4"/>
                  <a:pt x="35" y="4"/>
                  <a:pt x="35" y="4"/>
                </a:cubicBezTo>
                <a:cubicBezTo>
                  <a:pt x="27" y="4"/>
                  <a:pt x="27" y="4"/>
                  <a:pt x="27" y="4"/>
                </a:cubicBezTo>
                <a:cubicBezTo>
                  <a:pt x="30" y="9"/>
                  <a:pt x="30" y="9"/>
                  <a:pt x="30" y="9"/>
                </a:cubicBezTo>
                <a:cubicBezTo>
                  <a:pt x="31" y="12"/>
                  <a:pt x="31" y="12"/>
                  <a:pt x="31" y="12"/>
                </a:cubicBezTo>
                <a:cubicBezTo>
                  <a:pt x="22" y="15"/>
                  <a:pt x="22" y="15"/>
                  <a:pt x="22" y="15"/>
                </a:cubicBezTo>
                <a:cubicBezTo>
                  <a:pt x="19" y="12"/>
                  <a:pt x="19" y="12"/>
                  <a:pt x="19" y="12"/>
                </a:cubicBezTo>
                <a:cubicBezTo>
                  <a:pt x="11" y="14"/>
                  <a:pt x="11" y="14"/>
                  <a:pt x="11" y="14"/>
                </a:cubicBezTo>
                <a:cubicBezTo>
                  <a:pt x="12" y="19"/>
                  <a:pt x="12" y="19"/>
                  <a:pt x="12" y="19"/>
                </a:cubicBezTo>
                <a:cubicBezTo>
                  <a:pt x="10" y="30"/>
                  <a:pt x="10" y="30"/>
                  <a:pt x="10" y="30"/>
                </a:cubicBezTo>
                <a:cubicBezTo>
                  <a:pt x="8" y="28"/>
                  <a:pt x="8" y="28"/>
                  <a:pt x="8" y="28"/>
                </a:cubicBezTo>
                <a:cubicBezTo>
                  <a:pt x="7" y="31"/>
                  <a:pt x="7" y="31"/>
                  <a:pt x="7" y="31"/>
                </a:cubicBezTo>
                <a:cubicBezTo>
                  <a:pt x="4" y="33"/>
                  <a:pt x="4" y="33"/>
                  <a:pt x="4" y="33"/>
                </a:cubicBezTo>
                <a:cubicBezTo>
                  <a:pt x="0" y="39"/>
                  <a:pt x="0" y="39"/>
                  <a:pt x="0" y="39"/>
                </a:cubicBezTo>
                <a:cubicBezTo>
                  <a:pt x="0" y="45"/>
                  <a:pt x="0" y="45"/>
                  <a:pt x="0" y="45"/>
                </a:cubicBezTo>
                <a:cubicBezTo>
                  <a:pt x="4" y="48"/>
                  <a:pt x="4" y="48"/>
                  <a:pt x="4" y="48"/>
                </a:cubicBezTo>
                <a:cubicBezTo>
                  <a:pt x="9" y="46"/>
                  <a:pt x="9" y="46"/>
                  <a:pt x="9" y="46"/>
                </a:cubicBezTo>
                <a:cubicBezTo>
                  <a:pt x="10" y="52"/>
                  <a:pt x="10" y="52"/>
                  <a:pt x="10" y="52"/>
                </a:cubicBezTo>
                <a:cubicBezTo>
                  <a:pt x="12" y="52"/>
                  <a:pt x="12" y="52"/>
                  <a:pt x="12" y="52"/>
                </a:cubicBezTo>
                <a:cubicBezTo>
                  <a:pt x="12" y="53"/>
                  <a:pt x="12" y="53"/>
                  <a:pt x="12" y="53"/>
                </a:cubicBezTo>
                <a:cubicBezTo>
                  <a:pt x="16" y="52"/>
                  <a:pt x="16" y="52"/>
                  <a:pt x="16" y="52"/>
                </a:cubicBezTo>
                <a:cubicBezTo>
                  <a:pt x="20" y="49"/>
                  <a:pt x="20" y="49"/>
                  <a:pt x="20" y="49"/>
                </a:cubicBezTo>
                <a:cubicBezTo>
                  <a:pt x="26" y="50"/>
                  <a:pt x="26" y="50"/>
                  <a:pt x="26" y="50"/>
                </a:cubicBezTo>
                <a:cubicBezTo>
                  <a:pt x="27" y="56"/>
                  <a:pt x="27" y="56"/>
                  <a:pt x="27" y="56"/>
                </a:cubicBezTo>
                <a:cubicBezTo>
                  <a:pt x="33" y="59"/>
                  <a:pt x="33" y="59"/>
                  <a:pt x="33" y="59"/>
                </a:cubicBezTo>
                <a:cubicBezTo>
                  <a:pt x="40" y="62"/>
                  <a:pt x="40" y="62"/>
                  <a:pt x="40" y="62"/>
                </a:cubicBezTo>
                <a:cubicBezTo>
                  <a:pt x="40" y="66"/>
                  <a:pt x="40" y="66"/>
                  <a:pt x="40" y="66"/>
                </a:cubicBezTo>
                <a:cubicBezTo>
                  <a:pt x="40" y="66"/>
                  <a:pt x="42" y="69"/>
                  <a:pt x="42" y="69"/>
                </a:cubicBezTo>
                <a:cubicBezTo>
                  <a:pt x="43" y="69"/>
                  <a:pt x="48" y="70"/>
                  <a:pt x="48" y="70"/>
                </a:cubicBezTo>
                <a:cubicBezTo>
                  <a:pt x="48" y="74"/>
                  <a:pt x="48" y="74"/>
                  <a:pt x="48" y="74"/>
                </a:cubicBezTo>
                <a:cubicBezTo>
                  <a:pt x="48" y="81"/>
                  <a:pt x="48" y="81"/>
                  <a:pt x="48" y="81"/>
                </a:cubicBezTo>
              </a:path>
            </a:pathLst>
          </a:custGeom>
          <a:solidFill>
            <a:schemeClr val="bg1">
              <a:lumMod val="85000"/>
            </a:scheme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6" name="Freeform 1454"/>
          <p:cNvSpPr>
            <a:spLocks/>
          </p:cNvSpPr>
          <p:nvPr/>
        </p:nvSpPr>
        <p:spPr bwMode="auto">
          <a:xfrm>
            <a:off x="3000611" y="4604437"/>
            <a:ext cx="96062" cy="146309"/>
          </a:xfrm>
          <a:custGeom>
            <a:avLst/>
            <a:gdLst>
              <a:gd name="T0" fmla="*/ 0 w 78"/>
              <a:gd name="T1" fmla="*/ 0 h 120"/>
              <a:gd name="T2" fmla="*/ 0 w 78"/>
              <a:gd name="T3" fmla="*/ 6 h 120"/>
              <a:gd name="T4" fmla="*/ 18 w 78"/>
              <a:gd name="T5" fmla="*/ 36 h 120"/>
              <a:gd name="T6" fmla="*/ 30 w 78"/>
              <a:gd name="T7" fmla="*/ 48 h 120"/>
              <a:gd name="T8" fmla="*/ 54 w 78"/>
              <a:gd name="T9" fmla="*/ 78 h 120"/>
              <a:gd name="T10" fmla="*/ 66 w 78"/>
              <a:gd name="T11" fmla="*/ 96 h 120"/>
              <a:gd name="T12" fmla="*/ 72 w 78"/>
              <a:gd name="T13" fmla="*/ 108 h 120"/>
              <a:gd name="T14" fmla="*/ 78 w 78"/>
              <a:gd name="T15" fmla="*/ 120 h 120"/>
              <a:gd name="T16" fmla="*/ 0 w 78"/>
              <a:gd name="T17" fmla="*/ 0 h 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20"/>
              <a:gd name="T29" fmla="*/ 78 w 78"/>
              <a:gd name="T30" fmla="*/ 120 h 1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20">
                <a:moveTo>
                  <a:pt x="0" y="0"/>
                </a:moveTo>
                <a:lnTo>
                  <a:pt x="0" y="6"/>
                </a:lnTo>
                <a:lnTo>
                  <a:pt x="18" y="36"/>
                </a:lnTo>
                <a:lnTo>
                  <a:pt x="30" y="48"/>
                </a:lnTo>
                <a:lnTo>
                  <a:pt x="54" y="78"/>
                </a:lnTo>
                <a:lnTo>
                  <a:pt x="66" y="96"/>
                </a:lnTo>
                <a:lnTo>
                  <a:pt x="72" y="108"/>
                </a:lnTo>
                <a:lnTo>
                  <a:pt x="78" y="120"/>
                </a:lnTo>
                <a:lnTo>
                  <a:pt x="0" y="0"/>
                </a:lnTo>
                <a:close/>
              </a:path>
            </a:pathLst>
          </a:custGeom>
          <a:solidFill>
            <a:srgbClr val="63A1CF"/>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7" name="Freeform 1455"/>
          <p:cNvSpPr>
            <a:spLocks/>
          </p:cNvSpPr>
          <p:nvPr/>
        </p:nvSpPr>
        <p:spPr bwMode="auto">
          <a:xfrm>
            <a:off x="3000611" y="4604437"/>
            <a:ext cx="96062" cy="146309"/>
          </a:xfrm>
          <a:custGeom>
            <a:avLst/>
            <a:gdLst>
              <a:gd name="T0" fmla="*/ 0 w 78"/>
              <a:gd name="T1" fmla="*/ 0 h 120"/>
              <a:gd name="T2" fmla="*/ 0 w 78"/>
              <a:gd name="T3" fmla="*/ 6 h 120"/>
              <a:gd name="T4" fmla="*/ 18 w 78"/>
              <a:gd name="T5" fmla="*/ 36 h 120"/>
              <a:gd name="T6" fmla="*/ 30 w 78"/>
              <a:gd name="T7" fmla="*/ 48 h 120"/>
              <a:gd name="T8" fmla="*/ 54 w 78"/>
              <a:gd name="T9" fmla="*/ 78 h 120"/>
              <a:gd name="T10" fmla="*/ 66 w 78"/>
              <a:gd name="T11" fmla="*/ 96 h 120"/>
              <a:gd name="T12" fmla="*/ 72 w 78"/>
              <a:gd name="T13" fmla="*/ 108 h 120"/>
              <a:gd name="T14" fmla="*/ 78 w 78"/>
              <a:gd name="T15" fmla="*/ 120 h 120"/>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120"/>
              <a:gd name="T26" fmla="*/ 78 w 78"/>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120">
                <a:moveTo>
                  <a:pt x="0" y="0"/>
                </a:moveTo>
                <a:lnTo>
                  <a:pt x="0" y="6"/>
                </a:lnTo>
                <a:lnTo>
                  <a:pt x="18" y="36"/>
                </a:lnTo>
                <a:lnTo>
                  <a:pt x="30" y="48"/>
                </a:lnTo>
                <a:lnTo>
                  <a:pt x="54" y="78"/>
                </a:lnTo>
                <a:lnTo>
                  <a:pt x="66" y="96"/>
                </a:lnTo>
                <a:lnTo>
                  <a:pt x="72" y="108"/>
                </a:lnTo>
                <a:lnTo>
                  <a:pt x="78" y="120"/>
                </a:lnTo>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8" name="Freeform 1456"/>
          <p:cNvSpPr>
            <a:spLocks/>
          </p:cNvSpPr>
          <p:nvPr/>
        </p:nvSpPr>
        <p:spPr bwMode="auto">
          <a:xfrm>
            <a:off x="3006523" y="3994077"/>
            <a:ext cx="90150" cy="101972"/>
          </a:xfrm>
          <a:custGeom>
            <a:avLst/>
            <a:gdLst>
              <a:gd name="T0" fmla="*/ 72 w 72"/>
              <a:gd name="T1" fmla="*/ 78 h 84"/>
              <a:gd name="T2" fmla="*/ 72 w 72"/>
              <a:gd name="T3" fmla="*/ 54 h 84"/>
              <a:gd name="T4" fmla="*/ 66 w 72"/>
              <a:gd name="T5" fmla="*/ 30 h 84"/>
              <a:gd name="T6" fmla="*/ 72 w 72"/>
              <a:gd name="T7" fmla="*/ 12 h 84"/>
              <a:gd name="T8" fmla="*/ 24 w 72"/>
              <a:gd name="T9" fmla="*/ 6 h 84"/>
              <a:gd name="T10" fmla="*/ 24 w 72"/>
              <a:gd name="T11" fmla="*/ 0 h 84"/>
              <a:gd name="T12" fmla="*/ 18 w 72"/>
              <a:gd name="T13" fmla="*/ 18 h 84"/>
              <a:gd name="T14" fmla="*/ 0 w 72"/>
              <a:gd name="T15" fmla="*/ 36 h 84"/>
              <a:gd name="T16" fmla="*/ 12 w 72"/>
              <a:gd name="T17" fmla="*/ 60 h 84"/>
              <a:gd name="T18" fmla="*/ 24 w 72"/>
              <a:gd name="T19" fmla="*/ 84 h 84"/>
              <a:gd name="T20" fmla="*/ 30 w 72"/>
              <a:gd name="T21" fmla="*/ 84 h 84"/>
              <a:gd name="T22" fmla="*/ 42 w 72"/>
              <a:gd name="T23" fmla="*/ 78 h 84"/>
              <a:gd name="T24" fmla="*/ 72 w 72"/>
              <a:gd name="T25" fmla="*/ 78 h 84"/>
              <a:gd name="T26" fmla="*/ 72 w 72"/>
              <a:gd name="T27" fmla="*/ 78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84"/>
              <a:gd name="T44" fmla="*/ 72 w 72"/>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84">
                <a:moveTo>
                  <a:pt x="72" y="78"/>
                </a:moveTo>
                <a:lnTo>
                  <a:pt x="72" y="54"/>
                </a:lnTo>
                <a:lnTo>
                  <a:pt x="66" y="30"/>
                </a:lnTo>
                <a:lnTo>
                  <a:pt x="72" y="12"/>
                </a:lnTo>
                <a:lnTo>
                  <a:pt x="24" y="6"/>
                </a:lnTo>
                <a:lnTo>
                  <a:pt x="24" y="0"/>
                </a:lnTo>
                <a:lnTo>
                  <a:pt x="18" y="18"/>
                </a:lnTo>
                <a:lnTo>
                  <a:pt x="0" y="36"/>
                </a:lnTo>
                <a:lnTo>
                  <a:pt x="12" y="60"/>
                </a:lnTo>
                <a:lnTo>
                  <a:pt x="24" y="84"/>
                </a:lnTo>
                <a:lnTo>
                  <a:pt x="30" y="84"/>
                </a:lnTo>
                <a:lnTo>
                  <a:pt x="42" y="78"/>
                </a:lnTo>
                <a:lnTo>
                  <a:pt x="72" y="78"/>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79" name="Freeform 1457"/>
          <p:cNvSpPr>
            <a:spLocks/>
          </p:cNvSpPr>
          <p:nvPr/>
        </p:nvSpPr>
        <p:spPr bwMode="auto">
          <a:xfrm>
            <a:off x="3006523" y="3994077"/>
            <a:ext cx="90150" cy="101972"/>
          </a:xfrm>
          <a:custGeom>
            <a:avLst/>
            <a:gdLst>
              <a:gd name="T0" fmla="*/ 72 w 72"/>
              <a:gd name="T1" fmla="*/ 78 h 84"/>
              <a:gd name="T2" fmla="*/ 72 w 72"/>
              <a:gd name="T3" fmla="*/ 54 h 84"/>
              <a:gd name="T4" fmla="*/ 66 w 72"/>
              <a:gd name="T5" fmla="*/ 30 h 84"/>
              <a:gd name="T6" fmla="*/ 72 w 72"/>
              <a:gd name="T7" fmla="*/ 12 h 84"/>
              <a:gd name="T8" fmla="*/ 24 w 72"/>
              <a:gd name="T9" fmla="*/ 6 h 84"/>
              <a:gd name="T10" fmla="*/ 24 w 72"/>
              <a:gd name="T11" fmla="*/ 0 h 84"/>
              <a:gd name="T12" fmla="*/ 18 w 72"/>
              <a:gd name="T13" fmla="*/ 18 h 84"/>
              <a:gd name="T14" fmla="*/ 0 w 72"/>
              <a:gd name="T15" fmla="*/ 36 h 84"/>
              <a:gd name="T16" fmla="*/ 12 w 72"/>
              <a:gd name="T17" fmla="*/ 60 h 84"/>
              <a:gd name="T18" fmla="*/ 24 w 72"/>
              <a:gd name="T19" fmla="*/ 84 h 84"/>
              <a:gd name="T20" fmla="*/ 30 w 72"/>
              <a:gd name="T21" fmla="*/ 84 h 84"/>
              <a:gd name="T22" fmla="*/ 42 w 72"/>
              <a:gd name="T23" fmla="*/ 78 h 84"/>
              <a:gd name="T24" fmla="*/ 72 w 72"/>
              <a:gd name="T25" fmla="*/ 78 h 84"/>
              <a:gd name="T26" fmla="*/ 72 w 72"/>
              <a:gd name="T27" fmla="*/ 78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84"/>
              <a:gd name="T44" fmla="*/ 72 w 72"/>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84">
                <a:moveTo>
                  <a:pt x="72" y="78"/>
                </a:moveTo>
                <a:lnTo>
                  <a:pt x="72" y="54"/>
                </a:lnTo>
                <a:lnTo>
                  <a:pt x="66" y="30"/>
                </a:lnTo>
                <a:lnTo>
                  <a:pt x="72" y="12"/>
                </a:lnTo>
                <a:lnTo>
                  <a:pt x="24" y="6"/>
                </a:lnTo>
                <a:lnTo>
                  <a:pt x="24" y="0"/>
                </a:lnTo>
                <a:lnTo>
                  <a:pt x="18" y="18"/>
                </a:lnTo>
                <a:lnTo>
                  <a:pt x="0" y="36"/>
                </a:lnTo>
                <a:lnTo>
                  <a:pt x="12" y="60"/>
                </a:lnTo>
                <a:lnTo>
                  <a:pt x="24" y="84"/>
                </a:lnTo>
                <a:lnTo>
                  <a:pt x="30" y="84"/>
                </a:lnTo>
                <a:lnTo>
                  <a:pt x="42" y="78"/>
                </a:lnTo>
                <a:lnTo>
                  <a:pt x="72" y="78"/>
                </a:lnTo>
              </a:path>
            </a:pathLst>
          </a:custGeom>
          <a:solidFill>
            <a:sysClr val="window" lastClr="FFFFFF">
              <a:lumMod val="85000"/>
            </a:sysClr>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0" name="Freeform 1458"/>
          <p:cNvSpPr>
            <a:spLocks/>
          </p:cNvSpPr>
          <p:nvPr/>
        </p:nvSpPr>
        <p:spPr bwMode="auto">
          <a:xfrm>
            <a:off x="2659224" y="3862547"/>
            <a:ext cx="311830" cy="261583"/>
          </a:xfrm>
          <a:custGeom>
            <a:avLst/>
            <a:gdLst>
              <a:gd name="T0" fmla="*/ 38 w 43"/>
              <a:gd name="T1" fmla="*/ 21 h 36"/>
              <a:gd name="T2" fmla="*/ 37 w 43"/>
              <a:gd name="T3" fmla="*/ 18 h 36"/>
              <a:gd name="T4" fmla="*/ 39 w 43"/>
              <a:gd name="T5" fmla="*/ 15 h 36"/>
              <a:gd name="T6" fmla="*/ 43 w 43"/>
              <a:gd name="T7" fmla="*/ 11 h 36"/>
              <a:gd name="T8" fmla="*/ 42 w 43"/>
              <a:gd name="T9" fmla="*/ 11 h 36"/>
              <a:gd name="T10" fmla="*/ 39 w 43"/>
              <a:gd name="T11" fmla="*/ 10 h 36"/>
              <a:gd name="T12" fmla="*/ 38 w 43"/>
              <a:gd name="T13" fmla="*/ 8 h 36"/>
              <a:gd name="T14" fmla="*/ 32 w 43"/>
              <a:gd name="T15" fmla="*/ 5 h 36"/>
              <a:gd name="T16" fmla="*/ 22 w 43"/>
              <a:gd name="T17" fmla="*/ 6 h 36"/>
              <a:gd name="T18" fmla="*/ 17 w 43"/>
              <a:gd name="T19" fmla="*/ 5 h 36"/>
              <a:gd name="T20" fmla="*/ 16 w 43"/>
              <a:gd name="T21" fmla="*/ 3 h 36"/>
              <a:gd name="T22" fmla="*/ 11 w 43"/>
              <a:gd name="T23" fmla="*/ 2 h 36"/>
              <a:gd name="T24" fmla="*/ 6 w 43"/>
              <a:gd name="T25" fmla="*/ 3 h 36"/>
              <a:gd name="T26" fmla="*/ 5 w 43"/>
              <a:gd name="T27" fmla="*/ 0 h 36"/>
              <a:gd name="T28" fmla="*/ 1 w 43"/>
              <a:gd name="T29" fmla="*/ 2 h 36"/>
              <a:gd name="T30" fmla="*/ 0 w 43"/>
              <a:gd name="T31" fmla="*/ 10 h 36"/>
              <a:gd name="T32" fmla="*/ 2 w 43"/>
              <a:gd name="T33" fmla="*/ 15 h 36"/>
              <a:gd name="T34" fmla="*/ 12 w 43"/>
              <a:gd name="T35" fmla="*/ 19 h 36"/>
              <a:gd name="T36" fmla="*/ 17 w 43"/>
              <a:gd name="T37" fmla="*/ 20 h 36"/>
              <a:gd name="T38" fmla="*/ 16 w 43"/>
              <a:gd name="T39" fmla="*/ 22 h 36"/>
              <a:gd name="T40" fmla="*/ 18 w 43"/>
              <a:gd name="T41" fmla="*/ 26 h 36"/>
              <a:gd name="T42" fmla="*/ 18 w 43"/>
              <a:gd name="T43" fmla="*/ 33 h 36"/>
              <a:gd name="T44" fmla="*/ 18 w 43"/>
              <a:gd name="T45" fmla="*/ 33 h 36"/>
              <a:gd name="T46" fmla="*/ 21 w 43"/>
              <a:gd name="T47" fmla="*/ 36 h 36"/>
              <a:gd name="T48" fmla="*/ 30 w 43"/>
              <a:gd name="T49" fmla="*/ 33 h 36"/>
              <a:gd name="T50" fmla="*/ 29 w 43"/>
              <a:gd name="T51" fmla="*/ 30 h 36"/>
              <a:gd name="T52" fmla="*/ 26 w 43"/>
              <a:gd name="T53" fmla="*/ 25 h 36"/>
              <a:gd name="T54" fmla="*/ 34 w 43"/>
              <a:gd name="T55" fmla="*/ 25 h 36"/>
              <a:gd name="T56" fmla="*/ 39 w 43"/>
              <a:gd name="T57" fmla="*/ 23 h 36"/>
              <a:gd name="T58" fmla="*/ 38 w 43"/>
              <a:gd name="T59" fmla="*/ 21 h 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3"/>
              <a:gd name="T91" fmla="*/ 0 h 36"/>
              <a:gd name="T92" fmla="*/ 43 w 43"/>
              <a:gd name="T93" fmla="*/ 36 h 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3" h="36">
                <a:moveTo>
                  <a:pt x="38" y="21"/>
                </a:moveTo>
                <a:cubicBezTo>
                  <a:pt x="37" y="18"/>
                  <a:pt x="37" y="18"/>
                  <a:pt x="37" y="18"/>
                </a:cubicBezTo>
                <a:cubicBezTo>
                  <a:pt x="39" y="15"/>
                  <a:pt x="39" y="15"/>
                  <a:pt x="39" y="15"/>
                </a:cubicBezTo>
                <a:cubicBezTo>
                  <a:pt x="43" y="11"/>
                  <a:pt x="43" y="11"/>
                  <a:pt x="43" y="11"/>
                </a:cubicBezTo>
                <a:cubicBezTo>
                  <a:pt x="42" y="11"/>
                  <a:pt x="42" y="11"/>
                  <a:pt x="42" y="11"/>
                </a:cubicBezTo>
                <a:cubicBezTo>
                  <a:pt x="39" y="10"/>
                  <a:pt x="39" y="10"/>
                  <a:pt x="39" y="10"/>
                </a:cubicBezTo>
                <a:cubicBezTo>
                  <a:pt x="38" y="8"/>
                  <a:pt x="38" y="8"/>
                  <a:pt x="38" y="8"/>
                </a:cubicBezTo>
                <a:cubicBezTo>
                  <a:pt x="32" y="5"/>
                  <a:pt x="32" y="5"/>
                  <a:pt x="32" y="5"/>
                </a:cubicBezTo>
                <a:cubicBezTo>
                  <a:pt x="22" y="6"/>
                  <a:pt x="22" y="6"/>
                  <a:pt x="22" y="6"/>
                </a:cubicBezTo>
                <a:cubicBezTo>
                  <a:pt x="17" y="5"/>
                  <a:pt x="17" y="5"/>
                  <a:pt x="17" y="5"/>
                </a:cubicBezTo>
                <a:cubicBezTo>
                  <a:pt x="16" y="3"/>
                  <a:pt x="16" y="3"/>
                  <a:pt x="16" y="3"/>
                </a:cubicBezTo>
                <a:cubicBezTo>
                  <a:pt x="11" y="2"/>
                  <a:pt x="11" y="2"/>
                  <a:pt x="11" y="2"/>
                </a:cubicBezTo>
                <a:cubicBezTo>
                  <a:pt x="11" y="2"/>
                  <a:pt x="7" y="3"/>
                  <a:pt x="6" y="3"/>
                </a:cubicBezTo>
                <a:cubicBezTo>
                  <a:pt x="5" y="3"/>
                  <a:pt x="5" y="1"/>
                  <a:pt x="5" y="0"/>
                </a:cubicBezTo>
                <a:cubicBezTo>
                  <a:pt x="1" y="2"/>
                  <a:pt x="1" y="2"/>
                  <a:pt x="1" y="2"/>
                </a:cubicBezTo>
                <a:cubicBezTo>
                  <a:pt x="0" y="10"/>
                  <a:pt x="0" y="10"/>
                  <a:pt x="0" y="10"/>
                </a:cubicBezTo>
                <a:cubicBezTo>
                  <a:pt x="2" y="15"/>
                  <a:pt x="2" y="15"/>
                  <a:pt x="2" y="15"/>
                </a:cubicBezTo>
                <a:cubicBezTo>
                  <a:pt x="12" y="19"/>
                  <a:pt x="12" y="19"/>
                  <a:pt x="12" y="19"/>
                </a:cubicBezTo>
                <a:cubicBezTo>
                  <a:pt x="17" y="20"/>
                  <a:pt x="17" y="20"/>
                  <a:pt x="17" y="20"/>
                </a:cubicBezTo>
                <a:cubicBezTo>
                  <a:pt x="16" y="22"/>
                  <a:pt x="16" y="22"/>
                  <a:pt x="16" y="22"/>
                </a:cubicBezTo>
                <a:cubicBezTo>
                  <a:pt x="18" y="26"/>
                  <a:pt x="18" y="26"/>
                  <a:pt x="18" y="26"/>
                </a:cubicBezTo>
                <a:cubicBezTo>
                  <a:pt x="18" y="33"/>
                  <a:pt x="18" y="33"/>
                  <a:pt x="18" y="33"/>
                </a:cubicBezTo>
                <a:cubicBezTo>
                  <a:pt x="18" y="33"/>
                  <a:pt x="18" y="33"/>
                  <a:pt x="18" y="33"/>
                </a:cubicBezTo>
                <a:cubicBezTo>
                  <a:pt x="21" y="36"/>
                  <a:pt x="21" y="36"/>
                  <a:pt x="21" y="36"/>
                </a:cubicBezTo>
                <a:cubicBezTo>
                  <a:pt x="30" y="33"/>
                  <a:pt x="30" y="33"/>
                  <a:pt x="30" y="33"/>
                </a:cubicBezTo>
                <a:cubicBezTo>
                  <a:pt x="29" y="30"/>
                  <a:pt x="29" y="30"/>
                  <a:pt x="29" y="30"/>
                </a:cubicBezTo>
                <a:cubicBezTo>
                  <a:pt x="26" y="25"/>
                  <a:pt x="26" y="25"/>
                  <a:pt x="26" y="25"/>
                </a:cubicBezTo>
                <a:cubicBezTo>
                  <a:pt x="34" y="25"/>
                  <a:pt x="34" y="25"/>
                  <a:pt x="34" y="25"/>
                </a:cubicBezTo>
                <a:cubicBezTo>
                  <a:pt x="39" y="23"/>
                  <a:pt x="39" y="23"/>
                  <a:pt x="39" y="23"/>
                </a:cubicBezTo>
                <a:cubicBezTo>
                  <a:pt x="38" y="21"/>
                  <a:pt x="38" y="21"/>
                  <a:pt x="38" y="21"/>
                </a:cubicBezTo>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1" name="Freeform 1459"/>
          <p:cNvSpPr>
            <a:spLocks/>
          </p:cNvSpPr>
          <p:nvPr/>
        </p:nvSpPr>
        <p:spPr bwMode="auto">
          <a:xfrm>
            <a:off x="2459711" y="4153687"/>
            <a:ext cx="294096" cy="406413"/>
          </a:xfrm>
          <a:custGeom>
            <a:avLst/>
            <a:gdLst>
              <a:gd name="T0" fmla="*/ 228 w 240"/>
              <a:gd name="T1" fmla="*/ 204 h 337"/>
              <a:gd name="T2" fmla="*/ 228 w 240"/>
              <a:gd name="T3" fmla="*/ 198 h 337"/>
              <a:gd name="T4" fmla="*/ 216 w 240"/>
              <a:gd name="T5" fmla="*/ 198 h 337"/>
              <a:gd name="T6" fmla="*/ 210 w 240"/>
              <a:gd name="T7" fmla="*/ 162 h 337"/>
              <a:gd name="T8" fmla="*/ 180 w 240"/>
              <a:gd name="T9" fmla="*/ 174 h 337"/>
              <a:gd name="T10" fmla="*/ 156 w 240"/>
              <a:gd name="T11" fmla="*/ 156 h 337"/>
              <a:gd name="T12" fmla="*/ 156 w 240"/>
              <a:gd name="T13" fmla="*/ 120 h 337"/>
              <a:gd name="T14" fmla="*/ 180 w 240"/>
              <a:gd name="T15" fmla="*/ 84 h 337"/>
              <a:gd name="T16" fmla="*/ 198 w 240"/>
              <a:gd name="T17" fmla="*/ 72 h 337"/>
              <a:gd name="T18" fmla="*/ 204 w 240"/>
              <a:gd name="T19" fmla="*/ 54 h 337"/>
              <a:gd name="T20" fmla="*/ 192 w 240"/>
              <a:gd name="T21" fmla="*/ 36 h 337"/>
              <a:gd name="T22" fmla="*/ 168 w 240"/>
              <a:gd name="T23" fmla="*/ 36 h 337"/>
              <a:gd name="T24" fmla="*/ 150 w 240"/>
              <a:gd name="T25" fmla="*/ 18 h 337"/>
              <a:gd name="T26" fmla="*/ 120 w 240"/>
              <a:gd name="T27" fmla="*/ 0 h 337"/>
              <a:gd name="T28" fmla="*/ 120 w 240"/>
              <a:gd name="T29" fmla="*/ 0 h 337"/>
              <a:gd name="T30" fmla="*/ 108 w 240"/>
              <a:gd name="T31" fmla="*/ 24 h 337"/>
              <a:gd name="T32" fmla="*/ 84 w 240"/>
              <a:gd name="T33" fmla="*/ 48 h 337"/>
              <a:gd name="T34" fmla="*/ 66 w 240"/>
              <a:gd name="T35" fmla="*/ 54 h 337"/>
              <a:gd name="T36" fmla="*/ 42 w 240"/>
              <a:gd name="T37" fmla="*/ 78 h 337"/>
              <a:gd name="T38" fmla="*/ 24 w 240"/>
              <a:gd name="T39" fmla="*/ 72 h 337"/>
              <a:gd name="T40" fmla="*/ 18 w 240"/>
              <a:gd name="T41" fmla="*/ 60 h 337"/>
              <a:gd name="T42" fmla="*/ 0 w 240"/>
              <a:gd name="T43" fmla="*/ 72 h 337"/>
              <a:gd name="T44" fmla="*/ 18 w 240"/>
              <a:gd name="T45" fmla="*/ 114 h 337"/>
              <a:gd name="T46" fmla="*/ 54 w 240"/>
              <a:gd name="T47" fmla="*/ 174 h 337"/>
              <a:gd name="T48" fmla="*/ 90 w 240"/>
              <a:gd name="T49" fmla="*/ 252 h 337"/>
              <a:gd name="T50" fmla="*/ 90 w 240"/>
              <a:gd name="T51" fmla="*/ 264 h 337"/>
              <a:gd name="T52" fmla="*/ 216 w 240"/>
              <a:gd name="T53" fmla="*/ 337 h 337"/>
              <a:gd name="T54" fmla="*/ 222 w 240"/>
              <a:gd name="T55" fmla="*/ 337 h 337"/>
              <a:gd name="T56" fmla="*/ 228 w 240"/>
              <a:gd name="T57" fmla="*/ 307 h 337"/>
              <a:gd name="T58" fmla="*/ 234 w 240"/>
              <a:gd name="T59" fmla="*/ 270 h 337"/>
              <a:gd name="T60" fmla="*/ 240 w 240"/>
              <a:gd name="T61" fmla="*/ 222 h 337"/>
              <a:gd name="T62" fmla="*/ 228 w 240"/>
              <a:gd name="T63" fmla="*/ 204 h 3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0"/>
              <a:gd name="T97" fmla="*/ 0 h 337"/>
              <a:gd name="T98" fmla="*/ 240 w 240"/>
              <a:gd name="T99" fmla="*/ 337 h 3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0" h="337">
                <a:moveTo>
                  <a:pt x="228" y="204"/>
                </a:moveTo>
                <a:lnTo>
                  <a:pt x="228" y="198"/>
                </a:lnTo>
                <a:lnTo>
                  <a:pt x="216" y="198"/>
                </a:lnTo>
                <a:lnTo>
                  <a:pt x="210" y="162"/>
                </a:lnTo>
                <a:lnTo>
                  <a:pt x="180" y="174"/>
                </a:lnTo>
                <a:lnTo>
                  <a:pt x="156" y="156"/>
                </a:lnTo>
                <a:lnTo>
                  <a:pt x="156" y="120"/>
                </a:lnTo>
                <a:lnTo>
                  <a:pt x="180" y="84"/>
                </a:lnTo>
                <a:lnTo>
                  <a:pt x="198" y="72"/>
                </a:lnTo>
                <a:lnTo>
                  <a:pt x="204" y="54"/>
                </a:lnTo>
                <a:lnTo>
                  <a:pt x="192" y="36"/>
                </a:lnTo>
                <a:lnTo>
                  <a:pt x="168" y="36"/>
                </a:lnTo>
                <a:lnTo>
                  <a:pt x="150" y="18"/>
                </a:lnTo>
                <a:lnTo>
                  <a:pt x="120" y="0"/>
                </a:lnTo>
                <a:lnTo>
                  <a:pt x="108" y="24"/>
                </a:lnTo>
                <a:lnTo>
                  <a:pt x="84" y="48"/>
                </a:lnTo>
                <a:lnTo>
                  <a:pt x="66" y="54"/>
                </a:lnTo>
                <a:lnTo>
                  <a:pt x="42" y="78"/>
                </a:lnTo>
                <a:lnTo>
                  <a:pt x="24" y="72"/>
                </a:lnTo>
                <a:lnTo>
                  <a:pt x="18" y="60"/>
                </a:lnTo>
                <a:lnTo>
                  <a:pt x="0" y="72"/>
                </a:lnTo>
                <a:lnTo>
                  <a:pt x="18" y="114"/>
                </a:lnTo>
                <a:lnTo>
                  <a:pt x="54" y="174"/>
                </a:lnTo>
                <a:lnTo>
                  <a:pt x="90" y="252"/>
                </a:lnTo>
                <a:lnTo>
                  <a:pt x="90" y="264"/>
                </a:lnTo>
                <a:lnTo>
                  <a:pt x="216" y="337"/>
                </a:lnTo>
                <a:lnTo>
                  <a:pt x="222" y="337"/>
                </a:lnTo>
                <a:lnTo>
                  <a:pt x="228" y="307"/>
                </a:lnTo>
                <a:lnTo>
                  <a:pt x="234" y="270"/>
                </a:lnTo>
                <a:lnTo>
                  <a:pt x="240" y="222"/>
                </a:lnTo>
                <a:lnTo>
                  <a:pt x="228" y="204"/>
                </a:lnTo>
                <a:close/>
              </a:path>
            </a:pathLst>
          </a:custGeom>
          <a:solidFill>
            <a:srgbClr val="63A1CF"/>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2" name="Freeform 1460"/>
          <p:cNvSpPr>
            <a:spLocks/>
          </p:cNvSpPr>
          <p:nvPr/>
        </p:nvSpPr>
        <p:spPr bwMode="auto">
          <a:xfrm>
            <a:off x="2459711" y="4153687"/>
            <a:ext cx="294096" cy="406413"/>
          </a:xfrm>
          <a:custGeom>
            <a:avLst/>
            <a:gdLst>
              <a:gd name="T0" fmla="*/ 228 w 240"/>
              <a:gd name="T1" fmla="*/ 204 h 337"/>
              <a:gd name="T2" fmla="*/ 228 w 240"/>
              <a:gd name="T3" fmla="*/ 198 h 337"/>
              <a:gd name="T4" fmla="*/ 216 w 240"/>
              <a:gd name="T5" fmla="*/ 198 h 337"/>
              <a:gd name="T6" fmla="*/ 210 w 240"/>
              <a:gd name="T7" fmla="*/ 162 h 337"/>
              <a:gd name="T8" fmla="*/ 180 w 240"/>
              <a:gd name="T9" fmla="*/ 174 h 337"/>
              <a:gd name="T10" fmla="*/ 156 w 240"/>
              <a:gd name="T11" fmla="*/ 156 h 337"/>
              <a:gd name="T12" fmla="*/ 156 w 240"/>
              <a:gd name="T13" fmla="*/ 120 h 337"/>
              <a:gd name="T14" fmla="*/ 180 w 240"/>
              <a:gd name="T15" fmla="*/ 84 h 337"/>
              <a:gd name="T16" fmla="*/ 198 w 240"/>
              <a:gd name="T17" fmla="*/ 72 h 337"/>
              <a:gd name="T18" fmla="*/ 204 w 240"/>
              <a:gd name="T19" fmla="*/ 54 h 337"/>
              <a:gd name="T20" fmla="*/ 192 w 240"/>
              <a:gd name="T21" fmla="*/ 36 h 337"/>
              <a:gd name="T22" fmla="*/ 168 w 240"/>
              <a:gd name="T23" fmla="*/ 36 h 337"/>
              <a:gd name="T24" fmla="*/ 150 w 240"/>
              <a:gd name="T25" fmla="*/ 18 h 337"/>
              <a:gd name="T26" fmla="*/ 120 w 240"/>
              <a:gd name="T27" fmla="*/ 0 h 337"/>
              <a:gd name="T28" fmla="*/ 120 w 240"/>
              <a:gd name="T29" fmla="*/ 0 h 337"/>
              <a:gd name="T30" fmla="*/ 108 w 240"/>
              <a:gd name="T31" fmla="*/ 24 h 337"/>
              <a:gd name="T32" fmla="*/ 84 w 240"/>
              <a:gd name="T33" fmla="*/ 48 h 337"/>
              <a:gd name="T34" fmla="*/ 66 w 240"/>
              <a:gd name="T35" fmla="*/ 54 h 337"/>
              <a:gd name="T36" fmla="*/ 42 w 240"/>
              <a:gd name="T37" fmla="*/ 78 h 337"/>
              <a:gd name="T38" fmla="*/ 24 w 240"/>
              <a:gd name="T39" fmla="*/ 72 h 337"/>
              <a:gd name="T40" fmla="*/ 18 w 240"/>
              <a:gd name="T41" fmla="*/ 60 h 337"/>
              <a:gd name="T42" fmla="*/ 0 w 240"/>
              <a:gd name="T43" fmla="*/ 72 h 337"/>
              <a:gd name="T44" fmla="*/ 18 w 240"/>
              <a:gd name="T45" fmla="*/ 114 h 337"/>
              <a:gd name="T46" fmla="*/ 54 w 240"/>
              <a:gd name="T47" fmla="*/ 174 h 337"/>
              <a:gd name="T48" fmla="*/ 90 w 240"/>
              <a:gd name="T49" fmla="*/ 252 h 337"/>
              <a:gd name="T50" fmla="*/ 90 w 240"/>
              <a:gd name="T51" fmla="*/ 264 h 337"/>
              <a:gd name="T52" fmla="*/ 216 w 240"/>
              <a:gd name="T53" fmla="*/ 337 h 337"/>
              <a:gd name="T54" fmla="*/ 222 w 240"/>
              <a:gd name="T55" fmla="*/ 337 h 337"/>
              <a:gd name="T56" fmla="*/ 228 w 240"/>
              <a:gd name="T57" fmla="*/ 307 h 337"/>
              <a:gd name="T58" fmla="*/ 234 w 240"/>
              <a:gd name="T59" fmla="*/ 270 h 337"/>
              <a:gd name="T60" fmla="*/ 240 w 240"/>
              <a:gd name="T61" fmla="*/ 222 h 337"/>
              <a:gd name="T62" fmla="*/ 228 w 240"/>
              <a:gd name="T63" fmla="*/ 204 h 3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0"/>
              <a:gd name="T97" fmla="*/ 0 h 337"/>
              <a:gd name="T98" fmla="*/ 240 w 240"/>
              <a:gd name="T99" fmla="*/ 337 h 3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0" h="337">
                <a:moveTo>
                  <a:pt x="228" y="204"/>
                </a:moveTo>
                <a:lnTo>
                  <a:pt x="228" y="198"/>
                </a:lnTo>
                <a:lnTo>
                  <a:pt x="216" y="198"/>
                </a:lnTo>
                <a:lnTo>
                  <a:pt x="210" y="162"/>
                </a:lnTo>
                <a:lnTo>
                  <a:pt x="180" y="174"/>
                </a:lnTo>
                <a:lnTo>
                  <a:pt x="156" y="156"/>
                </a:lnTo>
                <a:lnTo>
                  <a:pt x="156" y="120"/>
                </a:lnTo>
                <a:lnTo>
                  <a:pt x="180" y="84"/>
                </a:lnTo>
                <a:lnTo>
                  <a:pt x="198" y="72"/>
                </a:lnTo>
                <a:lnTo>
                  <a:pt x="204" y="54"/>
                </a:lnTo>
                <a:lnTo>
                  <a:pt x="192" y="36"/>
                </a:lnTo>
                <a:lnTo>
                  <a:pt x="168" y="36"/>
                </a:lnTo>
                <a:lnTo>
                  <a:pt x="150" y="18"/>
                </a:lnTo>
                <a:lnTo>
                  <a:pt x="120" y="0"/>
                </a:lnTo>
                <a:lnTo>
                  <a:pt x="108" y="24"/>
                </a:lnTo>
                <a:lnTo>
                  <a:pt x="84" y="48"/>
                </a:lnTo>
                <a:lnTo>
                  <a:pt x="66" y="54"/>
                </a:lnTo>
                <a:lnTo>
                  <a:pt x="42" y="78"/>
                </a:lnTo>
                <a:lnTo>
                  <a:pt x="24" y="72"/>
                </a:lnTo>
                <a:lnTo>
                  <a:pt x="18" y="60"/>
                </a:lnTo>
                <a:lnTo>
                  <a:pt x="0" y="72"/>
                </a:lnTo>
                <a:lnTo>
                  <a:pt x="18" y="114"/>
                </a:lnTo>
                <a:lnTo>
                  <a:pt x="54" y="174"/>
                </a:lnTo>
                <a:lnTo>
                  <a:pt x="90" y="252"/>
                </a:lnTo>
                <a:lnTo>
                  <a:pt x="90" y="264"/>
                </a:lnTo>
                <a:lnTo>
                  <a:pt x="216" y="337"/>
                </a:lnTo>
                <a:lnTo>
                  <a:pt x="222" y="337"/>
                </a:lnTo>
                <a:lnTo>
                  <a:pt x="228" y="307"/>
                </a:lnTo>
                <a:lnTo>
                  <a:pt x="234" y="270"/>
                </a:lnTo>
                <a:lnTo>
                  <a:pt x="240" y="222"/>
                </a:lnTo>
                <a:lnTo>
                  <a:pt x="228" y="204"/>
                </a:lnTo>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3" name="Freeform 1461"/>
          <p:cNvSpPr>
            <a:spLocks/>
          </p:cNvSpPr>
          <p:nvPr/>
        </p:nvSpPr>
        <p:spPr bwMode="auto">
          <a:xfrm>
            <a:off x="2480401" y="4109351"/>
            <a:ext cx="125619" cy="138920"/>
          </a:xfrm>
          <a:custGeom>
            <a:avLst/>
            <a:gdLst>
              <a:gd name="T0" fmla="*/ 24 w 102"/>
              <a:gd name="T1" fmla="*/ 114 h 114"/>
              <a:gd name="T2" fmla="*/ 48 w 102"/>
              <a:gd name="T3" fmla="*/ 90 h 114"/>
              <a:gd name="T4" fmla="*/ 66 w 102"/>
              <a:gd name="T5" fmla="*/ 84 h 114"/>
              <a:gd name="T6" fmla="*/ 90 w 102"/>
              <a:gd name="T7" fmla="*/ 60 h 114"/>
              <a:gd name="T8" fmla="*/ 102 w 102"/>
              <a:gd name="T9" fmla="*/ 36 h 114"/>
              <a:gd name="T10" fmla="*/ 78 w 102"/>
              <a:gd name="T11" fmla="*/ 18 h 114"/>
              <a:gd name="T12" fmla="*/ 30 w 102"/>
              <a:gd name="T13" fmla="*/ 0 h 114"/>
              <a:gd name="T14" fmla="*/ 24 w 102"/>
              <a:gd name="T15" fmla="*/ 12 h 114"/>
              <a:gd name="T16" fmla="*/ 0 w 102"/>
              <a:gd name="T17" fmla="*/ 66 h 114"/>
              <a:gd name="T18" fmla="*/ 12 w 102"/>
              <a:gd name="T19" fmla="*/ 90 h 114"/>
              <a:gd name="T20" fmla="*/ 0 w 102"/>
              <a:gd name="T21" fmla="*/ 96 h 114"/>
              <a:gd name="T22" fmla="*/ 6 w 102"/>
              <a:gd name="T23" fmla="*/ 108 h 114"/>
              <a:gd name="T24" fmla="*/ 24 w 102"/>
              <a:gd name="T25" fmla="*/ 114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14"/>
              <a:gd name="T41" fmla="*/ 102 w 102"/>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14">
                <a:moveTo>
                  <a:pt x="24" y="114"/>
                </a:moveTo>
                <a:lnTo>
                  <a:pt x="48" y="90"/>
                </a:lnTo>
                <a:lnTo>
                  <a:pt x="66" y="84"/>
                </a:lnTo>
                <a:lnTo>
                  <a:pt x="90" y="60"/>
                </a:lnTo>
                <a:lnTo>
                  <a:pt x="102" y="36"/>
                </a:lnTo>
                <a:lnTo>
                  <a:pt x="78" y="18"/>
                </a:lnTo>
                <a:lnTo>
                  <a:pt x="30" y="0"/>
                </a:lnTo>
                <a:lnTo>
                  <a:pt x="24" y="12"/>
                </a:lnTo>
                <a:lnTo>
                  <a:pt x="0" y="66"/>
                </a:lnTo>
                <a:lnTo>
                  <a:pt x="12" y="90"/>
                </a:lnTo>
                <a:lnTo>
                  <a:pt x="0" y="96"/>
                </a:lnTo>
                <a:lnTo>
                  <a:pt x="6" y="108"/>
                </a:lnTo>
                <a:lnTo>
                  <a:pt x="24" y="114"/>
                </a:lnTo>
                <a:close/>
              </a:path>
            </a:pathLst>
          </a:custGeom>
          <a:solidFill>
            <a:srgbClr val="00B050"/>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4" name="Freeform 1462"/>
          <p:cNvSpPr>
            <a:spLocks/>
          </p:cNvSpPr>
          <p:nvPr/>
        </p:nvSpPr>
        <p:spPr bwMode="auto">
          <a:xfrm>
            <a:off x="2274978" y="3767963"/>
            <a:ext cx="140397" cy="65026"/>
          </a:xfrm>
          <a:custGeom>
            <a:avLst/>
            <a:gdLst>
              <a:gd name="T0" fmla="*/ 19 w 19"/>
              <a:gd name="T1" fmla="*/ 3 h 9"/>
              <a:gd name="T2" fmla="*/ 8 w 19"/>
              <a:gd name="T3" fmla="*/ 1 h 9"/>
              <a:gd name="T4" fmla="*/ 5 w 19"/>
              <a:gd name="T5" fmla="*/ 0 h 9"/>
              <a:gd name="T6" fmla="*/ 1 w 19"/>
              <a:gd name="T7" fmla="*/ 3 h 9"/>
              <a:gd name="T8" fmla="*/ 0 w 19"/>
              <a:gd name="T9" fmla="*/ 6 h 9"/>
              <a:gd name="T10" fmla="*/ 0 w 19"/>
              <a:gd name="T11" fmla="*/ 6 h 9"/>
              <a:gd name="T12" fmla="*/ 5 w 19"/>
              <a:gd name="T13" fmla="*/ 9 h 9"/>
              <a:gd name="T14" fmla="*/ 12 w 19"/>
              <a:gd name="T15" fmla="*/ 6 h 9"/>
              <a:gd name="T16" fmla="*/ 19 w 19"/>
              <a:gd name="T17" fmla="*/ 3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9"/>
              <a:gd name="T29" fmla="*/ 19 w 19"/>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9">
                <a:moveTo>
                  <a:pt x="19" y="3"/>
                </a:moveTo>
                <a:cubicBezTo>
                  <a:pt x="19" y="3"/>
                  <a:pt x="10" y="1"/>
                  <a:pt x="8" y="1"/>
                </a:cubicBezTo>
                <a:cubicBezTo>
                  <a:pt x="7" y="1"/>
                  <a:pt x="6" y="0"/>
                  <a:pt x="5" y="0"/>
                </a:cubicBezTo>
                <a:cubicBezTo>
                  <a:pt x="1" y="3"/>
                  <a:pt x="1" y="3"/>
                  <a:pt x="1" y="3"/>
                </a:cubicBezTo>
                <a:cubicBezTo>
                  <a:pt x="0" y="6"/>
                  <a:pt x="0" y="6"/>
                  <a:pt x="0" y="6"/>
                </a:cubicBezTo>
                <a:cubicBezTo>
                  <a:pt x="0" y="6"/>
                  <a:pt x="0" y="6"/>
                  <a:pt x="0" y="6"/>
                </a:cubicBezTo>
                <a:cubicBezTo>
                  <a:pt x="5" y="9"/>
                  <a:pt x="5" y="9"/>
                  <a:pt x="5" y="9"/>
                </a:cubicBezTo>
                <a:cubicBezTo>
                  <a:pt x="12" y="6"/>
                  <a:pt x="12" y="6"/>
                  <a:pt x="12" y="6"/>
                </a:cubicBezTo>
                <a:lnTo>
                  <a:pt x="19" y="3"/>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5" name="Freeform 1463"/>
          <p:cNvSpPr>
            <a:spLocks/>
          </p:cNvSpPr>
          <p:nvPr/>
        </p:nvSpPr>
        <p:spPr bwMode="auto">
          <a:xfrm>
            <a:off x="2201085" y="3729538"/>
            <a:ext cx="110840" cy="91628"/>
          </a:xfrm>
          <a:custGeom>
            <a:avLst/>
            <a:gdLst>
              <a:gd name="T0" fmla="*/ 15 w 15"/>
              <a:gd name="T1" fmla="*/ 5 h 12"/>
              <a:gd name="T2" fmla="*/ 11 w 15"/>
              <a:gd name="T3" fmla="*/ 4 h 12"/>
              <a:gd name="T4" fmla="*/ 11 w 15"/>
              <a:gd name="T5" fmla="*/ 0 h 12"/>
              <a:gd name="T6" fmla="*/ 6 w 15"/>
              <a:gd name="T7" fmla="*/ 0 h 12"/>
              <a:gd name="T8" fmla="*/ 4 w 15"/>
              <a:gd name="T9" fmla="*/ 1 h 12"/>
              <a:gd name="T10" fmla="*/ 6 w 15"/>
              <a:gd name="T11" fmla="*/ 5 h 12"/>
              <a:gd name="T12" fmla="*/ 3 w 15"/>
              <a:gd name="T13" fmla="*/ 5 h 12"/>
              <a:gd name="T14" fmla="*/ 1 w 15"/>
              <a:gd name="T15" fmla="*/ 8 h 12"/>
              <a:gd name="T16" fmla="*/ 0 w 15"/>
              <a:gd name="T17" fmla="*/ 10 h 12"/>
              <a:gd name="T18" fmla="*/ 1 w 15"/>
              <a:gd name="T19" fmla="*/ 11 h 12"/>
              <a:gd name="T20" fmla="*/ 7 w 15"/>
              <a:gd name="T21" fmla="*/ 12 h 12"/>
              <a:gd name="T22" fmla="*/ 10 w 15"/>
              <a:gd name="T23" fmla="*/ 11 h 12"/>
              <a:gd name="T24" fmla="*/ 11 w 15"/>
              <a:gd name="T25" fmla="*/ 8 h 12"/>
              <a:gd name="T26" fmla="*/ 15 w 15"/>
              <a:gd name="T27" fmla="*/ 5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
              <a:gd name="T43" fmla="*/ 0 h 12"/>
              <a:gd name="T44" fmla="*/ 15 w 15"/>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 h="12">
                <a:moveTo>
                  <a:pt x="15" y="5"/>
                </a:moveTo>
                <a:cubicBezTo>
                  <a:pt x="13" y="5"/>
                  <a:pt x="11" y="4"/>
                  <a:pt x="11" y="4"/>
                </a:cubicBezTo>
                <a:cubicBezTo>
                  <a:pt x="11" y="0"/>
                  <a:pt x="11" y="0"/>
                  <a:pt x="11" y="0"/>
                </a:cubicBezTo>
                <a:cubicBezTo>
                  <a:pt x="6" y="0"/>
                  <a:pt x="6" y="0"/>
                  <a:pt x="6" y="0"/>
                </a:cubicBezTo>
                <a:cubicBezTo>
                  <a:pt x="4" y="1"/>
                  <a:pt x="4" y="1"/>
                  <a:pt x="4" y="1"/>
                </a:cubicBezTo>
                <a:cubicBezTo>
                  <a:pt x="6" y="5"/>
                  <a:pt x="6" y="5"/>
                  <a:pt x="6" y="5"/>
                </a:cubicBezTo>
                <a:cubicBezTo>
                  <a:pt x="3" y="5"/>
                  <a:pt x="3" y="5"/>
                  <a:pt x="3" y="5"/>
                </a:cubicBezTo>
                <a:cubicBezTo>
                  <a:pt x="1" y="8"/>
                  <a:pt x="1" y="8"/>
                  <a:pt x="1" y="8"/>
                </a:cubicBezTo>
                <a:cubicBezTo>
                  <a:pt x="0" y="10"/>
                  <a:pt x="0" y="10"/>
                  <a:pt x="0" y="10"/>
                </a:cubicBezTo>
                <a:cubicBezTo>
                  <a:pt x="1" y="11"/>
                  <a:pt x="1" y="11"/>
                  <a:pt x="1" y="11"/>
                </a:cubicBezTo>
                <a:cubicBezTo>
                  <a:pt x="7" y="12"/>
                  <a:pt x="7" y="12"/>
                  <a:pt x="7" y="12"/>
                </a:cubicBezTo>
                <a:cubicBezTo>
                  <a:pt x="10" y="11"/>
                  <a:pt x="10" y="11"/>
                  <a:pt x="10" y="11"/>
                </a:cubicBezTo>
                <a:cubicBezTo>
                  <a:pt x="11" y="8"/>
                  <a:pt x="11" y="8"/>
                  <a:pt x="11" y="8"/>
                </a:cubicBezTo>
                <a:lnTo>
                  <a:pt x="15" y="5"/>
                </a:lnTo>
                <a:close/>
              </a:path>
            </a:pathLst>
          </a:custGeom>
          <a:solidFill>
            <a:sysClr val="window" lastClr="FFFFFF">
              <a:lumMod val="85000"/>
            </a:sysClr>
          </a:solid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6" name="Freeform 1464"/>
          <p:cNvSpPr>
            <a:spLocks/>
          </p:cNvSpPr>
          <p:nvPr/>
        </p:nvSpPr>
        <p:spPr bwMode="auto">
          <a:xfrm>
            <a:off x="1633583" y="3345293"/>
            <a:ext cx="701987" cy="459618"/>
          </a:xfrm>
          <a:custGeom>
            <a:avLst/>
            <a:gdLst>
              <a:gd name="T0" fmla="*/ 486 w 576"/>
              <a:gd name="T1" fmla="*/ 348 h 379"/>
              <a:gd name="T2" fmla="*/ 504 w 576"/>
              <a:gd name="T3" fmla="*/ 348 h 379"/>
              <a:gd name="T4" fmla="*/ 492 w 576"/>
              <a:gd name="T5" fmla="*/ 324 h 379"/>
              <a:gd name="T6" fmla="*/ 504 w 576"/>
              <a:gd name="T7" fmla="*/ 318 h 379"/>
              <a:gd name="T8" fmla="*/ 534 w 576"/>
              <a:gd name="T9" fmla="*/ 318 h 379"/>
              <a:gd name="T10" fmla="*/ 528 w 576"/>
              <a:gd name="T11" fmla="*/ 312 h 379"/>
              <a:gd name="T12" fmla="*/ 546 w 576"/>
              <a:gd name="T13" fmla="*/ 300 h 379"/>
              <a:gd name="T14" fmla="*/ 564 w 576"/>
              <a:gd name="T15" fmla="*/ 288 h 379"/>
              <a:gd name="T16" fmla="*/ 576 w 576"/>
              <a:gd name="T17" fmla="*/ 240 h 379"/>
              <a:gd name="T18" fmla="*/ 504 w 576"/>
              <a:gd name="T19" fmla="*/ 252 h 379"/>
              <a:gd name="T20" fmla="*/ 474 w 576"/>
              <a:gd name="T21" fmla="*/ 294 h 379"/>
              <a:gd name="T22" fmla="*/ 426 w 576"/>
              <a:gd name="T23" fmla="*/ 300 h 379"/>
              <a:gd name="T24" fmla="*/ 378 w 576"/>
              <a:gd name="T25" fmla="*/ 240 h 379"/>
              <a:gd name="T26" fmla="*/ 372 w 576"/>
              <a:gd name="T27" fmla="*/ 162 h 379"/>
              <a:gd name="T28" fmla="*/ 384 w 576"/>
              <a:gd name="T29" fmla="*/ 144 h 379"/>
              <a:gd name="T30" fmla="*/ 354 w 576"/>
              <a:gd name="T31" fmla="*/ 138 h 379"/>
              <a:gd name="T32" fmla="*/ 330 w 576"/>
              <a:gd name="T33" fmla="*/ 114 h 379"/>
              <a:gd name="T34" fmla="*/ 312 w 576"/>
              <a:gd name="T35" fmla="*/ 84 h 379"/>
              <a:gd name="T36" fmla="*/ 288 w 576"/>
              <a:gd name="T37" fmla="*/ 66 h 379"/>
              <a:gd name="T38" fmla="*/ 252 w 576"/>
              <a:gd name="T39" fmla="*/ 78 h 379"/>
              <a:gd name="T40" fmla="*/ 204 w 576"/>
              <a:gd name="T41" fmla="*/ 24 h 379"/>
              <a:gd name="T42" fmla="*/ 174 w 576"/>
              <a:gd name="T43" fmla="*/ 18 h 379"/>
              <a:gd name="T44" fmla="*/ 156 w 576"/>
              <a:gd name="T45" fmla="*/ 30 h 379"/>
              <a:gd name="T46" fmla="*/ 108 w 576"/>
              <a:gd name="T47" fmla="*/ 30 h 379"/>
              <a:gd name="T48" fmla="*/ 48 w 576"/>
              <a:gd name="T49" fmla="*/ 0 h 379"/>
              <a:gd name="T50" fmla="*/ 0 w 576"/>
              <a:gd name="T51" fmla="*/ 6 h 379"/>
              <a:gd name="T52" fmla="*/ 36 w 576"/>
              <a:gd name="T53" fmla="*/ 72 h 379"/>
              <a:gd name="T54" fmla="*/ 60 w 576"/>
              <a:gd name="T55" fmla="*/ 108 h 379"/>
              <a:gd name="T56" fmla="*/ 54 w 576"/>
              <a:gd name="T57" fmla="*/ 120 h 379"/>
              <a:gd name="T58" fmla="*/ 96 w 576"/>
              <a:gd name="T59" fmla="*/ 150 h 379"/>
              <a:gd name="T60" fmla="*/ 102 w 576"/>
              <a:gd name="T61" fmla="*/ 180 h 379"/>
              <a:gd name="T62" fmla="*/ 120 w 576"/>
              <a:gd name="T63" fmla="*/ 192 h 379"/>
              <a:gd name="T64" fmla="*/ 144 w 576"/>
              <a:gd name="T65" fmla="*/ 216 h 379"/>
              <a:gd name="T66" fmla="*/ 150 w 576"/>
              <a:gd name="T67" fmla="*/ 198 h 379"/>
              <a:gd name="T68" fmla="*/ 126 w 576"/>
              <a:gd name="T69" fmla="*/ 180 h 379"/>
              <a:gd name="T70" fmla="*/ 102 w 576"/>
              <a:gd name="T71" fmla="*/ 126 h 379"/>
              <a:gd name="T72" fmla="*/ 60 w 576"/>
              <a:gd name="T73" fmla="*/ 66 h 379"/>
              <a:gd name="T74" fmla="*/ 48 w 576"/>
              <a:gd name="T75" fmla="*/ 30 h 379"/>
              <a:gd name="T76" fmla="*/ 78 w 576"/>
              <a:gd name="T77" fmla="*/ 42 h 379"/>
              <a:gd name="T78" fmla="*/ 108 w 576"/>
              <a:gd name="T79" fmla="*/ 102 h 379"/>
              <a:gd name="T80" fmla="*/ 120 w 576"/>
              <a:gd name="T81" fmla="*/ 120 h 379"/>
              <a:gd name="T82" fmla="*/ 150 w 576"/>
              <a:gd name="T83" fmla="*/ 138 h 379"/>
              <a:gd name="T84" fmla="*/ 150 w 576"/>
              <a:gd name="T85" fmla="*/ 156 h 379"/>
              <a:gd name="T86" fmla="*/ 174 w 576"/>
              <a:gd name="T87" fmla="*/ 168 h 379"/>
              <a:gd name="T88" fmla="*/ 186 w 576"/>
              <a:gd name="T89" fmla="*/ 186 h 379"/>
              <a:gd name="T90" fmla="*/ 216 w 576"/>
              <a:gd name="T91" fmla="*/ 216 h 379"/>
              <a:gd name="T92" fmla="*/ 222 w 576"/>
              <a:gd name="T93" fmla="*/ 258 h 379"/>
              <a:gd name="T94" fmla="*/ 222 w 576"/>
              <a:gd name="T95" fmla="*/ 276 h 379"/>
              <a:gd name="T96" fmla="*/ 300 w 576"/>
              <a:gd name="T97" fmla="*/ 324 h 379"/>
              <a:gd name="T98" fmla="*/ 336 w 576"/>
              <a:gd name="T99" fmla="*/ 342 h 379"/>
              <a:gd name="T100" fmla="*/ 402 w 576"/>
              <a:gd name="T101" fmla="*/ 360 h 379"/>
              <a:gd name="T102" fmla="*/ 420 w 576"/>
              <a:gd name="T103" fmla="*/ 354 h 379"/>
              <a:gd name="T104" fmla="*/ 438 w 576"/>
              <a:gd name="T105" fmla="*/ 354 h 379"/>
              <a:gd name="T106" fmla="*/ 468 w 576"/>
              <a:gd name="T107" fmla="*/ 379 h 379"/>
              <a:gd name="T108" fmla="*/ 474 w 576"/>
              <a:gd name="T109" fmla="*/ 366 h 379"/>
              <a:gd name="T110" fmla="*/ 486 w 576"/>
              <a:gd name="T111" fmla="*/ 348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6"/>
              <a:gd name="T169" fmla="*/ 0 h 379"/>
              <a:gd name="T170" fmla="*/ 576 w 576"/>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6" h="379">
                <a:moveTo>
                  <a:pt x="486" y="348"/>
                </a:moveTo>
                <a:lnTo>
                  <a:pt x="504" y="348"/>
                </a:lnTo>
                <a:lnTo>
                  <a:pt x="492" y="324"/>
                </a:lnTo>
                <a:lnTo>
                  <a:pt x="504" y="318"/>
                </a:lnTo>
                <a:lnTo>
                  <a:pt x="534" y="318"/>
                </a:lnTo>
                <a:lnTo>
                  <a:pt x="528" y="312"/>
                </a:lnTo>
                <a:lnTo>
                  <a:pt x="546" y="300"/>
                </a:lnTo>
                <a:lnTo>
                  <a:pt x="564" y="288"/>
                </a:lnTo>
                <a:lnTo>
                  <a:pt x="576" y="240"/>
                </a:lnTo>
                <a:lnTo>
                  <a:pt x="504" y="252"/>
                </a:lnTo>
                <a:lnTo>
                  <a:pt x="474" y="294"/>
                </a:lnTo>
                <a:lnTo>
                  <a:pt x="426" y="300"/>
                </a:lnTo>
                <a:lnTo>
                  <a:pt x="378" y="240"/>
                </a:lnTo>
                <a:lnTo>
                  <a:pt x="372" y="162"/>
                </a:lnTo>
                <a:lnTo>
                  <a:pt x="384" y="144"/>
                </a:lnTo>
                <a:lnTo>
                  <a:pt x="354" y="138"/>
                </a:lnTo>
                <a:lnTo>
                  <a:pt x="330" y="114"/>
                </a:lnTo>
                <a:lnTo>
                  <a:pt x="312" y="84"/>
                </a:lnTo>
                <a:lnTo>
                  <a:pt x="288" y="66"/>
                </a:lnTo>
                <a:lnTo>
                  <a:pt x="252" y="78"/>
                </a:lnTo>
                <a:lnTo>
                  <a:pt x="204" y="24"/>
                </a:lnTo>
                <a:lnTo>
                  <a:pt x="174" y="18"/>
                </a:lnTo>
                <a:lnTo>
                  <a:pt x="156" y="30"/>
                </a:lnTo>
                <a:lnTo>
                  <a:pt x="108" y="30"/>
                </a:lnTo>
                <a:lnTo>
                  <a:pt x="48" y="0"/>
                </a:lnTo>
                <a:lnTo>
                  <a:pt x="0" y="6"/>
                </a:lnTo>
                <a:lnTo>
                  <a:pt x="36" y="72"/>
                </a:lnTo>
                <a:lnTo>
                  <a:pt x="60" y="108"/>
                </a:lnTo>
                <a:lnTo>
                  <a:pt x="54" y="120"/>
                </a:lnTo>
                <a:lnTo>
                  <a:pt x="96" y="150"/>
                </a:lnTo>
                <a:lnTo>
                  <a:pt x="102" y="180"/>
                </a:lnTo>
                <a:lnTo>
                  <a:pt x="120" y="192"/>
                </a:lnTo>
                <a:lnTo>
                  <a:pt x="144" y="216"/>
                </a:lnTo>
                <a:lnTo>
                  <a:pt x="150" y="198"/>
                </a:lnTo>
                <a:lnTo>
                  <a:pt x="126" y="180"/>
                </a:lnTo>
                <a:lnTo>
                  <a:pt x="102" y="126"/>
                </a:lnTo>
                <a:lnTo>
                  <a:pt x="60" y="66"/>
                </a:lnTo>
                <a:lnTo>
                  <a:pt x="48" y="30"/>
                </a:lnTo>
                <a:lnTo>
                  <a:pt x="78" y="42"/>
                </a:lnTo>
                <a:lnTo>
                  <a:pt x="108" y="102"/>
                </a:lnTo>
                <a:lnTo>
                  <a:pt x="120" y="120"/>
                </a:lnTo>
                <a:lnTo>
                  <a:pt x="150" y="138"/>
                </a:lnTo>
                <a:lnTo>
                  <a:pt x="150" y="156"/>
                </a:lnTo>
                <a:lnTo>
                  <a:pt x="174" y="168"/>
                </a:lnTo>
                <a:lnTo>
                  <a:pt x="186" y="186"/>
                </a:lnTo>
                <a:lnTo>
                  <a:pt x="216" y="216"/>
                </a:lnTo>
                <a:lnTo>
                  <a:pt x="222" y="258"/>
                </a:lnTo>
                <a:lnTo>
                  <a:pt x="222" y="276"/>
                </a:lnTo>
                <a:lnTo>
                  <a:pt x="300" y="324"/>
                </a:lnTo>
                <a:lnTo>
                  <a:pt x="336" y="342"/>
                </a:lnTo>
                <a:lnTo>
                  <a:pt x="402" y="360"/>
                </a:lnTo>
                <a:lnTo>
                  <a:pt x="420" y="354"/>
                </a:lnTo>
                <a:lnTo>
                  <a:pt x="438" y="354"/>
                </a:lnTo>
                <a:lnTo>
                  <a:pt x="468" y="379"/>
                </a:lnTo>
                <a:lnTo>
                  <a:pt x="474" y="366"/>
                </a:lnTo>
                <a:lnTo>
                  <a:pt x="486" y="348"/>
                </a:lnTo>
                <a:close/>
              </a:path>
            </a:pathLst>
          </a:custGeom>
          <a:solidFill>
            <a:srgbClr val="00B050"/>
          </a:solidFill>
          <a:ln w="9525">
            <a:solidFill>
              <a:sysClr val="window" lastClr="FFFFFF"/>
            </a:solid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387" name="Freeform 1465"/>
          <p:cNvSpPr>
            <a:spLocks/>
          </p:cNvSpPr>
          <p:nvPr/>
        </p:nvSpPr>
        <p:spPr bwMode="auto">
          <a:xfrm rot="20747712">
            <a:off x="2781887" y="1503869"/>
            <a:ext cx="756669" cy="834996"/>
          </a:xfrm>
          <a:custGeom>
            <a:avLst/>
            <a:gdLst>
              <a:gd name="T0" fmla="*/ 764 w 1125"/>
              <a:gd name="T1" fmla="*/ 46 h 2047"/>
              <a:gd name="T2" fmla="*/ 700 w 1125"/>
              <a:gd name="T3" fmla="*/ 13 h 2047"/>
              <a:gd name="T4" fmla="*/ 651 w 1125"/>
              <a:gd name="T5" fmla="*/ 2 h 2047"/>
              <a:gd name="T6" fmla="*/ 496 w 1125"/>
              <a:gd name="T7" fmla="*/ 52 h 2047"/>
              <a:gd name="T8" fmla="*/ 452 w 1125"/>
              <a:gd name="T9" fmla="*/ 110 h 2047"/>
              <a:gd name="T10" fmla="*/ 334 w 1125"/>
              <a:gd name="T11" fmla="*/ 112 h 2047"/>
              <a:gd name="T12" fmla="*/ 241 w 1125"/>
              <a:gd name="T13" fmla="*/ 182 h 2047"/>
              <a:gd name="T14" fmla="*/ 160 w 1125"/>
              <a:gd name="T15" fmla="*/ 289 h 2047"/>
              <a:gd name="T16" fmla="*/ 44 w 1125"/>
              <a:gd name="T17" fmla="*/ 319 h 2047"/>
              <a:gd name="T18" fmla="*/ 17 w 1125"/>
              <a:gd name="T19" fmla="*/ 402 h 2047"/>
              <a:gd name="T20" fmla="*/ 2 w 1125"/>
              <a:gd name="T21" fmla="*/ 482 h 2047"/>
              <a:gd name="T22" fmla="*/ 59 w 1125"/>
              <a:gd name="T23" fmla="*/ 568 h 2047"/>
              <a:gd name="T24" fmla="*/ 169 w 1125"/>
              <a:gd name="T25" fmla="*/ 621 h 2047"/>
              <a:gd name="T26" fmla="*/ 203 w 1125"/>
              <a:gd name="T27" fmla="*/ 785 h 2047"/>
              <a:gd name="T28" fmla="*/ 181 w 1125"/>
              <a:gd name="T29" fmla="*/ 986 h 2047"/>
              <a:gd name="T30" fmla="*/ 218 w 1125"/>
              <a:gd name="T31" fmla="*/ 1042 h 2047"/>
              <a:gd name="T32" fmla="*/ 183 w 1125"/>
              <a:gd name="T33" fmla="*/ 1075 h 2047"/>
              <a:gd name="T34" fmla="*/ 206 w 1125"/>
              <a:gd name="T35" fmla="*/ 1111 h 2047"/>
              <a:gd name="T36" fmla="*/ 154 w 1125"/>
              <a:gd name="T37" fmla="*/ 1135 h 2047"/>
              <a:gd name="T38" fmla="*/ 219 w 1125"/>
              <a:gd name="T39" fmla="*/ 1201 h 2047"/>
              <a:gd name="T40" fmla="*/ 258 w 1125"/>
              <a:gd name="T41" fmla="*/ 1158 h 2047"/>
              <a:gd name="T42" fmla="*/ 252 w 1125"/>
              <a:gd name="T43" fmla="*/ 1261 h 2047"/>
              <a:gd name="T44" fmla="*/ 184 w 1125"/>
              <a:gd name="T45" fmla="*/ 1302 h 2047"/>
              <a:gd name="T46" fmla="*/ 142 w 1125"/>
              <a:gd name="T47" fmla="*/ 1483 h 2047"/>
              <a:gd name="T48" fmla="*/ 180 w 1125"/>
              <a:gd name="T49" fmla="*/ 1606 h 2047"/>
              <a:gd name="T50" fmla="*/ 200 w 1125"/>
              <a:gd name="T51" fmla="*/ 1754 h 2047"/>
              <a:gd name="T52" fmla="*/ 270 w 1125"/>
              <a:gd name="T53" fmla="*/ 1897 h 2047"/>
              <a:gd name="T54" fmla="*/ 370 w 1125"/>
              <a:gd name="T55" fmla="*/ 1959 h 2047"/>
              <a:gd name="T56" fmla="*/ 401 w 1125"/>
              <a:gd name="T57" fmla="*/ 2022 h 2047"/>
              <a:gd name="T58" fmla="*/ 460 w 1125"/>
              <a:gd name="T59" fmla="*/ 2047 h 2047"/>
              <a:gd name="T60" fmla="*/ 512 w 1125"/>
              <a:gd name="T61" fmla="*/ 1998 h 2047"/>
              <a:gd name="T62" fmla="*/ 539 w 1125"/>
              <a:gd name="T63" fmla="*/ 1891 h 2047"/>
              <a:gd name="T64" fmla="*/ 570 w 1125"/>
              <a:gd name="T65" fmla="*/ 1779 h 2047"/>
              <a:gd name="T66" fmla="*/ 622 w 1125"/>
              <a:gd name="T67" fmla="*/ 1629 h 2047"/>
              <a:gd name="T68" fmla="*/ 718 w 1125"/>
              <a:gd name="T69" fmla="*/ 1524 h 2047"/>
              <a:gd name="T70" fmla="*/ 831 w 1125"/>
              <a:gd name="T71" fmla="*/ 1436 h 2047"/>
              <a:gd name="T72" fmla="*/ 893 w 1125"/>
              <a:gd name="T73" fmla="*/ 1316 h 2047"/>
              <a:gd name="T74" fmla="*/ 974 w 1125"/>
              <a:gd name="T75" fmla="*/ 1265 h 2047"/>
              <a:gd name="T76" fmla="*/ 1092 w 1125"/>
              <a:gd name="T77" fmla="*/ 1158 h 2047"/>
              <a:gd name="T78" fmla="*/ 1088 w 1125"/>
              <a:gd name="T79" fmla="*/ 1080 h 2047"/>
              <a:gd name="T80" fmla="*/ 983 w 1125"/>
              <a:gd name="T81" fmla="*/ 1102 h 2047"/>
              <a:gd name="T82" fmla="*/ 958 w 1125"/>
              <a:gd name="T83" fmla="*/ 1038 h 2047"/>
              <a:gd name="T84" fmla="*/ 1058 w 1125"/>
              <a:gd name="T85" fmla="*/ 1028 h 2047"/>
              <a:gd name="T86" fmla="*/ 1123 w 1125"/>
              <a:gd name="T87" fmla="*/ 1019 h 2047"/>
              <a:gd name="T88" fmla="*/ 1085 w 1125"/>
              <a:gd name="T89" fmla="*/ 937 h 2047"/>
              <a:gd name="T90" fmla="*/ 1003 w 1125"/>
              <a:gd name="T91" fmla="*/ 908 h 2047"/>
              <a:gd name="T92" fmla="*/ 1042 w 1125"/>
              <a:gd name="T93" fmla="*/ 896 h 2047"/>
              <a:gd name="T94" fmla="*/ 1021 w 1125"/>
              <a:gd name="T95" fmla="*/ 838 h 2047"/>
              <a:gd name="T96" fmla="*/ 1043 w 1125"/>
              <a:gd name="T97" fmla="*/ 801 h 2047"/>
              <a:gd name="T98" fmla="*/ 1062 w 1125"/>
              <a:gd name="T99" fmla="*/ 725 h 2047"/>
              <a:gd name="T100" fmla="*/ 1064 w 1125"/>
              <a:gd name="T101" fmla="*/ 663 h 2047"/>
              <a:gd name="T102" fmla="*/ 1052 w 1125"/>
              <a:gd name="T103" fmla="*/ 610 h 2047"/>
              <a:gd name="T104" fmla="*/ 974 w 1125"/>
              <a:gd name="T105" fmla="*/ 535 h 2047"/>
              <a:gd name="T106" fmla="*/ 1006 w 1125"/>
              <a:gd name="T107" fmla="*/ 468 h 2047"/>
              <a:gd name="T108" fmla="*/ 958 w 1125"/>
              <a:gd name="T109" fmla="*/ 436 h 2047"/>
              <a:gd name="T110" fmla="*/ 912 w 1125"/>
              <a:gd name="T111" fmla="*/ 328 h 2047"/>
              <a:gd name="T112" fmla="*/ 924 w 1125"/>
              <a:gd name="T113" fmla="*/ 146 h 2047"/>
              <a:gd name="T114" fmla="*/ 917 w 1125"/>
              <a:gd name="T115" fmla="*/ 60 h 2047"/>
              <a:gd name="T116" fmla="*/ 863 w 1125"/>
              <a:gd name="T117" fmla="*/ 84 h 2047"/>
              <a:gd name="T118" fmla="*/ 821 w 1125"/>
              <a:gd name="T119" fmla="*/ 143 h 2047"/>
              <a:gd name="T120" fmla="*/ 795 w 1125"/>
              <a:gd name="T121" fmla="*/ 110 h 2047"/>
              <a:gd name="T122" fmla="*/ 750 w 1125"/>
              <a:gd name="T123" fmla="*/ 151 h 2047"/>
              <a:gd name="T124" fmla="*/ 718 w 1125"/>
              <a:gd name="T125" fmla="*/ 105 h 204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25"/>
              <a:gd name="T190" fmla="*/ 0 h 2047"/>
              <a:gd name="T191" fmla="*/ 1125 w 1125"/>
              <a:gd name="T192" fmla="*/ 2047 h 204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25" h="2047">
                <a:moveTo>
                  <a:pt x="718" y="105"/>
                </a:moveTo>
                <a:lnTo>
                  <a:pt x="722" y="102"/>
                </a:lnTo>
                <a:lnTo>
                  <a:pt x="730" y="95"/>
                </a:lnTo>
                <a:lnTo>
                  <a:pt x="740" y="83"/>
                </a:lnTo>
                <a:lnTo>
                  <a:pt x="751" y="70"/>
                </a:lnTo>
                <a:lnTo>
                  <a:pt x="760" y="58"/>
                </a:lnTo>
                <a:lnTo>
                  <a:pt x="764" y="46"/>
                </a:lnTo>
                <a:lnTo>
                  <a:pt x="761" y="37"/>
                </a:lnTo>
                <a:lnTo>
                  <a:pt x="748" y="32"/>
                </a:lnTo>
                <a:lnTo>
                  <a:pt x="735" y="30"/>
                </a:lnTo>
                <a:lnTo>
                  <a:pt x="725" y="27"/>
                </a:lnTo>
                <a:lnTo>
                  <a:pt x="716" y="22"/>
                </a:lnTo>
                <a:lnTo>
                  <a:pt x="708" y="17"/>
                </a:lnTo>
                <a:lnTo>
                  <a:pt x="700" y="13"/>
                </a:lnTo>
                <a:lnTo>
                  <a:pt x="693" y="8"/>
                </a:lnTo>
                <a:lnTo>
                  <a:pt x="686" y="4"/>
                </a:lnTo>
                <a:lnTo>
                  <a:pt x="678" y="1"/>
                </a:lnTo>
                <a:lnTo>
                  <a:pt x="672" y="0"/>
                </a:lnTo>
                <a:lnTo>
                  <a:pt x="665" y="0"/>
                </a:lnTo>
                <a:lnTo>
                  <a:pt x="658" y="0"/>
                </a:lnTo>
                <a:lnTo>
                  <a:pt x="651" y="2"/>
                </a:lnTo>
                <a:lnTo>
                  <a:pt x="633" y="7"/>
                </a:lnTo>
                <a:lnTo>
                  <a:pt x="610" y="13"/>
                </a:lnTo>
                <a:lnTo>
                  <a:pt x="583" y="19"/>
                </a:lnTo>
                <a:lnTo>
                  <a:pt x="558" y="25"/>
                </a:lnTo>
                <a:lnTo>
                  <a:pt x="534" y="34"/>
                </a:lnTo>
                <a:lnTo>
                  <a:pt x="512" y="42"/>
                </a:lnTo>
                <a:lnTo>
                  <a:pt x="496" y="52"/>
                </a:lnTo>
                <a:lnTo>
                  <a:pt x="487" y="62"/>
                </a:lnTo>
                <a:lnTo>
                  <a:pt x="483" y="74"/>
                </a:lnTo>
                <a:lnTo>
                  <a:pt x="478" y="84"/>
                </a:lnTo>
                <a:lnTo>
                  <a:pt x="474" y="93"/>
                </a:lnTo>
                <a:lnTo>
                  <a:pt x="468" y="102"/>
                </a:lnTo>
                <a:lnTo>
                  <a:pt x="461" y="107"/>
                </a:lnTo>
                <a:lnTo>
                  <a:pt x="452" y="110"/>
                </a:lnTo>
                <a:lnTo>
                  <a:pt x="440" y="110"/>
                </a:lnTo>
                <a:lnTo>
                  <a:pt x="426" y="105"/>
                </a:lnTo>
                <a:lnTo>
                  <a:pt x="409" y="100"/>
                </a:lnTo>
                <a:lnTo>
                  <a:pt x="391" y="98"/>
                </a:lnTo>
                <a:lnTo>
                  <a:pt x="371" y="100"/>
                </a:lnTo>
                <a:lnTo>
                  <a:pt x="351" y="105"/>
                </a:lnTo>
                <a:lnTo>
                  <a:pt x="334" y="112"/>
                </a:lnTo>
                <a:lnTo>
                  <a:pt x="319" y="120"/>
                </a:lnTo>
                <a:lnTo>
                  <a:pt x="306" y="130"/>
                </a:lnTo>
                <a:lnTo>
                  <a:pt x="300" y="141"/>
                </a:lnTo>
                <a:lnTo>
                  <a:pt x="291" y="151"/>
                </a:lnTo>
                <a:lnTo>
                  <a:pt x="278" y="161"/>
                </a:lnTo>
                <a:lnTo>
                  <a:pt x="260" y="172"/>
                </a:lnTo>
                <a:lnTo>
                  <a:pt x="241" y="182"/>
                </a:lnTo>
                <a:lnTo>
                  <a:pt x="221" y="194"/>
                </a:lnTo>
                <a:lnTo>
                  <a:pt x="204" y="208"/>
                </a:lnTo>
                <a:lnTo>
                  <a:pt x="191" y="224"/>
                </a:lnTo>
                <a:lnTo>
                  <a:pt x="184" y="242"/>
                </a:lnTo>
                <a:lnTo>
                  <a:pt x="180" y="261"/>
                </a:lnTo>
                <a:lnTo>
                  <a:pt x="172" y="277"/>
                </a:lnTo>
                <a:lnTo>
                  <a:pt x="160" y="289"/>
                </a:lnTo>
                <a:lnTo>
                  <a:pt x="146" y="299"/>
                </a:lnTo>
                <a:lnTo>
                  <a:pt x="130" y="305"/>
                </a:lnTo>
                <a:lnTo>
                  <a:pt x="113" y="311"/>
                </a:lnTo>
                <a:lnTo>
                  <a:pt x="94" y="314"/>
                </a:lnTo>
                <a:lnTo>
                  <a:pt x="76" y="315"/>
                </a:lnTo>
                <a:lnTo>
                  <a:pt x="59" y="316"/>
                </a:lnTo>
                <a:lnTo>
                  <a:pt x="44" y="319"/>
                </a:lnTo>
                <a:lnTo>
                  <a:pt x="31" y="325"/>
                </a:lnTo>
                <a:lnTo>
                  <a:pt x="22" y="332"/>
                </a:lnTo>
                <a:lnTo>
                  <a:pt x="16" y="342"/>
                </a:lnTo>
                <a:lnTo>
                  <a:pt x="13" y="355"/>
                </a:lnTo>
                <a:lnTo>
                  <a:pt x="11" y="369"/>
                </a:lnTo>
                <a:lnTo>
                  <a:pt x="15" y="386"/>
                </a:lnTo>
                <a:lnTo>
                  <a:pt x="17" y="402"/>
                </a:lnTo>
                <a:lnTo>
                  <a:pt x="16" y="415"/>
                </a:lnTo>
                <a:lnTo>
                  <a:pt x="13" y="425"/>
                </a:lnTo>
                <a:lnTo>
                  <a:pt x="9" y="434"/>
                </a:lnTo>
                <a:lnTo>
                  <a:pt x="4" y="444"/>
                </a:lnTo>
                <a:lnTo>
                  <a:pt x="1" y="454"/>
                </a:lnTo>
                <a:lnTo>
                  <a:pt x="0" y="466"/>
                </a:lnTo>
                <a:lnTo>
                  <a:pt x="2" y="482"/>
                </a:lnTo>
                <a:lnTo>
                  <a:pt x="7" y="499"/>
                </a:lnTo>
                <a:lnTo>
                  <a:pt x="13" y="515"/>
                </a:lnTo>
                <a:lnTo>
                  <a:pt x="18" y="530"/>
                </a:lnTo>
                <a:lnTo>
                  <a:pt x="25" y="543"/>
                </a:lnTo>
                <a:lnTo>
                  <a:pt x="34" y="553"/>
                </a:lnTo>
                <a:lnTo>
                  <a:pt x="45" y="562"/>
                </a:lnTo>
                <a:lnTo>
                  <a:pt x="59" y="568"/>
                </a:lnTo>
                <a:lnTo>
                  <a:pt x="76" y="572"/>
                </a:lnTo>
                <a:lnTo>
                  <a:pt x="94" y="575"/>
                </a:lnTo>
                <a:lnTo>
                  <a:pt x="113" y="579"/>
                </a:lnTo>
                <a:lnTo>
                  <a:pt x="130" y="584"/>
                </a:lnTo>
                <a:lnTo>
                  <a:pt x="145" y="593"/>
                </a:lnTo>
                <a:lnTo>
                  <a:pt x="159" y="605"/>
                </a:lnTo>
                <a:lnTo>
                  <a:pt x="169" y="621"/>
                </a:lnTo>
                <a:lnTo>
                  <a:pt x="176" y="642"/>
                </a:lnTo>
                <a:lnTo>
                  <a:pt x="179" y="668"/>
                </a:lnTo>
                <a:lnTo>
                  <a:pt x="181" y="695"/>
                </a:lnTo>
                <a:lnTo>
                  <a:pt x="185" y="718"/>
                </a:lnTo>
                <a:lnTo>
                  <a:pt x="191" y="740"/>
                </a:lnTo>
                <a:lnTo>
                  <a:pt x="198" y="762"/>
                </a:lnTo>
                <a:lnTo>
                  <a:pt x="203" y="785"/>
                </a:lnTo>
                <a:lnTo>
                  <a:pt x="206" y="810"/>
                </a:lnTo>
                <a:lnTo>
                  <a:pt x="207" y="841"/>
                </a:lnTo>
                <a:lnTo>
                  <a:pt x="203" y="878"/>
                </a:lnTo>
                <a:lnTo>
                  <a:pt x="196" y="915"/>
                </a:lnTo>
                <a:lnTo>
                  <a:pt x="190" y="945"/>
                </a:lnTo>
                <a:lnTo>
                  <a:pt x="184" y="968"/>
                </a:lnTo>
                <a:lnTo>
                  <a:pt x="181" y="986"/>
                </a:lnTo>
                <a:lnTo>
                  <a:pt x="180" y="999"/>
                </a:lnTo>
                <a:lnTo>
                  <a:pt x="180" y="1009"/>
                </a:lnTo>
                <a:lnTo>
                  <a:pt x="184" y="1016"/>
                </a:lnTo>
                <a:lnTo>
                  <a:pt x="191" y="1022"/>
                </a:lnTo>
                <a:lnTo>
                  <a:pt x="200" y="1028"/>
                </a:lnTo>
                <a:lnTo>
                  <a:pt x="210" y="1034"/>
                </a:lnTo>
                <a:lnTo>
                  <a:pt x="218" y="1042"/>
                </a:lnTo>
                <a:lnTo>
                  <a:pt x="225" y="1050"/>
                </a:lnTo>
                <a:lnTo>
                  <a:pt x="227" y="1057"/>
                </a:lnTo>
                <a:lnTo>
                  <a:pt x="225" y="1062"/>
                </a:lnTo>
                <a:lnTo>
                  <a:pt x="217" y="1067"/>
                </a:lnTo>
                <a:lnTo>
                  <a:pt x="203" y="1068"/>
                </a:lnTo>
                <a:lnTo>
                  <a:pt x="189" y="1070"/>
                </a:lnTo>
                <a:lnTo>
                  <a:pt x="183" y="1075"/>
                </a:lnTo>
                <a:lnTo>
                  <a:pt x="183" y="1082"/>
                </a:lnTo>
                <a:lnTo>
                  <a:pt x="188" y="1089"/>
                </a:lnTo>
                <a:lnTo>
                  <a:pt x="194" y="1097"/>
                </a:lnTo>
                <a:lnTo>
                  <a:pt x="200" y="1104"/>
                </a:lnTo>
                <a:lnTo>
                  <a:pt x="206" y="1108"/>
                </a:lnTo>
                <a:lnTo>
                  <a:pt x="208" y="1111"/>
                </a:lnTo>
                <a:lnTo>
                  <a:pt x="206" y="1111"/>
                </a:lnTo>
                <a:lnTo>
                  <a:pt x="200" y="1110"/>
                </a:lnTo>
                <a:lnTo>
                  <a:pt x="191" y="1108"/>
                </a:lnTo>
                <a:lnTo>
                  <a:pt x="182" y="1108"/>
                </a:lnTo>
                <a:lnTo>
                  <a:pt x="172" y="1111"/>
                </a:lnTo>
                <a:lnTo>
                  <a:pt x="162" y="1115"/>
                </a:lnTo>
                <a:lnTo>
                  <a:pt x="157" y="1123"/>
                </a:lnTo>
                <a:lnTo>
                  <a:pt x="154" y="1135"/>
                </a:lnTo>
                <a:lnTo>
                  <a:pt x="157" y="1149"/>
                </a:lnTo>
                <a:lnTo>
                  <a:pt x="164" y="1163"/>
                </a:lnTo>
                <a:lnTo>
                  <a:pt x="173" y="1176"/>
                </a:lnTo>
                <a:lnTo>
                  <a:pt x="184" y="1187"/>
                </a:lnTo>
                <a:lnTo>
                  <a:pt x="196" y="1196"/>
                </a:lnTo>
                <a:lnTo>
                  <a:pt x="207" y="1201"/>
                </a:lnTo>
                <a:lnTo>
                  <a:pt x="219" y="1201"/>
                </a:lnTo>
                <a:lnTo>
                  <a:pt x="227" y="1195"/>
                </a:lnTo>
                <a:lnTo>
                  <a:pt x="234" y="1186"/>
                </a:lnTo>
                <a:lnTo>
                  <a:pt x="238" y="1178"/>
                </a:lnTo>
                <a:lnTo>
                  <a:pt x="244" y="1171"/>
                </a:lnTo>
                <a:lnTo>
                  <a:pt x="249" y="1165"/>
                </a:lnTo>
                <a:lnTo>
                  <a:pt x="252" y="1161"/>
                </a:lnTo>
                <a:lnTo>
                  <a:pt x="258" y="1158"/>
                </a:lnTo>
                <a:lnTo>
                  <a:pt x="263" y="1158"/>
                </a:lnTo>
                <a:lnTo>
                  <a:pt x="270" y="1159"/>
                </a:lnTo>
                <a:lnTo>
                  <a:pt x="278" y="1174"/>
                </a:lnTo>
                <a:lnTo>
                  <a:pt x="275" y="1202"/>
                </a:lnTo>
                <a:lnTo>
                  <a:pt x="267" y="1233"/>
                </a:lnTo>
                <a:lnTo>
                  <a:pt x="258" y="1255"/>
                </a:lnTo>
                <a:lnTo>
                  <a:pt x="252" y="1261"/>
                </a:lnTo>
                <a:lnTo>
                  <a:pt x="244" y="1265"/>
                </a:lnTo>
                <a:lnTo>
                  <a:pt x="234" y="1270"/>
                </a:lnTo>
                <a:lnTo>
                  <a:pt x="223" y="1273"/>
                </a:lnTo>
                <a:lnTo>
                  <a:pt x="212" y="1279"/>
                </a:lnTo>
                <a:lnTo>
                  <a:pt x="202" y="1285"/>
                </a:lnTo>
                <a:lnTo>
                  <a:pt x="192" y="1292"/>
                </a:lnTo>
                <a:lnTo>
                  <a:pt x="184" y="1302"/>
                </a:lnTo>
                <a:lnTo>
                  <a:pt x="177" y="1318"/>
                </a:lnTo>
                <a:lnTo>
                  <a:pt x="169" y="1340"/>
                </a:lnTo>
                <a:lnTo>
                  <a:pt x="161" y="1369"/>
                </a:lnTo>
                <a:lnTo>
                  <a:pt x="154" y="1399"/>
                </a:lnTo>
                <a:lnTo>
                  <a:pt x="149" y="1430"/>
                </a:lnTo>
                <a:lnTo>
                  <a:pt x="144" y="1459"/>
                </a:lnTo>
                <a:lnTo>
                  <a:pt x="142" y="1483"/>
                </a:lnTo>
                <a:lnTo>
                  <a:pt x="143" y="1500"/>
                </a:lnTo>
                <a:lnTo>
                  <a:pt x="146" y="1514"/>
                </a:lnTo>
                <a:lnTo>
                  <a:pt x="153" y="1530"/>
                </a:lnTo>
                <a:lnTo>
                  <a:pt x="160" y="1547"/>
                </a:lnTo>
                <a:lnTo>
                  <a:pt x="168" y="1566"/>
                </a:lnTo>
                <a:lnTo>
                  <a:pt x="174" y="1585"/>
                </a:lnTo>
                <a:lnTo>
                  <a:pt x="180" y="1606"/>
                </a:lnTo>
                <a:lnTo>
                  <a:pt x="181" y="1628"/>
                </a:lnTo>
                <a:lnTo>
                  <a:pt x="179" y="1650"/>
                </a:lnTo>
                <a:lnTo>
                  <a:pt x="176" y="1672"/>
                </a:lnTo>
                <a:lnTo>
                  <a:pt x="179" y="1694"/>
                </a:lnTo>
                <a:lnTo>
                  <a:pt x="184" y="1714"/>
                </a:lnTo>
                <a:lnTo>
                  <a:pt x="191" y="1735"/>
                </a:lnTo>
                <a:lnTo>
                  <a:pt x="200" y="1754"/>
                </a:lnTo>
                <a:lnTo>
                  <a:pt x="210" y="1772"/>
                </a:lnTo>
                <a:lnTo>
                  <a:pt x="219" y="1791"/>
                </a:lnTo>
                <a:lnTo>
                  <a:pt x="227" y="1807"/>
                </a:lnTo>
                <a:lnTo>
                  <a:pt x="235" y="1825"/>
                </a:lnTo>
                <a:lnTo>
                  <a:pt x="245" y="1847"/>
                </a:lnTo>
                <a:lnTo>
                  <a:pt x="257" y="1872"/>
                </a:lnTo>
                <a:lnTo>
                  <a:pt x="270" y="1897"/>
                </a:lnTo>
                <a:lnTo>
                  <a:pt x="283" y="1918"/>
                </a:lnTo>
                <a:lnTo>
                  <a:pt x="300" y="1937"/>
                </a:lnTo>
                <a:lnTo>
                  <a:pt x="315" y="1948"/>
                </a:lnTo>
                <a:lnTo>
                  <a:pt x="331" y="1951"/>
                </a:lnTo>
                <a:lnTo>
                  <a:pt x="346" y="1950"/>
                </a:lnTo>
                <a:lnTo>
                  <a:pt x="358" y="1953"/>
                </a:lnTo>
                <a:lnTo>
                  <a:pt x="370" y="1959"/>
                </a:lnTo>
                <a:lnTo>
                  <a:pt x="379" y="1967"/>
                </a:lnTo>
                <a:lnTo>
                  <a:pt x="386" y="1977"/>
                </a:lnTo>
                <a:lnTo>
                  <a:pt x="392" y="1988"/>
                </a:lnTo>
                <a:lnTo>
                  <a:pt x="395" y="1999"/>
                </a:lnTo>
                <a:lnTo>
                  <a:pt x="396" y="2011"/>
                </a:lnTo>
                <a:lnTo>
                  <a:pt x="398" y="2016"/>
                </a:lnTo>
                <a:lnTo>
                  <a:pt x="401" y="2022"/>
                </a:lnTo>
                <a:lnTo>
                  <a:pt x="406" y="2028"/>
                </a:lnTo>
                <a:lnTo>
                  <a:pt x="413" y="2032"/>
                </a:lnTo>
                <a:lnTo>
                  <a:pt x="421" y="2037"/>
                </a:lnTo>
                <a:lnTo>
                  <a:pt x="430" y="2042"/>
                </a:lnTo>
                <a:lnTo>
                  <a:pt x="439" y="2044"/>
                </a:lnTo>
                <a:lnTo>
                  <a:pt x="449" y="2046"/>
                </a:lnTo>
                <a:lnTo>
                  <a:pt x="460" y="2047"/>
                </a:lnTo>
                <a:lnTo>
                  <a:pt x="470" y="2046"/>
                </a:lnTo>
                <a:lnTo>
                  <a:pt x="479" y="2044"/>
                </a:lnTo>
                <a:lnTo>
                  <a:pt x="489" y="2039"/>
                </a:lnTo>
                <a:lnTo>
                  <a:pt x="497" y="2034"/>
                </a:lnTo>
                <a:lnTo>
                  <a:pt x="504" y="2024"/>
                </a:lnTo>
                <a:lnTo>
                  <a:pt x="508" y="2013"/>
                </a:lnTo>
                <a:lnTo>
                  <a:pt x="512" y="1998"/>
                </a:lnTo>
                <a:lnTo>
                  <a:pt x="515" y="1969"/>
                </a:lnTo>
                <a:lnTo>
                  <a:pt x="519" y="1947"/>
                </a:lnTo>
                <a:lnTo>
                  <a:pt x="522" y="1930"/>
                </a:lnTo>
                <a:lnTo>
                  <a:pt x="524" y="1916"/>
                </a:lnTo>
                <a:lnTo>
                  <a:pt x="529" y="1906"/>
                </a:lnTo>
                <a:lnTo>
                  <a:pt x="534" y="1898"/>
                </a:lnTo>
                <a:lnTo>
                  <a:pt x="539" y="1891"/>
                </a:lnTo>
                <a:lnTo>
                  <a:pt x="547" y="1884"/>
                </a:lnTo>
                <a:lnTo>
                  <a:pt x="557" y="1865"/>
                </a:lnTo>
                <a:lnTo>
                  <a:pt x="555" y="1840"/>
                </a:lnTo>
                <a:lnTo>
                  <a:pt x="551" y="1816"/>
                </a:lnTo>
                <a:lnTo>
                  <a:pt x="554" y="1800"/>
                </a:lnTo>
                <a:lnTo>
                  <a:pt x="561" y="1792"/>
                </a:lnTo>
                <a:lnTo>
                  <a:pt x="570" y="1779"/>
                </a:lnTo>
                <a:lnTo>
                  <a:pt x="582" y="1762"/>
                </a:lnTo>
                <a:lnTo>
                  <a:pt x="595" y="1741"/>
                </a:lnTo>
                <a:lnTo>
                  <a:pt x="605" y="1718"/>
                </a:lnTo>
                <a:lnTo>
                  <a:pt x="614" y="1695"/>
                </a:lnTo>
                <a:lnTo>
                  <a:pt x="620" y="1672"/>
                </a:lnTo>
                <a:lnTo>
                  <a:pt x="621" y="1650"/>
                </a:lnTo>
                <a:lnTo>
                  <a:pt x="622" y="1629"/>
                </a:lnTo>
                <a:lnTo>
                  <a:pt x="630" y="1607"/>
                </a:lnTo>
                <a:lnTo>
                  <a:pt x="642" y="1587"/>
                </a:lnTo>
                <a:lnTo>
                  <a:pt x="658" y="1567"/>
                </a:lnTo>
                <a:lnTo>
                  <a:pt x="675" y="1550"/>
                </a:lnTo>
                <a:lnTo>
                  <a:pt x="692" y="1536"/>
                </a:lnTo>
                <a:lnTo>
                  <a:pt x="707" y="1528"/>
                </a:lnTo>
                <a:lnTo>
                  <a:pt x="718" y="1524"/>
                </a:lnTo>
                <a:lnTo>
                  <a:pt x="728" y="1523"/>
                </a:lnTo>
                <a:lnTo>
                  <a:pt x="743" y="1519"/>
                </a:lnTo>
                <a:lnTo>
                  <a:pt x="760" y="1511"/>
                </a:lnTo>
                <a:lnTo>
                  <a:pt x="777" y="1498"/>
                </a:lnTo>
                <a:lnTo>
                  <a:pt x="795" y="1482"/>
                </a:lnTo>
                <a:lnTo>
                  <a:pt x="814" y="1461"/>
                </a:lnTo>
                <a:lnTo>
                  <a:pt x="831" y="1436"/>
                </a:lnTo>
                <a:lnTo>
                  <a:pt x="846" y="1405"/>
                </a:lnTo>
                <a:lnTo>
                  <a:pt x="858" y="1375"/>
                </a:lnTo>
                <a:lnTo>
                  <a:pt x="867" y="1354"/>
                </a:lnTo>
                <a:lnTo>
                  <a:pt x="875" y="1338"/>
                </a:lnTo>
                <a:lnTo>
                  <a:pt x="881" y="1327"/>
                </a:lnTo>
                <a:lnTo>
                  <a:pt x="888" y="1320"/>
                </a:lnTo>
                <a:lnTo>
                  <a:pt x="893" y="1316"/>
                </a:lnTo>
                <a:lnTo>
                  <a:pt x="901" y="1312"/>
                </a:lnTo>
                <a:lnTo>
                  <a:pt x="912" y="1309"/>
                </a:lnTo>
                <a:lnTo>
                  <a:pt x="919" y="1305"/>
                </a:lnTo>
                <a:lnTo>
                  <a:pt x="929" y="1299"/>
                </a:lnTo>
                <a:lnTo>
                  <a:pt x="943" y="1289"/>
                </a:lnTo>
                <a:lnTo>
                  <a:pt x="958" y="1279"/>
                </a:lnTo>
                <a:lnTo>
                  <a:pt x="974" y="1265"/>
                </a:lnTo>
                <a:lnTo>
                  <a:pt x="991" y="1251"/>
                </a:lnTo>
                <a:lnTo>
                  <a:pt x="1009" y="1236"/>
                </a:lnTo>
                <a:lnTo>
                  <a:pt x="1027" y="1220"/>
                </a:lnTo>
                <a:lnTo>
                  <a:pt x="1045" y="1204"/>
                </a:lnTo>
                <a:lnTo>
                  <a:pt x="1062" y="1188"/>
                </a:lnTo>
                <a:lnTo>
                  <a:pt x="1078" y="1173"/>
                </a:lnTo>
                <a:lnTo>
                  <a:pt x="1092" y="1158"/>
                </a:lnTo>
                <a:lnTo>
                  <a:pt x="1103" y="1143"/>
                </a:lnTo>
                <a:lnTo>
                  <a:pt x="1111" y="1130"/>
                </a:lnTo>
                <a:lnTo>
                  <a:pt x="1117" y="1120"/>
                </a:lnTo>
                <a:lnTo>
                  <a:pt x="1119" y="1111"/>
                </a:lnTo>
                <a:lnTo>
                  <a:pt x="1116" y="1097"/>
                </a:lnTo>
                <a:lnTo>
                  <a:pt x="1104" y="1087"/>
                </a:lnTo>
                <a:lnTo>
                  <a:pt x="1088" y="1080"/>
                </a:lnTo>
                <a:lnTo>
                  <a:pt x="1070" y="1077"/>
                </a:lnTo>
                <a:lnTo>
                  <a:pt x="1048" y="1077"/>
                </a:lnTo>
                <a:lnTo>
                  <a:pt x="1027" y="1082"/>
                </a:lnTo>
                <a:lnTo>
                  <a:pt x="1007" y="1088"/>
                </a:lnTo>
                <a:lnTo>
                  <a:pt x="991" y="1098"/>
                </a:lnTo>
                <a:lnTo>
                  <a:pt x="983" y="1105"/>
                </a:lnTo>
                <a:lnTo>
                  <a:pt x="983" y="1102"/>
                </a:lnTo>
                <a:lnTo>
                  <a:pt x="988" y="1093"/>
                </a:lnTo>
                <a:lnTo>
                  <a:pt x="995" y="1081"/>
                </a:lnTo>
                <a:lnTo>
                  <a:pt x="999" y="1066"/>
                </a:lnTo>
                <a:lnTo>
                  <a:pt x="998" y="1053"/>
                </a:lnTo>
                <a:lnTo>
                  <a:pt x="989" y="1043"/>
                </a:lnTo>
                <a:lnTo>
                  <a:pt x="967" y="1039"/>
                </a:lnTo>
                <a:lnTo>
                  <a:pt x="958" y="1038"/>
                </a:lnTo>
                <a:lnTo>
                  <a:pt x="961" y="1034"/>
                </a:lnTo>
                <a:lnTo>
                  <a:pt x="975" y="1028"/>
                </a:lnTo>
                <a:lnTo>
                  <a:pt x="994" y="1022"/>
                </a:lnTo>
                <a:lnTo>
                  <a:pt x="1015" y="1019"/>
                </a:lnTo>
                <a:lnTo>
                  <a:pt x="1035" y="1017"/>
                </a:lnTo>
                <a:lnTo>
                  <a:pt x="1051" y="1020"/>
                </a:lnTo>
                <a:lnTo>
                  <a:pt x="1058" y="1028"/>
                </a:lnTo>
                <a:lnTo>
                  <a:pt x="1063" y="1037"/>
                </a:lnTo>
                <a:lnTo>
                  <a:pt x="1071" y="1043"/>
                </a:lnTo>
                <a:lnTo>
                  <a:pt x="1082" y="1045"/>
                </a:lnTo>
                <a:lnTo>
                  <a:pt x="1094" y="1043"/>
                </a:lnTo>
                <a:lnTo>
                  <a:pt x="1105" y="1038"/>
                </a:lnTo>
                <a:lnTo>
                  <a:pt x="1116" y="1030"/>
                </a:lnTo>
                <a:lnTo>
                  <a:pt x="1123" y="1019"/>
                </a:lnTo>
                <a:lnTo>
                  <a:pt x="1125" y="1004"/>
                </a:lnTo>
                <a:lnTo>
                  <a:pt x="1124" y="989"/>
                </a:lnTo>
                <a:lnTo>
                  <a:pt x="1120" y="976"/>
                </a:lnTo>
                <a:lnTo>
                  <a:pt x="1115" y="966"/>
                </a:lnTo>
                <a:lnTo>
                  <a:pt x="1107" y="955"/>
                </a:lnTo>
                <a:lnTo>
                  <a:pt x="1096" y="946"/>
                </a:lnTo>
                <a:lnTo>
                  <a:pt x="1085" y="937"/>
                </a:lnTo>
                <a:lnTo>
                  <a:pt x="1070" y="929"/>
                </a:lnTo>
                <a:lnTo>
                  <a:pt x="1052" y="920"/>
                </a:lnTo>
                <a:lnTo>
                  <a:pt x="1036" y="913"/>
                </a:lnTo>
                <a:lnTo>
                  <a:pt x="1022" y="909"/>
                </a:lnTo>
                <a:lnTo>
                  <a:pt x="1013" y="908"/>
                </a:lnTo>
                <a:lnTo>
                  <a:pt x="1007" y="908"/>
                </a:lnTo>
                <a:lnTo>
                  <a:pt x="1003" y="908"/>
                </a:lnTo>
                <a:lnTo>
                  <a:pt x="1002" y="907"/>
                </a:lnTo>
                <a:lnTo>
                  <a:pt x="1002" y="903"/>
                </a:lnTo>
                <a:lnTo>
                  <a:pt x="1003" y="896"/>
                </a:lnTo>
                <a:lnTo>
                  <a:pt x="1009" y="891"/>
                </a:lnTo>
                <a:lnTo>
                  <a:pt x="1018" y="891"/>
                </a:lnTo>
                <a:lnTo>
                  <a:pt x="1029" y="893"/>
                </a:lnTo>
                <a:lnTo>
                  <a:pt x="1042" y="896"/>
                </a:lnTo>
                <a:lnTo>
                  <a:pt x="1051" y="899"/>
                </a:lnTo>
                <a:lnTo>
                  <a:pt x="1058" y="898"/>
                </a:lnTo>
                <a:lnTo>
                  <a:pt x="1059" y="892"/>
                </a:lnTo>
                <a:lnTo>
                  <a:pt x="1052" y="878"/>
                </a:lnTo>
                <a:lnTo>
                  <a:pt x="1041" y="862"/>
                </a:lnTo>
                <a:lnTo>
                  <a:pt x="1030" y="848"/>
                </a:lnTo>
                <a:lnTo>
                  <a:pt x="1021" y="838"/>
                </a:lnTo>
                <a:lnTo>
                  <a:pt x="1014" y="830"/>
                </a:lnTo>
                <a:lnTo>
                  <a:pt x="1010" y="823"/>
                </a:lnTo>
                <a:lnTo>
                  <a:pt x="1009" y="818"/>
                </a:lnTo>
                <a:lnTo>
                  <a:pt x="1013" y="815"/>
                </a:lnTo>
                <a:lnTo>
                  <a:pt x="1021" y="812"/>
                </a:lnTo>
                <a:lnTo>
                  <a:pt x="1033" y="808"/>
                </a:lnTo>
                <a:lnTo>
                  <a:pt x="1043" y="801"/>
                </a:lnTo>
                <a:lnTo>
                  <a:pt x="1051" y="790"/>
                </a:lnTo>
                <a:lnTo>
                  <a:pt x="1059" y="780"/>
                </a:lnTo>
                <a:lnTo>
                  <a:pt x="1064" y="767"/>
                </a:lnTo>
                <a:lnTo>
                  <a:pt x="1067" y="756"/>
                </a:lnTo>
                <a:lnTo>
                  <a:pt x="1067" y="744"/>
                </a:lnTo>
                <a:lnTo>
                  <a:pt x="1064" y="734"/>
                </a:lnTo>
                <a:lnTo>
                  <a:pt x="1062" y="725"/>
                </a:lnTo>
                <a:lnTo>
                  <a:pt x="1063" y="716"/>
                </a:lnTo>
                <a:lnTo>
                  <a:pt x="1066" y="706"/>
                </a:lnTo>
                <a:lnTo>
                  <a:pt x="1071" y="698"/>
                </a:lnTo>
                <a:lnTo>
                  <a:pt x="1074" y="689"/>
                </a:lnTo>
                <a:lnTo>
                  <a:pt x="1075" y="680"/>
                </a:lnTo>
                <a:lnTo>
                  <a:pt x="1072" y="672"/>
                </a:lnTo>
                <a:lnTo>
                  <a:pt x="1064" y="663"/>
                </a:lnTo>
                <a:lnTo>
                  <a:pt x="1056" y="655"/>
                </a:lnTo>
                <a:lnTo>
                  <a:pt x="1051" y="646"/>
                </a:lnTo>
                <a:lnTo>
                  <a:pt x="1051" y="640"/>
                </a:lnTo>
                <a:lnTo>
                  <a:pt x="1052" y="632"/>
                </a:lnTo>
                <a:lnTo>
                  <a:pt x="1054" y="625"/>
                </a:lnTo>
                <a:lnTo>
                  <a:pt x="1055" y="618"/>
                </a:lnTo>
                <a:lnTo>
                  <a:pt x="1052" y="610"/>
                </a:lnTo>
                <a:lnTo>
                  <a:pt x="1045" y="602"/>
                </a:lnTo>
                <a:lnTo>
                  <a:pt x="1034" y="592"/>
                </a:lnTo>
                <a:lnTo>
                  <a:pt x="1020" y="582"/>
                </a:lnTo>
                <a:lnTo>
                  <a:pt x="1005" y="570"/>
                </a:lnTo>
                <a:lnTo>
                  <a:pt x="990" y="559"/>
                </a:lnTo>
                <a:lnTo>
                  <a:pt x="980" y="547"/>
                </a:lnTo>
                <a:lnTo>
                  <a:pt x="974" y="535"/>
                </a:lnTo>
                <a:lnTo>
                  <a:pt x="975" y="523"/>
                </a:lnTo>
                <a:lnTo>
                  <a:pt x="986" y="512"/>
                </a:lnTo>
                <a:lnTo>
                  <a:pt x="998" y="501"/>
                </a:lnTo>
                <a:lnTo>
                  <a:pt x="1006" y="491"/>
                </a:lnTo>
                <a:lnTo>
                  <a:pt x="1010" y="482"/>
                </a:lnTo>
                <a:lnTo>
                  <a:pt x="1010" y="474"/>
                </a:lnTo>
                <a:lnTo>
                  <a:pt x="1006" y="468"/>
                </a:lnTo>
                <a:lnTo>
                  <a:pt x="999" y="463"/>
                </a:lnTo>
                <a:lnTo>
                  <a:pt x="990" y="460"/>
                </a:lnTo>
                <a:lnTo>
                  <a:pt x="979" y="459"/>
                </a:lnTo>
                <a:lnTo>
                  <a:pt x="969" y="456"/>
                </a:lnTo>
                <a:lnTo>
                  <a:pt x="964" y="452"/>
                </a:lnTo>
                <a:lnTo>
                  <a:pt x="960" y="444"/>
                </a:lnTo>
                <a:lnTo>
                  <a:pt x="958" y="436"/>
                </a:lnTo>
                <a:lnTo>
                  <a:pt x="956" y="428"/>
                </a:lnTo>
                <a:lnTo>
                  <a:pt x="952" y="421"/>
                </a:lnTo>
                <a:lnTo>
                  <a:pt x="946" y="416"/>
                </a:lnTo>
                <a:lnTo>
                  <a:pt x="937" y="416"/>
                </a:lnTo>
                <a:lnTo>
                  <a:pt x="920" y="405"/>
                </a:lnTo>
                <a:lnTo>
                  <a:pt x="913" y="371"/>
                </a:lnTo>
                <a:lnTo>
                  <a:pt x="912" y="328"/>
                </a:lnTo>
                <a:lnTo>
                  <a:pt x="912" y="290"/>
                </a:lnTo>
                <a:lnTo>
                  <a:pt x="914" y="263"/>
                </a:lnTo>
                <a:lnTo>
                  <a:pt x="920" y="240"/>
                </a:lnTo>
                <a:lnTo>
                  <a:pt x="922" y="219"/>
                </a:lnTo>
                <a:lnTo>
                  <a:pt x="919" y="195"/>
                </a:lnTo>
                <a:lnTo>
                  <a:pt x="917" y="173"/>
                </a:lnTo>
                <a:lnTo>
                  <a:pt x="924" y="146"/>
                </a:lnTo>
                <a:lnTo>
                  <a:pt x="934" y="120"/>
                </a:lnTo>
                <a:lnTo>
                  <a:pt x="939" y="95"/>
                </a:lnTo>
                <a:lnTo>
                  <a:pt x="939" y="84"/>
                </a:lnTo>
                <a:lnTo>
                  <a:pt x="937" y="75"/>
                </a:lnTo>
                <a:lnTo>
                  <a:pt x="932" y="68"/>
                </a:lnTo>
                <a:lnTo>
                  <a:pt x="924" y="62"/>
                </a:lnTo>
                <a:lnTo>
                  <a:pt x="917" y="60"/>
                </a:lnTo>
                <a:lnTo>
                  <a:pt x="911" y="59"/>
                </a:lnTo>
                <a:lnTo>
                  <a:pt x="904" y="59"/>
                </a:lnTo>
                <a:lnTo>
                  <a:pt x="898" y="59"/>
                </a:lnTo>
                <a:lnTo>
                  <a:pt x="889" y="62"/>
                </a:lnTo>
                <a:lnTo>
                  <a:pt x="879" y="68"/>
                </a:lnTo>
                <a:lnTo>
                  <a:pt x="871" y="76"/>
                </a:lnTo>
                <a:lnTo>
                  <a:pt x="863" y="84"/>
                </a:lnTo>
                <a:lnTo>
                  <a:pt x="856" y="93"/>
                </a:lnTo>
                <a:lnTo>
                  <a:pt x="851" y="104"/>
                </a:lnTo>
                <a:lnTo>
                  <a:pt x="845" y="113"/>
                </a:lnTo>
                <a:lnTo>
                  <a:pt x="839" y="122"/>
                </a:lnTo>
                <a:lnTo>
                  <a:pt x="832" y="133"/>
                </a:lnTo>
                <a:lnTo>
                  <a:pt x="826" y="140"/>
                </a:lnTo>
                <a:lnTo>
                  <a:pt x="821" y="143"/>
                </a:lnTo>
                <a:lnTo>
                  <a:pt x="816" y="144"/>
                </a:lnTo>
                <a:lnTo>
                  <a:pt x="813" y="143"/>
                </a:lnTo>
                <a:lnTo>
                  <a:pt x="809" y="140"/>
                </a:lnTo>
                <a:lnTo>
                  <a:pt x="806" y="133"/>
                </a:lnTo>
                <a:lnTo>
                  <a:pt x="803" y="122"/>
                </a:lnTo>
                <a:lnTo>
                  <a:pt x="800" y="114"/>
                </a:lnTo>
                <a:lnTo>
                  <a:pt x="795" y="110"/>
                </a:lnTo>
                <a:lnTo>
                  <a:pt x="790" y="111"/>
                </a:lnTo>
                <a:lnTo>
                  <a:pt x="783" y="114"/>
                </a:lnTo>
                <a:lnTo>
                  <a:pt x="776" y="120"/>
                </a:lnTo>
                <a:lnTo>
                  <a:pt x="769" y="128"/>
                </a:lnTo>
                <a:lnTo>
                  <a:pt x="761" y="137"/>
                </a:lnTo>
                <a:lnTo>
                  <a:pt x="754" y="146"/>
                </a:lnTo>
                <a:lnTo>
                  <a:pt x="750" y="151"/>
                </a:lnTo>
                <a:lnTo>
                  <a:pt x="750" y="149"/>
                </a:lnTo>
                <a:lnTo>
                  <a:pt x="753" y="142"/>
                </a:lnTo>
                <a:lnTo>
                  <a:pt x="755" y="133"/>
                </a:lnTo>
                <a:lnTo>
                  <a:pt x="754" y="121"/>
                </a:lnTo>
                <a:lnTo>
                  <a:pt x="749" y="112"/>
                </a:lnTo>
                <a:lnTo>
                  <a:pt x="738" y="106"/>
                </a:lnTo>
                <a:lnTo>
                  <a:pt x="718" y="105"/>
                </a:lnTo>
                <a:close/>
              </a:path>
            </a:pathLst>
          </a:custGeom>
          <a:solidFill>
            <a:sysClr val="window" lastClr="FFFFFF">
              <a:lumMod val="85000"/>
            </a:sys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8" name="Freeform 1466"/>
          <p:cNvSpPr>
            <a:spLocks/>
          </p:cNvSpPr>
          <p:nvPr/>
        </p:nvSpPr>
        <p:spPr bwMode="auto">
          <a:xfrm>
            <a:off x="1881865" y="1728505"/>
            <a:ext cx="38425" cy="33991"/>
          </a:xfrm>
          <a:custGeom>
            <a:avLst/>
            <a:gdLst>
              <a:gd name="T0" fmla="*/ 39 w 40"/>
              <a:gd name="T1" fmla="*/ 19 h 36"/>
              <a:gd name="T2" fmla="*/ 38 w 40"/>
              <a:gd name="T3" fmla="*/ 21 h 36"/>
              <a:gd name="T4" fmla="*/ 35 w 40"/>
              <a:gd name="T5" fmla="*/ 25 h 36"/>
              <a:gd name="T6" fmla="*/ 31 w 40"/>
              <a:gd name="T7" fmla="*/ 29 h 36"/>
              <a:gd name="T8" fmla="*/ 27 w 40"/>
              <a:gd name="T9" fmla="*/ 33 h 36"/>
              <a:gd name="T10" fmla="*/ 23 w 40"/>
              <a:gd name="T11" fmla="*/ 35 h 36"/>
              <a:gd name="T12" fmla="*/ 18 w 40"/>
              <a:gd name="T13" fmla="*/ 36 h 36"/>
              <a:gd name="T14" fmla="*/ 13 w 40"/>
              <a:gd name="T15" fmla="*/ 36 h 36"/>
              <a:gd name="T16" fmla="*/ 12 w 40"/>
              <a:gd name="T17" fmla="*/ 36 h 36"/>
              <a:gd name="T18" fmla="*/ 11 w 40"/>
              <a:gd name="T19" fmla="*/ 35 h 36"/>
              <a:gd name="T20" fmla="*/ 10 w 40"/>
              <a:gd name="T21" fmla="*/ 33 h 36"/>
              <a:gd name="T22" fmla="*/ 8 w 40"/>
              <a:gd name="T23" fmla="*/ 31 h 36"/>
              <a:gd name="T24" fmla="*/ 4 w 40"/>
              <a:gd name="T25" fmla="*/ 27 h 36"/>
              <a:gd name="T26" fmla="*/ 1 w 40"/>
              <a:gd name="T27" fmla="*/ 24 h 36"/>
              <a:gd name="T28" fmla="*/ 0 w 40"/>
              <a:gd name="T29" fmla="*/ 19 h 36"/>
              <a:gd name="T30" fmla="*/ 1 w 40"/>
              <a:gd name="T31" fmla="*/ 16 h 36"/>
              <a:gd name="T32" fmla="*/ 7 w 40"/>
              <a:gd name="T33" fmla="*/ 11 h 36"/>
              <a:gd name="T34" fmla="*/ 12 w 40"/>
              <a:gd name="T35" fmla="*/ 6 h 36"/>
              <a:gd name="T36" fmla="*/ 16 w 40"/>
              <a:gd name="T37" fmla="*/ 2 h 36"/>
              <a:gd name="T38" fmla="*/ 19 w 40"/>
              <a:gd name="T39" fmla="*/ 0 h 36"/>
              <a:gd name="T40" fmla="*/ 24 w 40"/>
              <a:gd name="T41" fmla="*/ 1 h 36"/>
              <a:gd name="T42" fmla="*/ 31 w 40"/>
              <a:gd name="T43" fmla="*/ 3 h 36"/>
              <a:gd name="T44" fmla="*/ 37 w 40"/>
              <a:gd name="T45" fmla="*/ 6 h 36"/>
              <a:gd name="T46" fmla="*/ 40 w 40"/>
              <a:gd name="T47" fmla="*/ 11 h 36"/>
              <a:gd name="T48" fmla="*/ 39 w 40"/>
              <a:gd name="T49" fmla="*/ 19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36"/>
              <a:gd name="T77" fmla="*/ 40 w 40"/>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36">
                <a:moveTo>
                  <a:pt x="39" y="19"/>
                </a:moveTo>
                <a:lnTo>
                  <a:pt x="38" y="21"/>
                </a:lnTo>
                <a:lnTo>
                  <a:pt x="35" y="25"/>
                </a:lnTo>
                <a:lnTo>
                  <a:pt x="31" y="29"/>
                </a:lnTo>
                <a:lnTo>
                  <a:pt x="27" y="33"/>
                </a:lnTo>
                <a:lnTo>
                  <a:pt x="23" y="35"/>
                </a:lnTo>
                <a:lnTo>
                  <a:pt x="18" y="36"/>
                </a:lnTo>
                <a:lnTo>
                  <a:pt x="13" y="36"/>
                </a:lnTo>
                <a:lnTo>
                  <a:pt x="12" y="36"/>
                </a:lnTo>
                <a:lnTo>
                  <a:pt x="11" y="35"/>
                </a:lnTo>
                <a:lnTo>
                  <a:pt x="10" y="33"/>
                </a:lnTo>
                <a:lnTo>
                  <a:pt x="8" y="31"/>
                </a:lnTo>
                <a:lnTo>
                  <a:pt x="4" y="27"/>
                </a:lnTo>
                <a:lnTo>
                  <a:pt x="1" y="24"/>
                </a:lnTo>
                <a:lnTo>
                  <a:pt x="0" y="19"/>
                </a:lnTo>
                <a:lnTo>
                  <a:pt x="1" y="16"/>
                </a:lnTo>
                <a:lnTo>
                  <a:pt x="7" y="11"/>
                </a:lnTo>
                <a:lnTo>
                  <a:pt x="12" y="6"/>
                </a:lnTo>
                <a:lnTo>
                  <a:pt x="16" y="2"/>
                </a:lnTo>
                <a:lnTo>
                  <a:pt x="19" y="0"/>
                </a:lnTo>
                <a:lnTo>
                  <a:pt x="24" y="1"/>
                </a:lnTo>
                <a:lnTo>
                  <a:pt x="31" y="3"/>
                </a:lnTo>
                <a:lnTo>
                  <a:pt x="37" y="6"/>
                </a:lnTo>
                <a:lnTo>
                  <a:pt x="40" y="11"/>
                </a:lnTo>
                <a:lnTo>
                  <a:pt x="39" y="19"/>
                </a:lnTo>
                <a:close/>
              </a:path>
            </a:pathLst>
          </a:custGeom>
          <a:solidFill>
            <a:schemeClr val="bg1">
              <a:lumMod val="50000"/>
            </a:scheme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89" name="Freeform 1467"/>
          <p:cNvSpPr>
            <a:spLocks/>
          </p:cNvSpPr>
          <p:nvPr/>
        </p:nvSpPr>
        <p:spPr bwMode="auto">
          <a:xfrm>
            <a:off x="2209952" y="2003388"/>
            <a:ext cx="0" cy="4434"/>
          </a:xfrm>
          <a:custGeom>
            <a:avLst/>
            <a:gdLst>
              <a:gd name="T0" fmla="*/ 1 w 1"/>
              <a:gd name="T1" fmla="*/ 2 h 4"/>
              <a:gd name="T2" fmla="*/ 1 w 1"/>
              <a:gd name="T3" fmla="*/ 1 h 4"/>
              <a:gd name="T4" fmla="*/ 1 w 1"/>
              <a:gd name="T5" fmla="*/ 1 h 4"/>
              <a:gd name="T6" fmla="*/ 0 w 1"/>
              <a:gd name="T7" fmla="*/ 0 h 4"/>
              <a:gd name="T8" fmla="*/ 0 w 1"/>
              <a:gd name="T9" fmla="*/ 0 h 4"/>
              <a:gd name="T10" fmla="*/ 1 w 1"/>
              <a:gd name="T11" fmla="*/ 2 h 4"/>
              <a:gd name="T12" fmla="*/ 1 w 1"/>
              <a:gd name="T13" fmla="*/ 4 h 4"/>
              <a:gd name="T14" fmla="*/ 1 w 1"/>
              <a:gd name="T15" fmla="*/ 4 h 4"/>
              <a:gd name="T16" fmla="*/ 1 w 1"/>
              <a:gd name="T17" fmla="*/ 2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4"/>
              <a:gd name="T29" fmla="*/ 0 w 1"/>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4">
                <a:moveTo>
                  <a:pt x="1" y="2"/>
                </a:moveTo>
                <a:lnTo>
                  <a:pt x="1" y="1"/>
                </a:lnTo>
                <a:lnTo>
                  <a:pt x="0" y="0"/>
                </a:lnTo>
                <a:lnTo>
                  <a:pt x="1" y="2"/>
                </a:lnTo>
                <a:lnTo>
                  <a:pt x="1" y="4"/>
                </a:lnTo>
                <a:lnTo>
                  <a:pt x="1" y="2"/>
                </a:lnTo>
                <a:close/>
              </a:path>
            </a:pathLst>
          </a:custGeom>
          <a:solidFill>
            <a:schemeClr val="bg1">
              <a:lumMod val="50000"/>
            </a:scheme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0" name="Freeform 1468"/>
          <p:cNvSpPr>
            <a:spLocks/>
          </p:cNvSpPr>
          <p:nvPr/>
        </p:nvSpPr>
        <p:spPr bwMode="auto">
          <a:xfrm>
            <a:off x="2542472" y="2034424"/>
            <a:ext cx="2956" cy="5911"/>
          </a:xfrm>
          <a:custGeom>
            <a:avLst/>
            <a:gdLst>
              <a:gd name="T0" fmla="*/ 5 w 5"/>
              <a:gd name="T1" fmla="*/ 8 h 8"/>
              <a:gd name="T2" fmla="*/ 5 w 5"/>
              <a:gd name="T3" fmla="*/ 6 h 8"/>
              <a:gd name="T4" fmla="*/ 5 w 5"/>
              <a:gd name="T5" fmla="*/ 5 h 8"/>
              <a:gd name="T6" fmla="*/ 5 w 5"/>
              <a:gd name="T7" fmla="*/ 2 h 8"/>
              <a:gd name="T8" fmla="*/ 3 w 5"/>
              <a:gd name="T9" fmla="*/ 0 h 8"/>
              <a:gd name="T10" fmla="*/ 0 w 5"/>
              <a:gd name="T11" fmla="*/ 0 h 8"/>
              <a:gd name="T12" fmla="*/ 0 w 5"/>
              <a:gd name="T13" fmla="*/ 1 h 8"/>
              <a:gd name="T14" fmla="*/ 2 w 5"/>
              <a:gd name="T15" fmla="*/ 5 h 8"/>
              <a:gd name="T16" fmla="*/ 5 w 5"/>
              <a:gd name="T17" fmla="*/ 8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8"/>
              <a:gd name="T29" fmla="*/ 5 w 5"/>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8">
                <a:moveTo>
                  <a:pt x="5" y="8"/>
                </a:moveTo>
                <a:lnTo>
                  <a:pt x="5" y="6"/>
                </a:lnTo>
                <a:lnTo>
                  <a:pt x="5" y="5"/>
                </a:lnTo>
                <a:lnTo>
                  <a:pt x="5" y="2"/>
                </a:lnTo>
                <a:lnTo>
                  <a:pt x="3" y="0"/>
                </a:lnTo>
                <a:lnTo>
                  <a:pt x="0" y="0"/>
                </a:lnTo>
                <a:lnTo>
                  <a:pt x="0" y="1"/>
                </a:lnTo>
                <a:lnTo>
                  <a:pt x="2" y="5"/>
                </a:lnTo>
                <a:lnTo>
                  <a:pt x="5" y="8"/>
                </a:lnTo>
                <a:close/>
              </a:path>
            </a:pathLst>
          </a:custGeom>
          <a:solidFill>
            <a:srgbClr val="92D05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1" name="Freeform 1469"/>
          <p:cNvSpPr>
            <a:spLocks/>
          </p:cNvSpPr>
          <p:nvPr/>
        </p:nvSpPr>
        <p:spPr bwMode="auto">
          <a:xfrm>
            <a:off x="2215864" y="1645744"/>
            <a:ext cx="13300" cy="13301"/>
          </a:xfrm>
          <a:custGeom>
            <a:avLst/>
            <a:gdLst>
              <a:gd name="T0" fmla="*/ 2 w 14"/>
              <a:gd name="T1" fmla="*/ 7 h 15"/>
              <a:gd name="T2" fmla="*/ 9 w 14"/>
              <a:gd name="T3" fmla="*/ 13 h 15"/>
              <a:gd name="T4" fmla="*/ 14 w 14"/>
              <a:gd name="T5" fmla="*/ 15 h 15"/>
              <a:gd name="T6" fmla="*/ 14 w 14"/>
              <a:gd name="T7" fmla="*/ 14 h 15"/>
              <a:gd name="T8" fmla="*/ 10 w 14"/>
              <a:gd name="T9" fmla="*/ 7 h 15"/>
              <a:gd name="T10" fmla="*/ 9 w 14"/>
              <a:gd name="T11" fmla="*/ 5 h 15"/>
              <a:gd name="T12" fmla="*/ 9 w 14"/>
              <a:gd name="T13" fmla="*/ 3 h 15"/>
              <a:gd name="T14" fmla="*/ 8 w 14"/>
              <a:gd name="T15" fmla="*/ 1 h 15"/>
              <a:gd name="T16" fmla="*/ 7 w 14"/>
              <a:gd name="T17" fmla="*/ 0 h 15"/>
              <a:gd name="T18" fmla="*/ 6 w 14"/>
              <a:gd name="T19" fmla="*/ 1 h 15"/>
              <a:gd name="T20" fmla="*/ 3 w 14"/>
              <a:gd name="T21" fmla="*/ 2 h 15"/>
              <a:gd name="T22" fmla="*/ 2 w 14"/>
              <a:gd name="T23" fmla="*/ 3 h 15"/>
              <a:gd name="T24" fmla="*/ 0 w 14"/>
              <a:gd name="T25" fmla="*/ 5 h 15"/>
              <a:gd name="T26" fmla="*/ 1 w 14"/>
              <a:gd name="T27" fmla="*/ 6 h 15"/>
              <a:gd name="T28" fmla="*/ 1 w 14"/>
              <a:gd name="T29" fmla="*/ 6 h 15"/>
              <a:gd name="T30" fmla="*/ 1 w 14"/>
              <a:gd name="T31" fmla="*/ 6 h 15"/>
              <a:gd name="T32" fmla="*/ 2 w 14"/>
              <a:gd name="T33" fmla="*/ 7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5"/>
              <a:gd name="T53" fmla="*/ 14 w 14"/>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5">
                <a:moveTo>
                  <a:pt x="2" y="7"/>
                </a:moveTo>
                <a:lnTo>
                  <a:pt x="9" y="13"/>
                </a:lnTo>
                <a:lnTo>
                  <a:pt x="14" y="15"/>
                </a:lnTo>
                <a:lnTo>
                  <a:pt x="14" y="14"/>
                </a:lnTo>
                <a:lnTo>
                  <a:pt x="10" y="7"/>
                </a:lnTo>
                <a:lnTo>
                  <a:pt x="9" y="5"/>
                </a:lnTo>
                <a:lnTo>
                  <a:pt x="9" y="3"/>
                </a:lnTo>
                <a:lnTo>
                  <a:pt x="8" y="1"/>
                </a:lnTo>
                <a:lnTo>
                  <a:pt x="7" y="0"/>
                </a:lnTo>
                <a:lnTo>
                  <a:pt x="6" y="1"/>
                </a:lnTo>
                <a:lnTo>
                  <a:pt x="3" y="2"/>
                </a:lnTo>
                <a:lnTo>
                  <a:pt x="2" y="3"/>
                </a:lnTo>
                <a:lnTo>
                  <a:pt x="0" y="5"/>
                </a:lnTo>
                <a:lnTo>
                  <a:pt x="1" y="6"/>
                </a:lnTo>
                <a:lnTo>
                  <a:pt x="2" y="7"/>
                </a:lnTo>
                <a:close/>
              </a:path>
            </a:pathLst>
          </a:custGeom>
          <a:solidFill>
            <a:schemeClr val="bg1">
              <a:lumMod val="50000"/>
            </a:scheme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2" name="Freeform 1470"/>
          <p:cNvSpPr>
            <a:spLocks/>
          </p:cNvSpPr>
          <p:nvPr/>
        </p:nvSpPr>
        <p:spPr bwMode="auto">
          <a:xfrm>
            <a:off x="2390252" y="2081716"/>
            <a:ext cx="134486" cy="112318"/>
          </a:xfrm>
          <a:custGeom>
            <a:avLst/>
            <a:gdLst>
              <a:gd name="T0" fmla="*/ 124 w 135"/>
              <a:gd name="T1" fmla="*/ 60 h 119"/>
              <a:gd name="T2" fmla="*/ 135 w 135"/>
              <a:gd name="T3" fmla="*/ 67 h 119"/>
              <a:gd name="T4" fmla="*/ 129 w 135"/>
              <a:gd name="T5" fmla="*/ 76 h 119"/>
              <a:gd name="T6" fmla="*/ 124 w 135"/>
              <a:gd name="T7" fmla="*/ 81 h 119"/>
              <a:gd name="T8" fmla="*/ 118 w 135"/>
              <a:gd name="T9" fmla="*/ 83 h 119"/>
              <a:gd name="T10" fmla="*/ 114 w 135"/>
              <a:gd name="T11" fmla="*/ 82 h 119"/>
              <a:gd name="T12" fmla="*/ 101 w 135"/>
              <a:gd name="T13" fmla="*/ 77 h 119"/>
              <a:gd name="T14" fmla="*/ 91 w 135"/>
              <a:gd name="T15" fmla="*/ 74 h 119"/>
              <a:gd name="T16" fmla="*/ 82 w 135"/>
              <a:gd name="T17" fmla="*/ 68 h 119"/>
              <a:gd name="T18" fmla="*/ 72 w 135"/>
              <a:gd name="T19" fmla="*/ 66 h 119"/>
              <a:gd name="T20" fmla="*/ 71 w 135"/>
              <a:gd name="T21" fmla="*/ 78 h 119"/>
              <a:gd name="T22" fmla="*/ 72 w 135"/>
              <a:gd name="T23" fmla="*/ 92 h 119"/>
              <a:gd name="T24" fmla="*/ 61 w 135"/>
              <a:gd name="T25" fmla="*/ 99 h 119"/>
              <a:gd name="T26" fmla="*/ 57 w 135"/>
              <a:gd name="T27" fmla="*/ 107 h 119"/>
              <a:gd name="T28" fmla="*/ 53 w 135"/>
              <a:gd name="T29" fmla="*/ 114 h 119"/>
              <a:gd name="T30" fmla="*/ 44 w 135"/>
              <a:gd name="T31" fmla="*/ 119 h 119"/>
              <a:gd name="T32" fmla="*/ 39 w 135"/>
              <a:gd name="T33" fmla="*/ 111 h 119"/>
              <a:gd name="T34" fmla="*/ 34 w 135"/>
              <a:gd name="T35" fmla="*/ 100 h 119"/>
              <a:gd name="T36" fmla="*/ 23 w 135"/>
              <a:gd name="T37" fmla="*/ 99 h 119"/>
              <a:gd name="T38" fmla="*/ 17 w 135"/>
              <a:gd name="T39" fmla="*/ 101 h 119"/>
              <a:gd name="T40" fmla="*/ 3 w 135"/>
              <a:gd name="T41" fmla="*/ 105 h 119"/>
              <a:gd name="T42" fmla="*/ 1 w 135"/>
              <a:gd name="T43" fmla="*/ 97 h 119"/>
              <a:gd name="T44" fmla="*/ 9 w 135"/>
              <a:gd name="T45" fmla="*/ 84 h 119"/>
              <a:gd name="T46" fmla="*/ 16 w 135"/>
              <a:gd name="T47" fmla="*/ 79 h 119"/>
              <a:gd name="T48" fmla="*/ 14 w 135"/>
              <a:gd name="T49" fmla="*/ 68 h 119"/>
              <a:gd name="T50" fmla="*/ 11 w 135"/>
              <a:gd name="T51" fmla="*/ 55 h 119"/>
              <a:gd name="T52" fmla="*/ 12 w 135"/>
              <a:gd name="T53" fmla="*/ 44 h 119"/>
              <a:gd name="T54" fmla="*/ 8 w 135"/>
              <a:gd name="T55" fmla="*/ 35 h 119"/>
              <a:gd name="T56" fmla="*/ 8 w 135"/>
              <a:gd name="T57" fmla="*/ 16 h 119"/>
              <a:gd name="T58" fmla="*/ 9 w 135"/>
              <a:gd name="T59" fmla="*/ 2 h 119"/>
              <a:gd name="T60" fmla="*/ 18 w 135"/>
              <a:gd name="T61" fmla="*/ 1 h 119"/>
              <a:gd name="T62" fmla="*/ 27 w 135"/>
              <a:gd name="T63" fmla="*/ 9 h 119"/>
              <a:gd name="T64" fmla="*/ 32 w 135"/>
              <a:gd name="T65" fmla="*/ 26 h 119"/>
              <a:gd name="T66" fmla="*/ 37 w 135"/>
              <a:gd name="T67" fmla="*/ 30 h 119"/>
              <a:gd name="T68" fmla="*/ 44 w 135"/>
              <a:gd name="T69" fmla="*/ 25 h 119"/>
              <a:gd name="T70" fmla="*/ 54 w 135"/>
              <a:gd name="T71" fmla="*/ 23 h 119"/>
              <a:gd name="T72" fmla="*/ 70 w 135"/>
              <a:gd name="T73" fmla="*/ 26 h 119"/>
              <a:gd name="T74" fmla="*/ 85 w 135"/>
              <a:gd name="T75" fmla="*/ 33 h 119"/>
              <a:gd name="T76" fmla="*/ 93 w 135"/>
              <a:gd name="T77" fmla="*/ 48 h 119"/>
              <a:gd name="T78" fmla="*/ 100 w 135"/>
              <a:gd name="T79" fmla="*/ 58 h 119"/>
              <a:gd name="T80" fmla="*/ 122 w 135"/>
              <a:gd name="T81" fmla="*/ 59 h 1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119"/>
              <a:gd name="T125" fmla="*/ 135 w 135"/>
              <a:gd name="T126" fmla="*/ 119 h 1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119">
                <a:moveTo>
                  <a:pt x="122" y="59"/>
                </a:moveTo>
                <a:lnTo>
                  <a:pt x="124" y="60"/>
                </a:lnTo>
                <a:lnTo>
                  <a:pt x="130" y="62"/>
                </a:lnTo>
                <a:lnTo>
                  <a:pt x="135" y="67"/>
                </a:lnTo>
                <a:lnTo>
                  <a:pt x="133" y="71"/>
                </a:lnTo>
                <a:lnTo>
                  <a:pt x="129" y="76"/>
                </a:lnTo>
                <a:lnTo>
                  <a:pt x="126" y="78"/>
                </a:lnTo>
                <a:lnTo>
                  <a:pt x="124" y="81"/>
                </a:lnTo>
                <a:lnTo>
                  <a:pt x="121" y="83"/>
                </a:lnTo>
                <a:lnTo>
                  <a:pt x="118" y="83"/>
                </a:lnTo>
                <a:lnTo>
                  <a:pt x="116" y="83"/>
                </a:lnTo>
                <a:lnTo>
                  <a:pt x="114" y="82"/>
                </a:lnTo>
                <a:lnTo>
                  <a:pt x="108" y="79"/>
                </a:lnTo>
                <a:lnTo>
                  <a:pt x="101" y="77"/>
                </a:lnTo>
                <a:lnTo>
                  <a:pt x="95" y="75"/>
                </a:lnTo>
                <a:lnTo>
                  <a:pt x="91" y="74"/>
                </a:lnTo>
                <a:lnTo>
                  <a:pt x="86" y="71"/>
                </a:lnTo>
                <a:lnTo>
                  <a:pt x="82" y="68"/>
                </a:lnTo>
                <a:lnTo>
                  <a:pt x="77" y="66"/>
                </a:lnTo>
                <a:lnTo>
                  <a:pt x="72" y="66"/>
                </a:lnTo>
                <a:lnTo>
                  <a:pt x="70" y="70"/>
                </a:lnTo>
                <a:lnTo>
                  <a:pt x="71" y="78"/>
                </a:lnTo>
                <a:lnTo>
                  <a:pt x="72" y="85"/>
                </a:lnTo>
                <a:lnTo>
                  <a:pt x="72" y="92"/>
                </a:lnTo>
                <a:lnTo>
                  <a:pt x="68" y="96"/>
                </a:lnTo>
                <a:lnTo>
                  <a:pt x="61" y="99"/>
                </a:lnTo>
                <a:lnTo>
                  <a:pt x="58" y="102"/>
                </a:lnTo>
                <a:lnTo>
                  <a:pt x="57" y="107"/>
                </a:lnTo>
                <a:lnTo>
                  <a:pt x="56" y="111"/>
                </a:lnTo>
                <a:lnTo>
                  <a:pt x="53" y="114"/>
                </a:lnTo>
                <a:lnTo>
                  <a:pt x="48" y="117"/>
                </a:lnTo>
                <a:lnTo>
                  <a:pt x="44" y="119"/>
                </a:lnTo>
                <a:lnTo>
                  <a:pt x="40" y="116"/>
                </a:lnTo>
                <a:lnTo>
                  <a:pt x="39" y="111"/>
                </a:lnTo>
                <a:lnTo>
                  <a:pt x="38" y="105"/>
                </a:lnTo>
                <a:lnTo>
                  <a:pt x="34" y="100"/>
                </a:lnTo>
                <a:lnTo>
                  <a:pt x="29" y="99"/>
                </a:lnTo>
                <a:lnTo>
                  <a:pt x="23" y="99"/>
                </a:lnTo>
                <a:lnTo>
                  <a:pt x="20" y="100"/>
                </a:lnTo>
                <a:lnTo>
                  <a:pt x="17" y="101"/>
                </a:lnTo>
                <a:lnTo>
                  <a:pt x="10" y="104"/>
                </a:lnTo>
                <a:lnTo>
                  <a:pt x="3" y="105"/>
                </a:lnTo>
                <a:lnTo>
                  <a:pt x="0" y="101"/>
                </a:lnTo>
                <a:lnTo>
                  <a:pt x="1" y="97"/>
                </a:lnTo>
                <a:lnTo>
                  <a:pt x="4" y="90"/>
                </a:lnTo>
                <a:lnTo>
                  <a:pt x="9" y="84"/>
                </a:lnTo>
                <a:lnTo>
                  <a:pt x="12" y="82"/>
                </a:lnTo>
                <a:lnTo>
                  <a:pt x="16" y="79"/>
                </a:lnTo>
                <a:lnTo>
                  <a:pt x="16" y="75"/>
                </a:lnTo>
                <a:lnTo>
                  <a:pt x="14" y="68"/>
                </a:lnTo>
                <a:lnTo>
                  <a:pt x="12" y="61"/>
                </a:lnTo>
                <a:lnTo>
                  <a:pt x="11" y="55"/>
                </a:lnTo>
                <a:lnTo>
                  <a:pt x="12" y="48"/>
                </a:lnTo>
                <a:lnTo>
                  <a:pt x="12" y="44"/>
                </a:lnTo>
                <a:lnTo>
                  <a:pt x="10" y="39"/>
                </a:lnTo>
                <a:lnTo>
                  <a:pt x="8" y="35"/>
                </a:lnTo>
                <a:lnTo>
                  <a:pt x="8" y="26"/>
                </a:lnTo>
                <a:lnTo>
                  <a:pt x="8" y="16"/>
                </a:lnTo>
                <a:lnTo>
                  <a:pt x="8" y="8"/>
                </a:lnTo>
                <a:lnTo>
                  <a:pt x="9" y="2"/>
                </a:lnTo>
                <a:lnTo>
                  <a:pt x="12" y="0"/>
                </a:lnTo>
                <a:lnTo>
                  <a:pt x="18" y="1"/>
                </a:lnTo>
                <a:lnTo>
                  <a:pt x="24" y="3"/>
                </a:lnTo>
                <a:lnTo>
                  <a:pt x="27" y="9"/>
                </a:lnTo>
                <a:lnTo>
                  <a:pt x="30" y="18"/>
                </a:lnTo>
                <a:lnTo>
                  <a:pt x="32" y="26"/>
                </a:lnTo>
                <a:lnTo>
                  <a:pt x="33" y="30"/>
                </a:lnTo>
                <a:lnTo>
                  <a:pt x="37" y="30"/>
                </a:lnTo>
                <a:lnTo>
                  <a:pt x="40" y="28"/>
                </a:lnTo>
                <a:lnTo>
                  <a:pt x="44" y="25"/>
                </a:lnTo>
                <a:lnTo>
                  <a:pt x="48" y="23"/>
                </a:lnTo>
                <a:lnTo>
                  <a:pt x="54" y="23"/>
                </a:lnTo>
                <a:lnTo>
                  <a:pt x="61" y="24"/>
                </a:lnTo>
                <a:lnTo>
                  <a:pt x="70" y="26"/>
                </a:lnTo>
                <a:lnTo>
                  <a:pt x="78" y="30"/>
                </a:lnTo>
                <a:lnTo>
                  <a:pt x="85" y="33"/>
                </a:lnTo>
                <a:lnTo>
                  <a:pt x="90" y="40"/>
                </a:lnTo>
                <a:lnTo>
                  <a:pt x="93" y="48"/>
                </a:lnTo>
                <a:lnTo>
                  <a:pt x="98" y="54"/>
                </a:lnTo>
                <a:lnTo>
                  <a:pt x="100" y="58"/>
                </a:lnTo>
                <a:lnTo>
                  <a:pt x="101" y="59"/>
                </a:lnTo>
                <a:lnTo>
                  <a:pt x="122" y="59"/>
                </a:lnTo>
                <a:close/>
              </a:path>
            </a:pathLst>
          </a:custGeom>
          <a:solidFill>
            <a:sysClr val="window" lastClr="FFFFFF">
              <a:lumMod val="85000"/>
            </a:sysClr>
          </a:solidFill>
          <a:ln w="9525">
            <a:no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393" name="Freeform 1471"/>
          <p:cNvSpPr>
            <a:spLocks/>
          </p:cNvSpPr>
          <p:nvPr/>
        </p:nvSpPr>
        <p:spPr bwMode="auto">
          <a:xfrm>
            <a:off x="2282367" y="1744762"/>
            <a:ext cx="557157" cy="372423"/>
          </a:xfrm>
          <a:custGeom>
            <a:avLst/>
            <a:gdLst>
              <a:gd name="T0" fmla="*/ 527 w 556"/>
              <a:gd name="T1" fmla="*/ 388 h 395"/>
              <a:gd name="T2" fmla="*/ 501 w 556"/>
              <a:gd name="T3" fmla="*/ 390 h 395"/>
              <a:gd name="T4" fmla="*/ 468 w 556"/>
              <a:gd name="T5" fmla="*/ 395 h 395"/>
              <a:gd name="T6" fmla="*/ 440 w 556"/>
              <a:gd name="T7" fmla="*/ 394 h 395"/>
              <a:gd name="T8" fmla="*/ 414 w 556"/>
              <a:gd name="T9" fmla="*/ 386 h 395"/>
              <a:gd name="T10" fmla="*/ 376 w 556"/>
              <a:gd name="T11" fmla="*/ 366 h 395"/>
              <a:gd name="T12" fmla="*/ 354 w 556"/>
              <a:gd name="T13" fmla="*/ 352 h 395"/>
              <a:gd name="T14" fmla="*/ 309 w 556"/>
              <a:gd name="T15" fmla="*/ 365 h 395"/>
              <a:gd name="T16" fmla="*/ 271 w 556"/>
              <a:gd name="T17" fmla="*/ 373 h 395"/>
              <a:gd name="T18" fmla="*/ 260 w 556"/>
              <a:gd name="T19" fmla="*/ 350 h 395"/>
              <a:gd name="T20" fmla="*/ 293 w 556"/>
              <a:gd name="T21" fmla="*/ 337 h 395"/>
              <a:gd name="T22" fmla="*/ 330 w 556"/>
              <a:gd name="T23" fmla="*/ 307 h 395"/>
              <a:gd name="T24" fmla="*/ 320 w 556"/>
              <a:gd name="T25" fmla="*/ 258 h 395"/>
              <a:gd name="T26" fmla="*/ 289 w 556"/>
              <a:gd name="T27" fmla="*/ 193 h 395"/>
              <a:gd name="T28" fmla="*/ 244 w 556"/>
              <a:gd name="T29" fmla="*/ 169 h 395"/>
              <a:gd name="T30" fmla="*/ 202 w 556"/>
              <a:gd name="T31" fmla="*/ 145 h 395"/>
              <a:gd name="T32" fmla="*/ 185 w 556"/>
              <a:gd name="T33" fmla="*/ 146 h 395"/>
              <a:gd name="T34" fmla="*/ 154 w 556"/>
              <a:gd name="T35" fmla="*/ 156 h 395"/>
              <a:gd name="T36" fmla="*/ 124 w 556"/>
              <a:gd name="T37" fmla="*/ 166 h 395"/>
              <a:gd name="T38" fmla="*/ 95 w 556"/>
              <a:gd name="T39" fmla="*/ 170 h 395"/>
              <a:gd name="T40" fmla="*/ 51 w 556"/>
              <a:gd name="T41" fmla="*/ 166 h 395"/>
              <a:gd name="T42" fmla="*/ 18 w 556"/>
              <a:gd name="T43" fmla="*/ 153 h 395"/>
              <a:gd name="T44" fmla="*/ 23 w 556"/>
              <a:gd name="T45" fmla="*/ 138 h 395"/>
              <a:gd name="T46" fmla="*/ 42 w 556"/>
              <a:gd name="T47" fmla="*/ 130 h 395"/>
              <a:gd name="T48" fmla="*/ 4 w 556"/>
              <a:gd name="T49" fmla="*/ 118 h 395"/>
              <a:gd name="T50" fmla="*/ 0 w 556"/>
              <a:gd name="T51" fmla="*/ 76 h 395"/>
              <a:gd name="T52" fmla="*/ 39 w 556"/>
              <a:gd name="T53" fmla="*/ 3 h 395"/>
              <a:gd name="T54" fmla="*/ 45 w 556"/>
              <a:gd name="T55" fmla="*/ 70 h 395"/>
              <a:gd name="T56" fmla="*/ 70 w 556"/>
              <a:gd name="T57" fmla="*/ 107 h 395"/>
              <a:gd name="T58" fmla="*/ 69 w 556"/>
              <a:gd name="T59" fmla="*/ 3 h 395"/>
              <a:gd name="T60" fmla="*/ 111 w 556"/>
              <a:gd name="T61" fmla="*/ 26 h 395"/>
              <a:gd name="T62" fmla="*/ 132 w 556"/>
              <a:gd name="T63" fmla="*/ 52 h 395"/>
              <a:gd name="T64" fmla="*/ 164 w 556"/>
              <a:gd name="T65" fmla="*/ 23 h 395"/>
              <a:gd name="T66" fmla="*/ 206 w 556"/>
              <a:gd name="T67" fmla="*/ 44 h 395"/>
              <a:gd name="T68" fmla="*/ 237 w 556"/>
              <a:gd name="T69" fmla="*/ 49 h 395"/>
              <a:gd name="T70" fmla="*/ 271 w 556"/>
              <a:gd name="T71" fmla="*/ 59 h 395"/>
              <a:gd name="T72" fmla="*/ 318 w 556"/>
              <a:gd name="T73" fmla="*/ 63 h 395"/>
              <a:gd name="T74" fmla="*/ 329 w 556"/>
              <a:gd name="T75" fmla="*/ 72 h 395"/>
              <a:gd name="T76" fmla="*/ 350 w 556"/>
              <a:gd name="T77" fmla="*/ 87 h 395"/>
              <a:gd name="T78" fmla="*/ 361 w 556"/>
              <a:gd name="T79" fmla="*/ 102 h 395"/>
              <a:gd name="T80" fmla="*/ 350 w 556"/>
              <a:gd name="T81" fmla="*/ 118 h 395"/>
              <a:gd name="T82" fmla="*/ 377 w 556"/>
              <a:gd name="T83" fmla="*/ 133 h 395"/>
              <a:gd name="T84" fmla="*/ 406 w 556"/>
              <a:gd name="T85" fmla="*/ 144 h 395"/>
              <a:gd name="T86" fmla="*/ 429 w 556"/>
              <a:gd name="T87" fmla="*/ 143 h 395"/>
              <a:gd name="T88" fmla="*/ 450 w 556"/>
              <a:gd name="T89" fmla="*/ 152 h 395"/>
              <a:gd name="T90" fmla="*/ 472 w 556"/>
              <a:gd name="T91" fmla="*/ 152 h 395"/>
              <a:gd name="T92" fmla="*/ 508 w 556"/>
              <a:gd name="T93" fmla="*/ 169 h 395"/>
              <a:gd name="T94" fmla="*/ 510 w 556"/>
              <a:gd name="T95" fmla="*/ 191 h 395"/>
              <a:gd name="T96" fmla="*/ 497 w 556"/>
              <a:gd name="T97" fmla="*/ 212 h 395"/>
              <a:gd name="T98" fmla="*/ 514 w 556"/>
              <a:gd name="T99" fmla="*/ 239 h 395"/>
              <a:gd name="T100" fmla="*/ 487 w 556"/>
              <a:gd name="T101" fmla="*/ 242 h 395"/>
              <a:gd name="T102" fmla="*/ 456 w 556"/>
              <a:gd name="T103" fmla="*/ 226 h 395"/>
              <a:gd name="T104" fmla="*/ 421 w 556"/>
              <a:gd name="T105" fmla="*/ 230 h 395"/>
              <a:gd name="T106" fmla="*/ 449 w 556"/>
              <a:gd name="T107" fmla="*/ 262 h 395"/>
              <a:gd name="T108" fmla="*/ 487 w 556"/>
              <a:gd name="T109" fmla="*/ 275 h 395"/>
              <a:gd name="T110" fmla="*/ 528 w 556"/>
              <a:gd name="T111" fmla="*/ 294 h 395"/>
              <a:gd name="T112" fmla="*/ 541 w 556"/>
              <a:gd name="T113" fmla="*/ 332 h 395"/>
              <a:gd name="T114" fmla="*/ 555 w 556"/>
              <a:gd name="T115" fmla="*/ 357 h 395"/>
              <a:gd name="T116" fmla="*/ 513 w 556"/>
              <a:gd name="T117" fmla="*/ 348 h 395"/>
              <a:gd name="T118" fmla="*/ 478 w 556"/>
              <a:gd name="T119" fmla="*/ 340 h 395"/>
              <a:gd name="T120" fmla="*/ 451 w 556"/>
              <a:gd name="T121" fmla="*/ 340 h 395"/>
              <a:gd name="T122" fmla="*/ 496 w 556"/>
              <a:gd name="T123" fmla="*/ 358 h 395"/>
              <a:gd name="T124" fmla="*/ 517 w 556"/>
              <a:gd name="T125" fmla="*/ 367 h 39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56"/>
              <a:gd name="T190" fmla="*/ 0 h 395"/>
              <a:gd name="T191" fmla="*/ 556 w 556"/>
              <a:gd name="T192" fmla="*/ 395 h 39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56" h="395">
                <a:moveTo>
                  <a:pt x="539" y="379"/>
                </a:moveTo>
                <a:lnTo>
                  <a:pt x="540" y="380"/>
                </a:lnTo>
                <a:lnTo>
                  <a:pt x="542" y="383"/>
                </a:lnTo>
                <a:lnTo>
                  <a:pt x="541" y="387"/>
                </a:lnTo>
                <a:lnTo>
                  <a:pt x="533" y="388"/>
                </a:lnTo>
                <a:lnTo>
                  <a:pt x="527" y="388"/>
                </a:lnTo>
                <a:lnTo>
                  <a:pt x="523" y="387"/>
                </a:lnTo>
                <a:lnTo>
                  <a:pt x="518" y="387"/>
                </a:lnTo>
                <a:lnTo>
                  <a:pt x="514" y="388"/>
                </a:lnTo>
                <a:lnTo>
                  <a:pt x="510" y="388"/>
                </a:lnTo>
                <a:lnTo>
                  <a:pt x="506" y="389"/>
                </a:lnTo>
                <a:lnTo>
                  <a:pt x="501" y="390"/>
                </a:lnTo>
                <a:lnTo>
                  <a:pt x="495" y="392"/>
                </a:lnTo>
                <a:lnTo>
                  <a:pt x="488" y="393"/>
                </a:lnTo>
                <a:lnTo>
                  <a:pt x="482" y="394"/>
                </a:lnTo>
                <a:lnTo>
                  <a:pt x="478" y="395"/>
                </a:lnTo>
                <a:lnTo>
                  <a:pt x="473" y="395"/>
                </a:lnTo>
                <a:lnTo>
                  <a:pt x="468" y="395"/>
                </a:lnTo>
                <a:lnTo>
                  <a:pt x="464" y="394"/>
                </a:lnTo>
                <a:lnTo>
                  <a:pt x="459" y="394"/>
                </a:lnTo>
                <a:lnTo>
                  <a:pt x="453" y="393"/>
                </a:lnTo>
                <a:lnTo>
                  <a:pt x="449" y="393"/>
                </a:lnTo>
                <a:lnTo>
                  <a:pt x="444" y="393"/>
                </a:lnTo>
                <a:lnTo>
                  <a:pt x="440" y="394"/>
                </a:lnTo>
                <a:lnTo>
                  <a:pt x="435" y="395"/>
                </a:lnTo>
                <a:lnTo>
                  <a:pt x="430" y="395"/>
                </a:lnTo>
                <a:lnTo>
                  <a:pt x="427" y="395"/>
                </a:lnTo>
                <a:lnTo>
                  <a:pt x="422" y="394"/>
                </a:lnTo>
                <a:lnTo>
                  <a:pt x="419" y="392"/>
                </a:lnTo>
                <a:lnTo>
                  <a:pt x="414" y="386"/>
                </a:lnTo>
                <a:lnTo>
                  <a:pt x="413" y="380"/>
                </a:lnTo>
                <a:lnTo>
                  <a:pt x="409" y="375"/>
                </a:lnTo>
                <a:lnTo>
                  <a:pt x="397" y="372"/>
                </a:lnTo>
                <a:lnTo>
                  <a:pt x="389" y="371"/>
                </a:lnTo>
                <a:lnTo>
                  <a:pt x="382" y="368"/>
                </a:lnTo>
                <a:lnTo>
                  <a:pt x="376" y="366"/>
                </a:lnTo>
                <a:lnTo>
                  <a:pt x="372" y="364"/>
                </a:lnTo>
                <a:lnTo>
                  <a:pt x="368" y="362"/>
                </a:lnTo>
                <a:lnTo>
                  <a:pt x="365" y="359"/>
                </a:lnTo>
                <a:lnTo>
                  <a:pt x="362" y="358"/>
                </a:lnTo>
                <a:lnTo>
                  <a:pt x="359" y="356"/>
                </a:lnTo>
                <a:lnTo>
                  <a:pt x="354" y="352"/>
                </a:lnTo>
                <a:lnTo>
                  <a:pt x="350" y="351"/>
                </a:lnTo>
                <a:lnTo>
                  <a:pt x="344" y="352"/>
                </a:lnTo>
                <a:lnTo>
                  <a:pt x="335" y="357"/>
                </a:lnTo>
                <a:lnTo>
                  <a:pt x="324" y="362"/>
                </a:lnTo>
                <a:lnTo>
                  <a:pt x="316" y="363"/>
                </a:lnTo>
                <a:lnTo>
                  <a:pt x="309" y="365"/>
                </a:lnTo>
                <a:lnTo>
                  <a:pt x="304" y="370"/>
                </a:lnTo>
                <a:lnTo>
                  <a:pt x="297" y="377"/>
                </a:lnTo>
                <a:lnTo>
                  <a:pt x="290" y="381"/>
                </a:lnTo>
                <a:lnTo>
                  <a:pt x="283" y="381"/>
                </a:lnTo>
                <a:lnTo>
                  <a:pt x="276" y="377"/>
                </a:lnTo>
                <a:lnTo>
                  <a:pt x="271" y="373"/>
                </a:lnTo>
                <a:lnTo>
                  <a:pt x="267" y="370"/>
                </a:lnTo>
                <a:lnTo>
                  <a:pt x="262" y="366"/>
                </a:lnTo>
                <a:lnTo>
                  <a:pt x="259" y="363"/>
                </a:lnTo>
                <a:lnTo>
                  <a:pt x="256" y="358"/>
                </a:lnTo>
                <a:lnTo>
                  <a:pt x="256" y="355"/>
                </a:lnTo>
                <a:lnTo>
                  <a:pt x="260" y="350"/>
                </a:lnTo>
                <a:lnTo>
                  <a:pt x="268" y="344"/>
                </a:lnTo>
                <a:lnTo>
                  <a:pt x="277" y="340"/>
                </a:lnTo>
                <a:lnTo>
                  <a:pt x="283" y="337"/>
                </a:lnTo>
                <a:lnTo>
                  <a:pt x="288" y="337"/>
                </a:lnTo>
                <a:lnTo>
                  <a:pt x="291" y="337"/>
                </a:lnTo>
                <a:lnTo>
                  <a:pt x="293" y="337"/>
                </a:lnTo>
                <a:lnTo>
                  <a:pt x="296" y="336"/>
                </a:lnTo>
                <a:lnTo>
                  <a:pt x="300" y="334"/>
                </a:lnTo>
                <a:lnTo>
                  <a:pt x="305" y="329"/>
                </a:lnTo>
                <a:lnTo>
                  <a:pt x="316" y="320"/>
                </a:lnTo>
                <a:lnTo>
                  <a:pt x="326" y="313"/>
                </a:lnTo>
                <a:lnTo>
                  <a:pt x="330" y="307"/>
                </a:lnTo>
                <a:lnTo>
                  <a:pt x="327" y="301"/>
                </a:lnTo>
                <a:lnTo>
                  <a:pt x="318" y="295"/>
                </a:lnTo>
                <a:lnTo>
                  <a:pt x="308" y="292"/>
                </a:lnTo>
                <a:lnTo>
                  <a:pt x="305" y="287"/>
                </a:lnTo>
                <a:lnTo>
                  <a:pt x="309" y="273"/>
                </a:lnTo>
                <a:lnTo>
                  <a:pt x="320" y="258"/>
                </a:lnTo>
                <a:lnTo>
                  <a:pt x="328" y="246"/>
                </a:lnTo>
                <a:lnTo>
                  <a:pt x="327" y="235"/>
                </a:lnTo>
                <a:lnTo>
                  <a:pt x="315" y="218"/>
                </a:lnTo>
                <a:lnTo>
                  <a:pt x="306" y="208"/>
                </a:lnTo>
                <a:lnTo>
                  <a:pt x="297" y="200"/>
                </a:lnTo>
                <a:lnTo>
                  <a:pt x="289" y="193"/>
                </a:lnTo>
                <a:lnTo>
                  <a:pt x="282" y="188"/>
                </a:lnTo>
                <a:lnTo>
                  <a:pt x="274" y="183"/>
                </a:lnTo>
                <a:lnTo>
                  <a:pt x="267" y="180"/>
                </a:lnTo>
                <a:lnTo>
                  <a:pt x="260" y="176"/>
                </a:lnTo>
                <a:lnTo>
                  <a:pt x="252" y="173"/>
                </a:lnTo>
                <a:lnTo>
                  <a:pt x="244" y="169"/>
                </a:lnTo>
                <a:lnTo>
                  <a:pt x="236" y="166"/>
                </a:lnTo>
                <a:lnTo>
                  <a:pt x="228" y="161"/>
                </a:lnTo>
                <a:lnTo>
                  <a:pt x="221" y="156"/>
                </a:lnTo>
                <a:lnTo>
                  <a:pt x="214" y="152"/>
                </a:lnTo>
                <a:lnTo>
                  <a:pt x="208" y="148"/>
                </a:lnTo>
                <a:lnTo>
                  <a:pt x="202" y="145"/>
                </a:lnTo>
                <a:lnTo>
                  <a:pt x="199" y="142"/>
                </a:lnTo>
                <a:lnTo>
                  <a:pt x="191" y="137"/>
                </a:lnTo>
                <a:lnTo>
                  <a:pt x="183" y="132"/>
                </a:lnTo>
                <a:lnTo>
                  <a:pt x="178" y="131"/>
                </a:lnTo>
                <a:lnTo>
                  <a:pt x="179" y="137"/>
                </a:lnTo>
                <a:lnTo>
                  <a:pt x="185" y="146"/>
                </a:lnTo>
                <a:lnTo>
                  <a:pt x="186" y="152"/>
                </a:lnTo>
                <a:lnTo>
                  <a:pt x="183" y="155"/>
                </a:lnTo>
                <a:lnTo>
                  <a:pt x="171" y="155"/>
                </a:lnTo>
                <a:lnTo>
                  <a:pt x="163" y="155"/>
                </a:lnTo>
                <a:lnTo>
                  <a:pt x="159" y="155"/>
                </a:lnTo>
                <a:lnTo>
                  <a:pt x="154" y="156"/>
                </a:lnTo>
                <a:lnTo>
                  <a:pt x="151" y="159"/>
                </a:lnTo>
                <a:lnTo>
                  <a:pt x="147" y="161"/>
                </a:lnTo>
                <a:lnTo>
                  <a:pt x="142" y="162"/>
                </a:lnTo>
                <a:lnTo>
                  <a:pt x="138" y="163"/>
                </a:lnTo>
                <a:lnTo>
                  <a:pt x="131" y="165"/>
                </a:lnTo>
                <a:lnTo>
                  <a:pt x="124" y="166"/>
                </a:lnTo>
                <a:lnTo>
                  <a:pt x="118" y="167"/>
                </a:lnTo>
                <a:lnTo>
                  <a:pt x="114" y="168"/>
                </a:lnTo>
                <a:lnTo>
                  <a:pt x="110" y="169"/>
                </a:lnTo>
                <a:lnTo>
                  <a:pt x="106" y="170"/>
                </a:lnTo>
                <a:lnTo>
                  <a:pt x="101" y="170"/>
                </a:lnTo>
                <a:lnTo>
                  <a:pt x="95" y="170"/>
                </a:lnTo>
                <a:lnTo>
                  <a:pt x="87" y="169"/>
                </a:lnTo>
                <a:lnTo>
                  <a:pt x="74" y="166"/>
                </a:lnTo>
                <a:lnTo>
                  <a:pt x="70" y="162"/>
                </a:lnTo>
                <a:lnTo>
                  <a:pt x="66" y="160"/>
                </a:lnTo>
                <a:lnTo>
                  <a:pt x="60" y="161"/>
                </a:lnTo>
                <a:lnTo>
                  <a:pt x="51" y="166"/>
                </a:lnTo>
                <a:lnTo>
                  <a:pt x="47" y="168"/>
                </a:lnTo>
                <a:lnTo>
                  <a:pt x="43" y="168"/>
                </a:lnTo>
                <a:lnTo>
                  <a:pt x="35" y="163"/>
                </a:lnTo>
                <a:lnTo>
                  <a:pt x="30" y="160"/>
                </a:lnTo>
                <a:lnTo>
                  <a:pt x="24" y="156"/>
                </a:lnTo>
                <a:lnTo>
                  <a:pt x="18" y="153"/>
                </a:lnTo>
                <a:lnTo>
                  <a:pt x="13" y="151"/>
                </a:lnTo>
                <a:lnTo>
                  <a:pt x="10" y="148"/>
                </a:lnTo>
                <a:lnTo>
                  <a:pt x="9" y="145"/>
                </a:lnTo>
                <a:lnTo>
                  <a:pt x="11" y="143"/>
                </a:lnTo>
                <a:lnTo>
                  <a:pt x="16" y="140"/>
                </a:lnTo>
                <a:lnTo>
                  <a:pt x="23" y="138"/>
                </a:lnTo>
                <a:lnTo>
                  <a:pt x="30" y="137"/>
                </a:lnTo>
                <a:lnTo>
                  <a:pt x="36" y="136"/>
                </a:lnTo>
                <a:lnTo>
                  <a:pt x="41" y="135"/>
                </a:lnTo>
                <a:lnTo>
                  <a:pt x="45" y="133"/>
                </a:lnTo>
                <a:lnTo>
                  <a:pt x="45" y="132"/>
                </a:lnTo>
                <a:lnTo>
                  <a:pt x="42" y="130"/>
                </a:lnTo>
                <a:lnTo>
                  <a:pt x="35" y="128"/>
                </a:lnTo>
                <a:lnTo>
                  <a:pt x="27" y="125"/>
                </a:lnTo>
                <a:lnTo>
                  <a:pt x="19" y="123"/>
                </a:lnTo>
                <a:lnTo>
                  <a:pt x="13" y="122"/>
                </a:lnTo>
                <a:lnTo>
                  <a:pt x="9" y="121"/>
                </a:lnTo>
                <a:lnTo>
                  <a:pt x="4" y="118"/>
                </a:lnTo>
                <a:lnTo>
                  <a:pt x="2" y="116"/>
                </a:lnTo>
                <a:lnTo>
                  <a:pt x="0" y="112"/>
                </a:lnTo>
                <a:lnTo>
                  <a:pt x="0" y="105"/>
                </a:lnTo>
                <a:lnTo>
                  <a:pt x="0" y="93"/>
                </a:lnTo>
                <a:lnTo>
                  <a:pt x="0" y="85"/>
                </a:lnTo>
                <a:lnTo>
                  <a:pt x="0" y="76"/>
                </a:lnTo>
                <a:lnTo>
                  <a:pt x="1" y="60"/>
                </a:lnTo>
                <a:lnTo>
                  <a:pt x="5" y="39"/>
                </a:lnTo>
                <a:lnTo>
                  <a:pt x="12" y="21"/>
                </a:lnTo>
                <a:lnTo>
                  <a:pt x="22" y="9"/>
                </a:lnTo>
                <a:lnTo>
                  <a:pt x="31" y="3"/>
                </a:lnTo>
                <a:lnTo>
                  <a:pt x="39" y="3"/>
                </a:lnTo>
                <a:lnTo>
                  <a:pt x="46" y="6"/>
                </a:lnTo>
                <a:lnTo>
                  <a:pt x="50" y="10"/>
                </a:lnTo>
                <a:lnTo>
                  <a:pt x="49" y="19"/>
                </a:lnTo>
                <a:lnTo>
                  <a:pt x="43" y="40"/>
                </a:lnTo>
                <a:lnTo>
                  <a:pt x="42" y="56"/>
                </a:lnTo>
                <a:lnTo>
                  <a:pt x="45" y="70"/>
                </a:lnTo>
                <a:lnTo>
                  <a:pt x="50" y="80"/>
                </a:lnTo>
                <a:lnTo>
                  <a:pt x="56" y="90"/>
                </a:lnTo>
                <a:lnTo>
                  <a:pt x="62" y="97"/>
                </a:lnTo>
                <a:lnTo>
                  <a:pt x="68" y="102"/>
                </a:lnTo>
                <a:lnTo>
                  <a:pt x="71" y="108"/>
                </a:lnTo>
                <a:lnTo>
                  <a:pt x="70" y="107"/>
                </a:lnTo>
                <a:lnTo>
                  <a:pt x="63" y="87"/>
                </a:lnTo>
                <a:lnTo>
                  <a:pt x="56" y="62"/>
                </a:lnTo>
                <a:lnTo>
                  <a:pt x="55" y="41"/>
                </a:lnTo>
                <a:lnTo>
                  <a:pt x="58" y="26"/>
                </a:lnTo>
                <a:lnTo>
                  <a:pt x="62" y="12"/>
                </a:lnTo>
                <a:lnTo>
                  <a:pt x="69" y="3"/>
                </a:lnTo>
                <a:lnTo>
                  <a:pt x="79" y="0"/>
                </a:lnTo>
                <a:lnTo>
                  <a:pt x="91" y="2"/>
                </a:lnTo>
                <a:lnTo>
                  <a:pt x="100" y="7"/>
                </a:lnTo>
                <a:lnTo>
                  <a:pt x="106" y="14"/>
                </a:lnTo>
                <a:lnTo>
                  <a:pt x="109" y="21"/>
                </a:lnTo>
                <a:lnTo>
                  <a:pt x="111" y="26"/>
                </a:lnTo>
                <a:lnTo>
                  <a:pt x="114" y="32"/>
                </a:lnTo>
                <a:lnTo>
                  <a:pt x="115" y="39"/>
                </a:lnTo>
                <a:lnTo>
                  <a:pt x="116" y="47"/>
                </a:lnTo>
                <a:lnTo>
                  <a:pt x="118" y="53"/>
                </a:lnTo>
                <a:lnTo>
                  <a:pt x="124" y="54"/>
                </a:lnTo>
                <a:lnTo>
                  <a:pt x="132" y="52"/>
                </a:lnTo>
                <a:lnTo>
                  <a:pt x="140" y="47"/>
                </a:lnTo>
                <a:lnTo>
                  <a:pt x="146" y="41"/>
                </a:lnTo>
                <a:lnTo>
                  <a:pt x="147" y="36"/>
                </a:lnTo>
                <a:lnTo>
                  <a:pt x="149" y="31"/>
                </a:lnTo>
                <a:lnTo>
                  <a:pt x="156" y="27"/>
                </a:lnTo>
                <a:lnTo>
                  <a:pt x="164" y="23"/>
                </a:lnTo>
                <a:lnTo>
                  <a:pt x="169" y="19"/>
                </a:lnTo>
                <a:lnTo>
                  <a:pt x="175" y="19"/>
                </a:lnTo>
                <a:lnTo>
                  <a:pt x="185" y="24"/>
                </a:lnTo>
                <a:lnTo>
                  <a:pt x="197" y="32"/>
                </a:lnTo>
                <a:lnTo>
                  <a:pt x="202" y="38"/>
                </a:lnTo>
                <a:lnTo>
                  <a:pt x="206" y="44"/>
                </a:lnTo>
                <a:lnTo>
                  <a:pt x="209" y="49"/>
                </a:lnTo>
                <a:lnTo>
                  <a:pt x="214" y="55"/>
                </a:lnTo>
                <a:lnTo>
                  <a:pt x="221" y="60"/>
                </a:lnTo>
                <a:lnTo>
                  <a:pt x="227" y="61"/>
                </a:lnTo>
                <a:lnTo>
                  <a:pt x="231" y="56"/>
                </a:lnTo>
                <a:lnTo>
                  <a:pt x="237" y="49"/>
                </a:lnTo>
                <a:lnTo>
                  <a:pt x="246" y="46"/>
                </a:lnTo>
                <a:lnTo>
                  <a:pt x="256" y="46"/>
                </a:lnTo>
                <a:lnTo>
                  <a:pt x="263" y="49"/>
                </a:lnTo>
                <a:lnTo>
                  <a:pt x="266" y="54"/>
                </a:lnTo>
                <a:lnTo>
                  <a:pt x="268" y="56"/>
                </a:lnTo>
                <a:lnTo>
                  <a:pt x="271" y="59"/>
                </a:lnTo>
                <a:lnTo>
                  <a:pt x="281" y="61"/>
                </a:lnTo>
                <a:lnTo>
                  <a:pt x="288" y="62"/>
                </a:lnTo>
                <a:lnTo>
                  <a:pt x="296" y="62"/>
                </a:lnTo>
                <a:lnTo>
                  <a:pt x="304" y="63"/>
                </a:lnTo>
                <a:lnTo>
                  <a:pt x="311" y="63"/>
                </a:lnTo>
                <a:lnTo>
                  <a:pt x="318" y="63"/>
                </a:lnTo>
                <a:lnTo>
                  <a:pt x="321" y="64"/>
                </a:lnTo>
                <a:lnTo>
                  <a:pt x="323" y="67"/>
                </a:lnTo>
                <a:lnTo>
                  <a:pt x="321" y="69"/>
                </a:lnTo>
                <a:lnTo>
                  <a:pt x="319" y="72"/>
                </a:lnTo>
                <a:lnTo>
                  <a:pt x="322" y="72"/>
                </a:lnTo>
                <a:lnTo>
                  <a:pt x="329" y="72"/>
                </a:lnTo>
                <a:lnTo>
                  <a:pt x="335" y="74"/>
                </a:lnTo>
                <a:lnTo>
                  <a:pt x="339" y="78"/>
                </a:lnTo>
                <a:lnTo>
                  <a:pt x="345" y="83"/>
                </a:lnTo>
                <a:lnTo>
                  <a:pt x="349" y="86"/>
                </a:lnTo>
                <a:lnTo>
                  <a:pt x="351" y="87"/>
                </a:lnTo>
                <a:lnTo>
                  <a:pt x="350" y="87"/>
                </a:lnTo>
                <a:lnTo>
                  <a:pt x="345" y="89"/>
                </a:lnTo>
                <a:lnTo>
                  <a:pt x="342" y="91"/>
                </a:lnTo>
                <a:lnTo>
                  <a:pt x="339" y="93"/>
                </a:lnTo>
                <a:lnTo>
                  <a:pt x="343" y="97"/>
                </a:lnTo>
                <a:lnTo>
                  <a:pt x="352" y="100"/>
                </a:lnTo>
                <a:lnTo>
                  <a:pt x="361" y="102"/>
                </a:lnTo>
                <a:lnTo>
                  <a:pt x="361" y="105"/>
                </a:lnTo>
                <a:lnTo>
                  <a:pt x="357" y="107"/>
                </a:lnTo>
                <a:lnTo>
                  <a:pt x="353" y="108"/>
                </a:lnTo>
                <a:lnTo>
                  <a:pt x="351" y="110"/>
                </a:lnTo>
                <a:lnTo>
                  <a:pt x="351" y="115"/>
                </a:lnTo>
                <a:lnTo>
                  <a:pt x="350" y="118"/>
                </a:lnTo>
                <a:lnTo>
                  <a:pt x="349" y="123"/>
                </a:lnTo>
                <a:lnTo>
                  <a:pt x="349" y="127"/>
                </a:lnTo>
                <a:lnTo>
                  <a:pt x="353" y="132"/>
                </a:lnTo>
                <a:lnTo>
                  <a:pt x="361" y="135"/>
                </a:lnTo>
                <a:lnTo>
                  <a:pt x="371" y="133"/>
                </a:lnTo>
                <a:lnTo>
                  <a:pt x="377" y="133"/>
                </a:lnTo>
                <a:lnTo>
                  <a:pt x="384" y="136"/>
                </a:lnTo>
                <a:lnTo>
                  <a:pt x="392" y="143"/>
                </a:lnTo>
                <a:lnTo>
                  <a:pt x="400" y="150"/>
                </a:lnTo>
                <a:lnTo>
                  <a:pt x="407" y="152"/>
                </a:lnTo>
                <a:lnTo>
                  <a:pt x="409" y="150"/>
                </a:lnTo>
                <a:lnTo>
                  <a:pt x="406" y="144"/>
                </a:lnTo>
                <a:lnTo>
                  <a:pt x="403" y="139"/>
                </a:lnTo>
                <a:lnTo>
                  <a:pt x="403" y="137"/>
                </a:lnTo>
                <a:lnTo>
                  <a:pt x="409" y="139"/>
                </a:lnTo>
                <a:lnTo>
                  <a:pt x="414" y="140"/>
                </a:lnTo>
                <a:lnTo>
                  <a:pt x="421" y="142"/>
                </a:lnTo>
                <a:lnTo>
                  <a:pt x="429" y="143"/>
                </a:lnTo>
                <a:lnTo>
                  <a:pt x="436" y="143"/>
                </a:lnTo>
                <a:lnTo>
                  <a:pt x="442" y="144"/>
                </a:lnTo>
                <a:lnTo>
                  <a:pt x="447" y="145"/>
                </a:lnTo>
                <a:lnTo>
                  <a:pt x="450" y="146"/>
                </a:lnTo>
                <a:lnTo>
                  <a:pt x="451" y="148"/>
                </a:lnTo>
                <a:lnTo>
                  <a:pt x="450" y="152"/>
                </a:lnTo>
                <a:lnTo>
                  <a:pt x="451" y="154"/>
                </a:lnTo>
                <a:lnTo>
                  <a:pt x="453" y="155"/>
                </a:lnTo>
                <a:lnTo>
                  <a:pt x="457" y="155"/>
                </a:lnTo>
                <a:lnTo>
                  <a:pt x="461" y="155"/>
                </a:lnTo>
                <a:lnTo>
                  <a:pt x="466" y="153"/>
                </a:lnTo>
                <a:lnTo>
                  <a:pt x="472" y="152"/>
                </a:lnTo>
                <a:lnTo>
                  <a:pt x="480" y="152"/>
                </a:lnTo>
                <a:lnTo>
                  <a:pt x="490" y="153"/>
                </a:lnTo>
                <a:lnTo>
                  <a:pt x="501" y="154"/>
                </a:lnTo>
                <a:lnTo>
                  <a:pt x="509" y="158"/>
                </a:lnTo>
                <a:lnTo>
                  <a:pt x="511" y="163"/>
                </a:lnTo>
                <a:lnTo>
                  <a:pt x="508" y="169"/>
                </a:lnTo>
                <a:lnTo>
                  <a:pt x="501" y="173"/>
                </a:lnTo>
                <a:lnTo>
                  <a:pt x="496" y="176"/>
                </a:lnTo>
                <a:lnTo>
                  <a:pt x="496" y="180"/>
                </a:lnTo>
                <a:lnTo>
                  <a:pt x="501" y="183"/>
                </a:lnTo>
                <a:lnTo>
                  <a:pt x="505" y="186"/>
                </a:lnTo>
                <a:lnTo>
                  <a:pt x="510" y="191"/>
                </a:lnTo>
                <a:lnTo>
                  <a:pt x="511" y="196"/>
                </a:lnTo>
                <a:lnTo>
                  <a:pt x="511" y="200"/>
                </a:lnTo>
                <a:lnTo>
                  <a:pt x="509" y="204"/>
                </a:lnTo>
                <a:lnTo>
                  <a:pt x="505" y="207"/>
                </a:lnTo>
                <a:lnTo>
                  <a:pt x="501" y="209"/>
                </a:lnTo>
                <a:lnTo>
                  <a:pt x="497" y="212"/>
                </a:lnTo>
                <a:lnTo>
                  <a:pt x="497" y="214"/>
                </a:lnTo>
                <a:lnTo>
                  <a:pt x="499" y="219"/>
                </a:lnTo>
                <a:lnTo>
                  <a:pt x="505" y="223"/>
                </a:lnTo>
                <a:lnTo>
                  <a:pt x="511" y="228"/>
                </a:lnTo>
                <a:lnTo>
                  <a:pt x="514" y="234"/>
                </a:lnTo>
                <a:lnTo>
                  <a:pt x="514" y="239"/>
                </a:lnTo>
                <a:lnTo>
                  <a:pt x="511" y="244"/>
                </a:lnTo>
                <a:lnTo>
                  <a:pt x="506" y="248"/>
                </a:lnTo>
                <a:lnTo>
                  <a:pt x="503" y="249"/>
                </a:lnTo>
                <a:lnTo>
                  <a:pt x="501" y="249"/>
                </a:lnTo>
                <a:lnTo>
                  <a:pt x="495" y="245"/>
                </a:lnTo>
                <a:lnTo>
                  <a:pt x="487" y="242"/>
                </a:lnTo>
                <a:lnTo>
                  <a:pt x="480" y="238"/>
                </a:lnTo>
                <a:lnTo>
                  <a:pt x="474" y="235"/>
                </a:lnTo>
                <a:lnTo>
                  <a:pt x="468" y="231"/>
                </a:lnTo>
                <a:lnTo>
                  <a:pt x="465" y="229"/>
                </a:lnTo>
                <a:lnTo>
                  <a:pt x="460" y="228"/>
                </a:lnTo>
                <a:lnTo>
                  <a:pt x="456" y="226"/>
                </a:lnTo>
                <a:lnTo>
                  <a:pt x="449" y="223"/>
                </a:lnTo>
                <a:lnTo>
                  <a:pt x="440" y="220"/>
                </a:lnTo>
                <a:lnTo>
                  <a:pt x="432" y="219"/>
                </a:lnTo>
                <a:lnTo>
                  <a:pt x="425" y="220"/>
                </a:lnTo>
                <a:lnTo>
                  <a:pt x="421" y="224"/>
                </a:lnTo>
                <a:lnTo>
                  <a:pt x="421" y="230"/>
                </a:lnTo>
                <a:lnTo>
                  <a:pt x="423" y="236"/>
                </a:lnTo>
                <a:lnTo>
                  <a:pt x="428" y="243"/>
                </a:lnTo>
                <a:lnTo>
                  <a:pt x="435" y="251"/>
                </a:lnTo>
                <a:lnTo>
                  <a:pt x="440" y="254"/>
                </a:lnTo>
                <a:lnTo>
                  <a:pt x="443" y="259"/>
                </a:lnTo>
                <a:lnTo>
                  <a:pt x="449" y="262"/>
                </a:lnTo>
                <a:lnTo>
                  <a:pt x="453" y="265"/>
                </a:lnTo>
                <a:lnTo>
                  <a:pt x="459" y="268"/>
                </a:lnTo>
                <a:lnTo>
                  <a:pt x="465" y="271"/>
                </a:lnTo>
                <a:lnTo>
                  <a:pt x="471" y="272"/>
                </a:lnTo>
                <a:lnTo>
                  <a:pt x="476" y="273"/>
                </a:lnTo>
                <a:lnTo>
                  <a:pt x="487" y="275"/>
                </a:lnTo>
                <a:lnTo>
                  <a:pt x="495" y="277"/>
                </a:lnTo>
                <a:lnTo>
                  <a:pt x="501" y="281"/>
                </a:lnTo>
                <a:lnTo>
                  <a:pt x="505" y="286"/>
                </a:lnTo>
                <a:lnTo>
                  <a:pt x="512" y="289"/>
                </a:lnTo>
                <a:lnTo>
                  <a:pt x="520" y="291"/>
                </a:lnTo>
                <a:lnTo>
                  <a:pt x="528" y="294"/>
                </a:lnTo>
                <a:lnTo>
                  <a:pt x="533" y="301"/>
                </a:lnTo>
                <a:lnTo>
                  <a:pt x="534" y="307"/>
                </a:lnTo>
                <a:lnTo>
                  <a:pt x="533" y="311"/>
                </a:lnTo>
                <a:lnTo>
                  <a:pt x="533" y="315"/>
                </a:lnTo>
                <a:lnTo>
                  <a:pt x="536" y="324"/>
                </a:lnTo>
                <a:lnTo>
                  <a:pt x="541" y="332"/>
                </a:lnTo>
                <a:lnTo>
                  <a:pt x="543" y="337"/>
                </a:lnTo>
                <a:lnTo>
                  <a:pt x="544" y="342"/>
                </a:lnTo>
                <a:lnTo>
                  <a:pt x="548" y="345"/>
                </a:lnTo>
                <a:lnTo>
                  <a:pt x="552" y="350"/>
                </a:lnTo>
                <a:lnTo>
                  <a:pt x="556" y="354"/>
                </a:lnTo>
                <a:lnTo>
                  <a:pt x="555" y="357"/>
                </a:lnTo>
                <a:lnTo>
                  <a:pt x="549" y="356"/>
                </a:lnTo>
                <a:lnTo>
                  <a:pt x="544" y="352"/>
                </a:lnTo>
                <a:lnTo>
                  <a:pt x="541" y="349"/>
                </a:lnTo>
                <a:lnTo>
                  <a:pt x="535" y="345"/>
                </a:lnTo>
                <a:lnTo>
                  <a:pt x="525" y="345"/>
                </a:lnTo>
                <a:lnTo>
                  <a:pt x="513" y="348"/>
                </a:lnTo>
                <a:lnTo>
                  <a:pt x="505" y="349"/>
                </a:lnTo>
                <a:lnTo>
                  <a:pt x="499" y="349"/>
                </a:lnTo>
                <a:lnTo>
                  <a:pt x="493" y="345"/>
                </a:lnTo>
                <a:lnTo>
                  <a:pt x="488" y="343"/>
                </a:lnTo>
                <a:lnTo>
                  <a:pt x="483" y="342"/>
                </a:lnTo>
                <a:lnTo>
                  <a:pt x="478" y="340"/>
                </a:lnTo>
                <a:lnTo>
                  <a:pt x="472" y="339"/>
                </a:lnTo>
                <a:lnTo>
                  <a:pt x="466" y="337"/>
                </a:lnTo>
                <a:lnTo>
                  <a:pt x="461" y="337"/>
                </a:lnTo>
                <a:lnTo>
                  <a:pt x="457" y="337"/>
                </a:lnTo>
                <a:lnTo>
                  <a:pt x="453" y="337"/>
                </a:lnTo>
                <a:lnTo>
                  <a:pt x="451" y="340"/>
                </a:lnTo>
                <a:lnTo>
                  <a:pt x="455" y="343"/>
                </a:lnTo>
                <a:lnTo>
                  <a:pt x="463" y="347"/>
                </a:lnTo>
                <a:lnTo>
                  <a:pt x="476" y="352"/>
                </a:lnTo>
                <a:lnTo>
                  <a:pt x="485" y="355"/>
                </a:lnTo>
                <a:lnTo>
                  <a:pt x="490" y="357"/>
                </a:lnTo>
                <a:lnTo>
                  <a:pt x="496" y="358"/>
                </a:lnTo>
                <a:lnTo>
                  <a:pt x="499" y="358"/>
                </a:lnTo>
                <a:lnTo>
                  <a:pt x="503" y="359"/>
                </a:lnTo>
                <a:lnTo>
                  <a:pt x="506" y="360"/>
                </a:lnTo>
                <a:lnTo>
                  <a:pt x="509" y="362"/>
                </a:lnTo>
                <a:lnTo>
                  <a:pt x="511" y="364"/>
                </a:lnTo>
                <a:lnTo>
                  <a:pt x="517" y="367"/>
                </a:lnTo>
                <a:lnTo>
                  <a:pt x="525" y="371"/>
                </a:lnTo>
                <a:lnTo>
                  <a:pt x="533" y="374"/>
                </a:lnTo>
                <a:lnTo>
                  <a:pt x="539" y="379"/>
                </a:lnTo>
                <a:close/>
              </a:path>
            </a:pathLst>
          </a:custGeom>
          <a:solidFill>
            <a:sysClr val="window" lastClr="FFFFFF">
              <a:lumMod val="85000"/>
            </a:sys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394" name="Freeform 1472"/>
          <p:cNvSpPr>
            <a:spLocks/>
          </p:cNvSpPr>
          <p:nvPr/>
        </p:nvSpPr>
        <p:spPr bwMode="auto">
          <a:xfrm>
            <a:off x="1800582" y="1682691"/>
            <a:ext cx="147787" cy="135964"/>
          </a:xfrm>
          <a:custGeom>
            <a:avLst/>
            <a:gdLst>
              <a:gd name="T0" fmla="*/ 146 w 148"/>
              <a:gd name="T1" fmla="*/ 67 h 146"/>
              <a:gd name="T2" fmla="*/ 141 w 148"/>
              <a:gd name="T3" fmla="*/ 44 h 146"/>
              <a:gd name="T4" fmla="*/ 129 w 148"/>
              <a:gd name="T5" fmla="*/ 33 h 146"/>
              <a:gd name="T6" fmla="*/ 120 w 148"/>
              <a:gd name="T7" fmla="*/ 35 h 146"/>
              <a:gd name="T8" fmla="*/ 111 w 148"/>
              <a:gd name="T9" fmla="*/ 26 h 146"/>
              <a:gd name="T10" fmla="*/ 104 w 148"/>
              <a:gd name="T11" fmla="*/ 14 h 146"/>
              <a:gd name="T12" fmla="*/ 88 w 148"/>
              <a:gd name="T13" fmla="*/ 10 h 146"/>
              <a:gd name="T14" fmla="*/ 77 w 148"/>
              <a:gd name="T15" fmla="*/ 7 h 146"/>
              <a:gd name="T16" fmla="*/ 68 w 148"/>
              <a:gd name="T17" fmla="*/ 1 h 146"/>
              <a:gd name="T18" fmla="*/ 62 w 148"/>
              <a:gd name="T19" fmla="*/ 0 h 146"/>
              <a:gd name="T20" fmla="*/ 58 w 148"/>
              <a:gd name="T21" fmla="*/ 8 h 146"/>
              <a:gd name="T22" fmla="*/ 57 w 148"/>
              <a:gd name="T23" fmla="*/ 20 h 146"/>
              <a:gd name="T24" fmla="*/ 50 w 148"/>
              <a:gd name="T25" fmla="*/ 31 h 146"/>
              <a:gd name="T26" fmla="*/ 32 w 148"/>
              <a:gd name="T27" fmla="*/ 50 h 146"/>
              <a:gd name="T28" fmla="*/ 20 w 148"/>
              <a:gd name="T29" fmla="*/ 62 h 146"/>
              <a:gd name="T30" fmla="*/ 3 w 148"/>
              <a:gd name="T31" fmla="*/ 82 h 146"/>
              <a:gd name="T32" fmla="*/ 3 w 148"/>
              <a:gd name="T33" fmla="*/ 91 h 146"/>
              <a:gd name="T34" fmla="*/ 6 w 148"/>
              <a:gd name="T35" fmla="*/ 94 h 146"/>
              <a:gd name="T36" fmla="*/ 14 w 148"/>
              <a:gd name="T37" fmla="*/ 123 h 146"/>
              <a:gd name="T38" fmla="*/ 15 w 148"/>
              <a:gd name="T39" fmla="*/ 144 h 146"/>
              <a:gd name="T40" fmla="*/ 27 w 148"/>
              <a:gd name="T41" fmla="*/ 143 h 146"/>
              <a:gd name="T42" fmla="*/ 36 w 148"/>
              <a:gd name="T43" fmla="*/ 137 h 146"/>
              <a:gd name="T44" fmla="*/ 44 w 148"/>
              <a:gd name="T45" fmla="*/ 143 h 146"/>
              <a:gd name="T46" fmla="*/ 55 w 148"/>
              <a:gd name="T47" fmla="*/ 145 h 146"/>
              <a:gd name="T48" fmla="*/ 66 w 148"/>
              <a:gd name="T49" fmla="*/ 124 h 146"/>
              <a:gd name="T50" fmla="*/ 83 w 148"/>
              <a:gd name="T51" fmla="*/ 116 h 146"/>
              <a:gd name="T52" fmla="*/ 87 w 148"/>
              <a:gd name="T53" fmla="*/ 104 h 146"/>
              <a:gd name="T54" fmla="*/ 91 w 148"/>
              <a:gd name="T55" fmla="*/ 96 h 146"/>
              <a:gd name="T56" fmla="*/ 112 w 148"/>
              <a:gd name="T57" fmla="*/ 90 h 146"/>
              <a:gd name="T58" fmla="*/ 128 w 148"/>
              <a:gd name="T59" fmla="*/ 86 h 146"/>
              <a:gd name="T60" fmla="*/ 140 w 148"/>
              <a:gd name="T61" fmla="*/ 82 h 146"/>
              <a:gd name="T62" fmla="*/ 146 w 148"/>
              <a:gd name="T63" fmla="*/ 75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8"/>
              <a:gd name="T97" fmla="*/ 0 h 146"/>
              <a:gd name="T98" fmla="*/ 148 w 148"/>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8" h="146">
                <a:moveTo>
                  <a:pt x="148" y="71"/>
                </a:moveTo>
                <a:lnTo>
                  <a:pt x="146" y="67"/>
                </a:lnTo>
                <a:lnTo>
                  <a:pt x="145" y="56"/>
                </a:lnTo>
                <a:lnTo>
                  <a:pt x="141" y="44"/>
                </a:lnTo>
                <a:lnTo>
                  <a:pt x="135" y="36"/>
                </a:lnTo>
                <a:lnTo>
                  <a:pt x="129" y="33"/>
                </a:lnTo>
                <a:lnTo>
                  <a:pt x="125" y="33"/>
                </a:lnTo>
                <a:lnTo>
                  <a:pt x="120" y="35"/>
                </a:lnTo>
                <a:lnTo>
                  <a:pt x="115" y="32"/>
                </a:lnTo>
                <a:lnTo>
                  <a:pt x="111" y="26"/>
                </a:lnTo>
                <a:lnTo>
                  <a:pt x="108" y="20"/>
                </a:lnTo>
                <a:lnTo>
                  <a:pt x="104" y="14"/>
                </a:lnTo>
                <a:lnTo>
                  <a:pt x="95" y="12"/>
                </a:lnTo>
                <a:lnTo>
                  <a:pt x="88" y="10"/>
                </a:lnTo>
                <a:lnTo>
                  <a:pt x="82" y="9"/>
                </a:lnTo>
                <a:lnTo>
                  <a:pt x="77" y="7"/>
                </a:lnTo>
                <a:lnTo>
                  <a:pt x="73" y="3"/>
                </a:lnTo>
                <a:lnTo>
                  <a:pt x="68" y="1"/>
                </a:lnTo>
                <a:lnTo>
                  <a:pt x="65" y="0"/>
                </a:lnTo>
                <a:lnTo>
                  <a:pt x="62" y="0"/>
                </a:lnTo>
                <a:lnTo>
                  <a:pt x="60" y="2"/>
                </a:lnTo>
                <a:lnTo>
                  <a:pt x="58" y="8"/>
                </a:lnTo>
                <a:lnTo>
                  <a:pt x="58" y="15"/>
                </a:lnTo>
                <a:lnTo>
                  <a:pt x="57" y="20"/>
                </a:lnTo>
                <a:lnTo>
                  <a:pt x="55" y="24"/>
                </a:lnTo>
                <a:lnTo>
                  <a:pt x="50" y="31"/>
                </a:lnTo>
                <a:lnTo>
                  <a:pt x="42" y="40"/>
                </a:lnTo>
                <a:lnTo>
                  <a:pt x="32" y="50"/>
                </a:lnTo>
                <a:lnTo>
                  <a:pt x="27" y="55"/>
                </a:lnTo>
                <a:lnTo>
                  <a:pt x="20" y="62"/>
                </a:lnTo>
                <a:lnTo>
                  <a:pt x="11" y="71"/>
                </a:lnTo>
                <a:lnTo>
                  <a:pt x="3" y="82"/>
                </a:lnTo>
                <a:lnTo>
                  <a:pt x="0" y="90"/>
                </a:lnTo>
                <a:lnTo>
                  <a:pt x="3" y="91"/>
                </a:lnTo>
                <a:lnTo>
                  <a:pt x="4" y="91"/>
                </a:lnTo>
                <a:lnTo>
                  <a:pt x="6" y="94"/>
                </a:lnTo>
                <a:lnTo>
                  <a:pt x="11" y="107"/>
                </a:lnTo>
                <a:lnTo>
                  <a:pt x="14" y="123"/>
                </a:lnTo>
                <a:lnTo>
                  <a:pt x="14" y="136"/>
                </a:lnTo>
                <a:lnTo>
                  <a:pt x="15" y="144"/>
                </a:lnTo>
                <a:lnTo>
                  <a:pt x="20" y="146"/>
                </a:lnTo>
                <a:lnTo>
                  <a:pt x="27" y="143"/>
                </a:lnTo>
                <a:lnTo>
                  <a:pt x="32" y="139"/>
                </a:lnTo>
                <a:lnTo>
                  <a:pt x="36" y="137"/>
                </a:lnTo>
                <a:lnTo>
                  <a:pt x="39" y="138"/>
                </a:lnTo>
                <a:lnTo>
                  <a:pt x="44" y="143"/>
                </a:lnTo>
                <a:lnTo>
                  <a:pt x="50" y="146"/>
                </a:lnTo>
                <a:lnTo>
                  <a:pt x="55" y="145"/>
                </a:lnTo>
                <a:lnTo>
                  <a:pt x="60" y="135"/>
                </a:lnTo>
                <a:lnTo>
                  <a:pt x="66" y="124"/>
                </a:lnTo>
                <a:lnTo>
                  <a:pt x="75" y="119"/>
                </a:lnTo>
                <a:lnTo>
                  <a:pt x="83" y="116"/>
                </a:lnTo>
                <a:lnTo>
                  <a:pt x="87" y="111"/>
                </a:lnTo>
                <a:lnTo>
                  <a:pt x="87" y="104"/>
                </a:lnTo>
                <a:lnTo>
                  <a:pt x="87" y="99"/>
                </a:lnTo>
                <a:lnTo>
                  <a:pt x="91" y="96"/>
                </a:lnTo>
                <a:lnTo>
                  <a:pt x="104" y="92"/>
                </a:lnTo>
                <a:lnTo>
                  <a:pt x="112" y="90"/>
                </a:lnTo>
                <a:lnTo>
                  <a:pt x="120" y="89"/>
                </a:lnTo>
                <a:lnTo>
                  <a:pt x="128" y="86"/>
                </a:lnTo>
                <a:lnTo>
                  <a:pt x="135" y="84"/>
                </a:lnTo>
                <a:lnTo>
                  <a:pt x="140" y="82"/>
                </a:lnTo>
                <a:lnTo>
                  <a:pt x="144" y="78"/>
                </a:lnTo>
                <a:lnTo>
                  <a:pt x="146" y="75"/>
                </a:lnTo>
                <a:lnTo>
                  <a:pt x="148" y="71"/>
                </a:lnTo>
                <a:close/>
              </a:path>
            </a:pathLst>
          </a:custGeom>
          <a:solidFill>
            <a:sysClr val="window" lastClr="FFFFFF">
              <a:lumMod val="85000"/>
            </a:sysClr>
          </a:solidFill>
          <a:ln w="9525">
            <a:no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395" name="Freeform 1473"/>
          <p:cNvSpPr>
            <a:spLocks/>
          </p:cNvSpPr>
          <p:nvPr/>
        </p:nvSpPr>
        <p:spPr bwMode="auto">
          <a:xfrm>
            <a:off x="1957236" y="1632444"/>
            <a:ext cx="134486" cy="87194"/>
          </a:xfrm>
          <a:custGeom>
            <a:avLst/>
            <a:gdLst>
              <a:gd name="T0" fmla="*/ 104 w 133"/>
              <a:gd name="T1" fmla="*/ 4 h 91"/>
              <a:gd name="T2" fmla="*/ 103 w 133"/>
              <a:gd name="T3" fmla="*/ 23 h 91"/>
              <a:gd name="T4" fmla="*/ 101 w 133"/>
              <a:gd name="T5" fmla="*/ 35 h 91"/>
              <a:gd name="T6" fmla="*/ 102 w 133"/>
              <a:gd name="T7" fmla="*/ 44 h 91"/>
              <a:gd name="T8" fmla="*/ 111 w 133"/>
              <a:gd name="T9" fmla="*/ 43 h 91"/>
              <a:gd name="T10" fmla="*/ 115 w 133"/>
              <a:gd name="T11" fmla="*/ 34 h 91"/>
              <a:gd name="T12" fmla="*/ 128 w 133"/>
              <a:gd name="T13" fmla="*/ 42 h 91"/>
              <a:gd name="T14" fmla="*/ 133 w 133"/>
              <a:gd name="T15" fmla="*/ 49 h 91"/>
              <a:gd name="T16" fmla="*/ 132 w 133"/>
              <a:gd name="T17" fmla="*/ 60 h 91"/>
              <a:gd name="T18" fmla="*/ 131 w 133"/>
              <a:gd name="T19" fmla="*/ 66 h 91"/>
              <a:gd name="T20" fmla="*/ 123 w 133"/>
              <a:gd name="T21" fmla="*/ 78 h 91"/>
              <a:gd name="T22" fmla="*/ 116 w 133"/>
              <a:gd name="T23" fmla="*/ 84 h 91"/>
              <a:gd name="T24" fmla="*/ 96 w 133"/>
              <a:gd name="T25" fmla="*/ 81 h 91"/>
              <a:gd name="T26" fmla="*/ 83 w 133"/>
              <a:gd name="T27" fmla="*/ 77 h 91"/>
              <a:gd name="T28" fmla="*/ 76 w 133"/>
              <a:gd name="T29" fmla="*/ 83 h 91"/>
              <a:gd name="T30" fmla="*/ 68 w 133"/>
              <a:gd name="T31" fmla="*/ 88 h 91"/>
              <a:gd name="T32" fmla="*/ 54 w 133"/>
              <a:gd name="T33" fmla="*/ 91 h 91"/>
              <a:gd name="T34" fmla="*/ 45 w 133"/>
              <a:gd name="T35" fmla="*/ 91 h 91"/>
              <a:gd name="T36" fmla="*/ 32 w 133"/>
              <a:gd name="T37" fmla="*/ 89 h 91"/>
              <a:gd name="T38" fmla="*/ 18 w 133"/>
              <a:gd name="T39" fmla="*/ 82 h 91"/>
              <a:gd name="T40" fmla="*/ 25 w 133"/>
              <a:gd name="T41" fmla="*/ 77 h 91"/>
              <a:gd name="T42" fmla="*/ 38 w 133"/>
              <a:gd name="T43" fmla="*/ 77 h 91"/>
              <a:gd name="T44" fmla="*/ 48 w 133"/>
              <a:gd name="T45" fmla="*/ 70 h 91"/>
              <a:gd name="T46" fmla="*/ 48 w 133"/>
              <a:gd name="T47" fmla="*/ 60 h 91"/>
              <a:gd name="T48" fmla="*/ 35 w 133"/>
              <a:gd name="T49" fmla="*/ 65 h 91"/>
              <a:gd name="T50" fmla="*/ 27 w 133"/>
              <a:gd name="T51" fmla="*/ 67 h 91"/>
              <a:gd name="T52" fmla="*/ 14 w 133"/>
              <a:gd name="T53" fmla="*/ 57 h 91"/>
              <a:gd name="T54" fmla="*/ 4 w 133"/>
              <a:gd name="T55" fmla="*/ 51 h 91"/>
              <a:gd name="T56" fmla="*/ 0 w 133"/>
              <a:gd name="T57" fmla="*/ 42 h 91"/>
              <a:gd name="T58" fmla="*/ 2 w 133"/>
              <a:gd name="T59" fmla="*/ 35 h 91"/>
              <a:gd name="T60" fmla="*/ 12 w 133"/>
              <a:gd name="T61" fmla="*/ 25 h 91"/>
              <a:gd name="T62" fmla="*/ 15 w 133"/>
              <a:gd name="T63" fmla="*/ 20 h 91"/>
              <a:gd name="T64" fmla="*/ 23 w 133"/>
              <a:gd name="T65" fmla="*/ 7 h 91"/>
              <a:gd name="T66" fmla="*/ 28 w 133"/>
              <a:gd name="T67" fmla="*/ 1 h 91"/>
              <a:gd name="T68" fmla="*/ 41 w 133"/>
              <a:gd name="T69" fmla="*/ 0 h 91"/>
              <a:gd name="T70" fmla="*/ 46 w 133"/>
              <a:gd name="T71" fmla="*/ 5 h 91"/>
              <a:gd name="T72" fmla="*/ 46 w 133"/>
              <a:gd name="T73" fmla="*/ 13 h 91"/>
              <a:gd name="T74" fmla="*/ 55 w 133"/>
              <a:gd name="T75" fmla="*/ 19 h 91"/>
              <a:gd name="T76" fmla="*/ 56 w 133"/>
              <a:gd name="T77" fmla="*/ 28 h 91"/>
              <a:gd name="T78" fmla="*/ 65 w 133"/>
              <a:gd name="T79" fmla="*/ 35 h 91"/>
              <a:gd name="T80" fmla="*/ 68 w 133"/>
              <a:gd name="T81" fmla="*/ 44 h 91"/>
              <a:gd name="T82" fmla="*/ 70 w 133"/>
              <a:gd name="T83" fmla="*/ 50 h 91"/>
              <a:gd name="T84" fmla="*/ 80 w 133"/>
              <a:gd name="T85" fmla="*/ 55 h 91"/>
              <a:gd name="T86" fmla="*/ 90 w 133"/>
              <a:gd name="T87" fmla="*/ 59 h 91"/>
              <a:gd name="T88" fmla="*/ 91 w 133"/>
              <a:gd name="T89" fmla="*/ 47 h 91"/>
              <a:gd name="T90" fmla="*/ 91 w 133"/>
              <a:gd name="T91" fmla="*/ 37 h 91"/>
              <a:gd name="T92" fmla="*/ 88 w 133"/>
              <a:gd name="T93" fmla="*/ 30 h 91"/>
              <a:gd name="T94" fmla="*/ 85 w 133"/>
              <a:gd name="T95" fmla="*/ 29 h 91"/>
              <a:gd name="T96" fmla="*/ 84 w 133"/>
              <a:gd name="T97" fmla="*/ 19 h 91"/>
              <a:gd name="T98" fmla="*/ 85 w 133"/>
              <a:gd name="T99" fmla="*/ 11 h 91"/>
              <a:gd name="T100" fmla="*/ 94 w 133"/>
              <a:gd name="T101" fmla="*/ 6 h 91"/>
              <a:gd name="T102" fmla="*/ 103 w 133"/>
              <a:gd name="T103" fmla="*/ 1 h 9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3"/>
              <a:gd name="T157" fmla="*/ 0 h 91"/>
              <a:gd name="T158" fmla="*/ 133 w 133"/>
              <a:gd name="T159" fmla="*/ 91 h 9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3" h="91">
                <a:moveTo>
                  <a:pt x="104" y="0"/>
                </a:moveTo>
                <a:lnTo>
                  <a:pt x="104" y="4"/>
                </a:lnTo>
                <a:lnTo>
                  <a:pt x="103" y="13"/>
                </a:lnTo>
                <a:lnTo>
                  <a:pt x="103" y="23"/>
                </a:lnTo>
                <a:lnTo>
                  <a:pt x="102" y="30"/>
                </a:lnTo>
                <a:lnTo>
                  <a:pt x="101" y="35"/>
                </a:lnTo>
                <a:lnTo>
                  <a:pt x="101" y="39"/>
                </a:lnTo>
                <a:lnTo>
                  <a:pt x="102" y="44"/>
                </a:lnTo>
                <a:lnTo>
                  <a:pt x="107" y="46"/>
                </a:lnTo>
                <a:lnTo>
                  <a:pt x="111" y="43"/>
                </a:lnTo>
                <a:lnTo>
                  <a:pt x="113" y="37"/>
                </a:lnTo>
                <a:lnTo>
                  <a:pt x="115" y="34"/>
                </a:lnTo>
                <a:lnTo>
                  <a:pt x="121" y="36"/>
                </a:lnTo>
                <a:lnTo>
                  <a:pt x="128" y="42"/>
                </a:lnTo>
                <a:lnTo>
                  <a:pt x="132" y="45"/>
                </a:lnTo>
                <a:lnTo>
                  <a:pt x="133" y="49"/>
                </a:lnTo>
                <a:lnTo>
                  <a:pt x="132" y="54"/>
                </a:lnTo>
                <a:lnTo>
                  <a:pt x="132" y="60"/>
                </a:lnTo>
                <a:lnTo>
                  <a:pt x="132" y="62"/>
                </a:lnTo>
                <a:lnTo>
                  <a:pt x="131" y="66"/>
                </a:lnTo>
                <a:lnTo>
                  <a:pt x="128" y="72"/>
                </a:lnTo>
                <a:lnTo>
                  <a:pt x="123" y="78"/>
                </a:lnTo>
                <a:lnTo>
                  <a:pt x="121" y="82"/>
                </a:lnTo>
                <a:lnTo>
                  <a:pt x="116" y="84"/>
                </a:lnTo>
                <a:lnTo>
                  <a:pt x="107" y="83"/>
                </a:lnTo>
                <a:lnTo>
                  <a:pt x="96" y="81"/>
                </a:lnTo>
                <a:lnTo>
                  <a:pt x="88" y="78"/>
                </a:lnTo>
                <a:lnTo>
                  <a:pt x="83" y="77"/>
                </a:lnTo>
                <a:lnTo>
                  <a:pt x="79" y="80"/>
                </a:lnTo>
                <a:lnTo>
                  <a:pt x="76" y="83"/>
                </a:lnTo>
                <a:lnTo>
                  <a:pt x="72" y="85"/>
                </a:lnTo>
                <a:lnTo>
                  <a:pt x="68" y="88"/>
                </a:lnTo>
                <a:lnTo>
                  <a:pt x="61" y="90"/>
                </a:lnTo>
                <a:lnTo>
                  <a:pt x="54" y="91"/>
                </a:lnTo>
                <a:lnTo>
                  <a:pt x="49" y="91"/>
                </a:lnTo>
                <a:lnTo>
                  <a:pt x="45" y="91"/>
                </a:lnTo>
                <a:lnTo>
                  <a:pt x="39" y="91"/>
                </a:lnTo>
                <a:lnTo>
                  <a:pt x="32" y="89"/>
                </a:lnTo>
                <a:lnTo>
                  <a:pt x="24" y="85"/>
                </a:lnTo>
                <a:lnTo>
                  <a:pt x="18" y="82"/>
                </a:lnTo>
                <a:lnTo>
                  <a:pt x="19" y="78"/>
                </a:lnTo>
                <a:lnTo>
                  <a:pt x="25" y="77"/>
                </a:lnTo>
                <a:lnTo>
                  <a:pt x="32" y="77"/>
                </a:lnTo>
                <a:lnTo>
                  <a:pt x="38" y="77"/>
                </a:lnTo>
                <a:lnTo>
                  <a:pt x="43" y="75"/>
                </a:lnTo>
                <a:lnTo>
                  <a:pt x="48" y="70"/>
                </a:lnTo>
                <a:lnTo>
                  <a:pt x="49" y="64"/>
                </a:lnTo>
                <a:lnTo>
                  <a:pt x="48" y="60"/>
                </a:lnTo>
                <a:lnTo>
                  <a:pt x="42" y="60"/>
                </a:lnTo>
                <a:lnTo>
                  <a:pt x="35" y="65"/>
                </a:lnTo>
                <a:lnTo>
                  <a:pt x="32" y="67"/>
                </a:lnTo>
                <a:lnTo>
                  <a:pt x="27" y="67"/>
                </a:lnTo>
                <a:lnTo>
                  <a:pt x="20" y="62"/>
                </a:lnTo>
                <a:lnTo>
                  <a:pt x="14" y="57"/>
                </a:lnTo>
                <a:lnTo>
                  <a:pt x="8" y="53"/>
                </a:lnTo>
                <a:lnTo>
                  <a:pt x="4" y="51"/>
                </a:lnTo>
                <a:lnTo>
                  <a:pt x="2" y="46"/>
                </a:lnTo>
                <a:lnTo>
                  <a:pt x="0" y="42"/>
                </a:lnTo>
                <a:lnTo>
                  <a:pt x="0" y="38"/>
                </a:lnTo>
                <a:lnTo>
                  <a:pt x="2" y="35"/>
                </a:lnTo>
                <a:lnTo>
                  <a:pt x="8" y="30"/>
                </a:lnTo>
                <a:lnTo>
                  <a:pt x="12" y="25"/>
                </a:lnTo>
                <a:lnTo>
                  <a:pt x="14" y="22"/>
                </a:lnTo>
                <a:lnTo>
                  <a:pt x="15" y="20"/>
                </a:lnTo>
                <a:lnTo>
                  <a:pt x="18" y="14"/>
                </a:lnTo>
                <a:lnTo>
                  <a:pt x="23" y="7"/>
                </a:lnTo>
                <a:lnTo>
                  <a:pt x="25" y="4"/>
                </a:lnTo>
                <a:lnTo>
                  <a:pt x="28" y="1"/>
                </a:lnTo>
                <a:lnTo>
                  <a:pt x="34" y="0"/>
                </a:lnTo>
                <a:lnTo>
                  <a:pt x="41" y="0"/>
                </a:lnTo>
                <a:lnTo>
                  <a:pt x="45" y="2"/>
                </a:lnTo>
                <a:lnTo>
                  <a:pt x="46" y="5"/>
                </a:lnTo>
                <a:lnTo>
                  <a:pt x="45" y="8"/>
                </a:lnTo>
                <a:lnTo>
                  <a:pt x="46" y="13"/>
                </a:lnTo>
                <a:lnTo>
                  <a:pt x="50" y="15"/>
                </a:lnTo>
                <a:lnTo>
                  <a:pt x="55" y="19"/>
                </a:lnTo>
                <a:lnTo>
                  <a:pt x="56" y="23"/>
                </a:lnTo>
                <a:lnTo>
                  <a:pt x="56" y="28"/>
                </a:lnTo>
                <a:lnTo>
                  <a:pt x="61" y="31"/>
                </a:lnTo>
                <a:lnTo>
                  <a:pt x="65" y="35"/>
                </a:lnTo>
                <a:lnTo>
                  <a:pt x="68" y="39"/>
                </a:lnTo>
                <a:lnTo>
                  <a:pt x="68" y="44"/>
                </a:lnTo>
                <a:lnTo>
                  <a:pt x="68" y="47"/>
                </a:lnTo>
                <a:lnTo>
                  <a:pt x="70" y="50"/>
                </a:lnTo>
                <a:lnTo>
                  <a:pt x="75" y="52"/>
                </a:lnTo>
                <a:lnTo>
                  <a:pt x="80" y="55"/>
                </a:lnTo>
                <a:lnTo>
                  <a:pt x="86" y="59"/>
                </a:lnTo>
                <a:lnTo>
                  <a:pt x="90" y="59"/>
                </a:lnTo>
                <a:lnTo>
                  <a:pt x="91" y="54"/>
                </a:lnTo>
                <a:lnTo>
                  <a:pt x="91" y="47"/>
                </a:lnTo>
                <a:lnTo>
                  <a:pt x="91" y="42"/>
                </a:lnTo>
                <a:lnTo>
                  <a:pt x="91" y="37"/>
                </a:lnTo>
                <a:lnTo>
                  <a:pt x="91" y="32"/>
                </a:lnTo>
                <a:lnTo>
                  <a:pt x="88" y="30"/>
                </a:lnTo>
                <a:lnTo>
                  <a:pt x="86" y="30"/>
                </a:lnTo>
                <a:lnTo>
                  <a:pt x="85" y="29"/>
                </a:lnTo>
                <a:lnTo>
                  <a:pt x="84" y="24"/>
                </a:lnTo>
                <a:lnTo>
                  <a:pt x="84" y="19"/>
                </a:lnTo>
                <a:lnTo>
                  <a:pt x="84" y="14"/>
                </a:lnTo>
                <a:lnTo>
                  <a:pt x="85" y="11"/>
                </a:lnTo>
                <a:lnTo>
                  <a:pt x="88" y="8"/>
                </a:lnTo>
                <a:lnTo>
                  <a:pt x="94" y="6"/>
                </a:lnTo>
                <a:lnTo>
                  <a:pt x="99" y="4"/>
                </a:lnTo>
                <a:lnTo>
                  <a:pt x="103" y="1"/>
                </a:lnTo>
                <a:lnTo>
                  <a:pt x="104" y="0"/>
                </a:lnTo>
                <a:close/>
              </a:path>
            </a:pathLst>
          </a:custGeom>
          <a:solidFill>
            <a:sysClr val="window" lastClr="FFFFFF">
              <a:lumMod val="85000"/>
            </a:sys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396" name="Freeform 1474"/>
          <p:cNvSpPr>
            <a:spLocks/>
          </p:cNvSpPr>
          <p:nvPr/>
        </p:nvSpPr>
        <p:spPr bwMode="auto">
          <a:xfrm>
            <a:off x="1901077" y="1586629"/>
            <a:ext cx="101973" cy="57637"/>
          </a:xfrm>
          <a:custGeom>
            <a:avLst/>
            <a:gdLst>
              <a:gd name="T0" fmla="*/ 76 w 102"/>
              <a:gd name="T1" fmla="*/ 40 h 60"/>
              <a:gd name="T2" fmla="*/ 75 w 102"/>
              <a:gd name="T3" fmla="*/ 41 h 60"/>
              <a:gd name="T4" fmla="*/ 72 w 102"/>
              <a:gd name="T5" fmla="*/ 45 h 60"/>
              <a:gd name="T6" fmla="*/ 68 w 102"/>
              <a:gd name="T7" fmla="*/ 46 h 60"/>
              <a:gd name="T8" fmla="*/ 66 w 102"/>
              <a:gd name="T9" fmla="*/ 42 h 60"/>
              <a:gd name="T10" fmla="*/ 64 w 102"/>
              <a:gd name="T11" fmla="*/ 35 h 60"/>
              <a:gd name="T12" fmla="*/ 61 w 102"/>
              <a:gd name="T13" fmla="*/ 30 h 60"/>
              <a:gd name="T14" fmla="*/ 58 w 102"/>
              <a:gd name="T15" fmla="*/ 27 h 60"/>
              <a:gd name="T16" fmla="*/ 56 w 102"/>
              <a:gd name="T17" fmla="*/ 31 h 60"/>
              <a:gd name="T18" fmla="*/ 55 w 102"/>
              <a:gd name="T19" fmla="*/ 38 h 60"/>
              <a:gd name="T20" fmla="*/ 55 w 102"/>
              <a:gd name="T21" fmla="*/ 44 h 60"/>
              <a:gd name="T22" fmla="*/ 53 w 102"/>
              <a:gd name="T23" fmla="*/ 47 h 60"/>
              <a:gd name="T24" fmla="*/ 48 w 102"/>
              <a:gd name="T25" fmla="*/ 47 h 60"/>
              <a:gd name="T26" fmla="*/ 42 w 102"/>
              <a:gd name="T27" fmla="*/ 47 h 60"/>
              <a:gd name="T28" fmla="*/ 38 w 102"/>
              <a:gd name="T29" fmla="*/ 52 h 60"/>
              <a:gd name="T30" fmla="*/ 38 w 102"/>
              <a:gd name="T31" fmla="*/ 57 h 60"/>
              <a:gd name="T32" fmla="*/ 38 w 102"/>
              <a:gd name="T33" fmla="*/ 60 h 60"/>
              <a:gd name="T34" fmla="*/ 37 w 102"/>
              <a:gd name="T35" fmla="*/ 57 h 60"/>
              <a:gd name="T36" fmla="*/ 33 w 102"/>
              <a:gd name="T37" fmla="*/ 54 h 60"/>
              <a:gd name="T38" fmla="*/ 27 w 102"/>
              <a:gd name="T39" fmla="*/ 50 h 60"/>
              <a:gd name="T40" fmla="*/ 22 w 102"/>
              <a:gd name="T41" fmla="*/ 48 h 60"/>
              <a:gd name="T42" fmla="*/ 15 w 102"/>
              <a:gd name="T43" fmla="*/ 48 h 60"/>
              <a:gd name="T44" fmla="*/ 6 w 102"/>
              <a:gd name="T45" fmla="*/ 48 h 60"/>
              <a:gd name="T46" fmla="*/ 0 w 102"/>
              <a:gd name="T47" fmla="*/ 46 h 60"/>
              <a:gd name="T48" fmla="*/ 4 w 102"/>
              <a:gd name="T49" fmla="*/ 40 h 60"/>
              <a:gd name="T50" fmla="*/ 11 w 102"/>
              <a:gd name="T51" fmla="*/ 34 h 60"/>
              <a:gd name="T52" fmla="*/ 17 w 102"/>
              <a:gd name="T53" fmla="*/ 30 h 60"/>
              <a:gd name="T54" fmla="*/ 23 w 102"/>
              <a:gd name="T55" fmla="*/ 25 h 60"/>
              <a:gd name="T56" fmla="*/ 35 w 102"/>
              <a:gd name="T57" fmla="*/ 19 h 60"/>
              <a:gd name="T58" fmla="*/ 46 w 102"/>
              <a:gd name="T59" fmla="*/ 12 h 60"/>
              <a:gd name="T60" fmla="*/ 55 w 102"/>
              <a:gd name="T61" fmla="*/ 7 h 60"/>
              <a:gd name="T62" fmla="*/ 60 w 102"/>
              <a:gd name="T63" fmla="*/ 2 h 60"/>
              <a:gd name="T64" fmla="*/ 68 w 102"/>
              <a:gd name="T65" fmla="*/ 0 h 60"/>
              <a:gd name="T66" fmla="*/ 76 w 102"/>
              <a:gd name="T67" fmla="*/ 0 h 60"/>
              <a:gd name="T68" fmla="*/ 80 w 102"/>
              <a:gd name="T69" fmla="*/ 0 h 60"/>
              <a:gd name="T70" fmla="*/ 83 w 102"/>
              <a:gd name="T71" fmla="*/ 0 h 60"/>
              <a:gd name="T72" fmla="*/ 87 w 102"/>
              <a:gd name="T73" fmla="*/ 0 h 60"/>
              <a:gd name="T74" fmla="*/ 93 w 102"/>
              <a:gd name="T75" fmla="*/ 0 h 60"/>
              <a:gd name="T76" fmla="*/ 98 w 102"/>
              <a:gd name="T77" fmla="*/ 2 h 60"/>
              <a:gd name="T78" fmla="*/ 102 w 102"/>
              <a:gd name="T79" fmla="*/ 6 h 60"/>
              <a:gd name="T80" fmla="*/ 99 w 102"/>
              <a:gd name="T81" fmla="*/ 10 h 60"/>
              <a:gd name="T82" fmla="*/ 95 w 102"/>
              <a:gd name="T83" fmla="*/ 15 h 60"/>
              <a:gd name="T84" fmla="*/ 93 w 102"/>
              <a:gd name="T85" fmla="*/ 17 h 60"/>
              <a:gd name="T86" fmla="*/ 93 w 102"/>
              <a:gd name="T87" fmla="*/ 19 h 60"/>
              <a:gd name="T88" fmla="*/ 91 w 102"/>
              <a:gd name="T89" fmla="*/ 24 h 60"/>
              <a:gd name="T90" fmla="*/ 89 w 102"/>
              <a:gd name="T91" fmla="*/ 31 h 60"/>
              <a:gd name="T92" fmla="*/ 86 w 102"/>
              <a:gd name="T93" fmla="*/ 35 h 60"/>
              <a:gd name="T94" fmla="*/ 81 w 102"/>
              <a:gd name="T95" fmla="*/ 39 h 60"/>
              <a:gd name="T96" fmla="*/ 76 w 102"/>
              <a:gd name="T97" fmla="*/ 40 h 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2"/>
              <a:gd name="T148" fmla="*/ 0 h 60"/>
              <a:gd name="T149" fmla="*/ 102 w 102"/>
              <a:gd name="T150" fmla="*/ 60 h 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2" h="60">
                <a:moveTo>
                  <a:pt x="76" y="40"/>
                </a:moveTo>
                <a:lnTo>
                  <a:pt x="75" y="41"/>
                </a:lnTo>
                <a:lnTo>
                  <a:pt x="72" y="45"/>
                </a:lnTo>
                <a:lnTo>
                  <a:pt x="68" y="46"/>
                </a:lnTo>
                <a:lnTo>
                  <a:pt x="66" y="42"/>
                </a:lnTo>
                <a:lnTo>
                  <a:pt x="64" y="35"/>
                </a:lnTo>
                <a:lnTo>
                  <a:pt x="61" y="30"/>
                </a:lnTo>
                <a:lnTo>
                  <a:pt x="58" y="27"/>
                </a:lnTo>
                <a:lnTo>
                  <a:pt x="56" y="31"/>
                </a:lnTo>
                <a:lnTo>
                  <a:pt x="55" y="38"/>
                </a:lnTo>
                <a:lnTo>
                  <a:pt x="55" y="44"/>
                </a:lnTo>
                <a:lnTo>
                  <a:pt x="53" y="47"/>
                </a:lnTo>
                <a:lnTo>
                  <a:pt x="48" y="47"/>
                </a:lnTo>
                <a:lnTo>
                  <a:pt x="42" y="47"/>
                </a:lnTo>
                <a:lnTo>
                  <a:pt x="38" y="52"/>
                </a:lnTo>
                <a:lnTo>
                  <a:pt x="38" y="57"/>
                </a:lnTo>
                <a:lnTo>
                  <a:pt x="38" y="60"/>
                </a:lnTo>
                <a:lnTo>
                  <a:pt x="37" y="57"/>
                </a:lnTo>
                <a:lnTo>
                  <a:pt x="33" y="54"/>
                </a:lnTo>
                <a:lnTo>
                  <a:pt x="27" y="50"/>
                </a:lnTo>
                <a:lnTo>
                  <a:pt x="22" y="48"/>
                </a:lnTo>
                <a:lnTo>
                  <a:pt x="15" y="48"/>
                </a:lnTo>
                <a:lnTo>
                  <a:pt x="6" y="48"/>
                </a:lnTo>
                <a:lnTo>
                  <a:pt x="0" y="46"/>
                </a:lnTo>
                <a:lnTo>
                  <a:pt x="4" y="40"/>
                </a:lnTo>
                <a:lnTo>
                  <a:pt x="11" y="34"/>
                </a:lnTo>
                <a:lnTo>
                  <a:pt x="17" y="30"/>
                </a:lnTo>
                <a:lnTo>
                  <a:pt x="23" y="25"/>
                </a:lnTo>
                <a:lnTo>
                  <a:pt x="35" y="19"/>
                </a:lnTo>
                <a:lnTo>
                  <a:pt x="46" y="12"/>
                </a:lnTo>
                <a:lnTo>
                  <a:pt x="55" y="7"/>
                </a:lnTo>
                <a:lnTo>
                  <a:pt x="60" y="2"/>
                </a:lnTo>
                <a:lnTo>
                  <a:pt x="68" y="0"/>
                </a:lnTo>
                <a:lnTo>
                  <a:pt x="76" y="0"/>
                </a:lnTo>
                <a:lnTo>
                  <a:pt x="80" y="0"/>
                </a:lnTo>
                <a:lnTo>
                  <a:pt x="83" y="0"/>
                </a:lnTo>
                <a:lnTo>
                  <a:pt x="87" y="0"/>
                </a:lnTo>
                <a:lnTo>
                  <a:pt x="93" y="0"/>
                </a:lnTo>
                <a:lnTo>
                  <a:pt x="98" y="2"/>
                </a:lnTo>
                <a:lnTo>
                  <a:pt x="102" y="6"/>
                </a:lnTo>
                <a:lnTo>
                  <a:pt x="99" y="10"/>
                </a:lnTo>
                <a:lnTo>
                  <a:pt x="95" y="15"/>
                </a:lnTo>
                <a:lnTo>
                  <a:pt x="93" y="17"/>
                </a:lnTo>
                <a:lnTo>
                  <a:pt x="93" y="19"/>
                </a:lnTo>
                <a:lnTo>
                  <a:pt x="91" y="24"/>
                </a:lnTo>
                <a:lnTo>
                  <a:pt x="89" y="31"/>
                </a:lnTo>
                <a:lnTo>
                  <a:pt x="86" y="35"/>
                </a:lnTo>
                <a:lnTo>
                  <a:pt x="81" y="39"/>
                </a:lnTo>
                <a:lnTo>
                  <a:pt x="76" y="40"/>
                </a:lnTo>
                <a:close/>
              </a:path>
            </a:pathLst>
          </a:custGeom>
          <a:solidFill>
            <a:sysClr val="window" lastClr="FFFFFF">
              <a:lumMod val="85000"/>
            </a:sys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397" name="Freeform 1475"/>
          <p:cNvSpPr>
            <a:spLocks/>
          </p:cNvSpPr>
          <p:nvPr/>
        </p:nvSpPr>
        <p:spPr bwMode="auto">
          <a:xfrm>
            <a:off x="2102067" y="1644267"/>
            <a:ext cx="85716" cy="75371"/>
          </a:xfrm>
          <a:custGeom>
            <a:avLst/>
            <a:gdLst>
              <a:gd name="T0" fmla="*/ 17 w 86"/>
              <a:gd name="T1" fmla="*/ 12 h 80"/>
              <a:gd name="T2" fmla="*/ 3 w 86"/>
              <a:gd name="T3" fmla="*/ 0 h 80"/>
              <a:gd name="T4" fmla="*/ 1 w 86"/>
              <a:gd name="T5" fmla="*/ 9 h 80"/>
              <a:gd name="T6" fmla="*/ 3 w 86"/>
              <a:gd name="T7" fmla="*/ 22 h 80"/>
              <a:gd name="T8" fmla="*/ 5 w 86"/>
              <a:gd name="T9" fmla="*/ 33 h 80"/>
              <a:gd name="T10" fmla="*/ 11 w 86"/>
              <a:gd name="T11" fmla="*/ 41 h 80"/>
              <a:gd name="T12" fmla="*/ 18 w 86"/>
              <a:gd name="T13" fmla="*/ 42 h 80"/>
              <a:gd name="T14" fmla="*/ 24 w 86"/>
              <a:gd name="T15" fmla="*/ 43 h 80"/>
              <a:gd name="T16" fmla="*/ 20 w 86"/>
              <a:gd name="T17" fmla="*/ 52 h 80"/>
              <a:gd name="T18" fmla="*/ 24 w 86"/>
              <a:gd name="T19" fmla="*/ 54 h 80"/>
              <a:gd name="T20" fmla="*/ 38 w 86"/>
              <a:gd name="T21" fmla="*/ 53 h 80"/>
              <a:gd name="T22" fmla="*/ 42 w 86"/>
              <a:gd name="T23" fmla="*/ 54 h 80"/>
              <a:gd name="T24" fmla="*/ 40 w 86"/>
              <a:gd name="T25" fmla="*/ 65 h 80"/>
              <a:gd name="T26" fmla="*/ 38 w 86"/>
              <a:gd name="T27" fmla="*/ 79 h 80"/>
              <a:gd name="T28" fmla="*/ 54 w 86"/>
              <a:gd name="T29" fmla="*/ 77 h 80"/>
              <a:gd name="T30" fmla="*/ 72 w 86"/>
              <a:gd name="T31" fmla="*/ 66 h 80"/>
              <a:gd name="T32" fmla="*/ 75 w 86"/>
              <a:gd name="T33" fmla="*/ 62 h 80"/>
              <a:gd name="T34" fmla="*/ 72 w 86"/>
              <a:gd name="T35" fmla="*/ 54 h 80"/>
              <a:gd name="T36" fmla="*/ 79 w 86"/>
              <a:gd name="T37" fmla="*/ 56 h 80"/>
              <a:gd name="T38" fmla="*/ 86 w 86"/>
              <a:gd name="T39" fmla="*/ 57 h 80"/>
              <a:gd name="T40" fmla="*/ 77 w 86"/>
              <a:gd name="T41" fmla="*/ 42 h 80"/>
              <a:gd name="T42" fmla="*/ 71 w 86"/>
              <a:gd name="T43" fmla="*/ 37 h 80"/>
              <a:gd name="T44" fmla="*/ 76 w 86"/>
              <a:gd name="T45" fmla="*/ 22 h 80"/>
              <a:gd name="T46" fmla="*/ 76 w 86"/>
              <a:gd name="T47" fmla="*/ 9 h 80"/>
              <a:gd name="T48" fmla="*/ 65 w 86"/>
              <a:gd name="T49" fmla="*/ 8 h 80"/>
              <a:gd name="T50" fmla="*/ 63 w 86"/>
              <a:gd name="T51" fmla="*/ 12 h 80"/>
              <a:gd name="T52" fmla="*/ 55 w 86"/>
              <a:gd name="T53" fmla="*/ 8 h 80"/>
              <a:gd name="T54" fmla="*/ 47 w 86"/>
              <a:gd name="T55" fmla="*/ 2 h 80"/>
              <a:gd name="T56" fmla="*/ 45 w 86"/>
              <a:gd name="T57" fmla="*/ 7 h 80"/>
              <a:gd name="T58" fmla="*/ 48 w 86"/>
              <a:gd name="T59" fmla="*/ 13 h 80"/>
              <a:gd name="T60" fmla="*/ 43 w 86"/>
              <a:gd name="T61" fmla="*/ 15 h 80"/>
              <a:gd name="T62" fmla="*/ 35 w 86"/>
              <a:gd name="T63" fmla="*/ 9 h 80"/>
              <a:gd name="T64" fmla="*/ 28 w 86"/>
              <a:gd name="T65" fmla="*/ 15 h 80"/>
              <a:gd name="T66" fmla="*/ 22 w 86"/>
              <a:gd name="T67" fmla="*/ 16 h 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6"/>
              <a:gd name="T103" fmla="*/ 0 h 80"/>
              <a:gd name="T104" fmla="*/ 86 w 86"/>
              <a:gd name="T105" fmla="*/ 80 h 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6" h="80">
                <a:moveTo>
                  <a:pt x="20" y="16"/>
                </a:moveTo>
                <a:lnTo>
                  <a:pt x="17" y="12"/>
                </a:lnTo>
                <a:lnTo>
                  <a:pt x="10" y="5"/>
                </a:lnTo>
                <a:lnTo>
                  <a:pt x="3" y="0"/>
                </a:lnTo>
                <a:lnTo>
                  <a:pt x="0" y="2"/>
                </a:lnTo>
                <a:lnTo>
                  <a:pt x="1" y="9"/>
                </a:lnTo>
                <a:lnTo>
                  <a:pt x="2" y="15"/>
                </a:lnTo>
                <a:lnTo>
                  <a:pt x="3" y="22"/>
                </a:lnTo>
                <a:lnTo>
                  <a:pt x="4" y="27"/>
                </a:lnTo>
                <a:lnTo>
                  <a:pt x="5" y="33"/>
                </a:lnTo>
                <a:lnTo>
                  <a:pt x="8" y="38"/>
                </a:lnTo>
                <a:lnTo>
                  <a:pt x="11" y="41"/>
                </a:lnTo>
                <a:lnTo>
                  <a:pt x="15" y="42"/>
                </a:lnTo>
                <a:lnTo>
                  <a:pt x="18" y="42"/>
                </a:lnTo>
                <a:lnTo>
                  <a:pt x="22" y="42"/>
                </a:lnTo>
                <a:lnTo>
                  <a:pt x="24" y="43"/>
                </a:lnTo>
                <a:lnTo>
                  <a:pt x="23" y="47"/>
                </a:lnTo>
                <a:lnTo>
                  <a:pt x="20" y="52"/>
                </a:lnTo>
                <a:lnTo>
                  <a:pt x="22" y="54"/>
                </a:lnTo>
                <a:lnTo>
                  <a:pt x="24" y="54"/>
                </a:lnTo>
                <a:lnTo>
                  <a:pt x="31" y="54"/>
                </a:lnTo>
                <a:lnTo>
                  <a:pt x="38" y="53"/>
                </a:lnTo>
                <a:lnTo>
                  <a:pt x="41" y="53"/>
                </a:lnTo>
                <a:lnTo>
                  <a:pt x="42" y="54"/>
                </a:lnTo>
                <a:lnTo>
                  <a:pt x="42" y="58"/>
                </a:lnTo>
                <a:lnTo>
                  <a:pt x="40" y="65"/>
                </a:lnTo>
                <a:lnTo>
                  <a:pt x="38" y="73"/>
                </a:lnTo>
                <a:lnTo>
                  <a:pt x="38" y="79"/>
                </a:lnTo>
                <a:lnTo>
                  <a:pt x="43" y="80"/>
                </a:lnTo>
                <a:lnTo>
                  <a:pt x="54" y="77"/>
                </a:lnTo>
                <a:lnTo>
                  <a:pt x="64" y="72"/>
                </a:lnTo>
                <a:lnTo>
                  <a:pt x="72" y="66"/>
                </a:lnTo>
                <a:lnTo>
                  <a:pt x="76" y="64"/>
                </a:lnTo>
                <a:lnTo>
                  <a:pt x="75" y="62"/>
                </a:lnTo>
                <a:lnTo>
                  <a:pt x="72" y="57"/>
                </a:lnTo>
                <a:lnTo>
                  <a:pt x="72" y="54"/>
                </a:lnTo>
                <a:lnTo>
                  <a:pt x="75" y="54"/>
                </a:lnTo>
                <a:lnTo>
                  <a:pt x="79" y="56"/>
                </a:lnTo>
                <a:lnTo>
                  <a:pt x="84" y="58"/>
                </a:lnTo>
                <a:lnTo>
                  <a:pt x="86" y="57"/>
                </a:lnTo>
                <a:lnTo>
                  <a:pt x="83" y="50"/>
                </a:lnTo>
                <a:lnTo>
                  <a:pt x="77" y="42"/>
                </a:lnTo>
                <a:lnTo>
                  <a:pt x="72" y="39"/>
                </a:lnTo>
                <a:lnTo>
                  <a:pt x="71" y="37"/>
                </a:lnTo>
                <a:lnTo>
                  <a:pt x="72" y="31"/>
                </a:lnTo>
                <a:lnTo>
                  <a:pt x="76" y="22"/>
                </a:lnTo>
                <a:lnTo>
                  <a:pt x="77" y="15"/>
                </a:lnTo>
                <a:lnTo>
                  <a:pt x="76" y="9"/>
                </a:lnTo>
                <a:lnTo>
                  <a:pt x="71" y="7"/>
                </a:lnTo>
                <a:lnTo>
                  <a:pt x="65" y="8"/>
                </a:lnTo>
                <a:lnTo>
                  <a:pt x="64" y="10"/>
                </a:lnTo>
                <a:lnTo>
                  <a:pt x="63" y="12"/>
                </a:lnTo>
                <a:lnTo>
                  <a:pt x="60" y="11"/>
                </a:lnTo>
                <a:lnTo>
                  <a:pt x="55" y="8"/>
                </a:lnTo>
                <a:lnTo>
                  <a:pt x="50" y="3"/>
                </a:lnTo>
                <a:lnTo>
                  <a:pt x="47" y="2"/>
                </a:lnTo>
                <a:lnTo>
                  <a:pt x="45" y="3"/>
                </a:lnTo>
                <a:lnTo>
                  <a:pt x="45" y="7"/>
                </a:lnTo>
                <a:lnTo>
                  <a:pt x="47" y="11"/>
                </a:lnTo>
                <a:lnTo>
                  <a:pt x="48" y="13"/>
                </a:lnTo>
                <a:lnTo>
                  <a:pt x="47" y="16"/>
                </a:lnTo>
                <a:lnTo>
                  <a:pt x="43" y="15"/>
                </a:lnTo>
                <a:lnTo>
                  <a:pt x="39" y="11"/>
                </a:lnTo>
                <a:lnTo>
                  <a:pt x="35" y="9"/>
                </a:lnTo>
                <a:lnTo>
                  <a:pt x="32" y="11"/>
                </a:lnTo>
                <a:lnTo>
                  <a:pt x="28" y="15"/>
                </a:lnTo>
                <a:lnTo>
                  <a:pt x="25" y="16"/>
                </a:lnTo>
                <a:lnTo>
                  <a:pt x="22" y="16"/>
                </a:lnTo>
                <a:lnTo>
                  <a:pt x="20" y="16"/>
                </a:lnTo>
                <a:close/>
              </a:path>
            </a:pathLst>
          </a:custGeom>
          <a:solidFill>
            <a:sysClr val="window" lastClr="FFFFFF">
              <a:lumMod val="85000"/>
            </a:sys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398" name="Freeform 1476"/>
          <p:cNvSpPr>
            <a:spLocks/>
          </p:cNvSpPr>
          <p:nvPr/>
        </p:nvSpPr>
        <p:spPr bwMode="auto">
          <a:xfrm>
            <a:off x="2189262" y="1690080"/>
            <a:ext cx="33991" cy="42859"/>
          </a:xfrm>
          <a:custGeom>
            <a:avLst/>
            <a:gdLst>
              <a:gd name="T0" fmla="*/ 14 w 34"/>
              <a:gd name="T1" fmla="*/ 4 h 46"/>
              <a:gd name="T2" fmla="*/ 14 w 34"/>
              <a:gd name="T3" fmla="*/ 5 h 46"/>
              <a:gd name="T4" fmla="*/ 13 w 34"/>
              <a:gd name="T5" fmla="*/ 7 h 46"/>
              <a:gd name="T6" fmla="*/ 11 w 34"/>
              <a:gd name="T7" fmla="*/ 12 h 46"/>
              <a:gd name="T8" fmla="*/ 7 w 34"/>
              <a:gd name="T9" fmla="*/ 15 h 46"/>
              <a:gd name="T10" fmla="*/ 4 w 34"/>
              <a:gd name="T11" fmla="*/ 18 h 46"/>
              <a:gd name="T12" fmla="*/ 1 w 34"/>
              <a:gd name="T13" fmla="*/ 23 h 46"/>
              <a:gd name="T14" fmla="*/ 0 w 34"/>
              <a:gd name="T15" fmla="*/ 28 h 46"/>
              <a:gd name="T16" fmla="*/ 3 w 34"/>
              <a:gd name="T17" fmla="*/ 31 h 46"/>
              <a:gd name="T18" fmla="*/ 7 w 34"/>
              <a:gd name="T19" fmla="*/ 35 h 46"/>
              <a:gd name="T20" fmla="*/ 12 w 34"/>
              <a:gd name="T21" fmla="*/ 37 h 46"/>
              <a:gd name="T22" fmla="*/ 16 w 34"/>
              <a:gd name="T23" fmla="*/ 40 h 46"/>
              <a:gd name="T24" fmla="*/ 19 w 34"/>
              <a:gd name="T25" fmla="*/ 44 h 46"/>
              <a:gd name="T26" fmla="*/ 22 w 34"/>
              <a:gd name="T27" fmla="*/ 46 h 46"/>
              <a:gd name="T28" fmla="*/ 27 w 34"/>
              <a:gd name="T29" fmla="*/ 44 h 46"/>
              <a:gd name="T30" fmla="*/ 31 w 34"/>
              <a:gd name="T31" fmla="*/ 40 h 46"/>
              <a:gd name="T32" fmla="*/ 34 w 34"/>
              <a:gd name="T33" fmla="*/ 35 h 46"/>
              <a:gd name="T34" fmla="*/ 34 w 34"/>
              <a:gd name="T35" fmla="*/ 29 h 46"/>
              <a:gd name="T36" fmla="*/ 33 w 34"/>
              <a:gd name="T37" fmla="*/ 24 h 46"/>
              <a:gd name="T38" fmla="*/ 30 w 34"/>
              <a:gd name="T39" fmla="*/ 20 h 46"/>
              <a:gd name="T40" fmla="*/ 30 w 34"/>
              <a:gd name="T41" fmla="*/ 15 h 46"/>
              <a:gd name="T42" fmla="*/ 29 w 34"/>
              <a:gd name="T43" fmla="*/ 9 h 46"/>
              <a:gd name="T44" fmla="*/ 27 w 34"/>
              <a:gd name="T45" fmla="*/ 5 h 46"/>
              <a:gd name="T46" fmla="*/ 23 w 34"/>
              <a:gd name="T47" fmla="*/ 1 h 46"/>
              <a:gd name="T48" fmla="*/ 22 w 34"/>
              <a:gd name="T49" fmla="*/ 0 h 46"/>
              <a:gd name="T50" fmla="*/ 21 w 34"/>
              <a:gd name="T51" fmla="*/ 0 h 46"/>
              <a:gd name="T52" fmla="*/ 19 w 34"/>
              <a:gd name="T53" fmla="*/ 0 h 46"/>
              <a:gd name="T54" fmla="*/ 16 w 34"/>
              <a:gd name="T55" fmla="*/ 1 h 46"/>
              <a:gd name="T56" fmla="*/ 14 w 34"/>
              <a:gd name="T57" fmla="*/ 4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4"/>
              <a:gd name="T88" fmla="*/ 0 h 46"/>
              <a:gd name="T89" fmla="*/ 34 w 34"/>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4" h="46">
                <a:moveTo>
                  <a:pt x="14" y="4"/>
                </a:moveTo>
                <a:lnTo>
                  <a:pt x="14" y="5"/>
                </a:lnTo>
                <a:lnTo>
                  <a:pt x="13" y="7"/>
                </a:lnTo>
                <a:lnTo>
                  <a:pt x="11" y="12"/>
                </a:lnTo>
                <a:lnTo>
                  <a:pt x="7" y="15"/>
                </a:lnTo>
                <a:lnTo>
                  <a:pt x="4" y="18"/>
                </a:lnTo>
                <a:lnTo>
                  <a:pt x="1" y="23"/>
                </a:lnTo>
                <a:lnTo>
                  <a:pt x="0" y="28"/>
                </a:lnTo>
                <a:lnTo>
                  <a:pt x="3" y="31"/>
                </a:lnTo>
                <a:lnTo>
                  <a:pt x="7" y="35"/>
                </a:lnTo>
                <a:lnTo>
                  <a:pt x="12" y="37"/>
                </a:lnTo>
                <a:lnTo>
                  <a:pt x="16" y="40"/>
                </a:lnTo>
                <a:lnTo>
                  <a:pt x="19" y="44"/>
                </a:lnTo>
                <a:lnTo>
                  <a:pt x="22" y="46"/>
                </a:lnTo>
                <a:lnTo>
                  <a:pt x="27" y="44"/>
                </a:lnTo>
                <a:lnTo>
                  <a:pt x="31" y="40"/>
                </a:lnTo>
                <a:lnTo>
                  <a:pt x="34" y="35"/>
                </a:lnTo>
                <a:lnTo>
                  <a:pt x="34" y="29"/>
                </a:lnTo>
                <a:lnTo>
                  <a:pt x="33" y="24"/>
                </a:lnTo>
                <a:lnTo>
                  <a:pt x="30" y="20"/>
                </a:lnTo>
                <a:lnTo>
                  <a:pt x="30" y="15"/>
                </a:lnTo>
                <a:lnTo>
                  <a:pt x="29" y="9"/>
                </a:lnTo>
                <a:lnTo>
                  <a:pt x="27" y="5"/>
                </a:lnTo>
                <a:lnTo>
                  <a:pt x="23" y="1"/>
                </a:lnTo>
                <a:lnTo>
                  <a:pt x="22" y="0"/>
                </a:lnTo>
                <a:lnTo>
                  <a:pt x="21" y="0"/>
                </a:lnTo>
                <a:lnTo>
                  <a:pt x="19" y="0"/>
                </a:lnTo>
                <a:lnTo>
                  <a:pt x="16" y="1"/>
                </a:lnTo>
                <a:lnTo>
                  <a:pt x="14" y="4"/>
                </a:lnTo>
                <a:close/>
              </a:path>
            </a:pathLst>
          </a:custGeom>
          <a:solidFill>
            <a:sysClr val="window" lastClr="FFFFFF">
              <a:lumMod val="85000"/>
            </a:sysClr>
          </a:solidFill>
          <a:ln w="9525">
            <a:no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399" name="Freeform 1477"/>
          <p:cNvSpPr>
            <a:spLocks/>
          </p:cNvSpPr>
          <p:nvPr/>
        </p:nvSpPr>
        <p:spPr bwMode="auto">
          <a:xfrm>
            <a:off x="2180395" y="1630965"/>
            <a:ext cx="200990" cy="96062"/>
          </a:xfrm>
          <a:custGeom>
            <a:avLst/>
            <a:gdLst>
              <a:gd name="T0" fmla="*/ 169 w 202"/>
              <a:gd name="T1" fmla="*/ 29 h 100"/>
              <a:gd name="T2" fmla="*/ 184 w 202"/>
              <a:gd name="T3" fmla="*/ 33 h 100"/>
              <a:gd name="T4" fmla="*/ 196 w 202"/>
              <a:gd name="T5" fmla="*/ 41 h 100"/>
              <a:gd name="T6" fmla="*/ 201 w 202"/>
              <a:gd name="T7" fmla="*/ 52 h 100"/>
              <a:gd name="T8" fmla="*/ 201 w 202"/>
              <a:gd name="T9" fmla="*/ 67 h 100"/>
              <a:gd name="T10" fmla="*/ 201 w 202"/>
              <a:gd name="T11" fmla="*/ 73 h 100"/>
              <a:gd name="T12" fmla="*/ 190 w 202"/>
              <a:gd name="T13" fmla="*/ 81 h 100"/>
              <a:gd name="T14" fmla="*/ 180 w 202"/>
              <a:gd name="T15" fmla="*/ 85 h 100"/>
              <a:gd name="T16" fmla="*/ 166 w 202"/>
              <a:gd name="T17" fmla="*/ 84 h 100"/>
              <a:gd name="T18" fmla="*/ 160 w 202"/>
              <a:gd name="T19" fmla="*/ 84 h 100"/>
              <a:gd name="T20" fmla="*/ 152 w 202"/>
              <a:gd name="T21" fmla="*/ 90 h 100"/>
              <a:gd name="T22" fmla="*/ 142 w 202"/>
              <a:gd name="T23" fmla="*/ 92 h 100"/>
              <a:gd name="T24" fmla="*/ 130 w 202"/>
              <a:gd name="T25" fmla="*/ 93 h 100"/>
              <a:gd name="T26" fmla="*/ 120 w 202"/>
              <a:gd name="T27" fmla="*/ 94 h 100"/>
              <a:gd name="T28" fmla="*/ 111 w 202"/>
              <a:gd name="T29" fmla="*/ 98 h 100"/>
              <a:gd name="T30" fmla="*/ 100 w 202"/>
              <a:gd name="T31" fmla="*/ 100 h 100"/>
              <a:gd name="T32" fmla="*/ 84 w 202"/>
              <a:gd name="T33" fmla="*/ 99 h 100"/>
              <a:gd name="T34" fmla="*/ 73 w 202"/>
              <a:gd name="T35" fmla="*/ 97 h 100"/>
              <a:gd name="T36" fmla="*/ 63 w 202"/>
              <a:gd name="T37" fmla="*/ 90 h 100"/>
              <a:gd name="T38" fmla="*/ 53 w 202"/>
              <a:gd name="T39" fmla="*/ 79 h 100"/>
              <a:gd name="T40" fmla="*/ 53 w 202"/>
              <a:gd name="T41" fmla="*/ 61 h 100"/>
              <a:gd name="T42" fmla="*/ 53 w 202"/>
              <a:gd name="T43" fmla="*/ 48 h 100"/>
              <a:gd name="T44" fmla="*/ 49 w 202"/>
              <a:gd name="T45" fmla="*/ 39 h 100"/>
              <a:gd name="T46" fmla="*/ 42 w 202"/>
              <a:gd name="T47" fmla="*/ 32 h 100"/>
              <a:gd name="T48" fmla="*/ 30 w 202"/>
              <a:gd name="T49" fmla="*/ 33 h 100"/>
              <a:gd name="T50" fmla="*/ 24 w 202"/>
              <a:gd name="T51" fmla="*/ 35 h 100"/>
              <a:gd name="T52" fmla="*/ 12 w 202"/>
              <a:gd name="T53" fmla="*/ 25 h 100"/>
              <a:gd name="T54" fmla="*/ 0 w 202"/>
              <a:gd name="T55" fmla="*/ 16 h 100"/>
              <a:gd name="T56" fmla="*/ 7 w 202"/>
              <a:gd name="T57" fmla="*/ 3 h 100"/>
              <a:gd name="T58" fmla="*/ 19 w 202"/>
              <a:gd name="T59" fmla="*/ 0 h 100"/>
              <a:gd name="T60" fmla="*/ 30 w 202"/>
              <a:gd name="T61" fmla="*/ 6 h 100"/>
              <a:gd name="T62" fmla="*/ 37 w 202"/>
              <a:gd name="T63" fmla="*/ 17 h 100"/>
              <a:gd name="T64" fmla="*/ 49 w 202"/>
              <a:gd name="T65" fmla="*/ 20 h 100"/>
              <a:gd name="T66" fmla="*/ 54 w 202"/>
              <a:gd name="T67" fmla="*/ 13 h 100"/>
              <a:gd name="T68" fmla="*/ 63 w 202"/>
              <a:gd name="T69" fmla="*/ 13 h 100"/>
              <a:gd name="T70" fmla="*/ 69 w 202"/>
              <a:gd name="T71" fmla="*/ 16 h 100"/>
              <a:gd name="T72" fmla="*/ 73 w 202"/>
              <a:gd name="T73" fmla="*/ 29 h 100"/>
              <a:gd name="T74" fmla="*/ 85 w 202"/>
              <a:gd name="T75" fmla="*/ 43 h 100"/>
              <a:gd name="T76" fmla="*/ 91 w 202"/>
              <a:gd name="T77" fmla="*/ 53 h 100"/>
              <a:gd name="T78" fmla="*/ 111 w 202"/>
              <a:gd name="T79" fmla="*/ 51 h 100"/>
              <a:gd name="T80" fmla="*/ 123 w 202"/>
              <a:gd name="T81" fmla="*/ 53 h 100"/>
              <a:gd name="T82" fmla="*/ 133 w 202"/>
              <a:gd name="T83" fmla="*/ 46 h 100"/>
              <a:gd name="T84" fmla="*/ 143 w 202"/>
              <a:gd name="T85" fmla="*/ 37 h 100"/>
              <a:gd name="T86" fmla="*/ 154 w 202"/>
              <a:gd name="T87" fmla="*/ 29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2"/>
              <a:gd name="T133" fmla="*/ 0 h 100"/>
              <a:gd name="T134" fmla="*/ 202 w 202"/>
              <a:gd name="T135" fmla="*/ 100 h 1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2" h="100">
                <a:moveTo>
                  <a:pt x="166" y="28"/>
                </a:moveTo>
                <a:lnTo>
                  <a:pt x="169" y="29"/>
                </a:lnTo>
                <a:lnTo>
                  <a:pt x="176" y="30"/>
                </a:lnTo>
                <a:lnTo>
                  <a:pt x="184" y="33"/>
                </a:lnTo>
                <a:lnTo>
                  <a:pt x="191" y="37"/>
                </a:lnTo>
                <a:lnTo>
                  <a:pt x="196" y="41"/>
                </a:lnTo>
                <a:lnTo>
                  <a:pt x="198" y="46"/>
                </a:lnTo>
                <a:lnTo>
                  <a:pt x="201" y="52"/>
                </a:lnTo>
                <a:lnTo>
                  <a:pt x="201" y="60"/>
                </a:lnTo>
                <a:lnTo>
                  <a:pt x="201" y="67"/>
                </a:lnTo>
                <a:lnTo>
                  <a:pt x="202" y="69"/>
                </a:lnTo>
                <a:lnTo>
                  <a:pt x="201" y="73"/>
                </a:lnTo>
                <a:lnTo>
                  <a:pt x="196" y="76"/>
                </a:lnTo>
                <a:lnTo>
                  <a:pt x="190" y="81"/>
                </a:lnTo>
                <a:lnTo>
                  <a:pt x="186" y="84"/>
                </a:lnTo>
                <a:lnTo>
                  <a:pt x="180" y="85"/>
                </a:lnTo>
                <a:lnTo>
                  <a:pt x="172" y="85"/>
                </a:lnTo>
                <a:lnTo>
                  <a:pt x="166" y="84"/>
                </a:lnTo>
                <a:lnTo>
                  <a:pt x="163" y="83"/>
                </a:lnTo>
                <a:lnTo>
                  <a:pt x="160" y="84"/>
                </a:lnTo>
                <a:lnTo>
                  <a:pt x="156" y="88"/>
                </a:lnTo>
                <a:lnTo>
                  <a:pt x="152" y="90"/>
                </a:lnTo>
                <a:lnTo>
                  <a:pt x="148" y="91"/>
                </a:lnTo>
                <a:lnTo>
                  <a:pt x="142" y="92"/>
                </a:lnTo>
                <a:lnTo>
                  <a:pt x="136" y="92"/>
                </a:lnTo>
                <a:lnTo>
                  <a:pt x="130" y="93"/>
                </a:lnTo>
                <a:lnTo>
                  <a:pt x="125" y="93"/>
                </a:lnTo>
                <a:lnTo>
                  <a:pt x="120" y="94"/>
                </a:lnTo>
                <a:lnTo>
                  <a:pt x="116" y="96"/>
                </a:lnTo>
                <a:lnTo>
                  <a:pt x="111" y="98"/>
                </a:lnTo>
                <a:lnTo>
                  <a:pt x="106" y="99"/>
                </a:lnTo>
                <a:lnTo>
                  <a:pt x="100" y="100"/>
                </a:lnTo>
                <a:lnTo>
                  <a:pt x="92" y="100"/>
                </a:lnTo>
                <a:lnTo>
                  <a:pt x="84" y="99"/>
                </a:lnTo>
                <a:lnTo>
                  <a:pt x="77" y="99"/>
                </a:lnTo>
                <a:lnTo>
                  <a:pt x="73" y="97"/>
                </a:lnTo>
                <a:lnTo>
                  <a:pt x="68" y="93"/>
                </a:lnTo>
                <a:lnTo>
                  <a:pt x="63" y="90"/>
                </a:lnTo>
                <a:lnTo>
                  <a:pt x="58" y="85"/>
                </a:lnTo>
                <a:lnTo>
                  <a:pt x="53" y="79"/>
                </a:lnTo>
                <a:lnTo>
                  <a:pt x="52" y="71"/>
                </a:lnTo>
                <a:lnTo>
                  <a:pt x="53" y="61"/>
                </a:lnTo>
                <a:lnTo>
                  <a:pt x="53" y="54"/>
                </a:lnTo>
                <a:lnTo>
                  <a:pt x="53" y="48"/>
                </a:lnTo>
                <a:lnTo>
                  <a:pt x="51" y="44"/>
                </a:lnTo>
                <a:lnTo>
                  <a:pt x="49" y="39"/>
                </a:lnTo>
                <a:lnTo>
                  <a:pt x="46" y="35"/>
                </a:lnTo>
                <a:lnTo>
                  <a:pt x="42" y="32"/>
                </a:lnTo>
                <a:lnTo>
                  <a:pt x="36" y="32"/>
                </a:lnTo>
                <a:lnTo>
                  <a:pt x="30" y="33"/>
                </a:lnTo>
                <a:lnTo>
                  <a:pt x="28" y="35"/>
                </a:lnTo>
                <a:lnTo>
                  <a:pt x="24" y="35"/>
                </a:lnTo>
                <a:lnTo>
                  <a:pt x="20" y="31"/>
                </a:lnTo>
                <a:lnTo>
                  <a:pt x="12" y="25"/>
                </a:lnTo>
                <a:lnTo>
                  <a:pt x="5" y="22"/>
                </a:lnTo>
                <a:lnTo>
                  <a:pt x="0" y="16"/>
                </a:lnTo>
                <a:lnTo>
                  <a:pt x="1" y="9"/>
                </a:lnTo>
                <a:lnTo>
                  <a:pt x="7" y="3"/>
                </a:lnTo>
                <a:lnTo>
                  <a:pt x="13" y="0"/>
                </a:lnTo>
                <a:lnTo>
                  <a:pt x="19" y="0"/>
                </a:lnTo>
                <a:lnTo>
                  <a:pt x="24" y="1"/>
                </a:lnTo>
                <a:lnTo>
                  <a:pt x="30" y="6"/>
                </a:lnTo>
                <a:lnTo>
                  <a:pt x="34" y="12"/>
                </a:lnTo>
                <a:lnTo>
                  <a:pt x="37" y="17"/>
                </a:lnTo>
                <a:lnTo>
                  <a:pt x="43" y="21"/>
                </a:lnTo>
                <a:lnTo>
                  <a:pt x="49" y="20"/>
                </a:lnTo>
                <a:lnTo>
                  <a:pt x="52" y="16"/>
                </a:lnTo>
                <a:lnTo>
                  <a:pt x="54" y="13"/>
                </a:lnTo>
                <a:lnTo>
                  <a:pt x="59" y="12"/>
                </a:lnTo>
                <a:lnTo>
                  <a:pt x="63" y="13"/>
                </a:lnTo>
                <a:lnTo>
                  <a:pt x="67" y="13"/>
                </a:lnTo>
                <a:lnTo>
                  <a:pt x="69" y="16"/>
                </a:lnTo>
                <a:lnTo>
                  <a:pt x="70" y="21"/>
                </a:lnTo>
                <a:lnTo>
                  <a:pt x="73" y="29"/>
                </a:lnTo>
                <a:lnTo>
                  <a:pt x="80" y="36"/>
                </a:lnTo>
                <a:lnTo>
                  <a:pt x="85" y="43"/>
                </a:lnTo>
                <a:lnTo>
                  <a:pt x="88" y="50"/>
                </a:lnTo>
                <a:lnTo>
                  <a:pt x="91" y="53"/>
                </a:lnTo>
                <a:lnTo>
                  <a:pt x="100" y="52"/>
                </a:lnTo>
                <a:lnTo>
                  <a:pt x="111" y="51"/>
                </a:lnTo>
                <a:lnTo>
                  <a:pt x="119" y="52"/>
                </a:lnTo>
                <a:lnTo>
                  <a:pt x="123" y="53"/>
                </a:lnTo>
                <a:lnTo>
                  <a:pt x="128" y="51"/>
                </a:lnTo>
                <a:lnTo>
                  <a:pt x="133" y="46"/>
                </a:lnTo>
                <a:lnTo>
                  <a:pt x="138" y="41"/>
                </a:lnTo>
                <a:lnTo>
                  <a:pt x="143" y="37"/>
                </a:lnTo>
                <a:lnTo>
                  <a:pt x="149" y="32"/>
                </a:lnTo>
                <a:lnTo>
                  <a:pt x="154" y="29"/>
                </a:lnTo>
                <a:lnTo>
                  <a:pt x="166" y="28"/>
                </a:lnTo>
                <a:close/>
              </a:path>
            </a:pathLst>
          </a:custGeom>
          <a:solidFill>
            <a:sysClr val="window" lastClr="FFFFFF">
              <a:lumMod val="85000"/>
            </a:sysClr>
          </a:solidFill>
          <a:ln w="9525">
            <a:no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400" name="Freeform 1478"/>
          <p:cNvSpPr>
            <a:spLocks/>
          </p:cNvSpPr>
          <p:nvPr/>
        </p:nvSpPr>
        <p:spPr bwMode="auto">
          <a:xfrm>
            <a:off x="2022262" y="1570373"/>
            <a:ext cx="41380" cy="35469"/>
          </a:xfrm>
          <a:custGeom>
            <a:avLst/>
            <a:gdLst>
              <a:gd name="T0" fmla="*/ 38 w 40"/>
              <a:gd name="T1" fmla="*/ 20 h 37"/>
              <a:gd name="T2" fmla="*/ 37 w 40"/>
              <a:gd name="T3" fmla="*/ 21 h 37"/>
              <a:gd name="T4" fmla="*/ 35 w 40"/>
              <a:gd name="T5" fmla="*/ 26 h 37"/>
              <a:gd name="T6" fmla="*/ 32 w 40"/>
              <a:gd name="T7" fmla="*/ 30 h 37"/>
              <a:gd name="T8" fmla="*/ 28 w 40"/>
              <a:gd name="T9" fmla="*/ 34 h 37"/>
              <a:gd name="T10" fmla="*/ 24 w 40"/>
              <a:gd name="T11" fmla="*/ 36 h 37"/>
              <a:gd name="T12" fmla="*/ 19 w 40"/>
              <a:gd name="T13" fmla="*/ 37 h 37"/>
              <a:gd name="T14" fmla="*/ 14 w 40"/>
              <a:gd name="T15" fmla="*/ 37 h 37"/>
              <a:gd name="T16" fmla="*/ 13 w 40"/>
              <a:gd name="T17" fmla="*/ 37 h 37"/>
              <a:gd name="T18" fmla="*/ 12 w 40"/>
              <a:gd name="T19" fmla="*/ 36 h 37"/>
              <a:gd name="T20" fmla="*/ 11 w 40"/>
              <a:gd name="T21" fmla="*/ 34 h 37"/>
              <a:gd name="T22" fmla="*/ 9 w 40"/>
              <a:gd name="T23" fmla="*/ 32 h 37"/>
              <a:gd name="T24" fmla="*/ 5 w 40"/>
              <a:gd name="T25" fmla="*/ 28 h 37"/>
              <a:gd name="T26" fmla="*/ 2 w 40"/>
              <a:gd name="T27" fmla="*/ 24 h 37"/>
              <a:gd name="T28" fmla="*/ 0 w 40"/>
              <a:gd name="T29" fmla="*/ 20 h 37"/>
              <a:gd name="T30" fmla="*/ 2 w 40"/>
              <a:gd name="T31" fmla="*/ 17 h 37"/>
              <a:gd name="T32" fmla="*/ 6 w 40"/>
              <a:gd name="T33" fmla="*/ 12 h 37"/>
              <a:gd name="T34" fmla="*/ 12 w 40"/>
              <a:gd name="T35" fmla="*/ 7 h 37"/>
              <a:gd name="T36" fmla="*/ 17 w 40"/>
              <a:gd name="T37" fmla="*/ 3 h 37"/>
              <a:gd name="T38" fmla="*/ 20 w 40"/>
              <a:gd name="T39" fmla="*/ 0 h 37"/>
              <a:gd name="T40" fmla="*/ 25 w 40"/>
              <a:gd name="T41" fmla="*/ 2 h 37"/>
              <a:gd name="T42" fmla="*/ 32 w 40"/>
              <a:gd name="T43" fmla="*/ 4 h 37"/>
              <a:gd name="T44" fmla="*/ 37 w 40"/>
              <a:gd name="T45" fmla="*/ 7 h 37"/>
              <a:gd name="T46" fmla="*/ 40 w 40"/>
              <a:gd name="T47" fmla="*/ 12 h 37"/>
              <a:gd name="T48" fmla="*/ 38 w 40"/>
              <a:gd name="T49" fmla="*/ 20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37"/>
              <a:gd name="T77" fmla="*/ 40 w 40"/>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37">
                <a:moveTo>
                  <a:pt x="38" y="20"/>
                </a:moveTo>
                <a:lnTo>
                  <a:pt x="37" y="21"/>
                </a:lnTo>
                <a:lnTo>
                  <a:pt x="35" y="26"/>
                </a:lnTo>
                <a:lnTo>
                  <a:pt x="32" y="30"/>
                </a:lnTo>
                <a:lnTo>
                  <a:pt x="28" y="34"/>
                </a:lnTo>
                <a:lnTo>
                  <a:pt x="24" y="36"/>
                </a:lnTo>
                <a:lnTo>
                  <a:pt x="19" y="37"/>
                </a:lnTo>
                <a:lnTo>
                  <a:pt x="14" y="37"/>
                </a:lnTo>
                <a:lnTo>
                  <a:pt x="13" y="37"/>
                </a:lnTo>
                <a:lnTo>
                  <a:pt x="12" y="36"/>
                </a:lnTo>
                <a:lnTo>
                  <a:pt x="11" y="34"/>
                </a:lnTo>
                <a:lnTo>
                  <a:pt x="9" y="32"/>
                </a:lnTo>
                <a:lnTo>
                  <a:pt x="5" y="28"/>
                </a:lnTo>
                <a:lnTo>
                  <a:pt x="2" y="24"/>
                </a:lnTo>
                <a:lnTo>
                  <a:pt x="0" y="20"/>
                </a:lnTo>
                <a:lnTo>
                  <a:pt x="2" y="17"/>
                </a:lnTo>
                <a:lnTo>
                  <a:pt x="6" y="12"/>
                </a:lnTo>
                <a:lnTo>
                  <a:pt x="12" y="7"/>
                </a:lnTo>
                <a:lnTo>
                  <a:pt x="17" y="3"/>
                </a:lnTo>
                <a:lnTo>
                  <a:pt x="20" y="0"/>
                </a:lnTo>
                <a:lnTo>
                  <a:pt x="25" y="2"/>
                </a:lnTo>
                <a:lnTo>
                  <a:pt x="32" y="4"/>
                </a:lnTo>
                <a:lnTo>
                  <a:pt x="37" y="7"/>
                </a:lnTo>
                <a:lnTo>
                  <a:pt x="40" y="12"/>
                </a:lnTo>
                <a:lnTo>
                  <a:pt x="38" y="20"/>
                </a:lnTo>
                <a:close/>
              </a:path>
            </a:pathLst>
          </a:custGeom>
          <a:solidFill>
            <a:sysClr val="window" lastClr="FFFFFF">
              <a:lumMod val="85000"/>
            </a:sys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401" name="Freeform 1479"/>
          <p:cNvSpPr>
            <a:spLocks/>
          </p:cNvSpPr>
          <p:nvPr/>
        </p:nvSpPr>
        <p:spPr bwMode="auto">
          <a:xfrm>
            <a:off x="2180395" y="1345737"/>
            <a:ext cx="200990" cy="301485"/>
          </a:xfrm>
          <a:custGeom>
            <a:avLst/>
            <a:gdLst>
              <a:gd name="T0" fmla="*/ 93 w 201"/>
              <a:gd name="T1" fmla="*/ 277 h 319"/>
              <a:gd name="T2" fmla="*/ 88 w 201"/>
              <a:gd name="T3" fmla="*/ 294 h 319"/>
              <a:gd name="T4" fmla="*/ 80 w 201"/>
              <a:gd name="T5" fmla="*/ 308 h 319"/>
              <a:gd name="T6" fmla="*/ 92 w 201"/>
              <a:gd name="T7" fmla="*/ 319 h 319"/>
              <a:gd name="T8" fmla="*/ 123 w 201"/>
              <a:gd name="T9" fmla="*/ 318 h 319"/>
              <a:gd name="T10" fmla="*/ 144 w 201"/>
              <a:gd name="T11" fmla="*/ 309 h 319"/>
              <a:gd name="T12" fmla="*/ 164 w 201"/>
              <a:gd name="T13" fmla="*/ 304 h 319"/>
              <a:gd name="T14" fmla="*/ 182 w 201"/>
              <a:gd name="T15" fmla="*/ 305 h 319"/>
              <a:gd name="T16" fmla="*/ 197 w 201"/>
              <a:gd name="T17" fmla="*/ 289 h 319"/>
              <a:gd name="T18" fmla="*/ 180 w 201"/>
              <a:gd name="T19" fmla="*/ 273 h 319"/>
              <a:gd name="T20" fmla="*/ 172 w 201"/>
              <a:gd name="T21" fmla="*/ 263 h 319"/>
              <a:gd name="T22" fmla="*/ 182 w 201"/>
              <a:gd name="T23" fmla="*/ 251 h 319"/>
              <a:gd name="T24" fmla="*/ 179 w 201"/>
              <a:gd name="T25" fmla="*/ 235 h 319"/>
              <a:gd name="T26" fmla="*/ 188 w 201"/>
              <a:gd name="T27" fmla="*/ 219 h 319"/>
              <a:gd name="T28" fmla="*/ 190 w 201"/>
              <a:gd name="T29" fmla="*/ 187 h 319"/>
              <a:gd name="T30" fmla="*/ 165 w 201"/>
              <a:gd name="T31" fmla="*/ 168 h 319"/>
              <a:gd name="T32" fmla="*/ 188 w 201"/>
              <a:gd name="T33" fmla="*/ 149 h 319"/>
              <a:gd name="T34" fmla="*/ 192 w 201"/>
              <a:gd name="T35" fmla="*/ 120 h 319"/>
              <a:gd name="T36" fmla="*/ 196 w 201"/>
              <a:gd name="T37" fmla="*/ 90 h 319"/>
              <a:gd name="T38" fmla="*/ 201 w 201"/>
              <a:gd name="T39" fmla="*/ 55 h 319"/>
              <a:gd name="T40" fmla="*/ 183 w 201"/>
              <a:gd name="T41" fmla="*/ 54 h 319"/>
              <a:gd name="T42" fmla="*/ 197 w 201"/>
              <a:gd name="T43" fmla="*/ 29 h 319"/>
              <a:gd name="T44" fmla="*/ 194 w 201"/>
              <a:gd name="T45" fmla="*/ 6 h 319"/>
              <a:gd name="T46" fmla="*/ 189 w 201"/>
              <a:gd name="T47" fmla="*/ 5 h 319"/>
              <a:gd name="T48" fmla="*/ 173 w 201"/>
              <a:gd name="T49" fmla="*/ 3 h 319"/>
              <a:gd name="T50" fmla="*/ 163 w 201"/>
              <a:gd name="T51" fmla="*/ 0 h 319"/>
              <a:gd name="T52" fmla="*/ 159 w 201"/>
              <a:gd name="T53" fmla="*/ 2 h 319"/>
              <a:gd name="T54" fmla="*/ 145 w 201"/>
              <a:gd name="T55" fmla="*/ 6 h 319"/>
              <a:gd name="T56" fmla="*/ 129 w 201"/>
              <a:gd name="T57" fmla="*/ 9 h 319"/>
              <a:gd name="T58" fmla="*/ 121 w 201"/>
              <a:gd name="T59" fmla="*/ 17 h 319"/>
              <a:gd name="T60" fmla="*/ 108 w 201"/>
              <a:gd name="T61" fmla="*/ 20 h 319"/>
              <a:gd name="T62" fmla="*/ 87 w 201"/>
              <a:gd name="T63" fmla="*/ 31 h 319"/>
              <a:gd name="T64" fmla="*/ 81 w 201"/>
              <a:gd name="T65" fmla="*/ 54 h 319"/>
              <a:gd name="T66" fmla="*/ 74 w 201"/>
              <a:gd name="T67" fmla="*/ 61 h 319"/>
              <a:gd name="T68" fmla="*/ 59 w 201"/>
              <a:gd name="T69" fmla="*/ 70 h 319"/>
              <a:gd name="T70" fmla="*/ 46 w 201"/>
              <a:gd name="T71" fmla="*/ 81 h 319"/>
              <a:gd name="T72" fmla="*/ 37 w 201"/>
              <a:gd name="T73" fmla="*/ 93 h 319"/>
              <a:gd name="T74" fmla="*/ 44 w 201"/>
              <a:gd name="T75" fmla="*/ 115 h 319"/>
              <a:gd name="T76" fmla="*/ 47 w 201"/>
              <a:gd name="T77" fmla="*/ 132 h 319"/>
              <a:gd name="T78" fmla="*/ 43 w 201"/>
              <a:gd name="T79" fmla="*/ 143 h 319"/>
              <a:gd name="T80" fmla="*/ 31 w 201"/>
              <a:gd name="T81" fmla="*/ 118 h 319"/>
              <a:gd name="T82" fmla="*/ 21 w 201"/>
              <a:gd name="T83" fmla="*/ 118 h 319"/>
              <a:gd name="T84" fmla="*/ 9 w 201"/>
              <a:gd name="T85" fmla="*/ 132 h 319"/>
              <a:gd name="T86" fmla="*/ 0 w 201"/>
              <a:gd name="T87" fmla="*/ 166 h 319"/>
              <a:gd name="T88" fmla="*/ 2 w 201"/>
              <a:gd name="T89" fmla="*/ 190 h 319"/>
              <a:gd name="T90" fmla="*/ 19 w 201"/>
              <a:gd name="T91" fmla="*/ 199 h 319"/>
              <a:gd name="T92" fmla="*/ 30 w 201"/>
              <a:gd name="T93" fmla="*/ 199 h 319"/>
              <a:gd name="T94" fmla="*/ 28 w 201"/>
              <a:gd name="T95" fmla="*/ 211 h 319"/>
              <a:gd name="T96" fmla="*/ 24 w 201"/>
              <a:gd name="T97" fmla="*/ 224 h 319"/>
              <a:gd name="T98" fmla="*/ 36 w 201"/>
              <a:gd name="T99" fmla="*/ 238 h 319"/>
              <a:gd name="T100" fmla="*/ 63 w 201"/>
              <a:gd name="T101" fmla="*/ 244 h 319"/>
              <a:gd name="T102" fmla="*/ 77 w 201"/>
              <a:gd name="T103" fmla="*/ 229 h 319"/>
              <a:gd name="T104" fmla="*/ 96 w 201"/>
              <a:gd name="T105" fmla="*/ 240 h 319"/>
              <a:gd name="T106" fmla="*/ 113 w 201"/>
              <a:gd name="T107" fmla="*/ 263 h 319"/>
              <a:gd name="T108" fmla="*/ 103 w 201"/>
              <a:gd name="T109" fmla="*/ 256 h 319"/>
              <a:gd name="T110" fmla="*/ 82 w 201"/>
              <a:gd name="T111" fmla="*/ 258 h 3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01"/>
              <a:gd name="T169" fmla="*/ 0 h 319"/>
              <a:gd name="T170" fmla="*/ 201 w 201"/>
              <a:gd name="T171" fmla="*/ 319 h 3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01" h="319">
                <a:moveTo>
                  <a:pt x="84" y="267"/>
                </a:moveTo>
                <a:lnTo>
                  <a:pt x="88" y="270"/>
                </a:lnTo>
                <a:lnTo>
                  <a:pt x="93" y="277"/>
                </a:lnTo>
                <a:lnTo>
                  <a:pt x="97" y="283"/>
                </a:lnTo>
                <a:lnTo>
                  <a:pt x="95" y="290"/>
                </a:lnTo>
                <a:lnTo>
                  <a:pt x="88" y="294"/>
                </a:lnTo>
                <a:lnTo>
                  <a:pt x="82" y="296"/>
                </a:lnTo>
                <a:lnTo>
                  <a:pt x="78" y="301"/>
                </a:lnTo>
                <a:lnTo>
                  <a:pt x="80" y="308"/>
                </a:lnTo>
                <a:lnTo>
                  <a:pt x="82" y="315"/>
                </a:lnTo>
                <a:lnTo>
                  <a:pt x="85" y="318"/>
                </a:lnTo>
                <a:lnTo>
                  <a:pt x="92" y="319"/>
                </a:lnTo>
                <a:lnTo>
                  <a:pt x="104" y="319"/>
                </a:lnTo>
                <a:lnTo>
                  <a:pt x="116" y="319"/>
                </a:lnTo>
                <a:lnTo>
                  <a:pt x="123" y="318"/>
                </a:lnTo>
                <a:lnTo>
                  <a:pt x="129" y="316"/>
                </a:lnTo>
                <a:lnTo>
                  <a:pt x="136" y="312"/>
                </a:lnTo>
                <a:lnTo>
                  <a:pt x="144" y="309"/>
                </a:lnTo>
                <a:lnTo>
                  <a:pt x="151" y="305"/>
                </a:lnTo>
                <a:lnTo>
                  <a:pt x="158" y="304"/>
                </a:lnTo>
                <a:lnTo>
                  <a:pt x="164" y="304"/>
                </a:lnTo>
                <a:lnTo>
                  <a:pt x="171" y="306"/>
                </a:lnTo>
                <a:lnTo>
                  <a:pt x="176" y="306"/>
                </a:lnTo>
                <a:lnTo>
                  <a:pt x="182" y="305"/>
                </a:lnTo>
                <a:lnTo>
                  <a:pt x="187" y="300"/>
                </a:lnTo>
                <a:lnTo>
                  <a:pt x="191" y="294"/>
                </a:lnTo>
                <a:lnTo>
                  <a:pt x="197" y="289"/>
                </a:lnTo>
                <a:lnTo>
                  <a:pt x="198" y="285"/>
                </a:lnTo>
                <a:lnTo>
                  <a:pt x="191" y="279"/>
                </a:lnTo>
                <a:lnTo>
                  <a:pt x="180" y="273"/>
                </a:lnTo>
                <a:lnTo>
                  <a:pt x="173" y="270"/>
                </a:lnTo>
                <a:lnTo>
                  <a:pt x="169" y="266"/>
                </a:lnTo>
                <a:lnTo>
                  <a:pt x="172" y="263"/>
                </a:lnTo>
                <a:lnTo>
                  <a:pt x="177" y="259"/>
                </a:lnTo>
                <a:lnTo>
                  <a:pt x="181" y="256"/>
                </a:lnTo>
                <a:lnTo>
                  <a:pt x="182" y="251"/>
                </a:lnTo>
                <a:lnTo>
                  <a:pt x="182" y="244"/>
                </a:lnTo>
                <a:lnTo>
                  <a:pt x="180" y="238"/>
                </a:lnTo>
                <a:lnTo>
                  <a:pt x="179" y="235"/>
                </a:lnTo>
                <a:lnTo>
                  <a:pt x="179" y="232"/>
                </a:lnTo>
                <a:lnTo>
                  <a:pt x="182" y="227"/>
                </a:lnTo>
                <a:lnTo>
                  <a:pt x="188" y="219"/>
                </a:lnTo>
                <a:lnTo>
                  <a:pt x="195" y="209"/>
                </a:lnTo>
                <a:lnTo>
                  <a:pt x="197" y="197"/>
                </a:lnTo>
                <a:lnTo>
                  <a:pt x="190" y="187"/>
                </a:lnTo>
                <a:lnTo>
                  <a:pt x="177" y="179"/>
                </a:lnTo>
                <a:lnTo>
                  <a:pt x="168" y="173"/>
                </a:lnTo>
                <a:lnTo>
                  <a:pt x="165" y="168"/>
                </a:lnTo>
                <a:lnTo>
                  <a:pt x="168" y="162"/>
                </a:lnTo>
                <a:lnTo>
                  <a:pt x="177" y="156"/>
                </a:lnTo>
                <a:lnTo>
                  <a:pt x="188" y="149"/>
                </a:lnTo>
                <a:lnTo>
                  <a:pt x="195" y="139"/>
                </a:lnTo>
                <a:lnTo>
                  <a:pt x="195" y="130"/>
                </a:lnTo>
                <a:lnTo>
                  <a:pt x="192" y="120"/>
                </a:lnTo>
                <a:lnTo>
                  <a:pt x="194" y="109"/>
                </a:lnTo>
                <a:lnTo>
                  <a:pt x="195" y="100"/>
                </a:lnTo>
                <a:lnTo>
                  <a:pt x="196" y="90"/>
                </a:lnTo>
                <a:lnTo>
                  <a:pt x="197" y="77"/>
                </a:lnTo>
                <a:lnTo>
                  <a:pt x="199" y="65"/>
                </a:lnTo>
                <a:lnTo>
                  <a:pt x="201" y="55"/>
                </a:lnTo>
                <a:lnTo>
                  <a:pt x="196" y="52"/>
                </a:lnTo>
                <a:lnTo>
                  <a:pt x="189" y="54"/>
                </a:lnTo>
                <a:lnTo>
                  <a:pt x="183" y="54"/>
                </a:lnTo>
                <a:lnTo>
                  <a:pt x="183" y="51"/>
                </a:lnTo>
                <a:lnTo>
                  <a:pt x="190" y="40"/>
                </a:lnTo>
                <a:lnTo>
                  <a:pt x="197" y="29"/>
                </a:lnTo>
                <a:lnTo>
                  <a:pt x="199" y="18"/>
                </a:lnTo>
                <a:lnTo>
                  <a:pt x="198" y="10"/>
                </a:lnTo>
                <a:lnTo>
                  <a:pt x="194" y="6"/>
                </a:lnTo>
                <a:lnTo>
                  <a:pt x="192" y="5"/>
                </a:lnTo>
                <a:lnTo>
                  <a:pt x="190" y="5"/>
                </a:lnTo>
                <a:lnTo>
                  <a:pt x="189" y="5"/>
                </a:lnTo>
                <a:lnTo>
                  <a:pt x="187" y="5"/>
                </a:lnTo>
                <a:lnTo>
                  <a:pt x="179" y="6"/>
                </a:lnTo>
                <a:lnTo>
                  <a:pt x="173" y="3"/>
                </a:lnTo>
                <a:lnTo>
                  <a:pt x="168" y="1"/>
                </a:lnTo>
                <a:lnTo>
                  <a:pt x="164" y="0"/>
                </a:lnTo>
                <a:lnTo>
                  <a:pt x="163" y="0"/>
                </a:lnTo>
                <a:lnTo>
                  <a:pt x="161" y="0"/>
                </a:lnTo>
                <a:lnTo>
                  <a:pt x="160" y="1"/>
                </a:lnTo>
                <a:lnTo>
                  <a:pt x="159" y="2"/>
                </a:lnTo>
                <a:lnTo>
                  <a:pt x="156" y="5"/>
                </a:lnTo>
                <a:lnTo>
                  <a:pt x="151" y="6"/>
                </a:lnTo>
                <a:lnTo>
                  <a:pt x="145" y="6"/>
                </a:lnTo>
                <a:lnTo>
                  <a:pt x="139" y="7"/>
                </a:lnTo>
                <a:lnTo>
                  <a:pt x="135" y="8"/>
                </a:lnTo>
                <a:lnTo>
                  <a:pt x="129" y="9"/>
                </a:lnTo>
                <a:lnTo>
                  <a:pt x="126" y="10"/>
                </a:lnTo>
                <a:lnTo>
                  <a:pt x="123" y="14"/>
                </a:lnTo>
                <a:lnTo>
                  <a:pt x="121" y="17"/>
                </a:lnTo>
                <a:lnTo>
                  <a:pt x="119" y="18"/>
                </a:lnTo>
                <a:lnTo>
                  <a:pt x="115" y="18"/>
                </a:lnTo>
                <a:lnTo>
                  <a:pt x="108" y="20"/>
                </a:lnTo>
                <a:lnTo>
                  <a:pt x="100" y="23"/>
                </a:lnTo>
                <a:lnTo>
                  <a:pt x="93" y="26"/>
                </a:lnTo>
                <a:lnTo>
                  <a:pt x="87" y="31"/>
                </a:lnTo>
                <a:lnTo>
                  <a:pt x="82" y="39"/>
                </a:lnTo>
                <a:lnTo>
                  <a:pt x="80" y="47"/>
                </a:lnTo>
                <a:lnTo>
                  <a:pt x="81" y="54"/>
                </a:lnTo>
                <a:lnTo>
                  <a:pt x="81" y="59"/>
                </a:lnTo>
                <a:lnTo>
                  <a:pt x="80" y="60"/>
                </a:lnTo>
                <a:lnTo>
                  <a:pt x="74" y="61"/>
                </a:lnTo>
                <a:lnTo>
                  <a:pt x="67" y="62"/>
                </a:lnTo>
                <a:lnTo>
                  <a:pt x="60" y="66"/>
                </a:lnTo>
                <a:lnTo>
                  <a:pt x="59" y="70"/>
                </a:lnTo>
                <a:lnTo>
                  <a:pt x="57" y="74"/>
                </a:lnTo>
                <a:lnTo>
                  <a:pt x="52" y="77"/>
                </a:lnTo>
                <a:lnTo>
                  <a:pt x="46" y="81"/>
                </a:lnTo>
                <a:lnTo>
                  <a:pt x="43" y="84"/>
                </a:lnTo>
                <a:lnTo>
                  <a:pt x="40" y="89"/>
                </a:lnTo>
                <a:lnTo>
                  <a:pt x="37" y="93"/>
                </a:lnTo>
                <a:lnTo>
                  <a:pt x="35" y="99"/>
                </a:lnTo>
                <a:lnTo>
                  <a:pt x="38" y="107"/>
                </a:lnTo>
                <a:lnTo>
                  <a:pt x="44" y="115"/>
                </a:lnTo>
                <a:lnTo>
                  <a:pt x="47" y="122"/>
                </a:lnTo>
                <a:lnTo>
                  <a:pt x="49" y="128"/>
                </a:lnTo>
                <a:lnTo>
                  <a:pt x="47" y="132"/>
                </a:lnTo>
                <a:lnTo>
                  <a:pt x="45" y="138"/>
                </a:lnTo>
                <a:lnTo>
                  <a:pt x="44" y="143"/>
                </a:lnTo>
                <a:lnTo>
                  <a:pt x="43" y="143"/>
                </a:lnTo>
                <a:lnTo>
                  <a:pt x="38" y="136"/>
                </a:lnTo>
                <a:lnTo>
                  <a:pt x="34" y="126"/>
                </a:lnTo>
                <a:lnTo>
                  <a:pt x="31" y="118"/>
                </a:lnTo>
                <a:lnTo>
                  <a:pt x="28" y="113"/>
                </a:lnTo>
                <a:lnTo>
                  <a:pt x="24" y="114"/>
                </a:lnTo>
                <a:lnTo>
                  <a:pt x="21" y="118"/>
                </a:lnTo>
                <a:lnTo>
                  <a:pt x="16" y="123"/>
                </a:lnTo>
                <a:lnTo>
                  <a:pt x="12" y="128"/>
                </a:lnTo>
                <a:lnTo>
                  <a:pt x="9" y="132"/>
                </a:lnTo>
                <a:lnTo>
                  <a:pt x="7" y="141"/>
                </a:lnTo>
                <a:lnTo>
                  <a:pt x="4" y="153"/>
                </a:lnTo>
                <a:lnTo>
                  <a:pt x="0" y="166"/>
                </a:lnTo>
                <a:lnTo>
                  <a:pt x="0" y="176"/>
                </a:lnTo>
                <a:lnTo>
                  <a:pt x="1" y="184"/>
                </a:lnTo>
                <a:lnTo>
                  <a:pt x="2" y="190"/>
                </a:lnTo>
                <a:lnTo>
                  <a:pt x="6" y="195"/>
                </a:lnTo>
                <a:lnTo>
                  <a:pt x="12" y="198"/>
                </a:lnTo>
                <a:lnTo>
                  <a:pt x="19" y="199"/>
                </a:lnTo>
                <a:lnTo>
                  <a:pt x="23" y="200"/>
                </a:lnTo>
                <a:lnTo>
                  <a:pt x="27" y="200"/>
                </a:lnTo>
                <a:lnTo>
                  <a:pt x="30" y="199"/>
                </a:lnTo>
                <a:lnTo>
                  <a:pt x="31" y="200"/>
                </a:lnTo>
                <a:lnTo>
                  <a:pt x="30" y="205"/>
                </a:lnTo>
                <a:lnTo>
                  <a:pt x="28" y="211"/>
                </a:lnTo>
                <a:lnTo>
                  <a:pt x="24" y="215"/>
                </a:lnTo>
                <a:lnTo>
                  <a:pt x="23" y="219"/>
                </a:lnTo>
                <a:lnTo>
                  <a:pt x="24" y="224"/>
                </a:lnTo>
                <a:lnTo>
                  <a:pt x="28" y="229"/>
                </a:lnTo>
                <a:lnTo>
                  <a:pt x="31" y="234"/>
                </a:lnTo>
                <a:lnTo>
                  <a:pt x="36" y="238"/>
                </a:lnTo>
                <a:lnTo>
                  <a:pt x="44" y="245"/>
                </a:lnTo>
                <a:lnTo>
                  <a:pt x="54" y="248"/>
                </a:lnTo>
                <a:lnTo>
                  <a:pt x="63" y="244"/>
                </a:lnTo>
                <a:lnTo>
                  <a:pt x="70" y="237"/>
                </a:lnTo>
                <a:lnTo>
                  <a:pt x="75" y="232"/>
                </a:lnTo>
                <a:lnTo>
                  <a:pt x="77" y="229"/>
                </a:lnTo>
                <a:lnTo>
                  <a:pt x="82" y="230"/>
                </a:lnTo>
                <a:lnTo>
                  <a:pt x="88" y="234"/>
                </a:lnTo>
                <a:lnTo>
                  <a:pt x="96" y="240"/>
                </a:lnTo>
                <a:lnTo>
                  <a:pt x="104" y="247"/>
                </a:lnTo>
                <a:lnTo>
                  <a:pt x="111" y="256"/>
                </a:lnTo>
                <a:lnTo>
                  <a:pt x="113" y="263"/>
                </a:lnTo>
                <a:lnTo>
                  <a:pt x="113" y="264"/>
                </a:lnTo>
                <a:lnTo>
                  <a:pt x="110" y="262"/>
                </a:lnTo>
                <a:lnTo>
                  <a:pt x="103" y="256"/>
                </a:lnTo>
                <a:lnTo>
                  <a:pt x="93" y="252"/>
                </a:lnTo>
                <a:lnTo>
                  <a:pt x="85" y="252"/>
                </a:lnTo>
                <a:lnTo>
                  <a:pt x="82" y="258"/>
                </a:lnTo>
                <a:lnTo>
                  <a:pt x="84" y="267"/>
                </a:lnTo>
                <a:close/>
              </a:path>
            </a:pathLst>
          </a:custGeom>
          <a:solidFill>
            <a:sysClr val="window" lastClr="FFFFFF">
              <a:lumMod val="85000"/>
            </a:sysClr>
          </a:solidFill>
          <a:ln w="9525">
            <a:no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402" name="Freeform 1480"/>
          <p:cNvSpPr>
            <a:spLocks/>
          </p:cNvSpPr>
          <p:nvPr/>
        </p:nvSpPr>
        <p:spPr bwMode="auto">
          <a:xfrm>
            <a:off x="2184828" y="1595496"/>
            <a:ext cx="33991" cy="16257"/>
          </a:xfrm>
          <a:custGeom>
            <a:avLst/>
            <a:gdLst>
              <a:gd name="T0" fmla="*/ 31 w 34"/>
              <a:gd name="T1" fmla="*/ 0 h 18"/>
              <a:gd name="T2" fmla="*/ 32 w 34"/>
              <a:gd name="T3" fmla="*/ 1 h 18"/>
              <a:gd name="T4" fmla="*/ 34 w 34"/>
              <a:gd name="T5" fmla="*/ 3 h 18"/>
              <a:gd name="T6" fmla="*/ 34 w 34"/>
              <a:gd name="T7" fmla="*/ 6 h 18"/>
              <a:gd name="T8" fmla="*/ 30 w 34"/>
              <a:gd name="T9" fmla="*/ 10 h 18"/>
              <a:gd name="T10" fmla="*/ 24 w 34"/>
              <a:gd name="T11" fmla="*/ 14 h 18"/>
              <a:gd name="T12" fmla="*/ 22 w 34"/>
              <a:gd name="T13" fmla="*/ 16 h 18"/>
              <a:gd name="T14" fmla="*/ 19 w 34"/>
              <a:gd name="T15" fmla="*/ 18 h 18"/>
              <a:gd name="T16" fmla="*/ 12 w 34"/>
              <a:gd name="T17" fmla="*/ 18 h 18"/>
              <a:gd name="T18" fmla="*/ 4 w 34"/>
              <a:gd name="T19" fmla="*/ 16 h 18"/>
              <a:gd name="T20" fmla="*/ 0 w 34"/>
              <a:gd name="T21" fmla="*/ 13 h 18"/>
              <a:gd name="T22" fmla="*/ 0 w 34"/>
              <a:gd name="T23" fmla="*/ 9 h 18"/>
              <a:gd name="T24" fmla="*/ 4 w 34"/>
              <a:gd name="T25" fmla="*/ 7 h 18"/>
              <a:gd name="T26" fmla="*/ 14 w 34"/>
              <a:gd name="T27" fmla="*/ 4 h 18"/>
              <a:gd name="T28" fmla="*/ 22 w 34"/>
              <a:gd name="T29" fmla="*/ 2 h 18"/>
              <a:gd name="T30" fmla="*/ 29 w 34"/>
              <a:gd name="T31" fmla="*/ 1 h 18"/>
              <a:gd name="T32" fmla="*/ 31 w 34"/>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18"/>
              <a:gd name="T53" fmla="*/ 34 w 34"/>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18">
                <a:moveTo>
                  <a:pt x="31" y="0"/>
                </a:moveTo>
                <a:lnTo>
                  <a:pt x="32" y="1"/>
                </a:lnTo>
                <a:lnTo>
                  <a:pt x="34" y="3"/>
                </a:lnTo>
                <a:lnTo>
                  <a:pt x="34" y="6"/>
                </a:lnTo>
                <a:lnTo>
                  <a:pt x="30" y="10"/>
                </a:lnTo>
                <a:lnTo>
                  <a:pt x="24" y="14"/>
                </a:lnTo>
                <a:lnTo>
                  <a:pt x="22" y="16"/>
                </a:lnTo>
                <a:lnTo>
                  <a:pt x="19" y="18"/>
                </a:lnTo>
                <a:lnTo>
                  <a:pt x="12" y="18"/>
                </a:lnTo>
                <a:lnTo>
                  <a:pt x="4" y="16"/>
                </a:lnTo>
                <a:lnTo>
                  <a:pt x="0" y="13"/>
                </a:lnTo>
                <a:lnTo>
                  <a:pt x="0" y="9"/>
                </a:lnTo>
                <a:lnTo>
                  <a:pt x="4" y="7"/>
                </a:lnTo>
                <a:lnTo>
                  <a:pt x="14" y="4"/>
                </a:lnTo>
                <a:lnTo>
                  <a:pt x="22" y="2"/>
                </a:lnTo>
                <a:lnTo>
                  <a:pt x="29" y="1"/>
                </a:lnTo>
                <a:lnTo>
                  <a:pt x="31" y="0"/>
                </a:lnTo>
                <a:close/>
              </a:path>
            </a:pathLst>
          </a:custGeom>
          <a:solidFill>
            <a:schemeClr val="bg1">
              <a:lumMod val="50000"/>
            </a:scheme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3" name="Freeform 1481"/>
          <p:cNvSpPr>
            <a:spLocks/>
          </p:cNvSpPr>
          <p:nvPr/>
        </p:nvSpPr>
        <p:spPr bwMode="auto">
          <a:xfrm>
            <a:off x="2167093" y="1552639"/>
            <a:ext cx="31036" cy="44336"/>
          </a:xfrm>
          <a:custGeom>
            <a:avLst/>
            <a:gdLst>
              <a:gd name="T0" fmla="*/ 22 w 34"/>
              <a:gd name="T1" fmla="*/ 14 h 46"/>
              <a:gd name="T2" fmla="*/ 20 w 34"/>
              <a:gd name="T3" fmla="*/ 10 h 46"/>
              <a:gd name="T4" fmla="*/ 14 w 34"/>
              <a:gd name="T5" fmla="*/ 5 h 46"/>
              <a:gd name="T6" fmla="*/ 7 w 34"/>
              <a:gd name="T7" fmla="*/ 0 h 46"/>
              <a:gd name="T8" fmla="*/ 3 w 34"/>
              <a:gd name="T9" fmla="*/ 0 h 46"/>
              <a:gd name="T10" fmla="*/ 1 w 34"/>
              <a:gd name="T11" fmla="*/ 5 h 46"/>
              <a:gd name="T12" fmla="*/ 0 w 34"/>
              <a:gd name="T13" fmla="*/ 10 h 46"/>
              <a:gd name="T14" fmla="*/ 1 w 34"/>
              <a:gd name="T15" fmla="*/ 15 h 46"/>
              <a:gd name="T16" fmla="*/ 1 w 34"/>
              <a:gd name="T17" fmla="*/ 20 h 46"/>
              <a:gd name="T18" fmla="*/ 3 w 34"/>
              <a:gd name="T19" fmla="*/ 27 h 46"/>
              <a:gd name="T20" fmla="*/ 4 w 34"/>
              <a:gd name="T21" fmla="*/ 36 h 46"/>
              <a:gd name="T22" fmla="*/ 7 w 34"/>
              <a:gd name="T23" fmla="*/ 43 h 46"/>
              <a:gd name="T24" fmla="*/ 11 w 34"/>
              <a:gd name="T25" fmla="*/ 46 h 46"/>
              <a:gd name="T26" fmla="*/ 16 w 34"/>
              <a:gd name="T27" fmla="*/ 46 h 46"/>
              <a:gd name="T28" fmla="*/ 21 w 34"/>
              <a:gd name="T29" fmla="*/ 44 h 46"/>
              <a:gd name="T30" fmla="*/ 26 w 34"/>
              <a:gd name="T31" fmla="*/ 42 h 46"/>
              <a:gd name="T32" fmla="*/ 29 w 34"/>
              <a:gd name="T33" fmla="*/ 38 h 46"/>
              <a:gd name="T34" fmla="*/ 31 w 34"/>
              <a:gd name="T35" fmla="*/ 33 h 46"/>
              <a:gd name="T36" fmla="*/ 34 w 34"/>
              <a:gd name="T37" fmla="*/ 30 h 46"/>
              <a:gd name="T38" fmla="*/ 34 w 34"/>
              <a:gd name="T39" fmla="*/ 27 h 46"/>
              <a:gd name="T40" fmla="*/ 30 w 34"/>
              <a:gd name="T41" fmla="*/ 22 h 46"/>
              <a:gd name="T42" fmla="*/ 26 w 34"/>
              <a:gd name="T43" fmla="*/ 17 h 46"/>
              <a:gd name="T44" fmla="*/ 23 w 34"/>
              <a:gd name="T45" fmla="*/ 15 h 46"/>
              <a:gd name="T46" fmla="*/ 22 w 34"/>
              <a:gd name="T47" fmla="*/ 14 h 46"/>
              <a:gd name="T48" fmla="*/ 22 w 34"/>
              <a:gd name="T49" fmla="*/ 14 h 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46"/>
              <a:gd name="T77" fmla="*/ 34 w 34"/>
              <a:gd name="T78" fmla="*/ 46 h 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46">
                <a:moveTo>
                  <a:pt x="22" y="14"/>
                </a:moveTo>
                <a:lnTo>
                  <a:pt x="20" y="10"/>
                </a:lnTo>
                <a:lnTo>
                  <a:pt x="14" y="5"/>
                </a:lnTo>
                <a:lnTo>
                  <a:pt x="7" y="0"/>
                </a:lnTo>
                <a:lnTo>
                  <a:pt x="3" y="0"/>
                </a:lnTo>
                <a:lnTo>
                  <a:pt x="1" y="5"/>
                </a:lnTo>
                <a:lnTo>
                  <a:pt x="0" y="10"/>
                </a:lnTo>
                <a:lnTo>
                  <a:pt x="1" y="15"/>
                </a:lnTo>
                <a:lnTo>
                  <a:pt x="1" y="20"/>
                </a:lnTo>
                <a:lnTo>
                  <a:pt x="3" y="27"/>
                </a:lnTo>
                <a:lnTo>
                  <a:pt x="4" y="36"/>
                </a:lnTo>
                <a:lnTo>
                  <a:pt x="7" y="43"/>
                </a:lnTo>
                <a:lnTo>
                  <a:pt x="11" y="46"/>
                </a:lnTo>
                <a:lnTo>
                  <a:pt x="16" y="46"/>
                </a:lnTo>
                <a:lnTo>
                  <a:pt x="21" y="44"/>
                </a:lnTo>
                <a:lnTo>
                  <a:pt x="26" y="42"/>
                </a:lnTo>
                <a:lnTo>
                  <a:pt x="29" y="38"/>
                </a:lnTo>
                <a:lnTo>
                  <a:pt x="31" y="33"/>
                </a:lnTo>
                <a:lnTo>
                  <a:pt x="34" y="30"/>
                </a:lnTo>
                <a:lnTo>
                  <a:pt x="34" y="27"/>
                </a:lnTo>
                <a:lnTo>
                  <a:pt x="30" y="22"/>
                </a:lnTo>
                <a:lnTo>
                  <a:pt x="26" y="17"/>
                </a:lnTo>
                <a:lnTo>
                  <a:pt x="23" y="15"/>
                </a:lnTo>
                <a:lnTo>
                  <a:pt x="22" y="14"/>
                </a:lnTo>
                <a:close/>
              </a:path>
            </a:pathLst>
          </a:custGeom>
          <a:solidFill>
            <a:sysClr val="window" lastClr="FFFFFF">
              <a:lumMod val="85000"/>
            </a:sysClr>
          </a:solidFill>
          <a:ln w="9525">
            <a:no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404" name="Freeform 1482"/>
          <p:cNvSpPr>
            <a:spLocks/>
          </p:cNvSpPr>
          <p:nvPr/>
        </p:nvSpPr>
        <p:spPr bwMode="auto">
          <a:xfrm>
            <a:off x="2105023" y="1531949"/>
            <a:ext cx="56159" cy="63548"/>
          </a:xfrm>
          <a:custGeom>
            <a:avLst/>
            <a:gdLst>
              <a:gd name="T0" fmla="*/ 53 w 58"/>
              <a:gd name="T1" fmla="*/ 34 h 67"/>
              <a:gd name="T2" fmla="*/ 54 w 58"/>
              <a:gd name="T3" fmla="*/ 37 h 67"/>
              <a:gd name="T4" fmla="*/ 57 w 58"/>
              <a:gd name="T5" fmla="*/ 44 h 67"/>
              <a:gd name="T6" fmla="*/ 58 w 58"/>
              <a:gd name="T7" fmla="*/ 53 h 67"/>
              <a:gd name="T8" fmla="*/ 57 w 58"/>
              <a:gd name="T9" fmla="*/ 60 h 67"/>
              <a:gd name="T10" fmla="*/ 54 w 58"/>
              <a:gd name="T11" fmla="*/ 64 h 67"/>
              <a:gd name="T12" fmla="*/ 52 w 58"/>
              <a:gd name="T13" fmla="*/ 66 h 67"/>
              <a:gd name="T14" fmla="*/ 48 w 58"/>
              <a:gd name="T15" fmla="*/ 67 h 67"/>
              <a:gd name="T16" fmla="*/ 44 w 58"/>
              <a:gd name="T17" fmla="*/ 65 h 67"/>
              <a:gd name="T18" fmla="*/ 39 w 58"/>
              <a:gd name="T19" fmla="*/ 62 h 67"/>
              <a:gd name="T20" fmla="*/ 35 w 58"/>
              <a:gd name="T21" fmla="*/ 60 h 67"/>
              <a:gd name="T22" fmla="*/ 32 w 58"/>
              <a:gd name="T23" fmla="*/ 58 h 67"/>
              <a:gd name="T24" fmla="*/ 29 w 58"/>
              <a:gd name="T25" fmla="*/ 53 h 67"/>
              <a:gd name="T26" fmla="*/ 24 w 58"/>
              <a:gd name="T27" fmla="*/ 50 h 67"/>
              <a:gd name="T28" fmla="*/ 17 w 58"/>
              <a:gd name="T29" fmla="*/ 49 h 67"/>
              <a:gd name="T30" fmla="*/ 12 w 58"/>
              <a:gd name="T31" fmla="*/ 47 h 67"/>
              <a:gd name="T32" fmla="*/ 8 w 58"/>
              <a:gd name="T33" fmla="*/ 42 h 67"/>
              <a:gd name="T34" fmla="*/ 9 w 58"/>
              <a:gd name="T35" fmla="*/ 37 h 67"/>
              <a:gd name="T36" fmla="*/ 13 w 58"/>
              <a:gd name="T37" fmla="*/ 37 h 67"/>
              <a:gd name="T38" fmla="*/ 15 w 58"/>
              <a:gd name="T39" fmla="*/ 36 h 67"/>
              <a:gd name="T40" fmla="*/ 13 w 58"/>
              <a:gd name="T41" fmla="*/ 30 h 67"/>
              <a:gd name="T42" fmla="*/ 7 w 58"/>
              <a:gd name="T43" fmla="*/ 20 h 67"/>
              <a:gd name="T44" fmla="*/ 2 w 58"/>
              <a:gd name="T45" fmla="*/ 11 h 67"/>
              <a:gd name="T46" fmla="*/ 0 w 58"/>
              <a:gd name="T47" fmla="*/ 4 h 67"/>
              <a:gd name="T48" fmla="*/ 4 w 58"/>
              <a:gd name="T49" fmla="*/ 0 h 67"/>
              <a:gd name="T50" fmla="*/ 9 w 58"/>
              <a:gd name="T51" fmla="*/ 0 h 67"/>
              <a:gd name="T52" fmla="*/ 14 w 58"/>
              <a:gd name="T53" fmla="*/ 0 h 67"/>
              <a:gd name="T54" fmla="*/ 19 w 58"/>
              <a:gd name="T55" fmla="*/ 2 h 67"/>
              <a:gd name="T56" fmla="*/ 23 w 58"/>
              <a:gd name="T57" fmla="*/ 8 h 67"/>
              <a:gd name="T58" fmla="*/ 28 w 58"/>
              <a:gd name="T59" fmla="*/ 13 h 67"/>
              <a:gd name="T60" fmla="*/ 34 w 58"/>
              <a:gd name="T61" fmla="*/ 15 h 67"/>
              <a:gd name="T62" fmla="*/ 38 w 58"/>
              <a:gd name="T63" fmla="*/ 16 h 67"/>
              <a:gd name="T64" fmla="*/ 40 w 58"/>
              <a:gd name="T65" fmla="*/ 19 h 67"/>
              <a:gd name="T66" fmla="*/ 43 w 58"/>
              <a:gd name="T67" fmla="*/ 24 h 67"/>
              <a:gd name="T68" fmla="*/ 47 w 58"/>
              <a:gd name="T69" fmla="*/ 29 h 67"/>
              <a:gd name="T70" fmla="*/ 51 w 58"/>
              <a:gd name="T71" fmla="*/ 32 h 67"/>
              <a:gd name="T72" fmla="*/ 53 w 58"/>
              <a:gd name="T73" fmla="*/ 34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
              <a:gd name="T112" fmla="*/ 0 h 67"/>
              <a:gd name="T113" fmla="*/ 58 w 58"/>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 h="67">
                <a:moveTo>
                  <a:pt x="53" y="34"/>
                </a:moveTo>
                <a:lnTo>
                  <a:pt x="54" y="37"/>
                </a:lnTo>
                <a:lnTo>
                  <a:pt x="57" y="44"/>
                </a:lnTo>
                <a:lnTo>
                  <a:pt x="58" y="53"/>
                </a:lnTo>
                <a:lnTo>
                  <a:pt x="57" y="60"/>
                </a:lnTo>
                <a:lnTo>
                  <a:pt x="54" y="64"/>
                </a:lnTo>
                <a:lnTo>
                  <a:pt x="52" y="66"/>
                </a:lnTo>
                <a:lnTo>
                  <a:pt x="48" y="67"/>
                </a:lnTo>
                <a:lnTo>
                  <a:pt x="44" y="65"/>
                </a:lnTo>
                <a:lnTo>
                  <a:pt x="39" y="62"/>
                </a:lnTo>
                <a:lnTo>
                  <a:pt x="35" y="60"/>
                </a:lnTo>
                <a:lnTo>
                  <a:pt x="32" y="58"/>
                </a:lnTo>
                <a:lnTo>
                  <a:pt x="29" y="53"/>
                </a:lnTo>
                <a:lnTo>
                  <a:pt x="24" y="50"/>
                </a:lnTo>
                <a:lnTo>
                  <a:pt x="17" y="49"/>
                </a:lnTo>
                <a:lnTo>
                  <a:pt x="12" y="47"/>
                </a:lnTo>
                <a:lnTo>
                  <a:pt x="8" y="42"/>
                </a:lnTo>
                <a:lnTo>
                  <a:pt x="9" y="37"/>
                </a:lnTo>
                <a:lnTo>
                  <a:pt x="13" y="37"/>
                </a:lnTo>
                <a:lnTo>
                  <a:pt x="15" y="36"/>
                </a:lnTo>
                <a:lnTo>
                  <a:pt x="13" y="30"/>
                </a:lnTo>
                <a:lnTo>
                  <a:pt x="7" y="20"/>
                </a:lnTo>
                <a:lnTo>
                  <a:pt x="2" y="11"/>
                </a:lnTo>
                <a:lnTo>
                  <a:pt x="0" y="4"/>
                </a:lnTo>
                <a:lnTo>
                  <a:pt x="4" y="0"/>
                </a:lnTo>
                <a:lnTo>
                  <a:pt x="9" y="0"/>
                </a:lnTo>
                <a:lnTo>
                  <a:pt x="14" y="0"/>
                </a:lnTo>
                <a:lnTo>
                  <a:pt x="19" y="2"/>
                </a:lnTo>
                <a:lnTo>
                  <a:pt x="23" y="8"/>
                </a:lnTo>
                <a:lnTo>
                  <a:pt x="28" y="13"/>
                </a:lnTo>
                <a:lnTo>
                  <a:pt x="34" y="15"/>
                </a:lnTo>
                <a:lnTo>
                  <a:pt x="38" y="16"/>
                </a:lnTo>
                <a:lnTo>
                  <a:pt x="40" y="19"/>
                </a:lnTo>
                <a:lnTo>
                  <a:pt x="43" y="24"/>
                </a:lnTo>
                <a:lnTo>
                  <a:pt x="47" y="29"/>
                </a:lnTo>
                <a:lnTo>
                  <a:pt x="51" y="32"/>
                </a:lnTo>
                <a:lnTo>
                  <a:pt x="53" y="34"/>
                </a:lnTo>
                <a:close/>
              </a:path>
            </a:pathLst>
          </a:custGeom>
          <a:solidFill>
            <a:sysClr val="window" lastClr="FFFFFF">
              <a:lumMod val="85000"/>
            </a:sysClr>
          </a:solidFill>
          <a:ln w="9525">
            <a:no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405" name="Freeform 1483"/>
          <p:cNvSpPr>
            <a:spLocks/>
          </p:cNvSpPr>
          <p:nvPr/>
        </p:nvSpPr>
        <p:spPr bwMode="auto">
          <a:xfrm>
            <a:off x="1878909" y="1762496"/>
            <a:ext cx="251238" cy="218725"/>
          </a:xfrm>
          <a:custGeom>
            <a:avLst/>
            <a:gdLst>
              <a:gd name="T0" fmla="*/ 249 w 249"/>
              <a:gd name="T1" fmla="*/ 175 h 231"/>
              <a:gd name="T2" fmla="*/ 236 w 249"/>
              <a:gd name="T3" fmla="*/ 187 h 231"/>
              <a:gd name="T4" fmla="*/ 226 w 249"/>
              <a:gd name="T5" fmla="*/ 189 h 231"/>
              <a:gd name="T6" fmla="*/ 231 w 249"/>
              <a:gd name="T7" fmla="*/ 220 h 231"/>
              <a:gd name="T8" fmla="*/ 205 w 249"/>
              <a:gd name="T9" fmla="*/ 231 h 231"/>
              <a:gd name="T10" fmla="*/ 178 w 249"/>
              <a:gd name="T11" fmla="*/ 210 h 231"/>
              <a:gd name="T12" fmla="*/ 163 w 249"/>
              <a:gd name="T13" fmla="*/ 196 h 231"/>
              <a:gd name="T14" fmla="*/ 154 w 249"/>
              <a:gd name="T15" fmla="*/ 196 h 231"/>
              <a:gd name="T16" fmla="*/ 123 w 249"/>
              <a:gd name="T17" fmla="*/ 213 h 231"/>
              <a:gd name="T18" fmla="*/ 89 w 249"/>
              <a:gd name="T19" fmla="*/ 221 h 231"/>
              <a:gd name="T20" fmla="*/ 73 w 249"/>
              <a:gd name="T21" fmla="*/ 221 h 231"/>
              <a:gd name="T22" fmla="*/ 52 w 249"/>
              <a:gd name="T23" fmla="*/ 215 h 231"/>
              <a:gd name="T24" fmla="*/ 44 w 249"/>
              <a:gd name="T25" fmla="*/ 204 h 231"/>
              <a:gd name="T26" fmla="*/ 25 w 249"/>
              <a:gd name="T27" fmla="*/ 173 h 231"/>
              <a:gd name="T28" fmla="*/ 1 w 249"/>
              <a:gd name="T29" fmla="*/ 157 h 231"/>
              <a:gd name="T30" fmla="*/ 1 w 249"/>
              <a:gd name="T31" fmla="*/ 130 h 231"/>
              <a:gd name="T32" fmla="*/ 27 w 249"/>
              <a:gd name="T33" fmla="*/ 129 h 231"/>
              <a:gd name="T34" fmla="*/ 57 w 249"/>
              <a:gd name="T35" fmla="*/ 142 h 231"/>
              <a:gd name="T36" fmla="*/ 82 w 249"/>
              <a:gd name="T37" fmla="*/ 151 h 231"/>
              <a:gd name="T38" fmla="*/ 81 w 249"/>
              <a:gd name="T39" fmla="*/ 126 h 231"/>
              <a:gd name="T40" fmla="*/ 44 w 249"/>
              <a:gd name="T41" fmla="*/ 117 h 231"/>
              <a:gd name="T42" fmla="*/ 12 w 249"/>
              <a:gd name="T43" fmla="*/ 114 h 231"/>
              <a:gd name="T44" fmla="*/ 2 w 249"/>
              <a:gd name="T45" fmla="*/ 90 h 231"/>
              <a:gd name="T46" fmla="*/ 28 w 249"/>
              <a:gd name="T47" fmla="*/ 84 h 231"/>
              <a:gd name="T48" fmla="*/ 19 w 249"/>
              <a:gd name="T49" fmla="*/ 68 h 231"/>
              <a:gd name="T50" fmla="*/ 3 w 249"/>
              <a:gd name="T51" fmla="*/ 44 h 231"/>
              <a:gd name="T52" fmla="*/ 21 w 249"/>
              <a:gd name="T53" fmla="*/ 33 h 231"/>
              <a:gd name="T54" fmla="*/ 28 w 249"/>
              <a:gd name="T55" fmla="*/ 15 h 231"/>
              <a:gd name="T56" fmla="*/ 51 w 249"/>
              <a:gd name="T57" fmla="*/ 7 h 231"/>
              <a:gd name="T58" fmla="*/ 88 w 249"/>
              <a:gd name="T59" fmla="*/ 3 h 231"/>
              <a:gd name="T60" fmla="*/ 82 w 249"/>
              <a:gd name="T61" fmla="*/ 27 h 231"/>
              <a:gd name="T62" fmla="*/ 102 w 249"/>
              <a:gd name="T63" fmla="*/ 27 h 231"/>
              <a:gd name="T64" fmla="*/ 124 w 249"/>
              <a:gd name="T65" fmla="*/ 47 h 231"/>
              <a:gd name="T66" fmla="*/ 125 w 249"/>
              <a:gd name="T67" fmla="*/ 27 h 231"/>
              <a:gd name="T68" fmla="*/ 145 w 249"/>
              <a:gd name="T69" fmla="*/ 47 h 231"/>
              <a:gd name="T70" fmla="*/ 152 w 249"/>
              <a:gd name="T71" fmla="*/ 83 h 231"/>
              <a:gd name="T72" fmla="*/ 162 w 249"/>
              <a:gd name="T73" fmla="*/ 51 h 231"/>
              <a:gd name="T74" fmla="*/ 157 w 249"/>
              <a:gd name="T75" fmla="*/ 27 h 231"/>
              <a:gd name="T76" fmla="*/ 173 w 249"/>
              <a:gd name="T77" fmla="*/ 23 h 231"/>
              <a:gd name="T78" fmla="*/ 181 w 249"/>
              <a:gd name="T79" fmla="*/ 19 h 231"/>
              <a:gd name="T80" fmla="*/ 172 w 249"/>
              <a:gd name="T81" fmla="*/ 7 h 231"/>
              <a:gd name="T82" fmla="*/ 198 w 249"/>
              <a:gd name="T83" fmla="*/ 5 h 231"/>
              <a:gd name="T84" fmla="*/ 213 w 249"/>
              <a:gd name="T85" fmla="*/ 15 h 231"/>
              <a:gd name="T86" fmla="*/ 199 w 249"/>
              <a:gd name="T87" fmla="*/ 39 h 231"/>
              <a:gd name="T88" fmla="*/ 195 w 249"/>
              <a:gd name="T89" fmla="*/ 60 h 231"/>
              <a:gd name="T90" fmla="*/ 201 w 249"/>
              <a:gd name="T91" fmla="*/ 98 h 231"/>
              <a:gd name="T92" fmla="*/ 198 w 249"/>
              <a:gd name="T93" fmla="*/ 115 h 231"/>
              <a:gd name="T94" fmla="*/ 209 w 249"/>
              <a:gd name="T95" fmla="*/ 141 h 231"/>
              <a:gd name="T96" fmla="*/ 237 w 249"/>
              <a:gd name="T97" fmla="*/ 160 h 23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9"/>
              <a:gd name="T148" fmla="*/ 0 h 231"/>
              <a:gd name="T149" fmla="*/ 249 w 249"/>
              <a:gd name="T150" fmla="*/ 231 h 23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9" h="231">
                <a:moveTo>
                  <a:pt x="239" y="162"/>
                </a:moveTo>
                <a:lnTo>
                  <a:pt x="241" y="164"/>
                </a:lnTo>
                <a:lnTo>
                  <a:pt x="246" y="168"/>
                </a:lnTo>
                <a:lnTo>
                  <a:pt x="249" y="175"/>
                </a:lnTo>
                <a:lnTo>
                  <a:pt x="248" y="182"/>
                </a:lnTo>
                <a:lnTo>
                  <a:pt x="244" y="187"/>
                </a:lnTo>
                <a:lnTo>
                  <a:pt x="239" y="188"/>
                </a:lnTo>
                <a:lnTo>
                  <a:pt x="236" y="187"/>
                </a:lnTo>
                <a:lnTo>
                  <a:pt x="232" y="187"/>
                </a:lnTo>
                <a:lnTo>
                  <a:pt x="229" y="187"/>
                </a:lnTo>
                <a:lnTo>
                  <a:pt x="226" y="187"/>
                </a:lnTo>
                <a:lnTo>
                  <a:pt x="226" y="189"/>
                </a:lnTo>
                <a:lnTo>
                  <a:pt x="228" y="195"/>
                </a:lnTo>
                <a:lnTo>
                  <a:pt x="230" y="204"/>
                </a:lnTo>
                <a:lnTo>
                  <a:pt x="232" y="213"/>
                </a:lnTo>
                <a:lnTo>
                  <a:pt x="231" y="220"/>
                </a:lnTo>
                <a:lnTo>
                  <a:pt x="224" y="225"/>
                </a:lnTo>
                <a:lnTo>
                  <a:pt x="216" y="227"/>
                </a:lnTo>
                <a:lnTo>
                  <a:pt x="211" y="230"/>
                </a:lnTo>
                <a:lnTo>
                  <a:pt x="205" y="231"/>
                </a:lnTo>
                <a:lnTo>
                  <a:pt x="195" y="225"/>
                </a:lnTo>
                <a:lnTo>
                  <a:pt x="190" y="220"/>
                </a:lnTo>
                <a:lnTo>
                  <a:pt x="184" y="215"/>
                </a:lnTo>
                <a:lnTo>
                  <a:pt x="178" y="210"/>
                </a:lnTo>
                <a:lnTo>
                  <a:pt x="173" y="205"/>
                </a:lnTo>
                <a:lnTo>
                  <a:pt x="170" y="202"/>
                </a:lnTo>
                <a:lnTo>
                  <a:pt x="165" y="198"/>
                </a:lnTo>
                <a:lnTo>
                  <a:pt x="163" y="196"/>
                </a:lnTo>
                <a:lnTo>
                  <a:pt x="161" y="195"/>
                </a:lnTo>
                <a:lnTo>
                  <a:pt x="158" y="194"/>
                </a:lnTo>
                <a:lnTo>
                  <a:pt x="157" y="194"/>
                </a:lnTo>
                <a:lnTo>
                  <a:pt x="154" y="196"/>
                </a:lnTo>
                <a:lnTo>
                  <a:pt x="146" y="202"/>
                </a:lnTo>
                <a:lnTo>
                  <a:pt x="140" y="206"/>
                </a:lnTo>
                <a:lnTo>
                  <a:pt x="132" y="210"/>
                </a:lnTo>
                <a:lnTo>
                  <a:pt x="123" y="213"/>
                </a:lnTo>
                <a:lnTo>
                  <a:pt x="114" y="216"/>
                </a:lnTo>
                <a:lnTo>
                  <a:pt x="104" y="219"/>
                </a:lnTo>
                <a:lnTo>
                  <a:pt x="95" y="220"/>
                </a:lnTo>
                <a:lnTo>
                  <a:pt x="89" y="221"/>
                </a:lnTo>
                <a:lnTo>
                  <a:pt x="85" y="223"/>
                </a:lnTo>
                <a:lnTo>
                  <a:pt x="81" y="223"/>
                </a:lnTo>
                <a:lnTo>
                  <a:pt x="78" y="223"/>
                </a:lnTo>
                <a:lnTo>
                  <a:pt x="73" y="221"/>
                </a:lnTo>
                <a:lnTo>
                  <a:pt x="67" y="219"/>
                </a:lnTo>
                <a:lnTo>
                  <a:pt x="62" y="218"/>
                </a:lnTo>
                <a:lnTo>
                  <a:pt x="57" y="216"/>
                </a:lnTo>
                <a:lnTo>
                  <a:pt x="52" y="215"/>
                </a:lnTo>
                <a:lnTo>
                  <a:pt x="49" y="215"/>
                </a:lnTo>
                <a:lnTo>
                  <a:pt x="46" y="213"/>
                </a:lnTo>
                <a:lnTo>
                  <a:pt x="44" y="210"/>
                </a:lnTo>
                <a:lnTo>
                  <a:pt x="44" y="204"/>
                </a:lnTo>
                <a:lnTo>
                  <a:pt x="43" y="197"/>
                </a:lnTo>
                <a:lnTo>
                  <a:pt x="40" y="188"/>
                </a:lnTo>
                <a:lnTo>
                  <a:pt x="33" y="180"/>
                </a:lnTo>
                <a:lnTo>
                  <a:pt x="25" y="173"/>
                </a:lnTo>
                <a:lnTo>
                  <a:pt x="16" y="167"/>
                </a:lnTo>
                <a:lnTo>
                  <a:pt x="9" y="164"/>
                </a:lnTo>
                <a:lnTo>
                  <a:pt x="3" y="162"/>
                </a:lnTo>
                <a:lnTo>
                  <a:pt x="1" y="157"/>
                </a:lnTo>
                <a:lnTo>
                  <a:pt x="0" y="151"/>
                </a:lnTo>
                <a:lnTo>
                  <a:pt x="0" y="143"/>
                </a:lnTo>
                <a:lnTo>
                  <a:pt x="0" y="136"/>
                </a:lnTo>
                <a:lnTo>
                  <a:pt x="1" y="130"/>
                </a:lnTo>
                <a:lnTo>
                  <a:pt x="5" y="129"/>
                </a:lnTo>
                <a:lnTo>
                  <a:pt x="12" y="129"/>
                </a:lnTo>
                <a:lnTo>
                  <a:pt x="20" y="128"/>
                </a:lnTo>
                <a:lnTo>
                  <a:pt x="27" y="129"/>
                </a:lnTo>
                <a:lnTo>
                  <a:pt x="36" y="132"/>
                </a:lnTo>
                <a:lnTo>
                  <a:pt x="42" y="135"/>
                </a:lnTo>
                <a:lnTo>
                  <a:pt x="49" y="138"/>
                </a:lnTo>
                <a:lnTo>
                  <a:pt x="57" y="142"/>
                </a:lnTo>
                <a:lnTo>
                  <a:pt x="65" y="147"/>
                </a:lnTo>
                <a:lnTo>
                  <a:pt x="72" y="149"/>
                </a:lnTo>
                <a:lnTo>
                  <a:pt x="79" y="151"/>
                </a:lnTo>
                <a:lnTo>
                  <a:pt x="82" y="151"/>
                </a:lnTo>
                <a:lnTo>
                  <a:pt x="85" y="149"/>
                </a:lnTo>
                <a:lnTo>
                  <a:pt x="86" y="141"/>
                </a:lnTo>
                <a:lnTo>
                  <a:pt x="86" y="133"/>
                </a:lnTo>
                <a:lnTo>
                  <a:pt x="81" y="126"/>
                </a:lnTo>
                <a:lnTo>
                  <a:pt x="69" y="121"/>
                </a:lnTo>
                <a:lnTo>
                  <a:pt x="56" y="118"/>
                </a:lnTo>
                <a:lnTo>
                  <a:pt x="50" y="117"/>
                </a:lnTo>
                <a:lnTo>
                  <a:pt x="44" y="117"/>
                </a:lnTo>
                <a:lnTo>
                  <a:pt x="35" y="115"/>
                </a:lnTo>
                <a:lnTo>
                  <a:pt x="24" y="115"/>
                </a:lnTo>
                <a:lnTo>
                  <a:pt x="17" y="115"/>
                </a:lnTo>
                <a:lnTo>
                  <a:pt x="12" y="114"/>
                </a:lnTo>
                <a:lnTo>
                  <a:pt x="8" y="111"/>
                </a:lnTo>
                <a:lnTo>
                  <a:pt x="3" y="104"/>
                </a:lnTo>
                <a:lnTo>
                  <a:pt x="2" y="96"/>
                </a:lnTo>
                <a:lnTo>
                  <a:pt x="2" y="90"/>
                </a:lnTo>
                <a:lnTo>
                  <a:pt x="4" y="86"/>
                </a:lnTo>
                <a:lnTo>
                  <a:pt x="11" y="84"/>
                </a:lnTo>
                <a:lnTo>
                  <a:pt x="20" y="86"/>
                </a:lnTo>
                <a:lnTo>
                  <a:pt x="28" y="84"/>
                </a:lnTo>
                <a:lnTo>
                  <a:pt x="29" y="79"/>
                </a:lnTo>
                <a:lnTo>
                  <a:pt x="26" y="73"/>
                </a:lnTo>
                <a:lnTo>
                  <a:pt x="23" y="71"/>
                </a:lnTo>
                <a:lnTo>
                  <a:pt x="19" y="68"/>
                </a:lnTo>
                <a:lnTo>
                  <a:pt x="13" y="62"/>
                </a:lnTo>
                <a:lnTo>
                  <a:pt x="8" y="54"/>
                </a:lnTo>
                <a:lnTo>
                  <a:pt x="3" y="49"/>
                </a:lnTo>
                <a:lnTo>
                  <a:pt x="3" y="44"/>
                </a:lnTo>
                <a:lnTo>
                  <a:pt x="8" y="39"/>
                </a:lnTo>
                <a:lnTo>
                  <a:pt x="14" y="37"/>
                </a:lnTo>
                <a:lnTo>
                  <a:pt x="19" y="35"/>
                </a:lnTo>
                <a:lnTo>
                  <a:pt x="21" y="33"/>
                </a:lnTo>
                <a:lnTo>
                  <a:pt x="24" y="27"/>
                </a:lnTo>
                <a:lnTo>
                  <a:pt x="25" y="21"/>
                </a:lnTo>
                <a:lnTo>
                  <a:pt x="25" y="18"/>
                </a:lnTo>
                <a:lnTo>
                  <a:pt x="28" y="15"/>
                </a:lnTo>
                <a:lnTo>
                  <a:pt x="33" y="14"/>
                </a:lnTo>
                <a:lnTo>
                  <a:pt x="40" y="13"/>
                </a:lnTo>
                <a:lnTo>
                  <a:pt x="46" y="9"/>
                </a:lnTo>
                <a:lnTo>
                  <a:pt x="51" y="7"/>
                </a:lnTo>
                <a:lnTo>
                  <a:pt x="61" y="5"/>
                </a:lnTo>
                <a:lnTo>
                  <a:pt x="72" y="3"/>
                </a:lnTo>
                <a:lnTo>
                  <a:pt x="81" y="0"/>
                </a:lnTo>
                <a:lnTo>
                  <a:pt x="88" y="3"/>
                </a:lnTo>
                <a:lnTo>
                  <a:pt x="88" y="9"/>
                </a:lnTo>
                <a:lnTo>
                  <a:pt x="85" y="18"/>
                </a:lnTo>
                <a:lnTo>
                  <a:pt x="81" y="23"/>
                </a:lnTo>
                <a:lnTo>
                  <a:pt x="82" y="27"/>
                </a:lnTo>
                <a:lnTo>
                  <a:pt x="88" y="26"/>
                </a:lnTo>
                <a:lnTo>
                  <a:pt x="95" y="23"/>
                </a:lnTo>
                <a:lnTo>
                  <a:pt x="100" y="24"/>
                </a:lnTo>
                <a:lnTo>
                  <a:pt x="102" y="27"/>
                </a:lnTo>
                <a:lnTo>
                  <a:pt x="104" y="34"/>
                </a:lnTo>
                <a:lnTo>
                  <a:pt x="110" y="41"/>
                </a:lnTo>
                <a:lnTo>
                  <a:pt x="117" y="46"/>
                </a:lnTo>
                <a:lnTo>
                  <a:pt x="124" y="47"/>
                </a:lnTo>
                <a:lnTo>
                  <a:pt x="127" y="45"/>
                </a:lnTo>
                <a:lnTo>
                  <a:pt x="127" y="38"/>
                </a:lnTo>
                <a:lnTo>
                  <a:pt x="126" y="31"/>
                </a:lnTo>
                <a:lnTo>
                  <a:pt x="125" y="27"/>
                </a:lnTo>
                <a:lnTo>
                  <a:pt x="129" y="27"/>
                </a:lnTo>
                <a:lnTo>
                  <a:pt x="134" y="33"/>
                </a:lnTo>
                <a:lnTo>
                  <a:pt x="140" y="39"/>
                </a:lnTo>
                <a:lnTo>
                  <a:pt x="145" y="47"/>
                </a:lnTo>
                <a:lnTo>
                  <a:pt x="146" y="58"/>
                </a:lnTo>
                <a:lnTo>
                  <a:pt x="147" y="69"/>
                </a:lnTo>
                <a:lnTo>
                  <a:pt x="148" y="80"/>
                </a:lnTo>
                <a:lnTo>
                  <a:pt x="152" y="83"/>
                </a:lnTo>
                <a:lnTo>
                  <a:pt x="155" y="75"/>
                </a:lnTo>
                <a:lnTo>
                  <a:pt x="158" y="64"/>
                </a:lnTo>
                <a:lnTo>
                  <a:pt x="161" y="57"/>
                </a:lnTo>
                <a:lnTo>
                  <a:pt x="162" y="51"/>
                </a:lnTo>
                <a:lnTo>
                  <a:pt x="160" y="46"/>
                </a:lnTo>
                <a:lnTo>
                  <a:pt x="157" y="39"/>
                </a:lnTo>
                <a:lnTo>
                  <a:pt x="156" y="33"/>
                </a:lnTo>
                <a:lnTo>
                  <a:pt x="157" y="27"/>
                </a:lnTo>
                <a:lnTo>
                  <a:pt x="160" y="22"/>
                </a:lnTo>
                <a:lnTo>
                  <a:pt x="164" y="20"/>
                </a:lnTo>
                <a:lnTo>
                  <a:pt x="169" y="21"/>
                </a:lnTo>
                <a:lnTo>
                  <a:pt x="173" y="23"/>
                </a:lnTo>
                <a:lnTo>
                  <a:pt x="179" y="26"/>
                </a:lnTo>
                <a:lnTo>
                  <a:pt x="181" y="24"/>
                </a:lnTo>
                <a:lnTo>
                  <a:pt x="183" y="22"/>
                </a:lnTo>
                <a:lnTo>
                  <a:pt x="181" y="19"/>
                </a:lnTo>
                <a:lnTo>
                  <a:pt x="181" y="18"/>
                </a:lnTo>
                <a:lnTo>
                  <a:pt x="179" y="15"/>
                </a:lnTo>
                <a:lnTo>
                  <a:pt x="175" y="11"/>
                </a:lnTo>
                <a:lnTo>
                  <a:pt x="172" y="7"/>
                </a:lnTo>
                <a:lnTo>
                  <a:pt x="179" y="5"/>
                </a:lnTo>
                <a:lnTo>
                  <a:pt x="185" y="5"/>
                </a:lnTo>
                <a:lnTo>
                  <a:pt x="192" y="5"/>
                </a:lnTo>
                <a:lnTo>
                  <a:pt x="198" y="5"/>
                </a:lnTo>
                <a:lnTo>
                  <a:pt x="203" y="6"/>
                </a:lnTo>
                <a:lnTo>
                  <a:pt x="208" y="8"/>
                </a:lnTo>
                <a:lnTo>
                  <a:pt x="211" y="11"/>
                </a:lnTo>
                <a:lnTo>
                  <a:pt x="213" y="15"/>
                </a:lnTo>
                <a:lnTo>
                  <a:pt x="211" y="21"/>
                </a:lnTo>
                <a:lnTo>
                  <a:pt x="207" y="31"/>
                </a:lnTo>
                <a:lnTo>
                  <a:pt x="203" y="37"/>
                </a:lnTo>
                <a:lnTo>
                  <a:pt x="199" y="39"/>
                </a:lnTo>
                <a:lnTo>
                  <a:pt x="195" y="42"/>
                </a:lnTo>
                <a:lnTo>
                  <a:pt x="192" y="45"/>
                </a:lnTo>
                <a:lnTo>
                  <a:pt x="193" y="52"/>
                </a:lnTo>
                <a:lnTo>
                  <a:pt x="195" y="60"/>
                </a:lnTo>
                <a:lnTo>
                  <a:pt x="196" y="69"/>
                </a:lnTo>
                <a:lnTo>
                  <a:pt x="198" y="79"/>
                </a:lnTo>
                <a:lnTo>
                  <a:pt x="199" y="89"/>
                </a:lnTo>
                <a:lnTo>
                  <a:pt x="201" y="98"/>
                </a:lnTo>
                <a:lnTo>
                  <a:pt x="201" y="105"/>
                </a:lnTo>
                <a:lnTo>
                  <a:pt x="200" y="110"/>
                </a:lnTo>
                <a:lnTo>
                  <a:pt x="199" y="112"/>
                </a:lnTo>
                <a:lnTo>
                  <a:pt x="198" y="115"/>
                </a:lnTo>
                <a:lnTo>
                  <a:pt x="198" y="122"/>
                </a:lnTo>
                <a:lnTo>
                  <a:pt x="201" y="130"/>
                </a:lnTo>
                <a:lnTo>
                  <a:pt x="205" y="136"/>
                </a:lnTo>
                <a:lnTo>
                  <a:pt x="209" y="141"/>
                </a:lnTo>
                <a:lnTo>
                  <a:pt x="216" y="147"/>
                </a:lnTo>
                <a:lnTo>
                  <a:pt x="224" y="153"/>
                </a:lnTo>
                <a:lnTo>
                  <a:pt x="231" y="158"/>
                </a:lnTo>
                <a:lnTo>
                  <a:pt x="237" y="160"/>
                </a:lnTo>
                <a:lnTo>
                  <a:pt x="239" y="162"/>
                </a:lnTo>
                <a:close/>
              </a:path>
            </a:pathLst>
          </a:custGeom>
          <a:solidFill>
            <a:sysClr val="window" lastClr="FFFFFF">
              <a:lumMod val="85000"/>
            </a:sysClr>
          </a:solidFill>
          <a:ln w="9525">
            <a:noFill/>
            <a:round/>
            <a:headEnd/>
            <a:tailEnd/>
          </a:ln>
        </p:spPr>
        <p:txBody>
          <a:bodyPr/>
          <a:lstStyle/>
          <a:p>
            <a:pPr fontAlgn="auto">
              <a:spcBef>
                <a:spcPts val="0"/>
              </a:spcBef>
              <a:spcAft>
                <a:spcPts val="0"/>
              </a:spcAft>
              <a:defRPr/>
            </a:pPr>
            <a:endParaRPr lang="en-US" kern="0" dirty="0">
              <a:solidFill>
                <a:sysClr val="windowText" lastClr="000000"/>
              </a:solidFill>
            </a:endParaRPr>
          </a:p>
        </p:txBody>
      </p:sp>
      <p:sp>
        <p:nvSpPr>
          <p:cNvPr id="406" name="Freeform 1484"/>
          <p:cNvSpPr>
            <a:spLocks/>
          </p:cNvSpPr>
          <p:nvPr/>
        </p:nvSpPr>
        <p:spPr bwMode="auto">
          <a:xfrm>
            <a:off x="2690873" y="4572864"/>
            <a:ext cx="375379" cy="944357"/>
          </a:xfrm>
          <a:custGeom>
            <a:avLst/>
            <a:gdLst>
              <a:gd name="T0" fmla="*/ 54 w 146"/>
              <a:gd name="T1" fmla="*/ 7 h 367"/>
              <a:gd name="T2" fmla="*/ 68 w 146"/>
              <a:gd name="T3" fmla="*/ 0 h 367"/>
              <a:gd name="T4" fmla="*/ 77 w 146"/>
              <a:gd name="T5" fmla="*/ 16 h 367"/>
              <a:gd name="T6" fmla="*/ 107 w 146"/>
              <a:gd name="T7" fmla="*/ 31 h 367"/>
              <a:gd name="T8" fmla="*/ 110 w 146"/>
              <a:gd name="T9" fmla="*/ 48 h 367"/>
              <a:gd name="T10" fmla="*/ 116 w 146"/>
              <a:gd name="T11" fmla="*/ 57 h 367"/>
              <a:gd name="T12" fmla="*/ 146 w 146"/>
              <a:gd name="T13" fmla="*/ 43 h 367"/>
              <a:gd name="T14" fmla="*/ 140 w 146"/>
              <a:gd name="T15" fmla="*/ 64 h 367"/>
              <a:gd name="T16" fmla="*/ 114 w 146"/>
              <a:gd name="T17" fmla="*/ 85 h 367"/>
              <a:gd name="T18" fmla="*/ 107 w 146"/>
              <a:gd name="T19" fmla="*/ 99 h 367"/>
              <a:gd name="T20" fmla="*/ 110 w 146"/>
              <a:gd name="T21" fmla="*/ 121 h 367"/>
              <a:gd name="T22" fmla="*/ 117 w 146"/>
              <a:gd name="T23" fmla="*/ 129 h 367"/>
              <a:gd name="T24" fmla="*/ 105 w 146"/>
              <a:gd name="T25" fmla="*/ 129 h 367"/>
              <a:gd name="T26" fmla="*/ 125 w 146"/>
              <a:gd name="T27" fmla="*/ 141 h 367"/>
              <a:gd name="T28" fmla="*/ 122 w 146"/>
              <a:gd name="T29" fmla="*/ 162 h 367"/>
              <a:gd name="T30" fmla="*/ 111 w 146"/>
              <a:gd name="T31" fmla="*/ 169 h 367"/>
              <a:gd name="T32" fmla="*/ 84 w 146"/>
              <a:gd name="T33" fmla="*/ 178 h 367"/>
              <a:gd name="T34" fmla="*/ 69 w 146"/>
              <a:gd name="T35" fmla="*/ 202 h 367"/>
              <a:gd name="T36" fmla="*/ 56 w 146"/>
              <a:gd name="T37" fmla="*/ 207 h 367"/>
              <a:gd name="T38" fmla="*/ 62 w 146"/>
              <a:gd name="T39" fmla="*/ 216 h 367"/>
              <a:gd name="T40" fmla="*/ 53 w 146"/>
              <a:gd name="T41" fmla="*/ 238 h 367"/>
              <a:gd name="T42" fmla="*/ 33 w 146"/>
              <a:gd name="T43" fmla="*/ 261 h 367"/>
              <a:gd name="T44" fmla="*/ 35 w 146"/>
              <a:gd name="T45" fmla="*/ 274 h 367"/>
              <a:gd name="T46" fmla="*/ 42 w 146"/>
              <a:gd name="T47" fmla="*/ 282 h 367"/>
              <a:gd name="T48" fmla="*/ 38 w 146"/>
              <a:gd name="T49" fmla="*/ 300 h 367"/>
              <a:gd name="T50" fmla="*/ 26 w 146"/>
              <a:gd name="T51" fmla="*/ 318 h 367"/>
              <a:gd name="T52" fmla="*/ 14 w 146"/>
              <a:gd name="T53" fmla="*/ 336 h 367"/>
              <a:gd name="T54" fmla="*/ 29 w 146"/>
              <a:gd name="T55" fmla="*/ 367 h 367"/>
              <a:gd name="T56" fmla="*/ 7 w 146"/>
              <a:gd name="T57" fmla="*/ 345 h 367"/>
              <a:gd name="T58" fmla="*/ 1 w 146"/>
              <a:gd name="T59" fmla="*/ 338 h 367"/>
              <a:gd name="T60" fmla="*/ 0 w 146"/>
              <a:gd name="T61" fmla="*/ 306 h 367"/>
              <a:gd name="T62" fmla="*/ 24 w 146"/>
              <a:gd name="T63" fmla="*/ 154 h 367"/>
              <a:gd name="T64" fmla="*/ 12 w 146"/>
              <a:gd name="T65" fmla="*/ 224 h 367"/>
              <a:gd name="T66" fmla="*/ 35 w 146"/>
              <a:gd name="T67" fmla="*/ 87 h 367"/>
              <a:gd name="T68" fmla="*/ 47 w 146"/>
              <a:gd name="T69" fmla="*/ 52 h 367"/>
              <a:gd name="T70" fmla="*/ 57 w 146"/>
              <a:gd name="T71" fmla="*/ 33 h 367"/>
              <a:gd name="T72" fmla="*/ 54 w 146"/>
              <a:gd name="T73" fmla="*/ 7 h 3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367"/>
              <a:gd name="T113" fmla="*/ 146 w 146"/>
              <a:gd name="T114" fmla="*/ 367 h 3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367">
                <a:moveTo>
                  <a:pt x="54" y="7"/>
                </a:moveTo>
                <a:lnTo>
                  <a:pt x="68" y="0"/>
                </a:lnTo>
                <a:lnTo>
                  <a:pt x="77" y="16"/>
                </a:lnTo>
                <a:lnTo>
                  <a:pt x="107" y="31"/>
                </a:lnTo>
                <a:lnTo>
                  <a:pt x="110" y="48"/>
                </a:lnTo>
                <a:lnTo>
                  <a:pt x="116" y="57"/>
                </a:lnTo>
                <a:lnTo>
                  <a:pt x="146" y="43"/>
                </a:lnTo>
                <a:lnTo>
                  <a:pt x="140" y="64"/>
                </a:lnTo>
                <a:lnTo>
                  <a:pt x="114" y="85"/>
                </a:lnTo>
                <a:lnTo>
                  <a:pt x="107" y="99"/>
                </a:lnTo>
                <a:lnTo>
                  <a:pt x="110" y="121"/>
                </a:lnTo>
                <a:lnTo>
                  <a:pt x="117" y="129"/>
                </a:lnTo>
                <a:lnTo>
                  <a:pt x="105" y="129"/>
                </a:lnTo>
                <a:lnTo>
                  <a:pt x="125" y="141"/>
                </a:lnTo>
                <a:lnTo>
                  <a:pt x="122" y="162"/>
                </a:lnTo>
                <a:lnTo>
                  <a:pt x="111" y="169"/>
                </a:lnTo>
                <a:lnTo>
                  <a:pt x="84" y="178"/>
                </a:lnTo>
                <a:lnTo>
                  <a:pt x="69" y="202"/>
                </a:lnTo>
                <a:lnTo>
                  <a:pt x="56" y="207"/>
                </a:lnTo>
                <a:lnTo>
                  <a:pt x="62" y="216"/>
                </a:lnTo>
                <a:lnTo>
                  <a:pt x="53" y="238"/>
                </a:lnTo>
                <a:lnTo>
                  <a:pt x="33" y="261"/>
                </a:lnTo>
                <a:lnTo>
                  <a:pt x="35" y="274"/>
                </a:lnTo>
                <a:lnTo>
                  <a:pt x="42" y="282"/>
                </a:lnTo>
                <a:lnTo>
                  <a:pt x="38" y="300"/>
                </a:lnTo>
                <a:lnTo>
                  <a:pt x="26" y="318"/>
                </a:lnTo>
                <a:lnTo>
                  <a:pt x="14" y="336"/>
                </a:lnTo>
                <a:lnTo>
                  <a:pt x="29" y="367"/>
                </a:lnTo>
                <a:lnTo>
                  <a:pt x="7" y="345"/>
                </a:lnTo>
                <a:lnTo>
                  <a:pt x="1" y="338"/>
                </a:lnTo>
                <a:lnTo>
                  <a:pt x="0" y="306"/>
                </a:lnTo>
                <a:lnTo>
                  <a:pt x="24" y="154"/>
                </a:lnTo>
                <a:lnTo>
                  <a:pt x="12" y="224"/>
                </a:lnTo>
                <a:lnTo>
                  <a:pt x="35" y="87"/>
                </a:lnTo>
                <a:lnTo>
                  <a:pt x="47" y="52"/>
                </a:lnTo>
                <a:lnTo>
                  <a:pt x="57" y="33"/>
                </a:lnTo>
                <a:lnTo>
                  <a:pt x="54" y="7"/>
                </a:lnTo>
                <a:close/>
              </a:path>
            </a:pathLst>
          </a:custGeom>
          <a:solidFill>
            <a:srgbClr val="00B050"/>
          </a:solidFill>
          <a:ln w="9525">
            <a:solidFill>
              <a:sysClr val="window" lastClr="FFFFFF"/>
            </a:solidFill>
            <a:round/>
            <a:headEnd/>
            <a:tailEnd/>
          </a:ln>
        </p:spPr>
        <p:txBody>
          <a:bodyPr/>
          <a:lstStyle/>
          <a:p>
            <a:pPr marR="0" lvl="0" indent="0" fontAlgn="auto">
              <a:lnSpc>
                <a:spcPct val="100000"/>
              </a:lnSpc>
              <a:spcBef>
                <a:spcPts val="0"/>
              </a:spcBef>
              <a:spcAft>
                <a:spcPts val="0"/>
              </a:spcAft>
              <a:buClrTx/>
              <a:buSzTx/>
              <a:buFontTx/>
              <a:buNone/>
              <a:tabLst/>
              <a:defRPr/>
            </a:pPr>
            <a:endParaRPr lang="en-US" kern="0" dirty="0">
              <a:solidFill>
                <a:sysClr val="windowText" lastClr="000000"/>
              </a:solidFill>
            </a:endParaRPr>
          </a:p>
        </p:txBody>
      </p:sp>
      <p:sp>
        <p:nvSpPr>
          <p:cNvPr id="407" name="Freeform 1485"/>
          <p:cNvSpPr>
            <a:spLocks/>
          </p:cNvSpPr>
          <p:nvPr/>
        </p:nvSpPr>
        <p:spPr bwMode="auto">
          <a:xfrm>
            <a:off x="2836568" y="3750229"/>
            <a:ext cx="33991" cy="17734"/>
          </a:xfrm>
          <a:custGeom>
            <a:avLst/>
            <a:gdLst>
              <a:gd name="T0" fmla="*/ 2 w 23"/>
              <a:gd name="T1" fmla="*/ 0 h 18"/>
              <a:gd name="T2" fmla="*/ 23 w 23"/>
              <a:gd name="T3" fmla="*/ 1 h 18"/>
              <a:gd name="T4" fmla="*/ 21 w 23"/>
              <a:gd name="T5" fmla="*/ 18 h 18"/>
              <a:gd name="T6" fmla="*/ 0 w 23"/>
              <a:gd name="T7" fmla="*/ 13 h 18"/>
              <a:gd name="T8" fmla="*/ 2 w 23"/>
              <a:gd name="T9" fmla="*/ 0 h 18"/>
              <a:gd name="T10" fmla="*/ 0 60000 65536"/>
              <a:gd name="T11" fmla="*/ 0 60000 65536"/>
              <a:gd name="T12" fmla="*/ 0 60000 65536"/>
              <a:gd name="T13" fmla="*/ 0 60000 65536"/>
              <a:gd name="T14" fmla="*/ 0 60000 65536"/>
              <a:gd name="T15" fmla="*/ 0 w 23"/>
              <a:gd name="T16" fmla="*/ 0 h 18"/>
              <a:gd name="T17" fmla="*/ 23 w 23"/>
              <a:gd name="T18" fmla="*/ 18 h 18"/>
            </a:gdLst>
            <a:ahLst/>
            <a:cxnLst>
              <a:cxn ang="T10">
                <a:pos x="T0" y="T1"/>
              </a:cxn>
              <a:cxn ang="T11">
                <a:pos x="T2" y="T3"/>
              </a:cxn>
              <a:cxn ang="T12">
                <a:pos x="T4" y="T5"/>
              </a:cxn>
              <a:cxn ang="T13">
                <a:pos x="T6" y="T7"/>
              </a:cxn>
              <a:cxn ang="T14">
                <a:pos x="T8" y="T9"/>
              </a:cxn>
            </a:cxnLst>
            <a:rect l="T15" t="T16" r="T17" b="T18"/>
            <a:pathLst>
              <a:path w="23" h="18">
                <a:moveTo>
                  <a:pt x="2" y="0"/>
                </a:moveTo>
                <a:lnTo>
                  <a:pt x="23" y="1"/>
                </a:lnTo>
                <a:lnTo>
                  <a:pt x="21" y="18"/>
                </a:lnTo>
                <a:lnTo>
                  <a:pt x="0" y="13"/>
                </a:lnTo>
                <a:lnTo>
                  <a:pt x="2" y="0"/>
                </a:lnTo>
                <a:close/>
              </a:path>
            </a:pathLst>
          </a:custGeom>
          <a:solidFill>
            <a:schemeClr val="bg1">
              <a:lumMod val="85000"/>
            </a:schemeClr>
          </a:solidFill>
          <a:ln w="6350" cap="flat" cmpd="sng">
            <a:solidFill>
              <a:srgbClr val="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8" name="Freeform 1486"/>
          <p:cNvSpPr>
            <a:spLocks/>
          </p:cNvSpPr>
          <p:nvPr/>
        </p:nvSpPr>
        <p:spPr bwMode="auto">
          <a:xfrm>
            <a:off x="6699717" y="3645300"/>
            <a:ext cx="187689" cy="336954"/>
          </a:xfrm>
          <a:custGeom>
            <a:avLst/>
            <a:gdLst>
              <a:gd name="T0" fmla="*/ 7 w 107"/>
              <a:gd name="T1" fmla="*/ 9 h 190"/>
              <a:gd name="T2" fmla="*/ 0 w 107"/>
              <a:gd name="T3" fmla="*/ 23 h 190"/>
              <a:gd name="T4" fmla="*/ 15 w 107"/>
              <a:gd name="T5" fmla="*/ 47 h 190"/>
              <a:gd name="T6" fmla="*/ 15 w 107"/>
              <a:gd name="T7" fmla="*/ 60 h 190"/>
              <a:gd name="T8" fmla="*/ 22 w 107"/>
              <a:gd name="T9" fmla="*/ 78 h 190"/>
              <a:gd name="T10" fmla="*/ 19 w 107"/>
              <a:gd name="T11" fmla="*/ 93 h 190"/>
              <a:gd name="T12" fmla="*/ 23 w 107"/>
              <a:gd name="T13" fmla="*/ 110 h 190"/>
              <a:gd name="T14" fmla="*/ 26 w 107"/>
              <a:gd name="T15" fmla="*/ 118 h 190"/>
              <a:gd name="T16" fmla="*/ 19 w 107"/>
              <a:gd name="T17" fmla="*/ 126 h 190"/>
              <a:gd name="T18" fmla="*/ 13 w 107"/>
              <a:gd name="T19" fmla="*/ 159 h 190"/>
              <a:gd name="T20" fmla="*/ 33 w 107"/>
              <a:gd name="T21" fmla="*/ 182 h 190"/>
              <a:gd name="T22" fmla="*/ 34 w 107"/>
              <a:gd name="T23" fmla="*/ 178 h 190"/>
              <a:gd name="T24" fmla="*/ 46 w 107"/>
              <a:gd name="T25" fmla="*/ 185 h 190"/>
              <a:gd name="T26" fmla="*/ 46 w 107"/>
              <a:gd name="T27" fmla="*/ 190 h 190"/>
              <a:gd name="T28" fmla="*/ 56 w 107"/>
              <a:gd name="T29" fmla="*/ 188 h 190"/>
              <a:gd name="T30" fmla="*/ 59 w 107"/>
              <a:gd name="T31" fmla="*/ 184 h 190"/>
              <a:gd name="T32" fmla="*/ 43 w 107"/>
              <a:gd name="T33" fmla="*/ 174 h 190"/>
              <a:gd name="T34" fmla="*/ 27 w 107"/>
              <a:gd name="T35" fmla="*/ 149 h 190"/>
              <a:gd name="T36" fmla="*/ 19 w 107"/>
              <a:gd name="T37" fmla="*/ 138 h 190"/>
              <a:gd name="T38" fmla="*/ 32 w 107"/>
              <a:gd name="T39" fmla="*/ 113 h 190"/>
              <a:gd name="T40" fmla="*/ 57 w 107"/>
              <a:gd name="T41" fmla="*/ 108 h 190"/>
              <a:gd name="T42" fmla="*/ 70 w 107"/>
              <a:gd name="T43" fmla="*/ 119 h 190"/>
              <a:gd name="T44" fmla="*/ 63 w 107"/>
              <a:gd name="T45" fmla="*/ 97 h 190"/>
              <a:gd name="T46" fmla="*/ 72 w 107"/>
              <a:gd name="T47" fmla="*/ 87 h 190"/>
              <a:gd name="T48" fmla="*/ 101 w 107"/>
              <a:gd name="T49" fmla="*/ 87 h 190"/>
              <a:gd name="T50" fmla="*/ 107 w 107"/>
              <a:gd name="T51" fmla="*/ 73 h 190"/>
              <a:gd name="T52" fmla="*/ 95 w 107"/>
              <a:gd name="T53" fmla="*/ 50 h 190"/>
              <a:gd name="T54" fmla="*/ 85 w 107"/>
              <a:gd name="T55" fmla="*/ 37 h 190"/>
              <a:gd name="T56" fmla="*/ 48 w 107"/>
              <a:gd name="T57" fmla="*/ 27 h 190"/>
              <a:gd name="T58" fmla="*/ 36 w 107"/>
              <a:gd name="T59" fmla="*/ 0 h 190"/>
              <a:gd name="T60" fmla="*/ 7 w 107"/>
              <a:gd name="T61" fmla="*/ 9 h 1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7"/>
              <a:gd name="T94" fmla="*/ 0 h 190"/>
              <a:gd name="T95" fmla="*/ 107 w 107"/>
              <a:gd name="T96" fmla="*/ 190 h 19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7" h="190">
                <a:moveTo>
                  <a:pt x="7" y="9"/>
                </a:moveTo>
                <a:lnTo>
                  <a:pt x="0" y="23"/>
                </a:lnTo>
                <a:lnTo>
                  <a:pt x="15" y="47"/>
                </a:lnTo>
                <a:lnTo>
                  <a:pt x="15" y="60"/>
                </a:lnTo>
                <a:lnTo>
                  <a:pt x="22" y="78"/>
                </a:lnTo>
                <a:lnTo>
                  <a:pt x="19" y="93"/>
                </a:lnTo>
                <a:lnTo>
                  <a:pt x="23" y="110"/>
                </a:lnTo>
                <a:lnTo>
                  <a:pt x="26" y="118"/>
                </a:lnTo>
                <a:lnTo>
                  <a:pt x="19" y="126"/>
                </a:lnTo>
                <a:lnTo>
                  <a:pt x="13" y="159"/>
                </a:lnTo>
                <a:lnTo>
                  <a:pt x="33" y="182"/>
                </a:lnTo>
                <a:lnTo>
                  <a:pt x="34" y="178"/>
                </a:lnTo>
                <a:lnTo>
                  <a:pt x="46" y="185"/>
                </a:lnTo>
                <a:lnTo>
                  <a:pt x="46" y="190"/>
                </a:lnTo>
                <a:lnTo>
                  <a:pt x="56" y="188"/>
                </a:lnTo>
                <a:lnTo>
                  <a:pt x="59" y="184"/>
                </a:lnTo>
                <a:lnTo>
                  <a:pt x="43" y="174"/>
                </a:lnTo>
                <a:lnTo>
                  <a:pt x="27" y="149"/>
                </a:lnTo>
                <a:lnTo>
                  <a:pt x="19" y="138"/>
                </a:lnTo>
                <a:lnTo>
                  <a:pt x="32" y="113"/>
                </a:lnTo>
                <a:lnTo>
                  <a:pt x="57" y="108"/>
                </a:lnTo>
                <a:lnTo>
                  <a:pt x="70" y="119"/>
                </a:lnTo>
                <a:lnTo>
                  <a:pt x="63" y="97"/>
                </a:lnTo>
                <a:lnTo>
                  <a:pt x="72" y="87"/>
                </a:lnTo>
                <a:lnTo>
                  <a:pt x="101" y="87"/>
                </a:lnTo>
                <a:lnTo>
                  <a:pt x="107" y="73"/>
                </a:lnTo>
                <a:lnTo>
                  <a:pt x="95" y="50"/>
                </a:lnTo>
                <a:lnTo>
                  <a:pt x="85" y="37"/>
                </a:lnTo>
                <a:lnTo>
                  <a:pt x="48" y="27"/>
                </a:lnTo>
                <a:lnTo>
                  <a:pt x="36" y="0"/>
                </a:lnTo>
                <a:lnTo>
                  <a:pt x="7" y="9"/>
                </a:lnTo>
                <a:close/>
              </a:path>
            </a:pathLst>
          </a:custGeom>
          <a:solidFill>
            <a:schemeClr val="bg2"/>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9" name="Freeform 1487"/>
          <p:cNvSpPr>
            <a:spLocks/>
          </p:cNvSpPr>
          <p:nvPr/>
        </p:nvSpPr>
        <p:spPr bwMode="auto">
          <a:xfrm>
            <a:off x="6602177" y="3442832"/>
            <a:ext cx="211335" cy="413803"/>
          </a:xfrm>
          <a:custGeom>
            <a:avLst/>
            <a:gdLst>
              <a:gd name="T0" fmla="*/ 72 w 120"/>
              <a:gd name="T1" fmla="*/ 0 h 233"/>
              <a:gd name="T2" fmla="*/ 55 w 120"/>
              <a:gd name="T3" fmla="*/ 17 h 233"/>
              <a:gd name="T4" fmla="*/ 40 w 120"/>
              <a:gd name="T5" fmla="*/ 26 h 233"/>
              <a:gd name="T6" fmla="*/ 15 w 120"/>
              <a:gd name="T7" fmla="*/ 60 h 233"/>
              <a:gd name="T8" fmla="*/ 7 w 120"/>
              <a:gd name="T9" fmla="*/ 85 h 233"/>
              <a:gd name="T10" fmla="*/ 0 w 120"/>
              <a:gd name="T11" fmla="*/ 98 h 233"/>
              <a:gd name="T12" fmla="*/ 23 w 120"/>
              <a:gd name="T13" fmla="*/ 123 h 233"/>
              <a:gd name="T14" fmla="*/ 31 w 120"/>
              <a:gd name="T15" fmla="*/ 142 h 233"/>
              <a:gd name="T16" fmla="*/ 26 w 120"/>
              <a:gd name="T17" fmla="*/ 161 h 233"/>
              <a:gd name="T18" fmla="*/ 44 w 120"/>
              <a:gd name="T19" fmla="*/ 165 h 233"/>
              <a:gd name="T20" fmla="*/ 58 w 120"/>
              <a:gd name="T21" fmla="*/ 157 h 233"/>
              <a:gd name="T22" fmla="*/ 65 w 120"/>
              <a:gd name="T23" fmla="*/ 148 h 233"/>
              <a:gd name="T24" fmla="*/ 80 w 120"/>
              <a:gd name="T25" fmla="*/ 188 h 233"/>
              <a:gd name="T26" fmla="*/ 86 w 120"/>
              <a:gd name="T27" fmla="*/ 211 h 233"/>
              <a:gd name="T28" fmla="*/ 85 w 120"/>
              <a:gd name="T29" fmla="*/ 233 h 233"/>
              <a:gd name="T30" fmla="*/ 99 w 120"/>
              <a:gd name="T31" fmla="*/ 212 h 233"/>
              <a:gd name="T32" fmla="*/ 92 w 120"/>
              <a:gd name="T33" fmla="*/ 188 h 233"/>
              <a:gd name="T34" fmla="*/ 80 w 120"/>
              <a:gd name="T35" fmla="*/ 173 h 233"/>
              <a:gd name="T36" fmla="*/ 86 w 120"/>
              <a:gd name="T37" fmla="*/ 161 h 233"/>
              <a:gd name="T38" fmla="*/ 85 w 120"/>
              <a:gd name="T39" fmla="*/ 151 h 233"/>
              <a:gd name="T40" fmla="*/ 69 w 120"/>
              <a:gd name="T41" fmla="*/ 130 h 233"/>
              <a:gd name="T42" fmla="*/ 77 w 120"/>
              <a:gd name="T43" fmla="*/ 114 h 233"/>
              <a:gd name="T44" fmla="*/ 106 w 120"/>
              <a:gd name="T45" fmla="*/ 106 h 233"/>
              <a:gd name="T46" fmla="*/ 120 w 120"/>
              <a:gd name="T47" fmla="*/ 91 h 233"/>
              <a:gd name="T48" fmla="*/ 111 w 120"/>
              <a:gd name="T49" fmla="*/ 91 h 233"/>
              <a:gd name="T50" fmla="*/ 104 w 120"/>
              <a:gd name="T51" fmla="*/ 87 h 233"/>
              <a:gd name="T52" fmla="*/ 93 w 120"/>
              <a:gd name="T53" fmla="*/ 84 h 233"/>
              <a:gd name="T54" fmla="*/ 98 w 120"/>
              <a:gd name="T55" fmla="*/ 73 h 233"/>
              <a:gd name="T56" fmla="*/ 88 w 120"/>
              <a:gd name="T57" fmla="*/ 60 h 233"/>
              <a:gd name="T58" fmla="*/ 77 w 120"/>
              <a:gd name="T59" fmla="*/ 42 h 233"/>
              <a:gd name="T60" fmla="*/ 86 w 120"/>
              <a:gd name="T61" fmla="*/ 34 h 233"/>
              <a:gd name="T62" fmla="*/ 86 w 120"/>
              <a:gd name="T63" fmla="*/ 13 h 233"/>
              <a:gd name="T64" fmla="*/ 72 w 120"/>
              <a:gd name="T65" fmla="*/ 0 h 2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233"/>
              <a:gd name="T101" fmla="*/ 120 w 120"/>
              <a:gd name="T102" fmla="*/ 233 h 23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233">
                <a:moveTo>
                  <a:pt x="72" y="0"/>
                </a:moveTo>
                <a:lnTo>
                  <a:pt x="55" y="17"/>
                </a:lnTo>
                <a:lnTo>
                  <a:pt x="40" y="26"/>
                </a:lnTo>
                <a:lnTo>
                  <a:pt x="15" y="60"/>
                </a:lnTo>
                <a:lnTo>
                  <a:pt x="7" y="85"/>
                </a:lnTo>
                <a:lnTo>
                  <a:pt x="0" y="98"/>
                </a:lnTo>
                <a:lnTo>
                  <a:pt x="23" y="123"/>
                </a:lnTo>
                <a:lnTo>
                  <a:pt x="31" y="142"/>
                </a:lnTo>
                <a:lnTo>
                  <a:pt x="26" y="161"/>
                </a:lnTo>
                <a:lnTo>
                  <a:pt x="44" y="165"/>
                </a:lnTo>
                <a:lnTo>
                  <a:pt x="58" y="157"/>
                </a:lnTo>
                <a:lnTo>
                  <a:pt x="65" y="148"/>
                </a:lnTo>
                <a:lnTo>
                  <a:pt x="80" y="188"/>
                </a:lnTo>
                <a:lnTo>
                  <a:pt x="86" y="211"/>
                </a:lnTo>
                <a:lnTo>
                  <a:pt x="85" y="233"/>
                </a:lnTo>
                <a:lnTo>
                  <a:pt x="99" y="212"/>
                </a:lnTo>
                <a:lnTo>
                  <a:pt x="92" y="188"/>
                </a:lnTo>
                <a:lnTo>
                  <a:pt x="80" y="173"/>
                </a:lnTo>
                <a:lnTo>
                  <a:pt x="86" y="161"/>
                </a:lnTo>
                <a:lnTo>
                  <a:pt x="85" y="151"/>
                </a:lnTo>
                <a:lnTo>
                  <a:pt x="69" y="130"/>
                </a:lnTo>
                <a:lnTo>
                  <a:pt x="77" y="114"/>
                </a:lnTo>
                <a:lnTo>
                  <a:pt x="106" y="106"/>
                </a:lnTo>
                <a:lnTo>
                  <a:pt x="120" y="91"/>
                </a:lnTo>
                <a:lnTo>
                  <a:pt x="111" y="91"/>
                </a:lnTo>
                <a:lnTo>
                  <a:pt x="104" y="87"/>
                </a:lnTo>
                <a:lnTo>
                  <a:pt x="93" y="84"/>
                </a:lnTo>
                <a:lnTo>
                  <a:pt x="98" y="73"/>
                </a:lnTo>
                <a:lnTo>
                  <a:pt x="88" y="60"/>
                </a:lnTo>
                <a:lnTo>
                  <a:pt x="77" y="42"/>
                </a:lnTo>
                <a:lnTo>
                  <a:pt x="86" y="34"/>
                </a:lnTo>
                <a:lnTo>
                  <a:pt x="86" y="13"/>
                </a:lnTo>
                <a:lnTo>
                  <a:pt x="72" y="0"/>
                </a:lnTo>
                <a:close/>
              </a:path>
            </a:pathLst>
          </a:custGeom>
          <a:solidFill>
            <a:srgbClr val="00B050"/>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0" name="Freeform 1488"/>
          <p:cNvSpPr>
            <a:spLocks/>
          </p:cNvSpPr>
          <p:nvPr/>
        </p:nvSpPr>
        <p:spPr bwMode="auto">
          <a:xfrm>
            <a:off x="6786910" y="3973387"/>
            <a:ext cx="107885" cy="124141"/>
          </a:xfrm>
          <a:custGeom>
            <a:avLst/>
            <a:gdLst>
              <a:gd name="T0" fmla="*/ 0 w 675"/>
              <a:gd name="T1" fmla="*/ 41 h 773"/>
              <a:gd name="T2" fmla="*/ 75 w 675"/>
              <a:gd name="T3" fmla="*/ 339 h 773"/>
              <a:gd name="T4" fmla="*/ 273 w 675"/>
              <a:gd name="T5" fmla="*/ 579 h 773"/>
              <a:gd name="T6" fmla="*/ 605 w 675"/>
              <a:gd name="T7" fmla="*/ 769 h 773"/>
              <a:gd name="T8" fmla="*/ 675 w 675"/>
              <a:gd name="T9" fmla="*/ 773 h 773"/>
              <a:gd name="T10" fmla="*/ 563 w 675"/>
              <a:gd name="T11" fmla="*/ 583 h 773"/>
              <a:gd name="T12" fmla="*/ 493 w 675"/>
              <a:gd name="T13" fmla="*/ 521 h 773"/>
              <a:gd name="T14" fmla="*/ 493 w 675"/>
              <a:gd name="T15" fmla="*/ 269 h 773"/>
              <a:gd name="T16" fmla="*/ 323 w 675"/>
              <a:gd name="T17" fmla="*/ 78 h 773"/>
              <a:gd name="T18" fmla="*/ 286 w 675"/>
              <a:gd name="T19" fmla="*/ 58 h 773"/>
              <a:gd name="T20" fmla="*/ 253 w 675"/>
              <a:gd name="T21" fmla="*/ 111 h 773"/>
              <a:gd name="T22" fmla="*/ 141 w 675"/>
              <a:gd name="T23" fmla="*/ 128 h 773"/>
              <a:gd name="T24" fmla="*/ 145 w 675"/>
              <a:gd name="T25" fmla="*/ 70 h 773"/>
              <a:gd name="T26" fmla="*/ 17 w 675"/>
              <a:gd name="T27" fmla="*/ 0 h 773"/>
              <a:gd name="T28" fmla="*/ 0 w 675"/>
              <a:gd name="T29" fmla="*/ 41 h 77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5"/>
              <a:gd name="T46" fmla="*/ 0 h 773"/>
              <a:gd name="T47" fmla="*/ 675 w 675"/>
              <a:gd name="T48" fmla="*/ 773 h 77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5" h="773">
                <a:moveTo>
                  <a:pt x="0" y="41"/>
                </a:moveTo>
                <a:lnTo>
                  <a:pt x="75" y="339"/>
                </a:lnTo>
                <a:lnTo>
                  <a:pt x="273" y="579"/>
                </a:lnTo>
                <a:lnTo>
                  <a:pt x="605" y="769"/>
                </a:lnTo>
                <a:lnTo>
                  <a:pt x="675" y="773"/>
                </a:lnTo>
                <a:lnTo>
                  <a:pt x="563" y="583"/>
                </a:lnTo>
                <a:lnTo>
                  <a:pt x="493" y="521"/>
                </a:lnTo>
                <a:lnTo>
                  <a:pt x="493" y="269"/>
                </a:lnTo>
                <a:lnTo>
                  <a:pt x="323" y="78"/>
                </a:lnTo>
                <a:lnTo>
                  <a:pt x="286" y="58"/>
                </a:lnTo>
                <a:lnTo>
                  <a:pt x="253" y="111"/>
                </a:lnTo>
                <a:lnTo>
                  <a:pt x="141" y="128"/>
                </a:lnTo>
                <a:lnTo>
                  <a:pt x="145" y="70"/>
                </a:lnTo>
                <a:lnTo>
                  <a:pt x="17" y="0"/>
                </a:lnTo>
                <a:lnTo>
                  <a:pt x="0" y="41"/>
                </a:lnTo>
                <a:close/>
              </a:path>
            </a:pathLst>
          </a:custGeom>
          <a:solidFill>
            <a:sysClr val="window" lastClr="FFFFFF">
              <a:lumMod val="85000"/>
            </a:sysClr>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1" name="Line 1489"/>
          <p:cNvSpPr>
            <a:spLocks noChangeShapeType="1"/>
          </p:cNvSpPr>
          <p:nvPr/>
        </p:nvSpPr>
        <p:spPr bwMode="auto">
          <a:xfrm>
            <a:off x="7178546" y="3714760"/>
            <a:ext cx="0" cy="0"/>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2" name="Freeform 1490"/>
          <p:cNvSpPr>
            <a:spLocks/>
          </p:cNvSpPr>
          <p:nvPr/>
        </p:nvSpPr>
        <p:spPr bwMode="auto">
          <a:xfrm>
            <a:off x="3807527" y="2099450"/>
            <a:ext cx="122664" cy="47292"/>
          </a:xfrm>
          <a:custGeom>
            <a:avLst/>
            <a:gdLst>
              <a:gd name="T0" fmla="*/ 14 w 114"/>
              <a:gd name="T1" fmla="*/ 0 h 54"/>
              <a:gd name="T2" fmla="*/ 26 w 114"/>
              <a:gd name="T3" fmla="*/ 14 h 54"/>
              <a:gd name="T4" fmla="*/ 54 w 114"/>
              <a:gd name="T5" fmla="*/ 4 h 54"/>
              <a:gd name="T6" fmla="*/ 88 w 114"/>
              <a:gd name="T7" fmla="*/ 0 h 54"/>
              <a:gd name="T8" fmla="*/ 114 w 114"/>
              <a:gd name="T9" fmla="*/ 18 h 54"/>
              <a:gd name="T10" fmla="*/ 96 w 114"/>
              <a:gd name="T11" fmla="*/ 38 h 54"/>
              <a:gd name="T12" fmla="*/ 68 w 114"/>
              <a:gd name="T13" fmla="*/ 54 h 54"/>
              <a:gd name="T14" fmla="*/ 30 w 114"/>
              <a:gd name="T15" fmla="*/ 42 h 54"/>
              <a:gd name="T16" fmla="*/ 10 w 114"/>
              <a:gd name="T17" fmla="*/ 44 h 54"/>
              <a:gd name="T18" fmla="*/ 26 w 114"/>
              <a:gd name="T19" fmla="*/ 36 h 54"/>
              <a:gd name="T20" fmla="*/ 16 w 114"/>
              <a:gd name="T21" fmla="*/ 22 h 54"/>
              <a:gd name="T22" fmla="*/ 0 w 114"/>
              <a:gd name="T23" fmla="*/ 16 h 54"/>
              <a:gd name="T24" fmla="*/ 14 w 114"/>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54"/>
              <a:gd name="T41" fmla="*/ 114 w 114"/>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54">
                <a:moveTo>
                  <a:pt x="14" y="0"/>
                </a:moveTo>
                <a:lnTo>
                  <a:pt x="26" y="14"/>
                </a:lnTo>
                <a:lnTo>
                  <a:pt x="54" y="4"/>
                </a:lnTo>
                <a:lnTo>
                  <a:pt x="88" y="0"/>
                </a:lnTo>
                <a:lnTo>
                  <a:pt x="114" y="18"/>
                </a:lnTo>
                <a:lnTo>
                  <a:pt x="96" y="38"/>
                </a:lnTo>
                <a:lnTo>
                  <a:pt x="68" y="54"/>
                </a:lnTo>
                <a:lnTo>
                  <a:pt x="30" y="42"/>
                </a:lnTo>
                <a:lnTo>
                  <a:pt x="10" y="44"/>
                </a:lnTo>
                <a:lnTo>
                  <a:pt x="26" y="36"/>
                </a:lnTo>
                <a:lnTo>
                  <a:pt x="16" y="22"/>
                </a:lnTo>
                <a:lnTo>
                  <a:pt x="0" y="16"/>
                </a:lnTo>
                <a:lnTo>
                  <a:pt x="14" y="0"/>
                </a:lnTo>
                <a:close/>
              </a:path>
            </a:pathLst>
          </a:custGeom>
          <a:solidFill>
            <a:schemeClr val="bg1">
              <a:lumMod val="85000"/>
            </a:schemeClr>
          </a:solidFill>
          <a:ln w="76200" cap="flat" cmpd="sng">
            <a:noFill/>
            <a:prstDash val="solid"/>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3" name="Freeform 1491"/>
          <p:cNvSpPr>
            <a:spLocks/>
          </p:cNvSpPr>
          <p:nvPr/>
        </p:nvSpPr>
        <p:spPr bwMode="auto">
          <a:xfrm>
            <a:off x="7527323" y="4085705"/>
            <a:ext cx="200990" cy="172910"/>
          </a:xfrm>
          <a:custGeom>
            <a:avLst/>
            <a:gdLst>
              <a:gd name="T0" fmla="*/ 410 w 575"/>
              <a:gd name="T1" fmla="*/ 71 h 488"/>
              <a:gd name="T2" fmla="*/ 321 w 575"/>
              <a:gd name="T3" fmla="*/ 142 h 488"/>
              <a:gd name="T4" fmla="*/ 233 w 575"/>
              <a:gd name="T5" fmla="*/ 142 h 488"/>
              <a:gd name="T6" fmla="*/ 178 w 575"/>
              <a:gd name="T7" fmla="*/ 71 h 488"/>
              <a:gd name="T8" fmla="*/ 107 w 575"/>
              <a:gd name="T9" fmla="*/ 0 h 488"/>
              <a:gd name="T10" fmla="*/ 36 w 575"/>
              <a:gd name="T11" fmla="*/ 19 h 488"/>
              <a:gd name="T12" fmla="*/ 0 w 575"/>
              <a:gd name="T13" fmla="*/ 90 h 488"/>
              <a:gd name="T14" fmla="*/ 72 w 575"/>
              <a:gd name="T15" fmla="*/ 124 h 488"/>
              <a:gd name="T16" fmla="*/ 89 w 575"/>
              <a:gd name="T17" fmla="*/ 159 h 488"/>
              <a:gd name="T18" fmla="*/ 107 w 575"/>
              <a:gd name="T19" fmla="*/ 213 h 488"/>
              <a:gd name="T20" fmla="*/ 160 w 575"/>
              <a:gd name="T21" fmla="*/ 213 h 488"/>
              <a:gd name="T22" fmla="*/ 197 w 575"/>
              <a:gd name="T23" fmla="*/ 230 h 488"/>
              <a:gd name="T24" fmla="*/ 321 w 575"/>
              <a:gd name="T25" fmla="*/ 283 h 488"/>
              <a:gd name="T26" fmla="*/ 446 w 575"/>
              <a:gd name="T27" fmla="*/ 353 h 488"/>
              <a:gd name="T28" fmla="*/ 465 w 575"/>
              <a:gd name="T29" fmla="*/ 389 h 488"/>
              <a:gd name="T30" fmla="*/ 393 w 575"/>
              <a:gd name="T31" fmla="*/ 424 h 488"/>
              <a:gd name="T32" fmla="*/ 465 w 575"/>
              <a:gd name="T33" fmla="*/ 442 h 488"/>
              <a:gd name="T34" fmla="*/ 518 w 575"/>
              <a:gd name="T35" fmla="*/ 459 h 488"/>
              <a:gd name="T36" fmla="*/ 575 w 575"/>
              <a:gd name="T37" fmla="*/ 488 h 488"/>
              <a:gd name="T38" fmla="*/ 575 w 575"/>
              <a:gd name="T39" fmla="*/ 122 h 488"/>
              <a:gd name="T40" fmla="*/ 410 w 575"/>
              <a:gd name="T41" fmla="*/ 71 h 4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5"/>
              <a:gd name="T64" fmla="*/ 0 h 488"/>
              <a:gd name="T65" fmla="*/ 575 w 575"/>
              <a:gd name="T66" fmla="*/ 488 h 4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5" h="488">
                <a:moveTo>
                  <a:pt x="410" y="71"/>
                </a:moveTo>
                <a:lnTo>
                  <a:pt x="321" y="142"/>
                </a:lnTo>
                <a:lnTo>
                  <a:pt x="233" y="142"/>
                </a:lnTo>
                <a:lnTo>
                  <a:pt x="178" y="71"/>
                </a:lnTo>
                <a:lnTo>
                  <a:pt x="107" y="0"/>
                </a:lnTo>
                <a:lnTo>
                  <a:pt x="36" y="19"/>
                </a:lnTo>
                <a:lnTo>
                  <a:pt x="0" y="90"/>
                </a:lnTo>
                <a:lnTo>
                  <a:pt x="72" y="124"/>
                </a:lnTo>
                <a:lnTo>
                  <a:pt x="89" y="159"/>
                </a:lnTo>
                <a:lnTo>
                  <a:pt x="107" y="213"/>
                </a:lnTo>
                <a:lnTo>
                  <a:pt x="160" y="213"/>
                </a:lnTo>
                <a:lnTo>
                  <a:pt x="197" y="230"/>
                </a:lnTo>
                <a:lnTo>
                  <a:pt x="321" y="283"/>
                </a:lnTo>
                <a:lnTo>
                  <a:pt x="446" y="353"/>
                </a:lnTo>
                <a:lnTo>
                  <a:pt x="465" y="389"/>
                </a:lnTo>
                <a:lnTo>
                  <a:pt x="393" y="424"/>
                </a:lnTo>
                <a:lnTo>
                  <a:pt x="465" y="442"/>
                </a:lnTo>
                <a:lnTo>
                  <a:pt x="518" y="459"/>
                </a:lnTo>
                <a:lnTo>
                  <a:pt x="575" y="488"/>
                </a:lnTo>
                <a:lnTo>
                  <a:pt x="575" y="122"/>
                </a:lnTo>
                <a:lnTo>
                  <a:pt x="410" y="71"/>
                </a:lnTo>
                <a:close/>
              </a:path>
            </a:pathLst>
          </a:custGeom>
          <a:solidFill>
            <a:sysClr val="window" lastClr="FFFFFF">
              <a:lumMod val="85000"/>
            </a:sysClr>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4" name="Freeform 1492"/>
          <p:cNvSpPr>
            <a:spLocks/>
          </p:cNvSpPr>
          <p:nvPr/>
        </p:nvSpPr>
        <p:spPr bwMode="auto">
          <a:xfrm>
            <a:off x="7728313" y="4127086"/>
            <a:ext cx="162566" cy="158131"/>
          </a:xfrm>
          <a:custGeom>
            <a:avLst/>
            <a:gdLst>
              <a:gd name="T0" fmla="*/ 353 w 460"/>
              <a:gd name="T1" fmla="*/ 302 h 443"/>
              <a:gd name="T2" fmla="*/ 336 w 460"/>
              <a:gd name="T3" fmla="*/ 249 h 443"/>
              <a:gd name="T4" fmla="*/ 372 w 460"/>
              <a:gd name="T5" fmla="*/ 214 h 443"/>
              <a:gd name="T6" fmla="*/ 283 w 460"/>
              <a:gd name="T7" fmla="*/ 161 h 443"/>
              <a:gd name="T8" fmla="*/ 247 w 460"/>
              <a:gd name="T9" fmla="*/ 108 h 443"/>
              <a:gd name="T10" fmla="*/ 122 w 460"/>
              <a:gd name="T11" fmla="*/ 37 h 443"/>
              <a:gd name="T12" fmla="*/ 0 w 460"/>
              <a:gd name="T13" fmla="*/ 0 h 443"/>
              <a:gd name="T14" fmla="*/ 0 w 460"/>
              <a:gd name="T15" fmla="*/ 366 h 443"/>
              <a:gd name="T16" fmla="*/ 14 w 460"/>
              <a:gd name="T17" fmla="*/ 373 h 443"/>
              <a:gd name="T18" fmla="*/ 67 w 460"/>
              <a:gd name="T19" fmla="*/ 373 h 443"/>
              <a:gd name="T20" fmla="*/ 122 w 460"/>
              <a:gd name="T21" fmla="*/ 320 h 443"/>
              <a:gd name="T22" fmla="*/ 211 w 460"/>
              <a:gd name="T23" fmla="*/ 284 h 443"/>
              <a:gd name="T24" fmla="*/ 264 w 460"/>
              <a:gd name="T25" fmla="*/ 320 h 443"/>
              <a:gd name="T26" fmla="*/ 389 w 460"/>
              <a:gd name="T27" fmla="*/ 408 h 443"/>
              <a:gd name="T28" fmla="*/ 460 w 460"/>
              <a:gd name="T29" fmla="*/ 443 h 443"/>
              <a:gd name="T30" fmla="*/ 460 w 460"/>
              <a:gd name="T31" fmla="*/ 337 h 443"/>
              <a:gd name="T32" fmla="*/ 353 w 460"/>
              <a:gd name="T33" fmla="*/ 302 h 4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0"/>
              <a:gd name="T52" fmla="*/ 0 h 443"/>
              <a:gd name="T53" fmla="*/ 460 w 460"/>
              <a:gd name="T54" fmla="*/ 443 h 4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0" h="443">
                <a:moveTo>
                  <a:pt x="353" y="302"/>
                </a:moveTo>
                <a:lnTo>
                  <a:pt x="336" y="249"/>
                </a:lnTo>
                <a:lnTo>
                  <a:pt x="372" y="214"/>
                </a:lnTo>
                <a:lnTo>
                  <a:pt x="283" y="161"/>
                </a:lnTo>
                <a:lnTo>
                  <a:pt x="247" y="108"/>
                </a:lnTo>
                <a:lnTo>
                  <a:pt x="122" y="37"/>
                </a:lnTo>
                <a:lnTo>
                  <a:pt x="0" y="0"/>
                </a:lnTo>
                <a:lnTo>
                  <a:pt x="0" y="366"/>
                </a:lnTo>
                <a:lnTo>
                  <a:pt x="14" y="373"/>
                </a:lnTo>
                <a:lnTo>
                  <a:pt x="67" y="373"/>
                </a:lnTo>
                <a:lnTo>
                  <a:pt x="122" y="320"/>
                </a:lnTo>
                <a:lnTo>
                  <a:pt x="211" y="284"/>
                </a:lnTo>
                <a:lnTo>
                  <a:pt x="264" y="320"/>
                </a:lnTo>
                <a:lnTo>
                  <a:pt x="389" y="408"/>
                </a:lnTo>
                <a:lnTo>
                  <a:pt x="460" y="443"/>
                </a:lnTo>
                <a:lnTo>
                  <a:pt x="460" y="337"/>
                </a:lnTo>
                <a:lnTo>
                  <a:pt x="353" y="302"/>
                </a:lnTo>
                <a:close/>
              </a:path>
            </a:pathLst>
          </a:custGeom>
          <a:solidFill>
            <a:sysClr val="window" lastClr="FFFFFF">
              <a:lumMod val="85000"/>
            </a:sysClr>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3" name="Group 1493"/>
          <p:cNvGrpSpPr>
            <a:grpSpLocks/>
          </p:cNvGrpSpPr>
          <p:nvPr/>
        </p:nvGrpSpPr>
        <p:grpSpPr bwMode="auto">
          <a:xfrm>
            <a:off x="4247932" y="2461527"/>
            <a:ext cx="233503" cy="342865"/>
            <a:chOff x="2201" y="1250"/>
            <a:chExt cx="133" cy="193"/>
          </a:xfrm>
          <a:solidFill>
            <a:srgbClr val="00B050"/>
          </a:solidFill>
        </p:grpSpPr>
        <p:sp>
          <p:nvSpPr>
            <p:cNvPr id="416" name="Freeform 1494"/>
            <p:cNvSpPr>
              <a:spLocks/>
            </p:cNvSpPr>
            <p:nvPr/>
          </p:nvSpPr>
          <p:spPr bwMode="auto">
            <a:xfrm>
              <a:off x="2234" y="1250"/>
              <a:ext cx="100" cy="193"/>
            </a:xfrm>
            <a:custGeom>
              <a:avLst/>
              <a:gdLst>
                <a:gd name="T0" fmla="*/ 6 w 24"/>
                <a:gd name="T1" fmla="*/ 35 h 47"/>
                <a:gd name="T2" fmla="*/ 4 w 24"/>
                <a:gd name="T3" fmla="*/ 33 h 47"/>
                <a:gd name="T4" fmla="*/ 10 w 24"/>
                <a:gd name="T5" fmla="*/ 29 h 47"/>
                <a:gd name="T6" fmla="*/ 9 w 24"/>
                <a:gd name="T7" fmla="*/ 25 h 47"/>
                <a:gd name="T8" fmla="*/ 8 w 24"/>
                <a:gd name="T9" fmla="*/ 22 h 47"/>
                <a:gd name="T10" fmla="*/ 3 w 24"/>
                <a:gd name="T11" fmla="*/ 22 h 47"/>
                <a:gd name="T12" fmla="*/ 4 w 24"/>
                <a:gd name="T13" fmla="*/ 16 h 47"/>
                <a:gd name="T14" fmla="*/ 1 w 24"/>
                <a:gd name="T15" fmla="*/ 18 h 47"/>
                <a:gd name="T16" fmla="*/ 0 w 24"/>
                <a:gd name="T17" fmla="*/ 13 h 47"/>
                <a:gd name="T18" fmla="*/ 0 w 24"/>
                <a:gd name="T19" fmla="*/ 8 h 47"/>
                <a:gd name="T20" fmla="*/ 1 w 24"/>
                <a:gd name="T21" fmla="*/ 4 h 47"/>
                <a:gd name="T22" fmla="*/ 5 w 24"/>
                <a:gd name="T23" fmla="*/ 0 h 47"/>
                <a:gd name="T24" fmla="*/ 8 w 24"/>
                <a:gd name="T25" fmla="*/ 1 h 47"/>
                <a:gd name="T26" fmla="*/ 7 w 24"/>
                <a:gd name="T27" fmla="*/ 6 h 47"/>
                <a:gd name="T28" fmla="*/ 13 w 24"/>
                <a:gd name="T29" fmla="*/ 6 h 47"/>
                <a:gd name="T30" fmla="*/ 11 w 24"/>
                <a:gd name="T31" fmla="*/ 11 h 47"/>
                <a:gd name="T32" fmla="*/ 9 w 24"/>
                <a:gd name="T33" fmla="*/ 15 h 47"/>
                <a:gd name="T34" fmla="*/ 13 w 24"/>
                <a:gd name="T35" fmla="*/ 17 h 47"/>
                <a:gd name="T36" fmla="*/ 17 w 24"/>
                <a:gd name="T37" fmla="*/ 24 h 47"/>
                <a:gd name="T38" fmla="*/ 19 w 24"/>
                <a:gd name="T39" fmla="*/ 29 h 47"/>
                <a:gd name="T40" fmla="*/ 19 w 24"/>
                <a:gd name="T41" fmla="*/ 32 h 47"/>
                <a:gd name="T42" fmla="*/ 23 w 24"/>
                <a:gd name="T43" fmla="*/ 32 h 47"/>
                <a:gd name="T44" fmla="*/ 22 w 24"/>
                <a:gd name="T45" fmla="*/ 39 h 47"/>
                <a:gd name="T46" fmla="*/ 24 w 24"/>
                <a:gd name="T47" fmla="*/ 40 h 47"/>
                <a:gd name="T48" fmla="*/ 17 w 24"/>
                <a:gd name="T49" fmla="*/ 43 h 47"/>
                <a:gd name="T50" fmla="*/ 11 w 24"/>
                <a:gd name="T51" fmla="*/ 44 h 47"/>
                <a:gd name="T52" fmla="*/ 8 w 24"/>
                <a:gd name="T53" fmla="*/ 45 h 47"/>
                <a:gd name="T54" fmla="*/ 4 w 24"/>
                <a:gd name="T55" fmla="*/ 45 h 47"/>
                <a:gd name="T56" fmla="*/ 1 w 24"/>
                <a:gd name="T57" fmla="*/ 46 h 47"/>
                <a:gd name="T58" fmla="*/ 5 w 24"/>
                <a:gd name="T59" fmla="*/ 42 h 47"/>
                <a:gd name="T60" fmla="*/ 6 w 24"/>
                <a:gd name="T61" fmla="*/ 38 h 47"/>
                <a:gd name="T62" fmla="*/ 3 w 24"/>
                <a:gd name="T63" fmla="*/ 37 h 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4"/>
                <a:gd name="T97" fmla="*/ 0 h 47"/>
                <a:gd name="T98" fmla="*/ 24 w 24"/>
                <a:gd name="T99" fmla="*/ 47 h 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4" h="47">
                  <a:moveTo>
                    <a:pt x="3" y="37"/>
                  </a:moveTo>
                  <a:cubicBezTo>
                    <a:pt x="6" y="35"/>
                    <a:pt x="6" y="35"/>
                    <a:pt x="6" y="35"/>
                  </a:cubicBezTo>
                  <a:cubicBezTo>
                    <a:pt x="6" y="33"/>
                    <a:pt x="6" y="33"/>
                    <a:pt x="6" y="33"/>
                  </a:cubicBezTo>
                  <a:cubicBezTo>
                    <a:pt x="4" y="33"/>
                    <a:pt x="4" y="33"/>
                    <a:pt x="4" y="33"/>
                  </a:cubicBezTo>
                  <a:cubicBezTo>
                    <a:pt x="6" y="30"/>
                    <a:pt x="6" y="30"/>
                    <a:pt x="6" y="30"/>
                  </a:cubicBezTo>
                  <a:cubicBezTo>
                    <a:pt x="10" y="29"/>
                    <a:pt x="10" y="29"/>
                    <a:pt x="10" y="29"/>
                  </a:cubicBezTo>
                  <a:cubicBezTo>
                    <a:pt x="9" y="26"/>
                    <a:pt x="9" y="26"/>
                    <a:pt x="9" y="26"/>
                  </a:cubicBezTo>
                  <a:cubicBezTo>
                    <a:pt x="9" y="25"/>
                    <a:pt x="9" y="25"/>
                    <a:pt x="9" y="25"/>
                  </a:cubicBezTo>
                  <a:cubicBezTo>
                    <a:pt x="8" y="23"/>
                    <a:pt x="8" y="23"/>
                    <a:pt x="8" y="23"/>
                  </a:cubicBezTo>
                  <a:cubicBezTo>
                    <a:pt x="8" y="22"/>
                    <a:pt x="8" y="22"/>
                    <a:pt x="8" y="22"/>
                  </a:cubicBezTo>
                  <a:cubicBezTo>
                    <a:pt x="5" y="22"/>
                    <a:pt x="5" y="22"/>
                    <a:pt x="5" y="22"/>
                  </a:cubicBezTo>
                  <a:cubicBezTo>
                    <a:pt x="3" y="22"/>
                    <a:pt x="3" y="22"/>
                    <a:pt x="3" y="22"/>
                  </a:cubicBezTo>
                  <a:cubicBezTo>
                    <a:pt x="3" y="20"/>
                    <a:pt x="3" y="20"/>
                    <a:pt x="3" y="20"/>
                  </a:cubicBezTo>
                  <a:cubicBezTo>
                    <a:pt x="4" y="16"/>
                    <a:pt x="4" y="16"/>
                    <a:pt x="4" y="16"/>
                  </a:cubicBezTo>
                  <a:cubicBezTo>
                    <a:pt x="2" y="16"/>
                    <a:pt x="2" y="16"/>
                    <a:pt x="2" y="16"/>
                  </a:cubicBezTo>
                  <a:cubicBezTo>
                    <a:pt x="1" y="18"/>
                    <a:pt x="1" y="18"/>
                    <a:pt x="1" y="18"/>
                  </a:cubicBezTo>
                  <a:cubicBezTo>
                    <a:pt x="1" y="18"/>
                    <a:pt x="0" y="17"/>
                    <a:pt x="0" y="16"/>
                  </a:cubicBezTo>
                  <a:cubicBezTo>
                    <a:pt x="0" y="15"/>
                    <a:pt x="0" y="13"/>
                    <a:pt x="0" y="13"/>
                  </a:cubicBezTo>
                  <a:cubicBezTo>
                    <a:pt x="0" y="11"/>
                    <a:pt x="0" y="11"/>
                    <a:pt x="0" y="11"/>
                  </a:cubicBezTo>
                  <a:cubicBezTo>
                    <a:pt x="0" y="8"/>
                    <a:pt x="0" y="8"/>
                    <a:pt x="0" y="8"/>
                  </a:cubicBezTo>
                  <a:cubicBezTo>
                    <a:pt x="0" y="6"/>
                    <a:pt x="0" y="6"/>
                    <a:pt x="0" y="6"/>
                  </a:cubicBezTo>
                  <a:cubicBezTo>
                    <a:pt x="1" y="4"/>
                    <a:pt x="1" y="4"/>
                    <a:pt x="1" y="4"/>
                  </a:cubicBezTo>
                  <a:cubicBezTo>
                    <a:pt x="3" y="0"/>
                    <a:pt x="3" y="0"/>
                    <a:pt x="3" y="0"/>
                  </a:cubicBezTo>
                  <a:cubicBezTo>
                    <a:pt x="5" y="0"/>
                    <a:pt x="5" y="0"/>
                    <a:pt x="5" y="0"/>
                  </a:cubicBezTo>
                  <a:cubicBezTo>
                    <a:pt x="8" y="0"/>
                    <a:pt x="8" y="0"/>
                    <a:pt x="8" y="0"/>
                  </a:cubicBezTo>
                  <a:cubicBezTo>
                    <a:pt x="8" y="1"/>
                    <a:pt x="8" y="1"/>
                    <a:pt x="8" y="1"/>
                  </a:cubicBezTo>
                  <a:cubicBezTo>
                    <a:pt x="6" y="5"/>
                    <a:pt x="6" y="5"/>
                    <a:pt x="6" y="5"/>
                  </a:cubicBezTo>
                  <a:cubicBezTo>
                    <a:pt x="7" y="6"/>
                    <a:pt x="7" y="6"/>
                    <a:pt x="7" y="6"/>
                  </a:cubicBezTo>
                  <a:cubicBezTo>
                    <a:pt x="10" y="5"/>
                    <a:pt x="10" y="5"/>
                    <a:pt x="10" y="5"/>
                  </a:cubicBezTo>
                  <a:cubicBezTo>
                    <a:pt x="13" y="6"/>
                    <a:pt x="13" y="6"/>
                    <a:pt x="13" y="6"/>
                  </a:cubicBezTo>
                  <a:cubicBezTo>
                    <a:pt x="12" y="8"/>
                    <a:pt x="12" y="8"/>
                    <a:pt x="12" y="8"/>
                  </a:cubicBezTo>
                  <a:cubicBezTo>
                    <a:pt x="11" y="11"/>
                    <a:pt x="11" y="11"/>
                    <a:pt x="11" y="11"/>
                  </a:cubicBezTo>
                  <a:cubicBezTo>
                    <a:pt x="9" y="14"/>
                    <a:pt x="9" y="14"/>
                    <a:pt x="9" y="14"/>
                  </a:cubicBezTo>
                  <a:cubicBezTo>
                    <a:pt x="9" y="15"/>
                    <a:pt x="9" y="15"/>
                    <a:pt x="9" y="15"/>
                  </a:cubicBezTo>
                  <a:cubicBezTo>
                    <a:pt x="11" y="16"/>
                    <a:pt x="11" y="16"/>
                    <a:pt x="11" y="16"/>
                  </a:cubicBezTo>
                  <a:cubicBezTo>
                    <a:pt x="13" y="17"/>
                    <a:pt x="13" y="17"/>
                    <a:pt x="13" y="17"/>
                  </a:cubicBezTo>
                  <a:cubicBezTo>
                    <a:pt x="15" y="22"/>
                    <a:pt x="15" y="22"/>
                    <a:pt x="15" y="22"/>
                  </a:cubicBezTo>
                  <a:cubicBezTo>
                    <a:pt x="17" y="24"/>
                    <a:pt x="17" y="24"/>
                    <a:pt x="17" y="24"/>
                  </a:cubicBezTo>
                  <a:cubicBezTo>
                    <a:pt x="20" y="28"/>
                    <a:pt x="20" y="28"/>
                    <a:pt x="20" y="28"/>
                  </a:cubicBezTo>
                  <a:cubicBezTo>
                    <a:pt x="19" y="29"/>
                    <a:pt x="19" y="29"/>
                    <a:pt x="19" y="29"/>
                  </a:cubicBezTo>
                  <a:cubicBezTo>
                    <a:pt x="19" y="30"/>
                    <a:pt x="19" y="30"/>
                    <a:pt x="19" y="30"/>
                  </a:cubicBezTo>
                  <a:cubicBezTo>
                    <a:pt x="19" y="32"/>
                    <a:pt x="19" y="32"/>
                    <a:pt x="19" y="32"/>
                  </a:cubicBezTo>
                  <a:cubicBezTo>
                    <a:pt x="21" y="32"/>
                    <a:pt x="21" y="32"/>
                    <a:pt x="21" y="32"/>
                  </a:cubicBezTo>
                  <a:cubicBezTo>
                    <a:pt x="23" y="32"/>
                    <a:pt x="23" y="32"/>
                    <a:pt x="23" y="32"/>
                  </a:cubicBezTo>
                  <a:cubicBezTo>
                    <a:pt x="24" y="36"/>
                    <a:pt x="24" y="36"/>
                    <a:pt x="24" y="36"/>
                  </a:cubicBezTo>
                  <a:cubicBezTo>
                    <a:pt x="22" y="39"/>
                    <a:pt x="22" y="39"/>
                    <a:pt x="22" y="39"/>
                  </a:cubicBezTo>
                  <a:cubicBezTo>
                    <a:pt x="22" y="40"/>
                    <a:pt x="22" y="40"/>
                    <a:pt x="22" y="40"/>
                  </a:cubicBezTo>
                  <a:cubicBezTo>
                    <a:pt x="24" y="40"/>
                    <a:pt x="24" y="40"/>
                    <a:pt x="24" y="40"/>
                  </a:cubicBezTo>
                  <a:cubicBezTo>
                    <a:pt x="22" y="41"/>
                    <a:pt x="22" y="41"/>
                    <a:pt x="22" y="41"/>
                  </a:cubicBezTo>
                  <a:cubicBezTo>
                    <a:pt x="17" y="43"/>
                    <a:pt x="17" y="43"/>
                    <a:pt x="17" y="43"/>
                  </a:cubicBezTo>
                  <a:cubicBezTo>
                    <a:pt x="14" y="43"/>
                    <a:pt x="14" y="43"/>
                    <a:pt x="14" y="43"/>
                  </a:cubicBezTo>
                  <a:cubicBezTo>
                    <a:pt x="11" y="44"/>
                    <a:pt x="11" y="44"/>
                    <a:pt x="11" y="44"/>
                  </a:cubicBezTo>
                  <a:cubicBezTo>
                    <a:pt x="11" y="44"/>
                    <a:pt x="10" y="43"/>
                    <a:pt x="9" y="43"/>
                  </a:cubicBezTo>
                  <a:cubicBezTo>
                    <a:pt x="9" y="43"/>
                    <a:pt x="8" y="45"/>
                    <a:pt x="8" y="45"/>
                  </a:cubicBezTo>
                  <a:cubicBezTo>
                    <a:pt x="6" y="45"/>
                    <a:pt x="6" y="45"/>
                    <a:pt x="6" y="45"/>
                  </a:cubicBezTo>
                  <a:cubicBezTo>
                    <a:pt x="4" y="45"/>
                    <a:pt x="4" y="45"/>
                    <a:pt x="4" y="45"/>
                  </a:cubicBezTo>
                  <a:cubicBezTo>
                    <a:pt x="3" y="47"/>
                    <a:pt x="3" y="47"/>
                    <a:pt x="3" y="47"/>
                  </a:cubicBezTo>
                  <a:cubicBezTo>
                    <a:pt x="1" y="46"/>
                    <a:pt x="1" y="46"/>
                    <a:pt x="1" y="46"/>
                  </a:cubicBezTo>
                  <a:cubicBezTo>
                    <a:pt x="2" y="44"/>
                    <a:pt x="2" y="44"/>
                    <a:pt x="2" y="44"/>
                  </a:cubicBezTo>
                  <a:cubicBezTo>
                    <a:pt x="5" y="42"/>
                    <a:pt x="5" y="42"/>
                    <a:pt x="5" y="42"/>
                  </a:cubicBezTo>
                  <a:cubicBezTo>
                    <a:pt x="8" y="39"/>
                    <a:pt x="8" y="39"/>
                    <a:pt x="8" y="39"/>
                  </a:cubicBezTo>
                  <a:cubicBezTo>
                    <a:pt x="6" y="38"/>
                    <a:pt x="6" y="38"/>
                    <a:pt x="6" y="38"/>
                  </a:cubicBezTo>
                  <a:cubicBezTo>
                    <a:pt x="4" y="38"/>
                    <a:pt x="4" y="38"/>
                    <a:pt x="4" y="38"/>
                  </a:cubicBezTo>
                  <a:lnTo>
                    <a:pt x="3" y="37"/>
                  </a:lnTo>
                  <a:close/>
                </a:path>
              </a:pathLst>
            </a:custGeom>
            <a:grpFill/>
            <a:ln w="9525">
              <a:solidFill>
                <a:sysClr val="window" lastClr="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417" name="Freeform 1495"/>
            <p:cNvSpPr>
              <a:spLocks/>
            </p:cNvSpPr>
            <p:nvPr/>
          </p:nvSpPr>
          <p:spPr bwMode="auto">
            <a:xfrm>
              <a:off x="2201" y="1331"/>
              <a:ext cx="34" cy="22"/>
            </a:xfrm>
            <a:custGeom>
              <a:avLst/>
              <a:gdLst>
                <a:gd name="T0" fmla="*/ 24 w 34"/>
                <a:gd name="T1" fmla="*/ 22 h 22"/>
                <a:gd name="T2" fmla="*/ 0 w 34"/>
                <a:gd name="T3" fmla="*/ 18 h 22"/>
                <a:gd name="T4" fmla="*/ 13 w 34"/>
                <a:gd name="T5" fmla="*/ 0 h 22"/>
                <a:gd name="T6" fmla="*/ 27 w 34"/>
                <a:gd name="T7" fmla="*/ 3 h 22"/>
                <a:gd name="T8" fmla="*/ 34 w 34"/>
                <a:gd name="T9" fmla="*/ 15 h 22"/>
                <a:gd name="T10" fmla="*/ 24 w 34"/>
                <a:gd name="T11" fmla="*/ 22 h 22"/>
                <a:gd name="T12" fmla="*/ 0 60000 65536"/>
                <a:gd name="T13" fmla="*/ 0 60000 65536"/>
                <a:gd name="T14" fmla="*/ 0 60000 65536"/>
                <a:gd name="T15" fmla="*/ 0 60000 65536"/>
                <a:gd name="T16" fmla="*/ 0 60000 65536"/>
                <a:gd name="T17" fmla="*/ 0 60000 65536"/>
                <a:gd name="T18" fmla="*/ 0 w 34"/>
                <a:gd name="T19" fmla="*/ 0 h 22"/>
                <a:gd name="T20" fmla="*/ 34 w 34"/>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34" h="22">
                  <a:moveTo>
                    <a:pt x="24" y="22"/>
                  </a:moveTo>
                  <a:lnTo>
                    <a:pt x="0" y="18"/>
                  </a:lnTo>
                  <a:lnTo>
                    <a:pt x="13" y="0"/>
                  </a:lnTo>
                  <a:lnTo>
                    <a:pt x="27" y="3"/>
                  </a:lnTo>
                  <a:lnTo>
                    <a:pt x="34" y="15"/>
                  </a:lnTo>
                  <a:lnTo>
                    <a:pt x="24" y="22"/>
                  </a:lnTo>
                  <a:close/>
                </a:path>
              </a:pathLst>
            </a:custGeom>
            <a:grp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grpSp>
      <p:sp>
        <p:nvSpPr>
          <p:cNvPr id="418" name="Freeform 1496"/>
          <p:cNvSpPr>
            <a:spLocks/>
          </p:cNvSpPr>
          <p:nvPr/>
        </p:nvSpPr>
        <p:spPr bwMode="auto">
          <a:xfrm>
            <a:off x="4751886" y="2907844"/>
            <a:ext cx="63548" cy="44336"/>
          </a:xfrm>
          <a:custGeom>
            <a:avLst/>
            <a:gdLst>
              <a:gd name="T0" fmla="*/ 3 w 44"/>
              <a:gd name="T1" fmla="*/ 33 h 34"/>
              <a:gd name="T2" fmla="*/ 6 w 44"/>
              <a:gd name="T3" fmla="*/ 33 h 34"/>
              <a:gd name="T4" fmla="*/ 9 w 44"/>
              <a:gd name="T5" fmla="*/ 32 h 34"/>
              <a:gd name="T6" fmla="*/ 13 w 44"/>
              <a:gd name="T7" fmla="*/ 33 h 34"/>
              <a:gd name="T8" fmla="*/ 17 w 44"/>
              <a:gd name="T9" fmla="*/ 28 h 34"/>
              <a:gd name="T10" fmla="*/ 20 w 44"/>
              <a:gd name="T11" fmla="*/ 34 h 34"/>
              <a:gd name="T12" fmla="*/ 21 w 44"/>
              <a:gd name="T13" fmla="*/ 32 h 34"/>
              <a:gd name="T14" fmla="*/ 25 w 44"/>
              <a:gd name="T15" fmla="*/ 34 h 34"/>
              <a:gd name="T16" fmla="*/ 27 w 44"/>
              <a:gd name="T17" fmla="*/ 33 h 34"/>
              <a:gd name="T18" fmla="*/ 26 w 44"/>
              <a:gd name="T19" fmla="*/ 30 h 34"/>
              <a:gd name="T20" fmla="*/ 28 w 44"/>
              <a:gd name="T21" fmla="*/ 29 h 34"/>
              <a:gd name="T22" fmla="*/ 26 w 44"/>
              <a:gd name="T23" fmla="*/ 28 h 34"/>
              <a:gd name="T24" fmla="*/ 29 w 44"/>
              <a:gd name="T25" fmla="*/ 25 h 34"/>
              <a:gd name="T26" fmla="*/ 31 w 44"/>
              <a:gd name="T27" fmla="*/ 25 h 34"/>
              <a:gd name="T28" fmla="*/ 32 w 44"/>
              <a:gd name="T29" fmla="*/ 25 h 34"/>
              <a:gd name="T30" fmla="*/ 32 w 44"/>
              <a:gd name="T31" fmla="*/ 20 h 34"/>
              <a:gd name="T32" fmla="*/ 30 w 44"/>
              <a:gd name="T33" fmla="*/ 19 h 34"/>
              <a:gd name="T34" fmla="*/ 31 w 44"/>
              <a:gd name="T35" fmla="*/ 16 h 34"/>
              <a:gd name="T36" fmla="*/ 33 w 44"/>
              <a:gd name="T37" fmla="*/ 16 h 34"/>
              <a:gd name="T38" fmla="*/ 37 w 44"/>
              <a:gd name="T39" fmla="*/ 13 h 34"/>
              <a:gd name="T40" fmla="*/ 38 w 44"/>
              <a:gd name="T41" fmla="*/ 12 h 34"/>
              <a:gd name="T42" fmla="*/ 40 w 44"/>
              <a:gd name="T43" fmla="*/ 13 h 34"/>
              <a:gd name="T44" fmla="*/ 39 w 44"/>
              <a:gd name="T45" fmla="*/ 10 h 34"/>
              <a:gd name="T46" fmla="*/ 41 w 44"/>
              <a:gd name="T47" fmla="*/ 9 h 34"/>
              <a:gd name="T48" fmla="*/ 44 w 44"/>
              <a:gd name="T49" fmla="*/ 11 h 34"/>
              <a:gd name="T50" fmla="*/ 42 w 44"/>
              <a:gd name="T51" fmla="*/ 7 h 34"/>
              <a:gd name="T52" fmla="*/ 41 w 44"/>
              <a:gd name="T53" fmla="*/ 5 h 34"/>
              <a:gd name="T54" fmla="*/ 40 w 44"/>
              <a:gd name="T55" fmla="*/ 2 h 34"/>
              <a:gd name="T56" fmla="*/ 38 w 44"/>
              <a:gd name="T57" fmla="*/ 0 h 34"/>
              <a:gd name="T58" fmla="*/ 36 w 44"/>
              <a:gd name="T59" fmla="*/ 3 h 34"/>
              <a:gd name="T60" fmla="*/ 36 w 44"/>
              <a:gd name="T61" fmla="*/ 6 h 34"/>
              <a:gd name="T62" fmla="*/ 34 w 44"/>
              <a:gd name="T63" fmla="*/ 5 h 34"/>
              <a:gd name="T64" fmla="*/ 33 w 44"/>
              <a:gd name="T65" fmla="*/ 5 h 34"/>
              <a:gd name="T66" fmla="*/ 31 w 44"/>
              <a:gd name="T67" fmla="*/ 6 h 34"/>
              <a:gd name="T68" fmla="*/ 30 w 44"/>
              <a:gd name="T69" fmla="*/ 6 h 34"/>
              <a:gd name="T70" fmla="*/ 29 w 44"/>
              <a:gd name="T71" fmla="*/ 7 h 34"/>
              <a:gd name="T72" fmla="*/ 28 w 44"/>
              <a:gd name="T73" fmla="*/ 7 h 34"/>
              <a:gd name="T74" fmla="*/ 28 w 44"/>
              <a:gd name="T75" fmla="*/ 7 h 34"/>
              <a:gd name="T76" fmla="*/ 25 w 44"/>
              <a:gd name="T77" fmla="*/ 7 h 34"/>
              <a:gd name="T78" fmla="*/ 23 w 44"/>
              <a:gd name="T79" fmla="*/ 7 h 34"/>
              <a:gd name="T80" fmla="*/ 22 w 44"/>
              <a:gd name="T81" fmla="*/ 7 h 34"/>
              <a:gd name="T82" fmla="*/ 21 w 44"/>
              <a:gd name="T83" fmla="*/ 7 h 34"/>
              <a:gd name="T84" fmla="*/ 21 w 44"/>
              <a:gd name="T85" fmla="*/ 7 h 34"/>
              <a:gd name="T86" fmla="*/ 17 w 44"/>
              <a:gd name="T87" fmla="*/ 11 h 34"/>
              <a:gd name="T88" fmla="*/ 16 w 44"/>
              <a:gd name="T89" fmla="*/ 13 h 34"/>
              <a:gd name="T90" fmla="*/ 12 w 44"/>
              <a:gd name="T91" fmla="*/ 11 h 34"/>
              <a:gd name="T92" fmla="*/ 8 w 44"/>
              <a:gd name="T93" fmla="*/ 10 h 34"/>
              <a:gd name="T94" fmla="*/ 5 w 44"/>
              <a:gd name="T95" fmla="*/ 10 h 34"/>
              <a:gd name="T96" fmla="*/ 4 w 44"/>
              <a:gd name="T97" fmla="*/ 11 h 34"/>
              <a:gd name="T98" fmla="*/ 0 w 44"/>
              <a:gd name="T99" fmla="*/ 15 h 34"/>
              <a:gd name="T100" fmla="*/ 1 w 44"/>
              <a:gd name="T101" fmla="*/ 17 h 34"/>
              <a:gd name="T102" fmla="*/ 4 w 44"/>
              <a:gd name="T103" fmla="*/ 17 h 34"/>
              <a:gd name="T104" fmla="*/ 3 w 44"/>
              <a:gd name="T105" fmla="*/ 19 h 34"/>
              <a:gd name="T106" fmla="*/ 1 w 44"/>
              <a:gd name="T107" fmla="*/ 19 h 34"/>
              <a:gd name="T108" fmla="*/ 2 w 44"/>
              <a:gd name="T109" fmla="*/ 21 h 34"/>
              <a:gd name="T110" fmla="*/ 3 w 44"/>
              <a:gd name="T111" fmla="*/ 22 h 34"/>
              <a:gd name="T112" fmla="*/ 2 w 44"/>
              <a:gd name="T113" fmla="*/ 26 h 34"/>
              <a:gd name="T114" fmla="*/ 5 w 44"/>
              <a:gd name="T115" fmla="*/ 29 h 34"/>
              <a:gd name="T116" fmla="*/ 5 w 44"/>
              <a:gd name="T117" fmla="*/ 31 h 34"/>
              <a:gd name="T118" fmla="*/ 3 w 44"/>
              <a:gd name="T119" fmla="*/ 32 h 34"/>
              <a:gd name="T120" fmla="*/ 3 w 44"/>
              <a:gd name="T121" fmla="*/ 33 h 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4"/>
              <a:gd name="T184" fmla="*/ 0 h 34"/>
              <a:gd name="T185" fmla="*/ 44 w 44"/>
              <a:gd name="T186" fmla="*/ 34 h 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4" h="34">
                <a:moveTo>
                  <a:pt x="3" y="33"/>
                </a:moveTo>
                <a:lnTo>
                  <a:pt x="6" y="33"/>
                </a:lnTo>
                <a:lnTo>
                  <a:pt x="9" y="32"/>
                </a:lnTo>
                <a:lnTo>
                  <a:pt x="13" y="33"/>
                </a:lnTo>
                <a:lnTo>
                  <a:pt x="17" y="28"/>
                </a:lnTo>
                <a:lnTo>
                  <a:pt x="20" y="34"/>
                </a:lnTo>
                <a:lnTo>
                  <a:pt x="21" y="32"/>
                </a:lnTo>
                <a:lnTo>
                  <a:pt x="25" y="34"/>
                </a:lnTo>
                <a:lnTo>
                  <a:pt x="27" y="33"/>
                </a:lnTo>
                <a:lnTo>
                  <a:pt x="26" y="30"/>
                </a:lnTo>
                <a:lnTo>
                  <a:pt x="28" y="29"/>
                </a:lnTo>
                <a:lnTo>
                  <a:pt x="26" y="28"/>
                </a:lnTo>
                <a:lnTo>
                  <a:pt x="29" y="25"/>
                </a:lnTo>
                <a:lnTo>
                  <a:pt x="31" y="25"/>
                </a:lnTo>
                <a:lnTo>
                  <a:pt x="32" y="25"/>
                </a:lnTo>
                <a:lnTo>
                  <a:pt x="32" y="20"/>
                </a:lnTo>
                <a:lnTo>
                  <a:pt x="30" y="19"/>
                </a:lnTo>
                <a:lnTo>
                  <a:pt x="31" y="16"/>
                </a:lnTo>
                <a:lnTo>
                  <a:pt x="33" y="16"/>
                </a:lnTo>
                <a:lnTo>
                  <a:pt x="37" y="13"/>
                </a:lnTo>
                <a:lnTo>
                  <a:pt x="38" y="12"/>
                </a:lnTo>
                <a:lnTo>
                  <a:pt x="40" y="13"/>
                </a:lnTo>
                <a:lnTo>
                  <a:pt x="39" y="10"/>
                </a:lnTo>
                <a:lnTo>
                  <a:pt x="41" y="9"/>
                </a:lnTo>
                <a:lnTo>
                  <a:pt x="44" y="11"/>
                </a:lnTo>
                <a:lnTo>
                  <a:pt x="42" y="7"/>
                </a:lnTo>
                <a:lnTo>
                  <a:pt x="41" y="5"/>
                </a:lnTo>
                <a:lnTo>
                  <a:pt x="40" y="2"/>
                </a:lnTo>
                <a:lnTo>
                  <a:pt x="38" y="0"/>
                </a:lnTo>
                <a:lnTo>
                  <a:pt x="36" y="3"/>
                </a:lnTo>
                <a:lnTo>
                  <a:pt x="36" y="6"/>
                </a:lnTo>
                <a:lnTo>
                  <a:pt x="34" y="5"/>
                </a:lnTo>
                <a:lnTo>
                  <a:pt x="33" y="5"/>
                </a:lnTo>
                <a:lnTo>
                  <a:pt x="31" y="6"/>
                </a:lnTo>
                <a:lnTo>
                  <a:pt x="30" y="6"/>
                </a:lnTo>
                <a:lnTo>
                  <a:pt x="29" y="7"/>
                </a:lnTo>
                <a:lnTo>
                  <a:pt x="28" y="7"/>
                </a:lnTo>
                <a:lnTo>
                  <a:pt x="25" y="7"/>
                </a:lnTo>
                <a:lnTo>
                  <a:pt x="23" y="7"/>
                </a:lnTo>
                <a:lnTo>
                  <a:pt x="22" y="7"/>
                </a:lnTo>
                <a:lnTo>
                  <a:pt x="21" y="7"/>
                </a:lnTo>
                <a:lnTo>
                  <a:pt x="17" y="11"/>
                </a:lnTo>
                <a:lnTo>
                  <a:pt x="16" y="13"/>
                </a:lnTo>
                <a:lnTo>
                  <a:pt x="12" y="11"/>
                </a:lnTo>
                <a:lnTo>
                  <a:pt x="8" y="10"/>
                </a:lnTo>
                <a:lnTo>
                  <a:pt x="5" y="10"/>
                </a:lnTo>
                <a:lnTo>
                  <a:pt x="4" y="11"/>
                </a:lnTo>
                <a:lnTo>
                  <a:pt x="0" y="15"/>
                </a:lnTo>
                <a:lnTo>
                  <a:pt x="1" y="17"/>
                </a:lnTo>
                <a:lnTo>
                  <a:pt x="4" y="17"/>
                </a:lnTo>
                <a:lnTo>
                  <a:pt x="3" y="19"/>
                </a:lnTo>
                <a:lnTo>
                  <a:pt x="1" y="19"/>
                </a:lnTo>
                <a:lnTo>
                  <a:pt x="2" y="21"/>
                </a:lnTo>
                <a:lnTo>
                  <a:pt x="3" y="22"/>
                </a:lnTo>
                <a:lnTo>
                  <a:pt x="2" y="26"/>
                </a:lnTo>
                <a:lnTo>
                  <a:pt x="5" y="29"/>
                </a:lnTo>
                <a:lnTo>
                  <a:pt x="5" y="31"/>
                </a:lnTo>
                <a:lnTo>
                  <a:pt x="3" y="32"/>
                </a:lnTo>
                <a:lnTo>
                  <a:pt x="3" y="33"/>
                </a:lnTo>
                <a:close/>
              </a:path>
            </a:pathLst>
          </a:custGeom>
          <a:solidFill>
            <a:srgbClr val="00B050"/>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lumMod val="50000"/>
                </a:schemeClr>
              </a:solidFill>
              <a:effectLst/>
              <a:uLnTx/>
              <a:uFillTx/>
            </a:endParaRPr>
          </a:p>
        </p:txBody>
      </p:sp>
      <p:sp>
        <p:nvSpPr>
          <p:cNvPr id="419" name="Freeform 1498"/>
          <p:cNvSpPr>
            <a:spLocks/>
          </p:cNvSpPr>
          <p:nvPr/>
        </p:nvSpPr>
        <p:spPr bwMode="auto">
          <a:xfrm>
            <a:off x="5164211" y="3253665"/>
            <a:ext cx="67982" cy="41380"/>
          </a:xfrm>
          <a:custGeom>
            <a:avLst/>
            <a:gdLst>
              <a:gd name="T0" fmla="*/ 0 w 46"/>
              <a:gd name="T1" fmla="*/ 15 h 28"/>
              <a:gd name="T2" fmla="*/ 3 w 46"/>
              <a:gd name="T3" fmla="*/ 17 h 28"/>
              <a:gd name="T4" fmla="*/ 12 w 46"/>
              <a:gd name="T5" fmla="*/ 14 h 28"/>
              <a:gd name="T6" fmla="*/ 13 w 46"/>
              <a:gd name="T7" fmla="*/ 8 h 28"/>
              <a:gd name="T8" fmla="*/ 27 w 46"/>
              <a:gd name="T9" fmla="*/ 9 h 28"/>
              <a:gd name="T10" fmla="*/ 46 w 46"/>
              <a:gd name="T11" fmla="*/ 0 h 28"/>
              <a:gd name="T12" fmla="*/ 46 w 46"/>
              <a:gd name="T13" fmla="*/ 1 h 28"/>
              <a:gd name="T14" fmla="*/ 33 w 46"/>
              <a:gd name="T15" fmla="*/ 11 h 28"/>
              <a:gd name="T16" fmla="*/ 36 w 46"/>
              <a:gd name="T17" fmla="*/ 18 h 28"/>
              <a:gd name="T18" fmla="*/ 27 w 46"/>
              <a:gd name="T19" fmla="*/ 21 h 28"/>
              <a:gd name="T20" fmla="*/ 15 w 46"/>
              <a:gd name="T21" fmla="*/ 28 h 28"/>
              <a:gd name="T22" fmla="*/ 13 w 46"/>
              <a:gd name="T23" fmla="*/ 28 h 28"/>
              <a:gd name="T24" fmla="*/ 8 w 46"/>
              <a:gd name="T25" fmla="*/ 26 h 28"/>
              <a:gd name="T26" fmla="*/ 2 w 46"/>
              <a:gd name="T27" fmla="*/ 23 h 28"/>
              <a:gd name="T28" fmla="*/ 0 w 46"/>
              <a:gd name="T29" fmla="*/ 15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28"/>
              <a:gd name="T47" fmla="*/ 46 w 46"/>
              <a:gd name="T48" fmla="*/ 28 h 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28">
                <a:moveTo>
                  <a:pt x="0" y="15"/>
                </a:moveTo>
                <a:lnTo>
                  <a:pt x="3" y="17"/>
                </a:lnTo>
                <a:lnTo>
                  <a:pt x="12" y="14"/>
                </a:lnTo>
                <a:lnTo>
                  <a:pt x="13" y="8"/>
                </a:lnTo>
                <a:lnTo>
                  <a:pt x="27" y="9"/>
                </a:lnTo>
                <a:lnTo>
                  <a:pt x="46" y="0"/>
                </a:lnTo>
                <a:lnTo>
                  <a:pt x="46" y="1"/>
                </a:lnTo>
                <a:lnTo>
                  <a:pt x="33" y="11"/>
                </a:lnTo>
                <a:lnTo>
                  <a:pt x="36" y="18"/>
                </a:lnTo>
                <a:lnTo>
                  <a:pt x="27" y="21"/>
                </a:lnTo>
                <a:lnTo>
                  <a:pt x="15" y="28"/>
                </a:lnTo>
                <a:lnTo>
                  <a:pt x="13" y="28"/>
                </a:lnTo>
                <a:lnTo>
                  <a:pt x="8" y="26"/>
                </a:lnTo>
                <a:lnTo>
                  <a:pt x="2" y="23"/>
                </a:lnTo>
                <a:lnTo>
                  <a:pt x="0" y="15"/>
                </a:lnTo>
                <a:close/>
              </a:path>
            </a:pathLst>
          </a:custGeom>
          <a:solidFill>
            <a:sysClr val="window" lastClr="FFFFFF">
              <a:lumMod val="85000"/>
            </a:sysClr>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0" name="Freeform 1499"/>
          <p:cNvSpPr>
            <a:spLocks/>
          </p:cNvSpPr>
          <p:nvPr/>
        </p:nvSpPr>
        <p:spPr bwMode="auto">
          <a:xfrm>
            <a:off x="6155861" y="2680252"/>
            <a:ext cx="1403975" cy="975393"/>
          </a:xfrm>
          <a:custGeom>
            <a:avLst/>
            <a:gdLst>
              <a:gd name="T0" fmla="*/ 840 w 950"/>
              <a:gd name="T1" fmla="*/ 88 h 660"/>
              <a:gd name="T2" fmla="*/ 732 w 950"/>
              <a:gd name="T3" fmla="*/ 24 h 660"/>
              <a:gd name="T4" fmla="*/ 668 w 950"/>
              <a:gd name="T5" fmla="*/ 88 h 660"/>
              <a:gd name="T6" fmla="*/ 668 w 950"/>
              <a:gd name="T7" fmla="*/ 88 h 660"/>
              <a:gd name="T8" fmla="*/ 670 w 950"/>
              <a:gd name="T9" fmla="*/ 90 h 660"/>
              <a:gd name="T10" fmla="*/ 672 w 950"/>
              <a:gd name="T11" fmla="*/ 92 h 660"/>
              <a:gd name="T12" fmla="*/ 676 w 950"/>
              <a:gd name="T13" fmla="*/ 92 h 660"/>
              <a:gd name="T14" fmla="*/ 676 w 950"/>
              <a:gd name="T15" fmla="*/ 94 h 660"/>
              <a:gd name="T16" fmla="*/ 678 w 950"/>
              <a:gd name="T17" fmla="*/ 94 h 660"/>
              <a:gd name="T18" fmla="*/ 678 w 950"/>
              <a:gd name="T19" fmla="*/ 94 h 660"/>
              <a:gd name="T20" fmla="*/ 676 w 950"/>
              <a:gd name="T21" fmla="*/ 92 h 660"/>
              <a:gd name="T22" fmla="*/ 674 w 950"/>
              <a:gd name="T23" fmla="*/ 92 h 660"/>
              <a:gd name="T24" fmla="*/ 672 w 950"/>
              <a:gd name="T25" fmla="*/ 90 h 660"/>
              <a:gd name="T26" fmla="*/ 668 w 950"/>
              <a:gd name="T27" fmla="*/ 90 h 660"/>
              <a:gd name="T28" fmla="*/ 668 w 950"/>
              <a:gd name="T29" fmla="*/ 88 h 660"/>
              <a:gd name="T30" fmla="*/ 658 w 950"/>
              <a:gd name="T31" fmla="*/ 108 h 660"/>
              <a:gd name="T32" fmla="*/ 712 w 950"/>
              <a:gd name="T33" fmla="*/ 158 h 660"/>
              <a:gd name="T34" fmla="*/ 598 w 950"/>
              <a:gd name="T35" fmla="*/ 202 h 660"/>
              <a:gd name="T36" fmla="*/ 480 w 950"/>
              <a:gd name="T37" fmla="*/ 276 h 660"/>
              <a:gd name="T38" fmla="*/ 326 w 950"/>
              <a:gd name="T39" fmla="*/ 202 h 660"/>
              <a:gd name="T40" fmla="*/ 226 w 950"/>
              <a:gd name="T41" fmla="*/ 118 h 660"/>
              <a:gd name="T42" fmla="*/ 222 w 950"/>
              <a:gd name="T43" fmla="*/ 114 h 660"/>
              <a:gd name="T44" fmla="*/ 220 w 950"/>
              <a:gd name="T45" fmla="*/ 116 h 660"/>
              <a:gd name="T46" fmla="*/ 218 w 950"/>
              <a:gd name="T47" fmla="*/ 122 h 660"/>
              <a:gd name="T48" fmla="*/ 218 w 950"/>
              <a:gd name="T49" fmla="*/ 122 h 660"/>
              <a:gd name="T50" fmla="*/ 218 w 950"/>
              <a:gd name="T51" fmla="*/ 122 h 660"/>
              <a:gd name="T52" fmla="*/ 222 w 950"/>
              <a:gd name="T53" fmla="*/ 114 h 660"/>
              <a:gd name="T54" fmla="*/ 218 w 950"/>
              <a:gd name="T55" fmla="*/ 108 h 660"/>
              <a:gd name="T56" fmla="*/ 208 w 950"/>
              <a:gd name="T57" fmla="*/ 114 h 660"/>
              <a:gd name="T58" fmla="*/ 142 w 950"/>
              <a:gd name="T59" fmla="*/ 142 h 660"/>
              <a:gd name="T60" fmla="*/ 88 w 950"/>
              <a:gd name="T61" fmla="*/ 256 h 660"/>
              <a:gd name="T62" fmla="*/ 4 w 950"/>
              <a:gd name="T63" fmla="*/ 306 h 660"/>
              <a:gd name="T64" fmla="*/ 14 w 950"/>
              <a:gd name="T65" fmla="*/ 350 h 660"/>
              <a:gd name="T66" fmla="*/ 30 w 950"/>
              <a:gd name="T67" fmla="*/ 370 h 660"/>
              <a:gd name="T68" fmla="*/ 94 w 950"/>
              <a:gd name="T69" fmla="*/ 390 h 660"/>
              <a:gd name="T70" fmla="*/ 84 w 950"/>
              <a:gd name="T71" fmla="*/ 444 h 660"/>
              <a:gd name="T72" fmla="*/ 108 w 950"/>
              <a:gd name="T73" fmla="*/ 488 h 660"/>
              <a:gd name="T74" fmla="*/ 148 w 950"/>
              <a:gd name="T75" fmla="*/ 508 h 660"/>
              <a:gd name="T76" fmla="*/ 218 w 950"/>
              <a:gd name="T77" fmla="*/ 536 h 660"/>
              <a:gd name="T78" fmla="*/ 262 w 950"/>
              <a:gd name="T79" fmla="*/ 546 h 660"/>
              <a:gd name="T80" fmla="*/ 316 w 950"/>
              <a:gd name="T81" fmla="*/ 512 h 660"/>
              <a:gd name="T82" fmla="*/ 370 w 950"/>
              <a:gd name="T83" fmla="*/ 528 h 660"/>
              <a:gd name="T84" fmla="*/ 376 w 950"/>
              <a:gd name="T85" fmla="*/ 586 h 660"/>
              <a:gd name="T86" fmla="*/ 400 w 950"/>
              <a:gd name="T87" fmla="*/ 616 h 660"/>
              <a:gd name="T88" fmla="*/ 420 w 950"/>
              <a:gd name="T89" fmla="*/ 640 h 660"/>
              <a:gd name="T90" fmla="*/ 500 w 950"/>
              <a:gd name="T91" fmla="*/ 616 h 660"/>
              <a:gd name="T92" fmla="*/ 534 w 950"/>
              <a:gd name="T93" fmla="*/ 640 h 660"/>
              <a:gd name="T94" fmla="*/ 608 w 950"/>
              <a:gd name="T95" fmla="*/ 630 h 660"/>
              <a:gd name="T96" fmla="*/ 632 w 950"/>
              <a:gd name="T97" fmla="*/ 626 h 660"/>
              <a:gd name="T98" fmla="*/ 702 w 950"/>
              <a:gd name="T99" fmla="*/ 582 h 660"/>
              <a:gd name="T100" fmla="*/ 742 w 950"/>
              <a:gd name="T101" fmla="*/ 512 h 660"/>
              <a:gd name="T102" fmla="*/ 742 w 950"/>
              <a:gd name="T103" fmla="*/ 472 h 660"/>
              <a:gd name="T104" fmla="*/ 716 w 950"/>
              <a:gd name="T105" fmla="*/ 398 h 660"/>
              <a:gd name="T106" fmla="*/ 752 w 950"/>
              <a:gd name="T107" fmla="*/ 360 h 660"/>
              <a:gd name="T108" fmla="*/ 702 w 950"/>
              <a:gd name="T109" fmla="*/ 354 h 660"/>
              <a:gd name="T110" fmla="*/ 706 w 950"/>
              <a:gd name="T111" fmla="*/ 320 h 660"/>
              <a:gd name="T112" fmla="*/ 756 w 950"/>
              <a:gd name="T113" fmla="*/ 290 h 660"/>
              <a:gd name="T114" fmla="*/ 762 w 950"/>
              <a:gd name="T115" fmla="*/ 316 h 660"/>
              <a:gd name="T116" fmla="*/ 818 w 950"/>
              <a:gd name="T117" fmla="*/ 262 h 660"/>
              <a:gd name="T118" fmla="*/ 890 w 950"/>
              <a:gd name="T119" fmla="*/ 252 h 660"/>
              <a:gd name="T120" fmla="*/ 950 w 950"/>
              <a:gd name="T121" fmla="*/ 118 h 6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0"/>
              <a:gd name="T184" fmla="*/ 0 h 660"/>
              <a:gd name="T185" fmla="*/ 950 w 950"/>
              <a:gd name="T186" fmla="*/ 660 h 6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0" h="660">
                <a:moveTo>
                  <a:pt x="890" y="118"/>
                </a:moveTo>
                <a:lnTo>
                  <a:pt x="890" y="118"/>
                </a:lnTo>
                <a:lnTo>
                  <a:pt x="880" y="98"/>
                </a:lnTo>
                <a:lnTo>
                  <a:pt x="840" y="88"/>
                </a:lnTo>
                <a:lnTo>
                  <a:pt x="792" y="0"/>
                </a:lnTo>
                <a:lnTo>
                  <a:pt x="746" y="0"/>
                </a:lnTo>
                <a:lnTo>
                  <a:pt x="732" y="24"/>
                </a:lnTo>
                <a:lnTo>
                  <a:pt x="702" y="78"/>
                </a:lnTo>
                <a:lnTo>
                  <a:pt x="672" y="78"/>
                </a:lnTo>
                <a:lnTo>
                  <a:pt x="668" y="88"/>
                </a:lnTo>
                <a:lnTo>
                  <a:pt x="668" y="90"/>
                </a:lnTo>
                <a:lnTo>
                  <a:pt x="670" y="90"/>
                </a:lnTo>
                <a:lnTo>
                  <a:pt x="672" y="90"/>
                </a:lnTo>
                <a:lnTo>
                  <a:pt x="672" y="92"/>
                </a:lnTo>
                <a:lnTo>
                  <a:pt x="674" y="92"/>
                </a:lnTo>
                <a:lnTo>
                  <a:pt x="676" y="92"/>
                </a:lnTo>
                <a:lnTo>
                  <a:pt x="676" y="94"/>
                </a:lnTo>
                <a:lnTo>
                  <a:pt x="678" y="94"/>
                </a:lnTo>
                <a:lnTo>
                  <a:pt x="676" y="94"/>
                </a:lnTo>
                <a:lnTo>
                  <a:pt x="676" y="92"/>
                </a:lnTo>
                <a:lnTo>
                  <a:pt x="674" y="92"/>
                </a:lnTo>
                <a:lnTo>
                  <a:pt x="672" y="92"/>
                </a:lnTo>
                <a:lnTo>
                  <a:pt x="672" y="90"/>
                </a:lnTo>
                <a:lnTo>
                  <a:pt x="670" y="90"/>
                </a:lnTo>
                <a:lnTo>
                  <a:pt x="668" y="90"/>
                </a:lnTo>
                <a:lnTo>
                  <a:pt x="668" y="88"/>
                </a:lnTo>
                <a:lnTo>
                  <a:pt x="658" y="108"/>
                </a:lnTo>
                <a:lnTo>
                  <a:pt x="658" y="132"/>
                </a:lnTo>
                <a:lnTo>
                  <a:pt x="702" y="138"/>
                </a:lnTo>
                <a:lnTo>
                  <a:pt x="712" y="158"/>
                </a:lnTo>
                <a:lnTo>
                  <a:pt x="668" y="172"/>
                </a:lnTo>
                <a:lnTo>
                  <a:pt x="632" y="188"/>
                </a:lnTo>
                <a:lnTo>
                  <a:pt x="598" y="202"/>
                </a:lnTo>
                <a:lnTo>
                  <a:pt x="588" y="236"/>
                </a:lnTo>
                <a:lnTo>
                  <a:pt x="534" y="242"/>
                </a:lnTo>
                <a:lnTo>
                  <a:pt x="480" y="276"/>
                </a:lnTo>
                <a:lnTo>
                  <a:pt x="430" y="252"/>
                </a:lnTo>
                <a:lnTo>
                  <a:pt x="370" y="246"/>
                </a:lnTo>
                <a:lnTo>
                  <a:pt x="326" y="202"/>
                </a:lnTo>
                <a:lnTo>
                  <a:pt x="262" y="182"/>
                </a:lnTo>
                <a:lnTo>
                  <a:pt x="256" y="132"/>
                </a:lnTo>
                <a:lnTo>
                  <a:pt x="226" y="118"/>
                </a:lnTo>
                <a:lnTo>
                  <a:pt x="222" y="114"/>
                </a:lnTo>
                <a:lnTo>
                  <a:pt x="220" y="116"/>
                </a:lnTo>
                <a:lnTo>
                  <a:pt x="218" y="120"/>
                </a:lnTo>
                <a:lnTo>
                  <a:pt x="218" y="122"/>
                </a:lnTo>
                <a:lnTo>
                  <a:pt x="218" y="124"/>
                </a:lnTo>
                <a:lnTo>
                  <a:pt x="218" y="122"/>
                </a:lnTo>
                <a:lnTo>
                  <a:pt x="218" y="120"/>
                </a:lnTo>
                <a:lnTo>
                  <a:pt x="222" y="114"/>
                </a:lnTo>
                <a:lnTo>
                  <a:pt x="218" y="108"/>
                </a:lnTo>
                <a:lnTo>
                  <a:pt x="208" y="114"/>
                </a:lnTo>
                <a:lnTo>
                  <a:pt x="208" y="124"/>
                </a:lnTo>
                <a:lnTo>
                  <a:pt x="208" y="114"/>
                </a:lnTo>
                <a:lnTo>
                  <a:pt x="192" y="118"/>
                </a:lnTo>
                <a:lnTo>
                  <a:pt x="182" y="148"/>
                </a:lnTo>
                <a:lnTo>
                  <a:pt x="142" y="142"/>
                </a:lnTo>
                <a:lnTo>
                  <a:pt x="132" y="192"/>
                </a:lnTo>
                <a:lnTo>
                  <a:pt x="98" y="198"/>
                </a:lnTo>
                <a:lnTo>
                  <a:pt x="88" y="256"/>
                </a:lnTo>
                <a:lnTo>
                  <a:pt x="68" y="276"/>
                </a:lnTo>
                <a:lnTo>
                  <a:pt x="44" y="296"/>
                </a:lnTo>
                <a:lnTo>
                  <a:pt x="4" y="306"/>
                </a:lnTo>
                <a:lnTo>
                  <a:pt x="0" y="326"/>
                </a:lnTo>
                <a:lnTo>
                  <a:pt x="10" y="334"/>
                </a:lnTo>
                <a:lnTo>
                  <a:pt x="14" y="350"/>
                </a:lnTo>
                <a:lnTo>
                  <a:pt x="4" y="354"/>
                </a:lnTo>
                <a:lnTo>
                  <a:pt x="14" y="364"/>
                </a:lnTo>
                <a:lnTo>
                  <a:pt x="30" y="370"/>
                </a:lnTo>
                <a:lnTo>
                  <a:pt x="44" y="390"/>
                </a:lnTo>
                <a:lnTo>
                  <a:pt x="64" y="390"/>
                </a:lnTo>
                <a:lnTo>
                  <a:pt x="94" y="390"/>
                </a:lnTo>
                <a:lnTo>
                  <a:pt x="98" y="398"/>
                </a:lnTo>
                <a:lnTo>
                  <a:pt x="78" y="428"/>
                </a:lnTo>
                <a:lnTo>
                  <a:pt x="84" y="444"/>
                </a:lnTo>
                <a:lnTo>
                  <a:pt x="74" y="458"/>
                </a:lnTo>
                <a:lnTo>
                  <a:pt x="84" y="478"/>
                </a:lnTo>
                <a:lnTo>
                  <a:pt x="108" y="488"/>
                </a:lnTo>
                <a:lnTo>
                  <a:pt x="104" y="492"/>
                </a:lnTo>
                <a:lnTo>
                  <a:pt x="114" y="492"/>
                </a:lnTo>
                <a:lnTo>
                  <a:pt x="148" y="508"/>
                </a:lnTo>
                <a:lnTo>
                  <a:pt x="178" y="522"/>
                </a:lnTo>
                <a:lnTo>
                  <a:pt x="208" y="528"/>
                </a:lnTo>
                <a:lnTo>
                  <a:pt x="218" y="536"/>
                </a:lnTo>
                <a:lnTo>
                  <a:pt x="226" y="536"/>
                </a:lnTo>
                <a:lnTo>
                  <a:pt x="242" y="546"/>
                </a:lnTo>
                <a:lnTo>
                  <a:pt x="262" y="546"/>
                </a:lnTo>
                <a:lnTo>
                  <a:pt x="282" y="546"/>
                </a:lnTo>
                <a:lnTo>
                  <a:pt x="296" y="528"/>
                </a:lnTo>
                <a:lnTo>
                  <a:pt x="316" y="512"/>
                </a:lnTo>
                <a:lnTo>
                  <a:pt x="340" y="512"/>
                </a:lnTo>
                <a:lnTo>
                  <a:pt x="360" y="528"/>
                </a:lnTo>
                <a:lnTo>
                  <a:pt x="370" y="528"/>
                </a:lnTo>
                <a:lnTo>
                  <a:pt x="380" y="532"/>
                </a:lnTo>
                <a:lnTo>
                  <a:pt x="386" y="556"/>
                </a:lnTo>
                <a:lnTo>
                  <a:pt x="376" y="586"/>
                </a:lnTo>
                <a:lnTo>
                  <a:pt x="376" y="596"/>
                </a:lnTo>
                <a:lnTo>
                  <a:pt x="390" y="600"/>
                </a:lnTo>
                <a:lnTo>
                  <a:pt x="400" y="616"/>
                </a:lnTo>
                <a:lnTo>
                  <a:pt x="400" y="626"/>
                </a:lnTo>
                <a:lnTo>
                  <a:pt x="424" y="636"/>
                </a:lnTo>
                <a:lnTo>
                  <a:pt x="420" y="640"/>
                </a:lnTo>
                <a:lnTo>
                  <a:pt x="444" y="636"/>
                </a:lnTo>
                <a:lnTo>
                  <a:pt x="450" y="616"/>
                </a:lnTo>
                <a:lnTo>
                  <a:pt x="500" y="616"/>
                </a:lnTo>
                <a:lnTo>
                  <a:pt x="518" y="630"/>
                </a:lnTo>
                <a:lnTo>
                  <a:pt x="524" y="646"/>
                </a:lnTo>
                <a:lnTo>
                  <a:pt x="534" y="640"/>
                </a:lnTo>
                <a:lnTo>
                  <a:pt x="568" y="660"/>
                </a:lnTo>
                <a:lnTo>
                  <a:pt x="568" y="646"/>
                </a:lnTo>
                <a:lnTo>
                  <a:pt x="608" y="630"/>
                </a:lnTo>
                <a:lnTo>
                  <a:pt x="612" y="626"/>
                </a:lnTo>
                <a:lnTo>
                  <a:pt x="622" y="620"/>
                </a:lnTo>
                <a:lnTo>
                  <a:pt x="632" y="626"/>
                </a:lnTo>
                <a:lnTo>
                  <a:pt x="652" y="616"/>
                </a:lnTo>
                <a:lnTo>
                  <a:pt x="678" y="600"/>
                </a:lnTo>
                <a:lnTo>
                  <a:pt x="702" y="582"/>
                </a:lnTo>
                <a:lnTo>
                  <a:pt x="712" y="562"/>
                </a:lnTo>
                <a:lnTo>
                  <a:pt x="726" y="542"/>
                </a:lnTo>
                <a:lnTo>
                  <a:pt x="742" y="512"/>
                </a:lnTo>
                <a:lnTo>
                  <a:pt x="742" y="498"/>
                </a:lnTo>
                <a:lnTo>
                  <a:pt x="736" y="488"/>
                </a:lnTo>
                <a:lnTo>
                  <a:pt x="742" y="472"/>
                </a:lnTo>
                <a:lnTo>
                  <a:pt x="736" y="454"/>
                </a:lnTo>
                <a:lnTo>
                  <a:pt x="712" y="404"/>
                </a:lnTo>
                <a:lnTo>
                  <a:pt x="716" y="398"/>
                </a:lnTo>
                <a:lnTo>
                  <a:pt x="736" y="374"/>
                </a:lnTo>
                <a:lnTo>
                  <a:pt x="752" y="370"/>
                </a:lnTo>
                <a:lnTo>
                  <a:pt x="754" y="368"/>
                </a:lnTo>
                <a:lnTo>
                  <a:pt x="754" y="364"/>
                </a:lnTo>
                <a:lnTo>
                  <a:pt x="752" y="360"/>
                </a:lnTo>
                <a:lnTo>
                  <a:pt x="726" y="354"/>
                </a:lnTo>
                <a:lnTo>
                  <a:pt x="712" y="360"/>
                </a:lnTo>
                <a:lnTo>
                  <a:pt x="702" y="354"/>
                </a:lnTo>
                <a:lnTo>
                  <a:pt x="692" y="340"/>
                </a:lnTo>
                <a:lnTo>
                  <a:pt x="682" y="330"/>
                </a:lnTo>
                <a:lnTo>
                  <a:pt x="706" y="320"/>
                </a:lnTo>
                <a:lnTo>
                  <a:pt x="722" y="306"/>
                </a:lnTo>
                <a:lnTo>
                  <a:pt x="746" y="290"/>
                </a:lnTo>
                <a:lnTo>
                  <a:pt x="756" y="290"/>
                </a:lnTo>
                <a:lnTo>
                  <a:pt x="742" y="310"/>
                </a:lnTo>
                <a:lnTo>
                  <a:pt x="752" y="320"/>
                </a:lnTo>
                <a:lnTo>
                  <a:pt x="762" y="316"/>
                </a:lnTo>
                <a:lnTo>
                  <a:pt x="786" y="306"/>
                </a:lnTo>
                <a:lnTo>
                  <a:pt x="792" y="284"/>
                </a:lnTo>
                <a:lnTo>
                  <a:pt x="806" y="272"/>
                </a:lnTo>
                <a:lnTo>
                  <a:pt x="820" y="282"/>
                </a:lnTo>
                <a:lnTo>
                  <a:pt x="818" y="262"/>
                </a:lnTo>
                <a:lnTo>
                  <a:pt x="838" y="250"/>
                </a:lnTo>
                <a:lnTo>
                  <a:pt x="864" y="254"/>
                </a:lnTo>
                <a:lnTo>
                  <a:pt x="876" y="246"/>
                </a:lnTo>
                <a:lnTo>
                  <a:pt x="890" y="252"/>
                </a:lnTo>
                <a:lnTo>
                  <a:pt x="900" y="198"/>
                </a:lnTo>
                <a:lnTo>
                  <a:pt x="924" y="192"/>
                </a:lnTo>
                <a:lnTo>
                  <a:pt x="950" y="118"/>
                </a:lnTo>
                <a:lnTo>
                  <a:pt x="890" y="118"/>
                </a:lnTo>
                <a:close/>
              </a:path>
            </a:pathLst>
          </a:custGeom>
          <a:solidFill>
            <a:schemeClr val="tx2">
              <a:lumMod val="85000"/>
            </a:schemeClr>
          </a:solidFill>
          <a:ln w="9525" cap="flat" cmpd="sng">
            <a:solidFill>
              <a:sysClr val="window" lastClr="FFFFFF"/>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1" name="Freeform 1500"/>
          <p:cNvSpPr>
            <a:spLocks/>
          </p:cNvSpPr>
          <p:nvPr/>
        </p:nvSpPr>
        <p:spPr bwMode="auto">
          <a:xfrm>
            <a:off x="7317466" y="3049719"/>
            <a:ext cx="115274" cy="144831"/>
          </a:xfrm>
          <a:custGeom>
            <a:avLst/>
            <a:gdLst>
              <a:gd name="T0" fmla="*/ 32 w 78"/>
              <a:gd name="T1" fmla="*/ 12 h 98"/>
              <a:gd name="T2" fmla="*/ 34 w 78"/>
              <a:gd name="T3" fmla="*/ 32 h 98"/>
              <a:gd name="T4" fmla="*/ 20 w 78"/>
              <a:gd name="T5" fmla="*/ 22 h 98"/>
              <a:gd name="T6" fmla="*/ 6 w 78"/>
              <a:gd name="T7" fmla="*/ 34 h 98"/>
              <a:gd name="T8" fmla="*/ 0 w 78"/>
              <a:gd name="T9" fmla="*/ 56 h 98"/>
              <a:gd name="T10" fmla="*/ 0 w 78"/>
              <a:gd name="T11" fmla="*/ 56 h 98"/>
              <a:gd name="T12" fmla="*/ 6 w 78"/>
              <a:gd name="T13" fmla="*/ 56 h 98"/>
              <a:gd name="T14" fmla="*/ 6 w 78"/>
              <a:gd name="T15" fmla="*/ 56 h 98"/>
              <a:gd name="T16" fmla="*/ 10 w 78"/>
              <a:gd name="T17" fmla="*/ 56 h 98"/>
              <a:gd name="T18" fmla="*/ 10 w 78"/>
              <a:gd name="T19" fmla="*/ 56 h 98"/>
              <a:gd name="T20" fmla="*/ 30 w 78"/>
              <a:gd name="T21" fmla="*/ 70 h 98"/>
              <a:gd name="T22" fmla="*/ 34 w 78"/>
              <a:gd name="T23" fmla="*/ 84 h 98"/>
              <a:gd name="T24" fmla="*/ 34 w 78"/>
              <a:gd name="T25" fmla="*/ 84 h 98"/>
              <a:gd name="T26" fmla="*/ 36 w 78"/>
              <a:gd name="T27" fmla="*/ 92 h 98"/>
              <a:gd name="T28" fmla="*/ 40 w 78"/>
              <a:gd name="T29" fmla="*/ 98 h 98"/>
              <a:gd name="T30" fmla="*/ 70 w 78"/>
              <a:gd name="T31" fmla="*/ 88 h 98"/>
              <a:gd name="T32" fmla="*/ 70 w 78"/>
              <a:gd name="T33" fmla="*/ 84 h 98"/>
              <a:gd name="T34" fmla="*/ 70 w 78"/>
              <a:gd name="T35" fmla="*/ 84 h 98"/>
              <a:gd name="T36" fmla="*/ 68 w 78"/>
              <a:gd name="T37" fmla="*/ 82 h 98"/>
              <a:gd name="T38" fmla="*/ 66 w 78"/>
              <a:gd name="T39" fmla="*/ 78 h 98"/>
              <a:gd name="T40" fmla="*/ 64 w 78"/>
              <a:gd name="T41" fmla="*/ 76 h 98"/>
              <a:gd name="T42" fmla="*/ 64 w 78"/>
              <a:gd name="T43" fmla="*/ 76 h 98"/>
              <a:gd name="T44" fmla="*/ 64 w 78"/>
              <a:gd name="T45" fmla="*/ 60 h 98"/>
              <a:gd name="T46" fmla="*/ 64 w 78"/>
              <a:gd name="T47" fmla="*/ 60 h 98"/>
              <a:gd name="T48" fmla="*/ 64 w 78"/>
              <a:gd name="T49" fmla="*/ 46 h 98"/>
              <a:gd name="T50" fmla="*/ 64 w 78"/>
              <a:gd name="T51" fmla="*/ 46 h 98"/>
              <a:gd name="T52" fmla="*/ 54 w 78"/>
              <a:gd name="T53" fmla="*/ 26 h 98"/>
              <a:gd name="T54" fmla="*/ 54 w 78"/>
              <a:gd name="T55" fmla="*/ 26 h 98"/>
              <a:gd name="T56" fmla="*/ 64 w 78"/>
              <a:gd name="T57" fmla="*/ 16 h 98"/>
              <a:gd name="T58" fmla="*/ 64 w 78"/>
              <a:gd name="T59" fmla="*/ 16 h 98"/>
              <a:gd name="T60" fmla="*/ 78 w 78"/>
              <a:gd name="T61" fmla="*/ 4 h 98"/>
              <a:gd name="T62" fmla="*/ 52 w 78"/>
              <a:gd name="T63" fmla="*/ 0 h 98"/>
              <a:gd name="T64" fmla="*/ 32 w 78"/>
              <a:gd name="T65" fmla="*/ 12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8"/>
              <a:gd name="T100" fmla="*/ 0 h 98"/>
              <a:gd name="T101" fmla="*/ 78 w 78"/>
              <a:gd name="T102" fmla="*/ 98 h 9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8" h="98">
                <a:moveTo>
                  <a:pt x="32" y="12"/>
                </a:moveTo>
                <a:lnTo>
                  <a:pt x="34" y="32"/>
                </a:lnTo>
                <a:lnTo>
                  <a:pt x="20" y="22"/>
                </a:lnTo>
                <a:lnTo>
                  <a:pt x="6" y="34"/>
                </a:lnTo>
                <a:lnTo>
                  <a:pt x="0" y="56"/>
                </a:lnTo>
                <a:lnTo>
                  <a:pt x="6" y="56"/>
                </a:lnTo>
                <a:lnTo>
                  <a:pt x="10" y="56"/>
                </a:lnTo>
                <a:lnTo>
                  <a:pt x="30" y="70"/>
                </a:lnTo>
                <a:lnTo>
                  <a:pt x="34" y="84"/>
                </a:lnTo>
                <a:lnTo>
                  <a:pt x="36" y="92"/>
                </a:lnTo>
                <a:lnTo>
                  <a:pt x="40" y="98"/>
                </a:lnTo>
                <a:lnTo>
                  <a:pt x="70" y="88"/>
                </a:lnTo>
                <a:lnTo>
                  <a:pt x="70" y="84"/>
                </a:lnTo>
                <a:lnTo>
                  <a:pt x="68" y="82"/>
                </a:lnTo>
                <a:lnTo>
                  <a:pt x="66" y="78"/>
                </a:lnTo>
                <a:lnTo>
                  <a:pt x="64" y="76"/>
                </a:lnTo>
                <a:lnTo>
                  <a:pt x="64" y="60"/>
                </a:lnTo>
                <a:lnTo>
                  <a:pt x="64" y="46"/>
                </a:lnTo>
                <a:lnTo>
                  <a:pt x="54" y="26"/>
                </a:lnTo>
                <a:lnTo>
                  <a:pt x="64" y="16"/>
                </a:lnTo>
                <a:lnTo>
                  <a:pt x="78" y="4"/>
                </a:lnTo>
                <a:lnTo>
                  <a:pt x="52" y="0"/>
                </a:lnTo>
                <a:lnTo>
                  <a:pt x="32" y="12"/>
                </a:lnTo>
                <a:close/>
              </a:path>
            </a:pathLst>
          </a:custGeom>
          <a:solidFill>
            <a:sysClr val="window" lastClr="FFFFFF">
              <a:lumMod val="85000"/>
            </a:sysClr>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2" name="Freeform 1501"/>
          <p:cNvSpPr>
            <a:spLocks/>
          </p:cNvSpPr>
          <p:nvPr/>
        </p:nvSpPr>
        <p:spPr bwMode="auto">
          <a:xfrm>
            <a:off x="7361802" y="3179771"/>
            <a:ext cx="79805" cy="97539"/>
          </a:xfrm>
          <a:custGeom>
            <a:avLst/>
            <a:gdLst>
              <a:gd name="T0" fmla="*/ 10 w 54"/>
              <a:gd name="T1" fmla="*/ 12 h 66"/>
              <a:gd name="T2" fmla="*/ 10 w 54"/>
              <a:gd name="T3" fmla="*/ 12 h 66"/>
              <a:gd name="T4" fmla="*/ 10 w 54"/>
              <a:gd name="T5" fmla="*/ 36 h 66"/>
              <a:gd name="T6" fmla="*/ 10 w 54"/>
              <a:gd name="T7" fmla="*/ 36 h 66"/>
              <a:gd name="T8" fmla="*/ 0 w 54"/>
              <a:gd name="T9" fmla="*/ 66 h 66"/>
              <a:gd name="T10" fmla="*/ 0 w 54"/>
              <a:gd name="T11" fmla="*/ 66 h 66"/>
              <a:gd name="T12" fmla="*/ 20 w 54"/>
              <a:gd name="T13" fmla="*/ 66 h 66"/>
              <a:gd name="T14" fmla="*/ 20 w 54"/>
              <a:gd name="T15" fmla="*/ 66 h 66"/>
              <a:gd name="T16" fmla="*/ 40 w 54"/>
              <a:gd name="T17" fmla="*/ 60 h 66"/>
              <a:gd name="T18" fmla="*/ 40 w 54"/>
              <a:gd name="T19" fmla="*/ 60 h 66"/>
              <a:gd name="T20" fmla="*/ 50 w 54"/>
              <a:gd name="T21" fmla="*/ 52 h 66"/>
              <a:gd name="T22" fmla="*/ 50 w 54"/>
              <a:gd name="T23" fmla="*/ 52 h 66"/>
              <a:gd name="T24" fmla="*/ 54 w 54"/>
              <a:gd name="T25" fmla="*/ 36 h 66"/>
              <a:gd name="T26" fmla="*/ 40 w 54"/>
              <a:gd name="T27" fmla="*/ 0 h 66"/>
              <a:gd name="T28" fmla="*/ 10 w 54"/>
              <a:gd name="T29" fmla="*/ 10 h 66"/>
              <a:gd name="T30" fmla="*/ 10 w 54"/>
              <a:gd name="T31" fmla="*/ 10 h 66"/>
              <a:gd name="T32" fmla="*/ 10 w 54"/>
              <a:gd name="T33" fmla="*/ 12 h 66"/>
              <a:gd name="T34" fmla="*/ 10 w 54"/>
              <a:gd name="T35" fmla="*/ 12 h 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66"/>
              <a:gd name="T56" fmla="*/ 54 w 54"/>
              <a:gd name="T57" fmla="*/ 66 h 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66">
                <a:moveTo>
                  <a:pt x="10" y="12"/>
                </a:moveTo>
                <a:lnTo>
                  <a:pt x="10" y="12"/>
                </a:lnTo>
                <a:lnTo>
                  <a:pt x="10" y="36"/>
                </a:lnTo>
                <a:lnTo>
                  <a:pt x="0" y="66"/>
                </a:lnTo>
                <a:lnTo>
                  <a:pt x="20" y="66"/>
                </a:lnTo>
                <a:lnTo>
                  <a:pt x="40" y="60"/>
                </a:lnTo>
                <a:lnTo>
                  <a:pt x="50" y="52"/>
                </a:lnTo>
                <a:lnTo>
                  <a:pt x="54" y="36"/>
                </a:lnTo>
                <a:lnTo>
                  <a:pt x="40" y="0"/>
                </a:lnTo>
                <a:lnTo>
                  <a:pt x="10" y="10"/>
                </a:lnTo>
                <a:lnTo>
                  <a:pt x="10" y="12"/>
                </a:lnTo>
                <a:close/>
              </a:path>
            </a:pathLst>
          </a:custGeom>
          <a:solidFill>
            <a:srgbClr val="00B050"/>
          </a:solidFill>
          <a:ln w="9525" cap="flat" cmpd="sng">
            <a:solidFill>
              <a:sysClr val="window" lastClr="FFFFFF"/>
            </a:solidFill>
            <a:prstDash val="solid"/>
            <a:round/>
            <a:headEnd type="none" w="med" len="med"/>
            <a:tailEnd type="none" w="med" len="med"/>
          </a:ln>
        </p:spPr>
        <p:txBody>
          <a:bodyPr/>
          <a:lstStyle/>
          <a:p>
            <a:pPr>
              <a:defRPr/>
            </a:pPr>
            <a:endParaRPr lang="en-US" kern="0" dirty="0">
              <a:solidFill>
                <a:sysClr val="windowText" lastClr="000000"/>
              </a:solidFill>
            </a:endParaRPr>
          </a:p>
        </p:txBody>
      </p:sp>
      <p:sp>
        <p:nvSpPr>
          <p:cNvPr id="423" name="Rounded Rectangle 422"/>
          <p:cNvSpPr/>
          <p:nvPr/>
        </p:nvSpPr>
        <p:spPr bwMode="auto">
          <a:xfrm>
            <a:off x="2019786" y="2103030"/>
            <a:ext cx="971839" cy="378095"/>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100" kern="0" dirty="0" smtClean="0">
                <a:solidFill>
                  <a:sysClr val="windowText" lastClr="000000"/>
                </a:solidFill>
              </a:rPr>
              <a:t>Canada</a:t>
            </a:r>
          </a:p>
        </p:txBody>
      </p:sp>
      <p:sp>
        <p:nvSpPr>
          <p:cNvPr id="424" name="Rounded Rectangle 423"/>
          <p:cNvSpPr/>
          <p:nvPr/>
        </p:nvSpPr>
        <p:spPr bwMode="auto">
          <a:xfrm>
            <a:off x="7559837" y="4578929"/>
            <a:ext cx="616600" cy="270449"/>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100" kern="0" dirty="0" smtClean="0">
                <a:solidFill>
                  <a:sysClr val="windowText" lastClr="000000"/>
                </a:solidFill>
              </a:rPr>
              <a:t>Australia</a:t>
            </a:r>
          </a:p>
        </p:txBody>
      </p:sp>
      <p:sp>
        <p:nvSpPr>
          <p:cNvPr id="425" name="Rounded Rectangle 424"/>
          <p:cNvSpPr/>
          <p:nvPr/>
        </p:nvSpPr>
        <p:spPr bwMode="auto">
          <a:xfrm>
            <a:off x="1244009" y="3646758"/>
            <a:ext cx="723016" cy="335497"/>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100" kern="0" dirty="0" smtClean="0">
                <a:solidFill>
                  <a:sysClr val="windowText" lastClr="000000"/>
                </a:solidFill>
              </a:rPr>
              <a:t>Mexico</a:t>
            </a:r>
          </a:p>
        </p:txBody>
      </p:sp>
      <p:sp>
        <p:nvSpPr>
          <p:cNvPr id="426" name="Rounded Rectangle 425"/>
          <p:cNvSpPr/>
          <p:nvPr/>
        </p:nvSpPr>
        <p:spPr bwMode="auto">
          <a:xfrm>
            <a:off x="2897373" y="4901396"/>
            <a:ext cx="732065" cy="34480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Argentina</a:t>
            </a:r>
          </a:p>
        </p:txBody>
      </p:sp>
      <p:sp>
        <p:nvSpPr>
          <p:cNvPr id="427" name="Rounded Rectangle 426"/>
          <p:cNvSpPr/>
          <p:nvPr/>
        </p:nvSpPr>
        <p:spPr bwMode="auto">
          <a:xfrm>
            <a:off x="5746490" y="3618699"/>
            <a:ext cx="409371" cy="186212"/>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India</a:t>
            </a:r>
          </a:p>
        </p:txBody>
      </p:sp>
      <p:sp>
        <p:nvSpPr>
          <p:cNvPr id="428" name="Rounded Rectangle 427"/>
          <p:cNvSpPr/>
          <p:nvPr/>
        </p:nvSpPr>
        <p:spPr bwMode="auto">
          <a:xfrm>
            <a:off x="5196723" y="3212284"/>
            <a:ext cx="779717" cy="209858"/>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Middle East</a:t>
            </a:r>
          </a:p>
        </p:txBody>
      </p:sp>
      <p:sp>
        <p:nvSpPr>
          <p:cNvPr id="429" name="Rounded Rectangle 428"/>
          <p:cNvSpPr/>
          <p:nvPr/>
        </p:nvSpPr>
        <p:spPr bwMode="auto">
          <a:xfrm>
            <a:off x="4598934" y="4283464"/>
            <a:ext cx="898072" cy="30986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100" kern="0" dirty="0" smtClean="0">
                <a:solidFill>
                  <a:sysClr val="windowText" lastClr="000000"/>
                </a:solidFill>
              </a:rPr>
              <a:t>South Africa</a:t>
            </a:r>
          </a:p>
        </p:txBody>
      </p:sp>
      <p:sp>
        <p:nvSpPr>
          <p:cNvPr id="430" name="Rounded Rectangle 429"/>
          <p:cNvSpPr/>
          <p:nvPr/>
        </p:nvSpPr>
        <p:spPr bwMode="auto">
          <a:xfrm>
            <a:off x="4533737" y="3457861"/>
            <a:ext cx="468484" cy="251238"/>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Egypt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431" name="Rounded Rectangle 430"/>
          <p:cNvSpPr/>
          <p:nvPr/>
        </p:nvSpPr>
        <p:spPr bwMode="auto">
          <a:xfrm>
            <a:off x="4178664" y="1691444"/>
            <a:ext cx="1463090" cy="211296"/>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Norway, Sweden, Finland</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432" name="Rounded Rectangle 431"/>
          <p:cNvSpPr/>
          <p:nvPr/>
        </p:nvSpPr>
        <p:spPr bwMode="auto">
          <a:xfrm>
            <a:off x="2805150" y="3950408"/>
            <a:ext cx="1182060" cy="684487"/>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Colombia, Chile,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Venezuela, Ecuador</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Uruguay, Paraguay,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Peru</a:t>
            </a:r>
            <a:endParaRPr kumimoji="0" lang="en-US" sz="1100" b="0" i="0" u="none" strike="noStrike" kern="0" cap="none" spc="0" normalizeH="0" baseline="0" noProof="0" dirty="0">
              <a:ln>
                <a:noFill/>
              </a:ln>
              <a:solidFill>
                <a:sysClr val="windowText" lastClr="000000"/>
              </a:solidFill>
              <a:effectLst/>
              <a:uLnTx/>
              <a:uFillTx/>
            </a:endParaRPr>
          </a:p>
        </p:txBody>
      </p:sp>
      <p:sp>
        <p:nvSpPr>
          <p:cNvPr id="433" name="Rounded Rectangle 432"/>
          <p:cNvSpPr/>
          <p:nvPr/>
        </p:nvSpPr>
        <p:spPr bwMode="auto">
          <a:xfrm>
            <a:off x="673397" y="2793317"/>
            <a:ext cx="988828" cy="487879"/>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p:spPr>
        <p:txBody>
          <a:bodyPr wrap="none" anchor="ctr"/>
          <a:lstStyle/>
          <a:p>
            <a:pPr algn="ctr" fontAlgn="auto">
              <a:spcBef>
                <a:spcPts val="0"/>
              </a:spcBef>
              <a:spcAft>
                <a:spcPts val="0"/>
              </a:spcAft>
              <a:defRPr/>
            </a:pPr>
            <a:r>
              <a:rPr lang="en-US" sz="1100" kern="0" dirty="0" smtClean="0">
                <a:solidFill>
                  <a:sysClr val="windowText" lastClr="000000"/>
                </a:solidFill>
              </a:rPr>
              <a:t>United States</a:t>
            </a:r>
          </a:p>
        </p:txBody>
      </p:sp>
      <p:sp>
        <p:nvSpPr>
          <p:cNvPr id="435" name="Rounded Rectangle 434"/>
          <p:cNvSpPr/>
          <p:nvPr/>
        </p:nvSpPr>
        <p:spPr bwMode="auto">
          <a:xfrm>
            <a:off x="7320017" y="5161132"/>
            <a:ext cx="957659" cy="180286"/>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noProof="0" dirty="0" smtClean="0">
                <a:solidFill>
                  <a:sysClr val="windowText" lastClr="000000"/>
                </a:solidFill>
              </a:rPr>
              <a:t>New Zealand</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437" name="Rounded Rectangle 436"/>
          <p:cNvSpPr/>
          <p:nvPr/>
        </p:nvSpPr>
        <p:spPr bwMode="auto">
          <a:xfrm>
            <a:off x="6261202" y="3817559"/>
            <a:ext cx="577847" cy="242369"/>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noProof="0" dirty="0" smtClean="0">
                <a:solidFill>
                  <a:sysClr val="windowText" lastClr="000000"/>
                </a:solidFill>
              </a:rPr>
              <a:t>Thailand</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438" name="Rounded Rectangle 437"/>
          <p:cNvSpPr/>
          <p:nvPr/>
        </p:nvSpPr>
        <p:spPr bwMode="auto">
          <a:xfrm>
            <a:off x="7873144" y="3176816"/>
            <a:ext cx="496564" cy="245325"/>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Japan</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440" name="Rounded Rectangle 439"/>
          <p:cNvSpPr/>
          <p:nvPr/>
        </p:nvSpPr>
        <p:spPr bwMode="auto">
          <a:xfrm>
            <a:off x="7006230" y="2000585"/>
            <a:ext cx="722679" cy="23356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Russia</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441" name="Rounded Rectangle 440"/>
          <p:cNvSpPr/>
          <p:nvPr/>
        </p:nvSpPr>
        <p:spPr bwMode="auto">
          <a:xfrm>
            <a:off x="3656997" y="2989520"/>
            <a:ext cx="517254" cy="364352"/>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Spain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Portugal</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442" name="Rounded Rectangle 441"/>
          <p:cNvSpPr/>
          <p:nvPr/>
        </p:nvSpPr>
        <p:spPr bwMode="auto">
          <a:xfrm>
            <a:off x="3516284" y="2071620"/>
            <a:ext cx="1109668" cy="409505"/>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UK, </a:t>
            </a:r>
            <a:r>
              <a:rPr kumimoji="0" lang="en-US" sz="1100" b="0" i="0" u="none" strike="noStrike" kern="0" cap="none" spc="0" normalizeH="0" baseline="0" noProof="0" dirty="0" smtClean="0">
                <a:ln>
                  <a:noFill/>
                </a:ln>
                <a:solidFill>
                  <a:sysClr val="windowText" lastClr="000000"/>
                </a:solidFill>
                <a:effectLst/>
                <a:uLnTx/>
                <a:uFillTx/>
              </a:rPr>
              <a:t>Netherlands</a:t>
            </a:r>
            <a:r>
              <a:rPr kumimoji="0" lang="en-US" sz="1100" b="0" i="0" u="none" strike="noStrike" kern="0" cap="none" spc="0" normalizeH="0" noProof="0" dirty="0" smtClean="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Ireland, </a:t>
            </a:r>
            <a:r>
              <a:rPr kumimoji="0" lang="en-US" sz="1100" b="0" i="0" u="none" strike="noStrike" kern="0" cap="none" spc="0" normalizeH="0" noProof="0" dirty="0" smtClean="0">
                <a:ln>
                  <a:noFill/>
                </a:ln>
                <a:solidFill>
                  <a:sysClr val="windowText" lastClr="000000"/>
                </a:solidFill>
                <a:effectLst/>
                <a:uLnTx/>
                <a:uFillTx/>
              </a:rPr>
              <a:t>Belgium</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443" name="Rounded Rectangle 442"/>
          <p:cNvSpPr/>
          <p:nvPr/>
        </p:nvSpPr>
        <p:spPr bwMode="auto">
          <a:xfrm>
            <a:off x="4694248" y="2040336"/>
            <a:ext cx="2234538" cy="101176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defTabSz="914400">
              <a:defRPr/>
            </a:pPr>
            <a:r>
              <a:rPr lang="en-US" sz="900" kern="0" dirty="0" smtClean="0">
                <a:solidFill>
                  <a:sysClr val="windowText" lastClr="000000"/>
                </a:solidFill>
              </a:rPr>
              <a:t>Austria, Azerbaijan,  Bosnia, Bulgaria, </a:t>
            </a:r>
          </a:p>
          <a:p>
            <a:pPr algn="ctr" defTabSz="914400">
              <a:defRPr/>
            </a:pPr>
            <a:r>
              <a:rPr lang="en-US" sz="900" kern="0" dirty="0" smtClean="0">
                <a:solidFill>
                  <a:sysClr val="windowText" lastClr="000000"/>
                </a:solidFill>
              </a:rPr>
              <a:t>Czech Rep, Croatia, Denmark , Estonia, France, </a:t>
            </a:r>
          </a:p>
          <a:p>
            <a:pPr algn="ctr" defTabSz="914400">
              <a:defRPr/>
            </a:pPr>
            <a:r>
              <a:rPr lang="en-US" sz="900" kern="0" dirty="0" smtClean="0">
                <a:solidFill>
                  <a:sysClr val="windowText" lastClr="000000"/>
                </a:solidFill>
              </a:rPr>
              <a:t>Germany, Greece, Hungary, Ireland, Italy, Latvia, </a:t>
            </a:r>
          </a:p>
          <a:p>
            <a:pPr algn="ctr" defTabSz="914400">
              <a:defRPr/>
            </a:pPr>
            <a:r>
              <a:rPr lang="en-US" sz="900" kern="0" dirty="0" smtClean="0">
                <a:solidFill>
                  <a:sysClr val="windowText" lastClr="000000"/>
                </a:solidFill>
              </a:rPr>
              <a:t>Lithuania, Luxembourg, Macedonia, Moldova, </a:t>
            </a:r>
          </a:p>
          <a:p>
            <a:pPr algn="ctr" defTabSz="914400">
              <a:defRPr/>
            </a:pPr>
            <a:r>
              <a:rPr lang="en-US" sz="900" kern="0" dirty="0" smtClean="0">
                <a:solidFill>
                  <a:sysClr val="windowText" lastClr="000000"/>
                </a:solidFill>
              </a:rPr>
              <a:t>Poland, Romania,  Serbia, Switzerland, </a:t>
            </a:r>
          </a:p>
          <a:p>
            <a:pPr marL="0" marR="0" lvl="0" indent="0" algn="ctr" defTabSz="914400" eaLnBrk="1" fontAlgn="auto" latinLnBrk="0" hangingPunct="1">
              <a:lnSpc>
                <a:spcPct val="100000"/>
              </a:lnSpc>
              <a:spcBef>
                <a:spcPts val="0"/>
              </a:spcBef>
              <a:spcAft>
                <a:spcPts val="0"/>
              </a:spcAft>
              <a:buClrTx/>
              <a:buSzTx/>
              <a:buFontTx/>
              <a:buNone/>
              <a:tabLst/>
              <a:defRPr/>
            </a:pPr>
            <a:r>
              <a:rPr lang="en-US" sz="900" kern="0" dirty="0" smtClean="0">
                <a:solidFill>
                  <a:sysClr val="windowText" lastClr="000000"/>
                </a:solidFill>
              </a:rPr>
              <a:t>Slovakia,  </a:t>
            </a:r>
            <a:r>
              <a:rPr lang="en-US" sz="900" kern="0" dirty="0" err="1" smtClean="0">
                <a:solidFill>
                  <a:sysClr val="windowText" lastClr="000000"/>
                </a:solidFill>
              </a:rPr>
              <a:t>Slovania</a:t>
            </a:r>
            <a:r>
              <a:rPr lang="en-US" sz="900" kern="0" dirty="0" smtClean="0">
                <a:solidFill>
                  <a:sysClr val="windowText" lastClr="000000"/>
                </a:solidFill>
              </a:rPr>
              <a:t>, Turkey, </a:t>
            </a:r>
          </a:p>
        </p:txBody>
      </p:sp>
      <p:sp>
        <p:nvSpPr>
          <p:cNvPr id="436" name="Rounded Rectangle 435"/>
          <p:cNvSpPr/>
          <p:nvPr/>
        </p:nvSpPr>
        <p:spPr bwMode="auto">
          <a:xfrm>
            <a:off x="7042812" y="3637259"/>
            <a:ext cx="577847" cy="183908"/>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noProof="0" dirty="0" smtClean="0">
                <a:solidFill>
                  <a:sysClr val="windowText" lastClr="000000"/>
                </a:solidFill>
              </a:rPr>
              <a:t>Vietnam</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439" name="Rounded Rectangle 438"/>
          <p:cNvSpPr/>
          <p:nvPr/>
        </p:nvSpPr>
        <p:spPr bwMode="auto">
          <a:xfrm>
            <a:off x="6764805" y="4269586"/>
            <a:ext cx="640656" cy="16441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noProof="0" dirty="0" smtClean="0">
                <a:solidFill>
                  <a:sysClr val="windowText" lastClr="000000"/>
                </a:solidFill>
              </a:rPr>
              <a:t>Indonesia</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434" name="Rounded Rectangle 433"/>
          <p:cNvSpPr/>
          <p:nvPr/>
        </p:nvSpPr>
        <p:spPr bwMode="auto">
          <a:xfrm>
            <a:off x="6887406" y="2876810"/>
            <a:ext cx="545334" cy="21872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Korea</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pic>
        <p:nvPicPr>
          <p:cNvPr id="448" name="Picture 5"/>
          <p:cNvPicPr>
            <a:picLocks noChangeAspect="1" noChangeArrowheads="1"/>
          </p:cNvPicPr>
          <p:nvPr/>
        </p:nvPicPr>
        <p:blipFill>
          <a:blip r:embed="rId3"/>
          <a:srcRect/>
          <a:stretch>
            <a:fillRect/>
          </a:stretch>
        </p:blipFill>
        <p:spPr bwMode="auto">
          <a:xfrm>
            <a:off x="8543930" y="4756622"/>
            <a:ext cx="416759" cy="438694"/>
          </a:xfrm>
          <a:prstGeom prst="rect">
            <a:avLst/>
          </a:prstGeom>
          <a:noFill/>
          <a:ln w="9525">
            <a:noFill/>
            <a:miter lim="800000"/>
            <a:headEnd/>
            <a:tailEnd/>
          </a:ln>
        </p:spPr>
      </p:pic>
      <p:pic>
        <p:nvPicPr>
          <p:cNvPr id="449" name="Picture 2"/>
          <p:cNvPicPr>
            <a:picLocks noChangeAspect="1" noChangeArrowheads="1"/>
          </p:cNvPicPr>
          <p:nvPr/>
        </p:nvPicPr>
        <p:blipFill>
          <a:blip r:embed="rId4"/>
          <a:srcRect/>
          <a:stretch>
            <a:fillRect/>
          </a:stretch>
        </p:blipFill>
        <p:spPr bwMode="auto">
          <a:xfrm>
            <a:off x="8549640" y="2278296"/>
            <a:ext cx="400753" cy="400753"/>
          </a:xfrm>
          <a:prstGeom prst="rect">
            <a:avLst/>
          </a:prstGeom>
          <a:noFill/>
          <a:ln w="9525">
            <a:noFill/>
            <a:miter lim="800000"/>
            <a:headEnd/>
            <a:tailEnd/>
          </a:ln>
        </p:spPr>
      </p:pic>
      <p:pic>
        <p:nvPicPr>
          <p:cNvPr id="450" name="Picture 3"/>
          <p:cNvPicPr>
            <a:picLocks noChangeAspect="1" noChangeArrowheads="1"/>
          </p:cNvPicPr>
          <p:nvPr/>
        </p:nvPicPr>
        <p:blipFill>
          <a:blip r:embed="rId5"/>
          <a:srcRect/>
          <a:stretch>
            <a:fillRect/>
          </a:stretch>
        </p:blipFill>
        <p:spPr bwMode="auto">
          <a:xfrm>
            <a:off x="8391297" y="2808218"/>
            <a:ext cx="673396" cy="180777"/>
          </a:xfrm>
          <a:prstGeom prst="rect">
            <a:avLst/>
          </a:prstGeom>
          <a:noFill/>
          <a:ln w="9525">
            <a:noFill/>
            <a:miter lim="800000"/>
            <a:headEnd/>
            <a:tailEnd/>
          </a:ln>
        </p:spPr>
      </p:pic>
      <p:pic>
        <p:nvPicPr>
          <p:cNvPr id="451" name="Picture 8"/>
          <p:cNvPicPr>
            <a:picLocks noChangeAspect="1" noChangeArrowheads="1"/>
          </p:cNvPicPr>
          <p:nvPr/>
        </p:nvPicPr>
        <p:blipFill>
          <a:blip r:embed="rId6"/>
          <a:srcRect/>
          <a:stretch>
            <a:fillRect/>
          </a:stretch>
        </p:blipFill>
        <p:spPr bwMode="auto">
          <a:xfrm>
            <a:off x="8471681" y="3692582"/>
            <a:ext cx="517766" cy="439420"/>
          </a:xfrm>
          <a:prstGeom prst="rect">
            <a:avLst/>
          </a:prstGeom>
          <a:noFill/>
          <a:ln w="9525">
            <a:noFill/>
            <a:miter lim="800000"/>
            <a:headEnd/>
            <a:tailEnd/>
          </a:ln>
        </p:spPr>
      </p:pic>
      <p:pic>
        <p:nvPicPr>
          <p:cNvPr id="452" name="Picture 9"/>
          <p:cNvPicPr>
            <a:picLocks noChangeAspect="1" noChangeArrowheads="1"/>
          </p:cNvPicPr>
          <p:nvPr/>
        </p:nvPicPr>
        <p:blipFill>
          <a:blip r:embed="rId7"/>
          <a:srcRect/>
          <a:stretch>
            <a:fillRect/>
          </a:stretch>
        </p:blipFill>
        <p:spPr bwMode="auto">
          <a:xfrm>
            <a:off x="8543930" y="4256952"/>
            <a:ext cx="394592" cy="404624"/>
          </a:xfrm>
          <a:prstGeom prst="rect">
            <a:avLst/>
          </a:prstGeom>
          <a:noFill/>
          <a:ln w="9525">
            <a:noFill/>
            <a:miter lim="800000"/>
            <a:headEnd/>
            <a:tailEnd/>
          </a:ln>
        </p:spPr>
      </p:pic>
      <p:pic>
        <p:nvPicPr>
          <p:cNvPr id="453" name="Picture 10"/>
          <p:cNvPicPr>
            <a:picLocks noChangeAspect="1" noChangeArrowheads="1"/>
          </p:cNvPicPr>
          <p:nvPr/>
        </p:nvPicPr>
        <p:blipFill>
          <a:blip r:embed="rId8"/>
          <a:srcRect/>
          <a:stretch>
            <a:fillRect/>
          </a:stretch>
        </p:blipFill>
        <p:spPr bwMode="auto">
          <a:xfrm>
            <a:off x="8521070" y="3159252"/>
            <a:ext cx="422688" cy="393026"/>
          </a:xfrm>
          <a:prstGeom prst="rect">
            <a:avLst/>
          </a:prstGeom>
          <a:noFill/>
          <a:ln w="9525">
            <a:noFill/>
            <a:miter lim="800000"/>
            <a:headEnd/>
            <a:tailEnd/>
          </a:ln>
        </p:spPr>
      </p:pic>
      <p:pic>
        <p:nvPicPr>
          <p:cNvPr id="454" name="Picture 11"/>
          <p:cNvPicPr>
            <a:picLocks noChangeAspect="1" noChangeArrowheads="1"/>
          </p:cNvPicPr>
          <p:nvPr/>
        </p:nvPicPr>
        <p:blipFill>
          <a:blip r:embed="rId9"/>
          <a:srcRect/>
          <a:stretch>
            <a:fillRect/>
          </a:stretch>
        </p:blipFill>
        <p:spPr bwMode="auto">
          <a:xfrm>
            <a:off x="8398416" y="1806839"/>
            <a:ext cx="691068" cy="303766"/>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53" presetClass="entr" presetSubtype="0" fill="hold" grpId="0" nodeType="afterEffect">
                                  <p:stCondLst>
                                    <p:cond delay="0"/>
                                  </p:stCondLst>
                                  <p:childTnLst>
                                    <p:set>
                                      <p:cBhvr>
                                        <p:cTn id="20" dur="1" fill="hold">
                                          <p:stCondLst>
                                            <p:cond delay="0"/>
                                          </p:stCondLst>
                                        </p:cTn>
                                        <p:tgtEl>
                                          <p:spTgt spid="423"/>
                                        </p:tgtEl>
                                        <p:attrNameLst>
                                          <p:attrName>style.visibility</p:attrName>
                                        </p:attrNameLst>
                                      </p:cBhvr>
                                      <p:to>
                                        <p:strVal val="visible"/>
                                      </p:to>
                                    </p:set>
                                    <p:anim calcmode="lin" valueType="num">
                                      <p:cBhvr>
                                        <p:cTn id="21" dur="500" fill="hold"/>
                                        <p:tgtEl>
                                          <p:spTgt spid="423"/>
                                        </p:tgtEl>
                                        <p:attrNameLst>
                                          <p:attrName>ppt_w</p:attrName>
                                        </p:attrNameLst>
                                      </p:cBhvr>
                                      <p:tavLst>
                                        <p:tav tm="0">
                                          <p:val>
                                            <p:fltVal val="0"/>
                                          </p:val>
                                        </p:tav>
                                        <p:tav tm="100000">
                                          <p:val>
                                            <p:strVal val="#ppt_w"/>
                                          </p:val>
                                        </p:tav>
                                      </p:tavLst>
                                    </p:anim>
                                    <p:anim calcmode="lin" valueType="num">
                                      <p:cBhvr>
                                        <p:cTn id="22" dur="500" fill="hold"/>
                                        <p:tgtEl>
                                          <p:spTgt spid="423"/>
                                        </p:tgtEl>
                                        <p:attrNameLst>
                                          <p:attrName>ppt_h</p:attrName>
                                        </p:attrNameLst>
                                      </p:cBhvr>
                                      <p:tavLst>
                                        <p:tav tm="0">
                                          <p:val>
                                            <p:fltVal val="0"/>
                                          </p:val>
                                        </p:tav>
                                        <p:tav tm="100000">
                                          <p:val>
                                            <p:strVal val="#ppt_h"/>
                                          </p:val>
                                        </p:tav>
                                      </p:tavLst>
                                    </p:anim>
                                    <p:animEffect transition="in" filter="fade">
                                      <p:cBhvr>
                                        <p:cTn id="23" dur="500"/>
                                        <p:tgtEl>
                                          <p:spTgt spid="423"/>
                                        </p:tgtEl>
                                      </p:cBhvr>
                                    </p:animEffect>
                                  </p:childTnLst>
                                </p:cTn>
                              </p:par>
                            </p:childTnLst>
                          </p:cTn>
                        </p:par>
                        <p:par>
                          <p:cTn id="24" fill="hold">
                            <p:stCondLst>
                              <p:cond delay="2500"/>
                            </p:stCondLst>
                            <p:childTnLst>
                              <p:par>
                                <p:cTn id="25" presetID="53" presetClass="entr" presetSubtype="0" fill="hold" grpId="0" nodeType="afterEffect">
                                  <p:stCondLst>
                                    <p:cond delay="0"/>
                                  </p:stCondLst>
                                  <p:childTnLst>
                                    <p:set>
                                      <p:cBhvr>
                                        <p:cTn id="26" dur="1" fill="hold">
                                          <p:stCondLst>
                                            <p:cond delay="0"/>
                                          </p:stCondLst>
                                        </p:cTn>
                                        <p:tgtEl>
                                          <p:spTgt spid="425"/>
                                        </p:tgtEl>
                                        <p:attrNameLst>
                                          <p:attrName>style.visibility</p:attrName>
                                        </p:attrNameLst>
                                      </p:cBhvr>
                                      <p:to>
                                        <p:strVal val="visible"/>
                                      </p:to>
                                    </p:set>
                                    <p:anim calcmode="lin" valueType="num">
                                      <p:cBhvr>
                                        <p:cTn id="27" dur="500" fill="hold"/>
                                        <p:tgtEl>
                                          <p:spTgt spid="425"/>
                                        </p:tgtEl>
                                        <p:attrNameLst>
                                          <p:attrName>ppt_w</p:attrName>
                                        </p:attrNameLst>
                                      </p:cBhvr>
                                      <p:tavLst>
                                        <p:tav tm="0">
                                          <p:val>
                                            <p:fltVal val="0"/>
                                          </p:val>
                                        </p:tav>
                                        <p:tav tm="100000">
                                          <p:val>
                                            <p:strVal val="#ppt_w"/>
                                          </p:val>
                                        </p:tav>
                                      </p:tavLst>
                                    </p:anim>
                                    <p:anim calcmode="lin" valueType="num">
                                      <p:cBhvr>
                                        <p:cTn id="28" dur="500" fill="hold"/>
                                        <p:tgtEl>
                                          <p:spTgt spid="425"/>
                                        </p:tgtEl>
                                        <p:attrNameLst>
                                          <p:attrName>ppt_h</p:attrName>
                                        </p:attrNameLst>
                                      </p:cBhvr>
                                      <p:tavLst>
                                        <p:tav tm="0">
                                          <p:val>
                                            <p:fltVal val="0"/>
                                          </p:val>
                                        </p:tav>
                                        <p:tav tm="100000">
                                          <p:val>
                                            <p:strVal val="#ppt_h"/>
                                          </p:val>
                                        </p:tav>
                                      </p:tavLst>
                                    </p:anim>
                                    <p:animEffect transition="in" filter="fade">
                                      <p:cBhvr>
                                        <p:cTn id="29" dur="500"/>
                                        <p:tgtEl>
                                          <p:spTgt spid="425"/>
                                        </p:tgtEl>
                                      </p:cBhvr>
                                    </p:animEffect>
                                  </p:childTnLst>
                                </p:cTn>
                              </p:par>
                            </p:childTnLst>
                          </p:cTn>
                        </p:par>
                        <p:par>
                          <p:cTn id="30" fill="hold">
                            <p:stCondLst>
                              <p:cond delay="3000"/>
                            </p:stCondLst>
                            <p:childTnLst>
                              <p:par>
                                <p:cTn id="31" presetID="53" presetClass="entr" presetSubtype="0" fill="hold" grpId="0" nodeType="afterEffect">
                                  <p:stCondLst>
                                    <p:cond delay="0"/>
                                  </p:stCondLst>
                                  <p:childTnLst>
                                    <p:set>
                                      <p:cBhvr>
                                        <p:cTn id="32" dur="1" fill="hold">
                                          <p:stCondLst>
                                            <p:cond delay="0"/>
                                          </p:stCondLst>
                                        </p:cTn>
                                        <p:tgtEl>
                                          <p:spTgt spid="426"/>
                                        </p:tgtEl>
                                        <p:attrNameLst>
                                          <p:attrName>style.visibility</p:attrName>
                                        </p:attrNameLst>
                                      </p:cBhvr>
                                      <p:to>
                                        <p:strVal val="visible"/>
                                      </p:to>
                                    </p:set>
                                    <p:anim calcmode="lin" valueType="num">
                                      <p:cBhvr>
                                        <p:cTn id="33" dur="500" fill="hold"/>
                                        <p:tgtEl>
                                          <p:spTgt spid="426"/>
                                        </p:tgtEl>
                                        <p:attrNameLst>
                                          <p:attrName>ppt_w</p:attrName>
                                        </p:attrNameLst>
                                      </p:cBhvr>
                                      <p:tavLst>
                                        <p:tav tm="0">
                                          <p:val>
                                            <p:fltVal val="0"/>
                                          </p:val>
                                        </p:tav>
                                        <p:tav tm="100000">
                                          <p:val>
                                            <p:strVal val="#ppt_w"/>
                                          </p:val>
                                        </p:tav>
                                      </p:tavLst>
                                    </p:anim>
                                    <p:anim calcmode="lin" valueType="num">
                                      <p:cBhvr>
                                        <p:cTn id="34" dur="500" fill="hold"/>
                                        <p:tgtEl>
                                          <p:spTgt spid="426"/>
                                        </p:tgtEl>
                                        <p:attrNameLst>
                                          <p:attrName>ppt_h</p:attrName>
                                        </p:attrNameLst>
                                      </p:cBhvr>
                                      <p:tavLst>
                                        <p:tav tm="0">
                                          <p:val>
                                            <p:fltVal val="0"/>
                                          </p:val>
                                        </p:tav>
                                        <p:tav tm="100000">
                                          <p:val>
                                            <p:strVal val="#ppt_h"/>
                                          </p:val>
                                        </p:tav>
                                      </p:tavLst>
                                    </p:anim>
                                    <p:animEffect transition="in" filter="fade">
                                      <p:cBhvr>
                                        <p:cTn id="35" dur="500"/>
                                        <p:tgtEl>
                                          <p:spTgt spid="426"/>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429"/>
                                        </p:tgtEl>
                                        <p:attrNameLst>
                                          <p:attrName>style.visibility</p:attrName>
                                        </p:attrNameLst>
                                      </p:cBhvr>
                                      <p:to>
                                        <p:strVal val="visible"/>
                                      </p:to>
                                    </p:set>
                                    <p:anim calcmode="lin" valueType="num">
                                      <p:cBhvr>
                                        <p:cTn id="39" dur="500" fill="hold"/>
                                        <p:tgtEl>
                                          <p:spTgt spid="429"/>
                                        </p:tgtEl>
                                        <p:attrNameLst>
                                          <p:attrName>ppt_w</p:attrName>
                                        </p:attrNameLst>
                                      </p:cBhvr>
                                      <p:tavLst>
                                        <p:tav tm="0">
                                          <p:val>
                                            <p:fltVal val="0"/>
                                          </p:val>
                                        </p:tav>
                                        <p:tav tm="100000">
                                          <p:val>
                                            <p:strVal val="#ppt_w"/>
                                          </p:val>
                                        </p:tav>
                                      </p:tavLst>
                                    </p:anim>
                                    <p:anim calcmode="lin" valueType="num">
                                      <p:cBhvr>
                                        <p:cTn id="40" dur="500" fill="hold"/>
                                        <p:tgtEl>
                                          <p:spTgt spid="429"/>
                                        </p:tgtEl>
                                        <p:attrNameLst>
                                          <p:attrName>ppt_h</p:attrName>
                                        </p:attrNameLst>
                                      </p:cBhvr>
                                      <p:tavLst>
                                        <p:tav tm="0">
                                          <p:val>
                                            <p:fltVal val="0"/>
                                          </p:val>
                                        </p:tav>
                                        <p:tav tm="100000">
                                          <p:val>
                                            <p:strVal val="#ppt_h"/>
                                          </p:val>
                                        </p:tav>
                                      </p:tavLst>
                                    </p:anim>
                                    <p:animEffect transition="in" filter="fade">
                                      <p:cBhvr>
                                        <p:cTn id="41" dur="500"/>
                                        <p:tgtEl>
                                          <p:spTgt spid="429"/>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430"/>
                                        </p:tgtEl>
                                        <p:attrNameLst>
                                          <p:attrName>style.visibility</p:attrName>
                                        </p:attrNameLst>
                                      </p:cBhvr>
                                      <p:to>
                                        <p:strVal val="visible"/>
                                      </p:to>
                                    </p:set>
                                    <p:anim calcmode="lin" valueType="num">
                                      <p:cBhvr>
                                        <p:cTn id="45" dur="500" fill="hold"/>
                                        <p:tgtEl>
                                          <p:spTgt spid="430"/>
                                        </p:tgtEl>
                                        <p:attrNameLst>
                                          <p:attrName>ppt_w</p:attrName>
                                        </p:attrNameLst>
                                      </p:cBhvr>
                                      <p:tavLst>
                                        <p:tav tm="0">
                                          <p:val>
                                            <p:fltVal val="0"/>
                                          </p:val>
                                        </p:tav>
                                        <p:tav tm="100000">
                                          <p:val>
                                            <p:strVal val="#ppt_w"/>
                                          </p:val>
                                        </p:tav>
                                      </p:tavLst>
                                    </p:anim>
                                    <p:anim calcmode="lin" valueType="num">
                                      <p:cBhvr>
                                        <p:cTn id="46" dur="500" fill="hold"/>
                                        <p:tgtEl>
                                          <p:spTgt spid="430"/>
                                        </p:tgtEl>
                                        <p:attrNameLst>
                                          <p:attrName>ppt_h</p:attrName>
                                        </p:attrNameLst>
                                      </p:cBhvr>
                                      <p:tavLst>
                                        <p:tav tm="0">
                                          <p:val>
                                            <p:fltVal val="0"/>
                                          </p:val>
                                        </p:tav>
                                        <p:tav tm="100000">
                                          <p:val>
                                            <p:strVal val="#ppt_h"/>
                                          </p:val>
                                        </p:tav>
                                      </p:tavLst>
                                    </p:anim>
                                    <p:animEffect transition="in" filter="fade">
                                      <p:cBhvr>
                                        <p:cTn id="47" dur="500"/>
                                        <p:tgtEl>
                                          <p:spTgt spid="430"/>
                                        </p:tgtEl>
                                      </p:cBhvr>
                                    </p:animEffect>
                                  </p:childTnLst>
                                </p:cTn>
                              </p:par>
                            </p:childTnLst>
                          </p:cTn>
                        </p:par>
                        <p:par>
                          <p:cTn id="48" fill="hold">
                            <p:stCondLst>
                              <p:cond delay="4500"/>
                            </p:stCondLst>
                            <p:childTnLst>
                              <p:par>
                                <p:cTn id="49" presetID="53" presetClass="entr" presetSubtype="0" fill="hold" grpId="0" nodeType="afterEffect">
                                  <p:stCondLst>
                                    <p:cond delay="0"/>
                                  </p:stCondLst>
                                  <p:childTnLst>
                                    <p:set>
                                      <p:cBhvr>
                                        <p:cTn id="50" dur="1" fill="hold">
                                          <p:stCondLst>
                                            <p:cond delay="0"/>
                                          </p:stCondLst>
                                        </p:cTn>
                                        <p:tgtEl>
                                          <p:spTgt spid="432"/>
                                        </p:tgtEl>
                                        <p:attrNameLst>
                                          <p:attrName>style.visibility</p:attrName>
                                        </p:attrNameLst>
                                      </p:cBhvr>
                                      <p:to>
                                        <p:strVal val="visible"/>
                                      </p:to>
                                    </p:set>
                                    <p:anim calcmode="lin" valueType="num">
                                      <p:cBhvr>
                                        <p:cTn id="51" dur="500" fill="hold"/>
                                        <p:tgtEl>
                                          <p:spTgt spid="432"/>
                                        </p:tgtEl>
                                        <p:attrNameLst>
                                          <p:attrName>ppt_w</p:attrName>
                                        </p:attrNameLst>
                                      </p:cBhvr>
                                      <p:tavLst>
                                        <p:tav tm="0">
                                          <p:val>
                                            <p:fltVal val="0"/>
                                          </p:val>
                                        </p:tav>
                                        <p:tav tm="100000">
                                          <p:val>
                                            <p:strVal val="#ppt_w"/>
                                          </p:val>
                                        </p:tav>
                                      </p:tavLst>
                                    </p:anim>
                                    <p:anim calcmode="lin" valueType="num">
                                      <p:cBhvr>
                                        <p:cTn id="52" dur="500" fill="hold"/>
                                        <p:tgtEl>
                                          <p:spTgt spid="432"/>
                                        </p:tgtEl>
                                        <p:attrNameLst>
                                          <p:attrName>ppt_h</p:attrName>
                                        </p:attrNameLst>
                                      </p:cBhvr>
                                      <p:tavLst>
                                        <p:tav tm="0">
                                          <p:val>
                                            <p:fltVal val="0"/>
                                          </p:val>
                                        </p:tav>
                                        <p:tav tm="100000">
                                          <p:val>
                                            <p:strVal val="#ppt_h"/>
                                          </p:val>
                                        </p:tav>
                                      </p:tavLst>
                                    </p:anim>
                                    <p:animEffect transition="in" filter="fade">
                                      <p:cBhvr>
                                        <p:cTn id="53" dur="500"/>
                                        <p:tgtEl>
                                          <p:spTgt spid="432"/>
                                        </p:tgtEl>
                                      </p:cBhvr>
                                    </p:animEffect>
                                  </p:childTnLst>
                                </p:cTn>
                              </p:par>
                            </p:childTnLst>
                          </p:cTn>
                        </p:par>
                        <p:par>
                          <p:cTn id="54" fill="hold">
                            <p:stCondLst>
                              <p:cond delay="5000"/>
                            </p:stCondLst>
                            <p:childTnLst>
                              <p:par>
                                <p:cTn id="55" presetID="53" presetClass="entr" presetSubtype="0" fill="hold" grpId="0" nodeType="afterEffect">
                                  <p:stCondLst>
                                    <p:cond delay="0"/>
                                  </p:stCondLst>
                                  <p:childTnLst>
                                    <p:set>
                                      <p:cBhvr>
                                        <p:cTn id="56" dur="1" fill="hold">
                                          <p:stCondLst>
                                            <p:cond delay="0"/>
                                          </p:stCondLst>
                                        </p:cTn>
                                        <p:tgtEl>
                                          <p:spTgt spid="431"/>
                                        </p:tgtEl>
                                        <p:attrNameLst>
                                          <p:attrName>style.visibility</p:attrName>
                                        </p:attrNameLst>
                                      </p:cBhvr>
                                      <p:to>
                                        <p:strVal val="visible"/>
                                      </p:to>
                                    </p:set>
                                    <p:anim calcmode="lin" valueType="num">
                                      <p:cBhvr>
                                        <p:cTn id="57" dur="500" fill="hold"/>
                                        <p:tgtEl>
                                          <p:spTgt spid="431"/>
                                        </p:tgtEl>
                                        <p:attrNameLst>
                                          <p:attrName>ppt_w</p:attrName>
                                        </p:attrNameLst>
                                      </p:cBhvr>
                                      <p:tavLst>
                                        <p:tav tm="0">
                                          <p:val>
                                            <p:fltVal val="0"/>
                                          </p:val>
                                        </p:tav>
                                        <p:tav tm="100000">
                                          <p:val>
                                            <p:strVal val="#ppt_w"/>
                                          </p:val>
                                        </p:tav>
                                      </p:tavLst>
                                    </p:anim>
                                    <p:anim calcmode="lin" valueType="num">
                                      <p:cBhvr>
                                        <p:cTn id="58" dur="500" fill="hold"/>
                                        <p:tgtEl>
                                          <p:spTgt spid="431"/>
                                        </p:tgtEl>
                                        <p:attrNameLst>
                                          <p:attrName>ppt_h</p:attrName>
                                        </p:attrNameLst>
                                      </p:cBhvr>
                                      <p:tavLst>
                                        <p:tav tm="0">
                                          <p:val>
                                            <p:fltVal val="0"/>
                                          </p:val>
                                        </p:tav>
                                        <p:tav tm="100000">
                                          <p:val>
                                            <p:strVal val="#ppt_h"/>
                                          </p:val>
                                        </p:tav>
                                      </p:tavLst>
                                    </p:anim>
                                    <p:animEffect transition="in" filter="fade">
                                      <p:cBhvr>
                                        <p:cTn id="59" dur="500"/>
                                        <p:tgtEl>
                                          <p:spTgt spid="431"/>
                                        </p:tgtEl>
                                      </p:cBhvr>
                                    </p:animEffect>
                                  </p:childTnLst>
                                </p:cTn>
                              </p:par>
                            </p:childTnLst>
                          </p:cTn>
                        </p:par>
                        <p:par>
                          <p:cTn id="60" fill="hold">
                            <p:stCondLst>
                              <p:cond delay="5500"/>
                            </p:stCondLst>
                            <p:childTnLst>
                              <p:par>
                                <p:cTn id="61" presetID="53" presetClass="entr" presetSubtype="0" fill="hold" grpId="0" nodeType="afterEffect">
                                  <p:stCondLst>
                                    <p:cond delay="0"/>
                                  </p:stCondLst>
                                  <p:childTnLst>
                                    <p:set>
                                      <p:cBhvr>
                                        <p:cTn id="62" dur="1" fill="hold">
                                          <p:stCondLst>
                                            <p:cond delay="0"/>
                                          </p:stCondLst>
                                        </p:cTn>
                                        <p:tgtEl>
                                          <p:spTgt spid="433"/>
                                        </p:tgtEl>
                                        <p:attrNameLst>
                                          <p:attrName>style.visibility</p:attrName>
                                        </p:attrNameLst>
                                      </p:cBhvr>
                                      <p:to>
                                        <p:strVal val="visible"/>
                                      </p:to>
                                    </p:set>
                                    <p:anim calcmode="lin" valueType="num">
                                      <p:cBhvr>
                                        <p:cTn id="63" dur="500" fill="hold"/>
                                        <p:tgtEl>
                                          <p:spTgt spid="433"/>
                                        </p:tgtEl>
                                        <p:attrNameLst>
                                          <p:attrName>ppt_w</p:attrName>
                                        </p:attrNameLst>
                                      </p:cBhvr>
                                      <p:tavLst>
                                        <p:tav tm="0">
                                          <p:val>
                                            <p:fltVal val="0"/>
                                          </p:val>
                                        </p:tav>
                                        <p:tav tm="100000">
                                          <p:val>
                                            <p:strVal val="#ppt_w"/>
                                          </p:val>
                                        </p:tav>
                                      </p:tavLst>
                                    </p:anim>
                                    <p:anim calcmode="lin" valueType="num">
                                      <p:cBhvr>
                                        <p:cTn id="64" dur="500" fill="hold"/>
                                        <p:tgtEl>
                                          <p:spTgt spid="433"/>
                                        </p:tgtEl>
                                        <p:attrNameLst>
                                          <p:attrName>ppt_h</p:attrName>
                                        </p:attrNameLst>
                                      </p:cBhvr>
                                      <p:tavLst>
                                        <p:tav tm="0">
                                          <p:val>
                                            <p:fltVal val="0"/>
                                          </p:val>
                                        </p:tav>
                                        <p:tav tm="100000">
                                          <p:val>
                                            <p:strVal val="#ppt_h"/>
                                          </p:val>
                                        </p:tav>
                                      </p:tavLst>
                                    </p:anim>
                                    <p:animEffect transition="in" filter="fade">
                                      <p:cBhvr>
                                        <p:cTn id="65" dur="500"/>
                                        <p:tgtEl>
                                          <p:spTgt spid="433"/>
                                        </p:tgtEl>
                                      </p:cBhvr>
                                    </p:animEffect>
                                  </p:childTnLst>
                                </p:cTn>
                              </p:par>
                            </p:childTnLst>
                          </p:cTn>
                        </p:par>
                        <p:par>
                          <p:cTn id="66" fill="hold">
                            <p:stCondLst>
                              <p:cond delay="6000"/>
                            </p:stCondLst>
                            <p:childTnLst>
                              <p:par>
                                <p:cTn id="67" presetID="53" presetClass="entr" presetSubtype="0" fill="hold" grpId="0" nodeType="afterEffect">
                                  <p:stCondLst>
                                    <p:cond delay="0"/>
                                  </p:stCondLst>
                                  <p:childTnLst>
                                    <p:set>
                                      <p:cBhvr>
                                        <p:cTn id="68" dur="1" fill="hold">
                                          <p:stCondLst>
                                            <p:cond delay="0"/>
                                          </p:stCondLst>
                                        </p:cTn>
                                        <p:tgtEl>
                                          <p:spTgt spid="441"/>
                                        </p:tgtEl>
                                        <p:attrNameLst>
                                          <p:attrName>style.visibility</p:attrName>
                                        </p:attrNameLst>
                                      </p:cBhvr>
                                      <p:to>
                                        <p:strVal val="visible"/>
                                      </p:to>
                                    </p:set>
                                    <p:anim calcmode="lin" valueType="num">
                                      <p:cBhvr>
                                        <p:cTn id="69" dur="500" fill="hold"/>
                                        <p:tgtEl>
                                          <p:spTgt spid="441"/>
                                        </p:tgtEl>
                                        <p:attrNameLst>
                                          <p:attrName>ppt_w</p:attrName>
                                        </p:attrNameLst>
                                      </p:cBhvr>
                                      <p:tavLst>
                                        <p:tav tm="0">
                                          <p:val>
                                            <p:fltVal val="0"/>
                                          </p:val>
                                        </p:tav>
                                        <p:tav tm="100000">
                                          <p:val>
                                            <p:strVal val="#ppt_w"/>
                                          </p:val>
                                        </p:tav>
                                      </p:tavLst>
                                    </p:anim>
                                    <p:anim calcmode="lin" valueType="num">
                                      <p:cBhvr>
                                        <p:cTn id="70" dur="500" fill="hold"/>
                                        <p:tgtEl>
                                          <p:spTgt spid="441"/>
                                        </p:tgtEl>
                                        <p:attrNameLst>
                                          <p:attrName>ppt_h</p:attrName>
                                        </p:attrNameLst>
                                      </p:cBhvr>
                                      <p:tavLst>
                                        <p:tav tm="0">
                                          <p:val>
                                            <p:fltVal val="0"/>
                                          </p:val>
                                        </p:tav>
                                        <p:tav tm="100000">
                                          <p:val>
                                            <p:strVal val="#ppt_h"/>
                                          </p:val>
                                        </p:tav>
                                      </p:tavLst>
                                    </p:anim>
                                    <p:animEffect transition="in" filter="fade">
                                      <p:cBhvr>
                                        <p:cTn id="71" dur="500"/>
                                        <p:tgtEl>
                                          <p:spTgt spid="441"/>
                                        </p:tgtEl>
                                      </p:cBhvr>
                                    </p:animEffect>
                                  </p:childTnLst>
                                </p:cTn>
                              </p:par>
                            </p:childTnLst>
                          </p:cTn>
                        </p:par>
                        <p:par>
                          <p:cTn id="72" fill="hold">
                            <p:stCondLst>
                              <p:cond delay="6500"/>
                            </p:stCondLst>
                            <p:childTnLst>
                              <p:par>
                                <p:cTn id="73" presetID="53" presetClass="entr" presetSubtype="0" fill="hold" grpId="0" nodeType="afterEffect">
                                  <p:stCondLst>
                                    <p:cond delay="0"/>
                                  </p:stCondLst>
                                  <p:childTnLst>
                                    <p:set>
                                      <p:cBhvr>
                                        <p:cTn id="74" dur="1" fill="hold">
                                          <p:stCondLst>
                                            <p:cond delay="0"/>
                                          </p:stCondLst>
                                        </p:cTn>
                                        <p:tgtEl>
                                          <p:spTgt spid="442"/>
                                        </p:tgtEl>
                                        <p:attrNameLst>
                                          <p:attrName>style.visibility</p:attrName>
                                        </p:attrNameLst>
                                      </p:cBhvr>
                                      <p:to>
                                        <p:strVal val="visible"/>
                                      </p:to>
                                    </p:set>
                                    <p:anim calcmode="lin" valueType="num">
                                      <p:cBhvr>
                                        <p:cTn id="75" dur="500" fill="hold"/>
                                        <p:tgtEl>
                                          <p:spTgt spid="442"/>
                                        </p:tgtEl>
                                        <p:attrNameLst>
                                          <p:attrName>ppt_w</p:attrName>
                                        </p:attrNameLst>
                                      </p:cBhvr>
                                      <p:tavLst>
                                        <p:tav tm="0">
                                          <p:val>
                                            <p:fltVal val="0"/>
                                          </p:val>
                                        </p:tav>
                                        <p:tav tm="100000">
                                          <p:val>
                                            <p:strVal val="#ppt_w"/>
                                          </p:val>
                                        </p:tav>
                                      </p:tavLst>
                                    </p:anim>
                                    <p:anim calcmode="lin" valueType="num">
                                      <p:cBhvr>
                                        <p:cTn id="76" dur="500" fill="hold"/>
                                        <p:tgtEl>
                                          <p:spTgt spid="442"/>
                                        </p:tgtEl>
                                        <p:attrNameLst>
                                          <p:attrName>ppt_h</p:attrName>
                                        </p:attrNameLst>
                                      </p:cBhvr>
                                      <p:tavLst>
                                        <p:tav tm="0">
                                          <p:val>
                                            <p:fltVal val="0"/>
                                          </p:val>
                                        </p:tav>
                                        <p:tav tm="100000">
                                          <p:val>
                                            <p:strVal val="#ppt_h"/>
                                          </p:val>
                                        </p:tav>
                                      </p:tavLst>
                                    </p:anim>
                                    <p:animEffect transition="in" filter="fade">
                                      <p:cBhvr>
                                        <p:cTn id="77" dur="500"/>
                                        <p:tgtEl>
                                          <p:spTgt spid="442"/>
                                        </p:tgtEl>
                                      </p:cBhvr>
                                    </p:animEffect>
                                  </p:childTnLst>
                                </p:cTn>
                              </p:par>
                            </p:childTnLst>
                          </p:cTn>
                        </p:par>
                        <p:par>
                          <p:cTn id="78" fill="hold">
                            <p:stCondLst>
                              <p:cond delay="7000"/>
                            </p:stCondLst>
                            <p:childTnLst>
                              <p:par>
                                <p:cTn id="79" presetID="53" presetClass="entr" presetSubtype="0" fill="hold" grpId="0" nodeType="afterEffect">
                                  <p:stCondLst>
                                    <p:cond delay="0"/>
                                  </p:stCondLst>
                                  <p:childTnLst>
                                    <p:set>
                                      <p:cBhvr>
                                        <p:cTn id="80" dur="1" fill="hold">
                                          <p:stCondLst>
                                            <p:cond delay="0"/>
                                          </p:stCondLst>
                                        </p:cTn>
                                        <p:tgtEl>
                                          <p:spTgt spid="250"/>
                                        </p:tgtEl>
                                        <p:attrNameLst>
                                          <p:attrName>style.visibility</p:attrName>
                                        </p:attrNameLst>
                                      </p:cBhvr>
                                      <p:to>
                                        <p:strVal val="visible"/>
                                      </p:to>
                                    </p:set>
                                    <p:anim calcmode="lin" valueType="num">
                                      <p:cBhvr>
                                        <p:cTn id="81" dur="500" fill="hold"/>
                                        <p:tgtEl>
                                          <p:spTgt spid="250"/>
                                        </p:tgtEl>
                                        <p:attrNameLst>
                                          <p:attrName>ppt_w</p:attrName>
                                        </p:attrNameLst>
                                      </p:cBhvr>
                                      <p:tavLst>
                                        <p:tav tm="0">
                                          <p:val>
                                            <p:fltVal val="0"/>
                                          </p:val>
                                        </p:tav>
                                        <p:tav tm="100000">
                                          <p:val>
                                            <p:strVal val="#ppt_w"/>
                                          </p:val>
                                        </p:tav>
                                      </p:tavLst>
                                    </p:anim>
                                    <p:anim calcmode="lin" valueType="num">
                                      <p:cBhvr>
                                        <p:cTn id="82" dur="500" fill="hold"/>
                                        <p:tgtEl>
                                          <p:spTgt spid="250"/>
                                        </p:tgtEl>
                                        <p:attrNameLst>
                                          <p:attrName>ppt_h</p:attrName>
                                        </p:attrNameLst>
                                      </p:cBhvr>
                                      <p:tavLst>
                                        <p:tav tm="0">
                                          <p:val>
                                            <p:fltVal val="0"/>
                                          </p:val>
                                        </p:tav>
                                        <p:tav tm="100000">
                                          <p:val>
                                            <p:strVal val="#ppt_h"/>
                                          </p:val>
                                        </p:tav>
                                      </p:tavLst>
                                    </p:anim>
                                    <p:animEffect transition="in" filter="fade">
                                      <p:cBhvr>
                                        <p:cTn id="83" dur="500"/>
                                        <p:tgtEl>
                                          <p:spTgt spid="250"/>
                                        </p:tgtEl>
                                      </p:cBhvr>
                                    </p:animEffect>
                                  </p:childTnLst>
                                </p:cTn>
                              </p:par>
                            </p:childTnLst>
                          </p:cTn>
                        </p:par>
                        <p:par>
                          <p:cTn id="84" fill="hold">
                            <p:stCondLst>
                              <p:cond delay="7500"/>
                            </p:stCondLst>
                            <p:childTnLst>
                              <p:par>
                                <p:cTn id="85" presetID="53" presetClass="entr" presetSubtype="0" fill="hold" grpId="0" nodeType="afterEffect">
                                  <p:stCondLst>
                                    <p:cond delay="0"/>
                                  </p:stCondLst>
                                  <p:childTnLst>
                                    <p:set>
                                      <p:cBhvr>
                                        <p:cTn id="86" dur="1" fill="hold">
                                          <p:stCondLst>
                                            <p:cond delay="0"/>
                                          </p:stCondLst>
                                        </p:cTn>
                                        <p:tgtEl>
                                          <p:spTgt spid="424"/>
                                        </p:tgtEl>
                                        <p:attrNameLst>
                                          <p:attrName>style.visibility</p:attrName>
                                        </p:attrNameLst>
                                      </p:cBhvr>
                                      <p:to>
                                        <p:strVal val="visible"/>
                                      </p:to>
                                    </p:set>
                                    <p:anim calcmode="lin" valueType="num">
                                      <p:cBhvr>
                                        <p:cTn id="87" dur="500" fill="hold"/>
                                        <p:tgtEl>
                                          <p:spTgt spid="424"/>
                                        </p:tgtEl>
                                        <p:attrNameLst>
                                          <p:attrName>ppt_w</p:attrName>
                                        </p:attrNameLst>
                                      </p:cBhvr>
                                      <p:tavLst>
                                        <p:tav tm="0">
                                          <p:val>
                                            <p:fltVal val="0"/>
                                          </p:val>
                                        </p:tav>
                                        <p:tav tm="100000">
                                          <p:val>
                                            <p:strVal val="#ppt_w"/>
                                          </p:val>
                                        </p:tav>
                                      </p:tavLst>
                                    </p:anim>
                                    <p:anim calcmode="lin" valueType="num">
                                      <p:cBhvr>
                                        <p:cTn id="88" dur="500" fill="hold"/>
                                        <p:tgtEl>
                                          <p:spTgt spid="424"/>
                                        </p:tgtEl>
                                        <p:attrNameLst>
                                          <p:attrName>ppt_h</p:attrName>
                                        </p:attrNameLst>
                                      </p:cBhvr>
                                      <p:tavLst>
                                        <p:tav tm="0">
                                          <p:val>
                                            <p:fltVal val="0"/>
                                          </p:val>
                                        </p:tav>
                                        <p:tav tm="100000">
                                          <p:val>
                                            <p:strVal val="#ppt_h"/>
                                          </p:val>
                                        </p:tav>
                                      </p:tavLst>
                                    </p:anim>
                                    <p:animEffect transition="in" filter="fade">
                                      <p:cBhvr>
                                        <p:cTn id="89" dur="500"/>
                                        <p:tgtEl>
                                          <p:spTgt spid="424"/>
                                        </p:tgtEl>
                                      </p:cBhvr>
                                    </p:animEffect>
                                  </p:childTnLst>
                                </p:cTn>
                              </p:par>
                            </p:childTnLst>
                          </p:cTn>
                        </p:par>
                        <p:par>
                          <p:cTn id="90" fill="hold">
                            <p:stCondLst>
                              <p:cond delay="8000"/>
                            </p:stCondLst>
                            <p:childTnLst>
                              <p:par>
                                <p:cTn id="91" presetID="53" presetClass="entr" presetSubtype="0" fill="hold" grpId="0" nodeType="afterEffect">
                                  <p:stCondLst>
                                    <p:cond delay="0"/>
                                  </p:stCondLst>
                                  <p:childTnLst>
                                    <p:set>
                                      <p:cBhvr>
                                        <p:cTn id="92" dur="1" fill="hold">
                                          <p:stCondLst>
                                            <p:cond delay="0"/>
                                          </p:stCondLst>
                                        </p:cTn>
                                        <p:tgtEl>
                                          <p:spTgt spid="427"/>
                                        </p:tgtEl>
                                        <p:attrNameLst>
                                          <p:attrName>style.visibility</p:attrName>
                                        </p:attrNameLst>
                                      </p:cBhvr>
                                      <p:to>
                                        <p:strVal val="visible"/>
                                      </p:to>
                                    </p:set>
                                    <p:anim calcmode="lin" valueType="num">
                                      <p:cBhvr>
                                        <p:cTn id="93" dur="500" fill="hold"/>
                                        <p:tgtEl>
                                          <p:spTgt spid="427"/>
                                        </p:tgtEl>
                                        <p:attrNameLst>
                                          <p:attrName>ppt_w</p:attrName>
                                        </p:attrNameLst>
                                      </p:cBhvr>
                                      <p:tavLst>
                                        <p:tav tm="0">
                                          <p:val>
                                            <p:fltVal val="0"/>
                                          </p:val>
                                        </p:tav>
                                        <p:tav tm="100000">
                                          <p:val>
                                            <p:strVal val="#ppt_w"/>
                                          </p:val>
                                        </p:tav>
                                      </p:tavLst>
                                    </p:anim>
                                    <p:anim calcmode="lin" valueType="num">
                                      <p:cBhvr>
                                        <p:cTn id="94" dur="500" fill="hold"/>
                                        <p:tgtEl>
                                          <p:spTgt spid="427"/>
                                        </p:tgtEl>
                                        <p:attrNameLst>
                                          <p:attrName>ppt_h</p:attrName>
                                        </p:attrNameLst>
                                      </p:cBhvr>
                                      <p:tavLst>
                                        <p:tav tm="0">
                                          <p:val>
                                            <p:fltVal val="0"/>
                                          </p:val>
                                        </p:tav>
                                        <p:tav tm="100000">
                                          <p:val>
                                            <p:strVal val="#ppt_h"/>
                                          </p:val>
                                        </p:tav>
                                      </p:tavLst>
                                    </p:anim>
                                    <p:animEffect transition="in" filter="fade">
                                      <p:cBhvr>
                                        <p:cTn id="95" dur="500"/>
                                        <p:tgtEl>
                                          <p:spTgt spid="427"/>
                                        </p:tgtEl>
                                      </p:cBhvr>
                                    </p:animEffect>
                                  </p:childTnLst>
                                </p:cTn>
                              </p:par>
                            </p:childTnLst>
                          </p:cTn>
                        </p:par>
                        <p:par>
                          <p:cTn id="96" fill="hold">
                            <p:stCondLst>
                              <p:cond delay="8500"/>
                            </p:stCondLst>
                            <p:childTnLst>
                              <p:par>
                                <p:cTn id="97" presetID="53" presetClass="entr" presetSubtype="0" fill="hold" grpId="0" nodeType="afterEffect">
                                  <p:stCondLst>
                                    <p:cond delay="0"/>
                                  </p:stCondLst>
                                  <p:childTnLst>
                                    <p:set>
                                      <p:cBhvr>
                                        <p:cTn id="98" dur="1" fill="hold">
                                          <p:stCondLst>
                                            <p:cond delay="0"/>
                                          </p:stCondLst>
                                        </p:cTn>
                                        <p:tgtEl>
                                          <p:spTgt spid="440"/>
                                        </p:tgtEl>
                                        <p:attrNameLst>
                                          <p:attrName>style.visibility</p:attrName>
                                        </p:attrNameLst>
                                      </p:cBhvr>
                                      <p:to>
                                        <p:strVal val="visible"/>
                                      </p:to>
                                    </p:set>
                                    <p:anim calcmode="lin" valueType="num">
                                      <p:cBhvr>
                                        <p:cTn id="99" dur="500" fill="hold"/>
                                        <p:tgtEl>
                                          <p:spTgt spid="440"/>
                                        </p:tgtEl>
                                        <p:attrNameLst>
                                          <p:attrName>ppt_w</p:attrName>
                                        </p:attrNameLst>
                                      </p:cBhvr>
                                      <p:tavLst>
                                        <p:tav tm="0">
                                          <p:val>
                                            <p:fltVal val="0"/>
                                          </p:val>
                                        </p:tav>
                                        <p:tav tm="100000">
                                          <p:val>
                                            <p:strVal val="#ppt_w"/>
                                          </p:val>
                                        </p:tav>
                                      </p:tavLst>
                                    </p:anim>
                                    <p:anim calcmode="lin" valueType="num">
                                      <p:cBhvr>
                                        <p:cTn id="100" dur="500" fill="hold"/>
                                        <p:tgtEl>
                                          <p:spTgt spid="440"/>
                                        </p:tgtEl>
                                        <p:attrNameLst>
                                          <p:attrName>ppt_h</p:attrName>
                                        </p:attrNameLst>
                                      </p:cBhvr>
                                      <p:tavLst>
                                        <p:tav tm="0">
                                          <p:val>
                                            <p:fltVal val="0"/>
                                          </p:val>
                                        </p:tav>
                                        <p:tav tm="100000">
                                          <p:val>
                                            <p:strVal val="#ppt_h"/>
                                          </p:val>
                                        </p:tav>
                                      </p:tavLst>
                                    </p:anim>
                                    <p:animEffect transition="in" filter="fade">
                                      <p:cBhvr>
                                        <p:cTn id="101" dur="500"/>
                                        <p:tgtEl>
                                          <p:spTgt spid="440"/>
                                        </p:tgtEl>
                                      </p:cBhvr>
                                    </p:animEffect>
                                  </p:childTnLst>
                                </p:cTn>
                              </p:par>
                            </p:childTnLst>
                          </p:cTn>
                        </p:par>
                        <p:par>
                          <p:cTn id="102" fill="hold">
                            <p:stCondLst>
                              <p:cond delay="9000"/>
                            </p:stCondLst>
                            <p:childTnLst>
                              <p:par>
                                <p:cTn id="103" presetID="53" presetClass="entr" presetSubtype="0" fill="hold" grpId="0" nodeType="afterEffect">
                                  <p:stCondLst>
                                    <p:cond delay="0"/>
                                  </p:stCondLst>
                                  <p:childTnLst>
                                    <p:set>
                                      <p:cBhvr>
                                        <p:cTn id="104" dur="1" fill="hold">
                                          <p:stCondLst>
                                            <p:cond delay="0"/>
                                          </p:stCondLst>
                                        </p:cTn>
                                        <p:tgtEl>
                                          <p:spTgt spid="435"/>
                                        </p:tgtEl>
                                        <p:attrNameLst>
                                          <p:attrName>style.visibility</p:attrName>
                                        </p:attrNameLst>
                                      </p:cBhvr>
                                      <p:to>
                                        <p:strVal val="visible"/>
                                      </p:to>
                                    </p:set>
                                    <p:anim calcmode="lin" valueType="num">
                                      <p:cBhvr>
                                        <p:cTn id="105" dur="500" fill="hold"/>
                                        <p:tgtEl>
                                          <p:spTgt spid="435"/>
                                        </p:tgtEl>
                                        <p:attrNameLst>
                                          <p:attrName>ppt_w</p:attrName>
                                        </p:attrNameLst>
                                      </p:cBhvr>
                                      <p:tavLst>
                                        <p:tav tm="0">
                                          <p:val>
                                            <p:fltVal val="0"/>
                                          </p:val>
                                        </p:tav>
                                        <p:tav tm="100000">
                                          <p:val>
                                            <p:strVal val="#ppt_w"/>
                                          </p:val>
                                        </p:tav>
                                      </p:tavLst>
                                    </p:anim>
                                    <p:anim calcmode="lin" valueType="num">
                                      <p:cBhvr>
                                        <p:cTn id="106" dur="500" fill="hold"/>
                                        <p:tgtEl>
                                          <p:spTgt spid="435"/>
                                        </p:tgtEl>
                                        <p:attrNameLst>
                                          <p:attrName>ppt_h</p:attrName>
                                        </p:attrNameLst>
                                      </p:cBhvr>
                                      <p:tavLst>
                                        <p:tav tm="0">
                                          <p:val>
                                            <p:fltVal val="0"/>
                                          </p:val>
                                        </p:tav>
                                        <p:tav tm="100000">
                                          <p:val>
                                            <p:strVal val="#ppt_h"/>
                                          </p:val>
                                        </p:tav>
                                      </p:tavLst>
                                    </p:anim>
                                    <p:animEffect transition="in" filter="fade">
                                      <p:cBhvr>
                                        <p:cTn id="107" dur="500"/>
                                        <p:tgtEl>
                                          <p:spTgt spid="435"/>
                                        </p:tgtEl>
                                      </p:cBhvr>
                                    </p:animEffect>
                                  </p:childTnLst>
                                </p:cTn>
                              </p:par>
                            </p:childTnLst>
                          </p:cTn>
                        </p:par>
                        <p:par>
                          <p:cTn id="108" fill="hold">
                            <p:stCondLst>
                              <p:cond delay="9500"/>
                            </p:stCondLst>
                            <p:childTnLst>
                              <p:par>
                                <p:cTn id="109" presetID="53" presetClass="entr" presetSubtype="0" fill="hold" grpId="0" nodeType="afterEffect">
                                  <p:stCondLst>
                                    <p:cond delay="0"/>
                                  </p:stCondLst>
                                  <p:childTnLst>
                                    <p:set>
                                      <p:cBhvr>
                                        <p:cTn id="110" dur="1" fill="hold">
                                          <p:stCondLst>
                                            <p:cond delay="0"/>
                                          </p:stCondLst>
                                        </p:cTn>
                                        <p:tgtEl>
                                          <p:spTgt spid="437"/>
                                        </p:tgtEl>
                                        <p:attrNameLst>
                                          <p:attrName>style.visibility</p:attrName>
                                        </p:attrNameLst>
                                      </p:cBhvr>
                                      <p:to>
                                        <p:strVal val="visible"/>
                                      </p:to>
                                    </p:set>
                                    <p:anim calcmode="lin" valueType="num">
                                      <p:cBhvr>
                                        <p:cTn id="111" dur="500" fill="hold"/>
                                        <p:tgtEl>
                                          <p:spTgt spid="437"/>
                                        </p:tgtEl>
                                        <p:attrNameLst>
                                          <p:attrName>ppt_w</p:attrName>
                                        </p:attrNameLst>
                                      </p:cBhvr>
                                      <p:tavLst>
                                        <p:tav tm="0">
                                          <p:val>
                                            <p:fltVal val="0"/>
                                          </p:val>
                                        </p:tav>
                                        <p:tav tm="100000">
                                          <p:val>
                                            <p:strVal val="#ppt_w"/>
                                          </p:val>
                                        </p:tav>
                                      </p:tavLst>
                                    </p:anim>
                                    <p:anim calcmode="lin" valueType="num">
                                      <p:cBhvr>
                                        <p:cTn id="112" dur="500" fill="hold"/>
                                        <p:tgtEl>
                                          <p:spTgt spid="437"/>
                                        </p:tgtEl>
                                        <p:attrNameLst>
                                          <p:attrName>ppt_h</p:attrName>
                                        </p:attrNameLst>
                                      </p:cBhvr>
                                      <p:tavLst>
                                        <p:tav tm="0">
                                          <p:val>
                                            <p:fltVal val="0"/>
                                          </p:val>
                                        </p:tav>
                                        <p:tav tm="100000">
                                          <p:val>
                                            <p:strVal val="#ppt_h"/>
                                          </p:val>
                                        </p:tav>
                                      </p:tavLst>
                                    </p:anim>
                                    <p:animEffect transition="in" filter="fade">
                                      <p:cBhvr>
                                        <p:cTn id="113" dur="500"/>
                                        <p:tgtEl>
                                          <p:spTgt spid="437"/>
                                        </p:tgtEl>
                                      </p:cBhvr>
                                    </p:animEffect>
                                  </p:childTnLst>
                                </p:cTn>
                              </p:par>
                            </p:childTnLst>
                          </p:cTn>
                        </p:par>
                        <p:par>
                          <p:cTn id="114" fill="hold">
                            <p:stCondLst>
                              <p:cond delay="10000"/>
                            </p:stCondLst>
                            <p:childTnLst>
                              <p:par>
                                <p:cTn id="115" presetID="53" presetClass="entr" presetSubtype="0" fill="hold" grpId="0" nodeType="afterEffect">
                                  <p:stCondLst>
                                    <p:cond delay="0"/>
                                  </p:stCondLst>
                                  <p:childTnLst>
                                    <p:set>
                                      <p:cBhvr>
                                        <p:cTn id="116" dur="1" fill="hold">
                                          <p:stCondLst>
                                            <p:cond delay="0"/>
                                          </p:stCondLst>
                                        </p:cTn>
                                        <p:tgtEl>
                                          <p:spTgt spid="438"/>
                                        </p:tgtEl>
                                        <p:attrNameLst>
                                          <p:attrName>style.visibility</p:attrName>
                                        </p:attrNameLst>
                                      </p:cBhvr>
                                      <p:to>
                                        <p:strVal val="visible"/>
                                      </p:to>
                                    </p:set>
                                    <p:anim calcmode="lin" valueType="num">
                                      <p:cBhvr>
                                        <p:cTn id="117" dur="500" fill="hold"/>
                                        <p:tgtEl>
                                          <p:spTgt spid="438"/>
                                        </p:tgtEl>
                                        <p:attrNameLst>
                                          <p:attrName>ppt_w</p:attrName>
                                        </p:attrNameLst>
                                      </p:cBhvr>
                                      <p:tavLst>
                                        <p:tav tm="0">
                                          <p:val>
                                            <p:fltVal val="0"/>
                                          </p:val>
                                        </p:tav>
                                        <p:tav tm="100000">
                                          <p:val>
                                            <p:strVal val="#ppt_w"/>
                                          </p:val>
                                        </p:tav>
                                      </p:tavLst>
                                    </p:anim>
                                    <p:anim calcmode="lin" valueType="num">
                                      <p:cBhvr>
                                        <p:cTn id="118" dur="500" fill="hold"/>
                                        <p:tgtEl>
                                          <p:spTgt spid="438"/>
                                        </p:tgtEl>
                                        <p:attrNameLst>
                                          <p:attrName>ppt_h</p:attrName>
                                        </p:attrNameLst>
                                      </p:cBhvr>
                                      <p:tavLst>
                                        <p:tav tm="0">
                                          <p:val>
                                            <p:fltVal val="0"/>
                                          </p:val>
                                        </p:tav>
                                        <p:tav tm="100000">
                                          <p:val>
                                            <p:strVal val="#ppt_h"/>
                                          </p:val>
                                        </p:tav>
                                      </p:tavLst>
                                    </p:anim>
                                    <p:animEffect transition="in" filter="fade">
                                      <p:cBhvr>
                                        <p:cTn id="119" dur="500"/>
                                        <p:tgtEl>
                                          <p:spTgt spid="438"/>
                                        </p:tgtEl>
                                      </p:cBhvr>
                                    </p:animEffect>
                                  </p:childTnLst>
                                </p:cTn>
                              </p:par>
                            </p:childTnLst>
                          </p:cTn>
                        </p:par>
                        <p:par>
                          <p:cTn id="120" fill="hold">
                            <p:stCondLst>
                              <p:cond delay="10500"/>
                            </p:stCondLst>
                            <p:childTnLst>
                              <p:par>
                                <p:cTn id="121" presetID="53" presetClass="entr" presetSubtype="0" fill="hold" grpId="0" nodeType="afterEffect">
                                  <p:stCondLst>
                                    <p:cond delay="0"/>
                                  </p:stCondLst>
                                  <p:childTnLst>
                                    <p:set>
                                      <p:cBhvr>
                                        <p:cTn id="122" dur="1" fill="hold">
                                          <p:stCondLst>
                                            <p:cond delay="0"/>
                                          </p:stCondLst>
                                        </p:cTn>
                                        <p:tgtEl>
                                          <p:spTgt spid="439"/>
                                        </p:tgtEl>
                                        <p:attrNameLst>
                                          <p:attrName>style.visibility</p:attrName>
                                        </p:attrNameLst>
                                      </p:cBhvr>
                                      <p:to>
                                        <p:strVal val="visible"/>
                                      </p:to>
                                    </p:set>
                                    <p:anim calcmode="lin" valueType="num">
                                      <p:cBhvr>
                                        <p:cTn id="123" dur="500" fill="hold"/>
                                        <p:tgtEl>
                                          <p:spTgt spid="439"/>
                                        </p:tgtEl>
                                        <p:attrNameLst>
                                          <p:attrName>ppt_w</p:attrName>
                                        </p:attrNameLst>
                                      </p:cBhvr>
                                      <p:tavLst>
                                        <p:tav tm="0">
                                          <p:val>
                                            <p:fltVal val="0"/>
                                          </p:val>
                                        </p:tav>
                                        <p:tav tm="100000">
                                          <p:val>
                                            <p:strVal val="#ppt_w"/>
                                          </p:val>
                                        </p:tav>
                                      </p:tavLst>
                                    </p:anim>
                                    <p:anim calcmode="lin" valueType="num">
                                      <p:cBhvr>
                                        <p:cTn id="124" dur="500" fill="hold"/>
                                        <p:tgtEl>
                                          <p:spTgt spid="439"/>
                                        </p:tgtEl>
                                        <p:attrNameLst>
                                          <p:attrName>ppt_h</p:attrName>
                                        </p:attrNameLst>
                                      </p:cBhvr>
                                      <p:tavLst>
                                        <p:tav tm="0">
                                          <p:val>
                                            <p:fltVal val="0"/>
                                          </p:val>
                                        </p:tav>
                                        <p:tav tm="100000">
                                          <p:val>
                                            <p:strVal val="#ppt_h"/>
                                          </p:val>
                                        </p:tav>
                                      </p:tavLst>
                                    </p:anim>
                                    <p:animEffect transition="in" filter="fade">
                                      <p:cBhvr>
                                        <p:cTn id="125" dur="500"/>
                                        <p:tgtEl>
                                          <p:spTgt spid="439"/>
                                        </p:tgtEl>
                                      </p:cBhvr>
                                    </p:animEffect>
                                  </p:childTnLst>
                                </p:cTn>
                              </p:par>
                            </p:childTnLst>
                          </p:cTn>
                        </p:par>
                        <p:par>
                          <p:cTn id="126" fill="hold">
                            <p:stCondLst>
                              <p:cond delay="11000"/>
                            </p:stCondLst>
                            <p:childTnLst>
                              <p:par>
                                <p:cTn id="127" presetID="53" presetClass="entr" presetSubtype="0" fill="hold" grpId="0" nodeType="afterEffect">
                                  <p:stCondLst>
                                    <p:cond delay="0"/>
                                  </p:stCondLst>
                                  <p:childTnLst>
                                    <p:set>
                                      <p:cBhvr>
                                        <p:cTn id="128" dur="1" fill="hold">
                                          <p:stCondLst>
                                            <p:cond delay="0"/>
                                          </p:stCondLst>
                                        </p:cTn>
                                        <p:tgtEl>
                                          <p:spTgt spid="436"/>
                                        </p:tgtEl>
                                        <p:attrNameLst>
                                          <p:attrName>style.visibility</p:attrName>
                                        </p:attrNameLst>
                                      </p:cBhvr>
                                      <p:to>
                                        <p:strVal val="visible"/>
                                      </p:to>
                                    </p:set>
                                    <p:anim calcmode="lin" valueType="num">
                                      <p:cBhvr>
                                        <p:cTn id="129" dur="500" fill="hold"/>
                                        <p:tgtEl>
                                          <p:spTgt spid="436"/>
                                        </p:tgtEl>
                                        <p:attrNameLst>
                                          <p:attrName>ppt_w</p:attrName>
                                        </p:attrNameLst>
                                      </p:cBhvr>
                                      <p:tavLst>
                                        <p:tav tm="0">
                                          <p:val>
                                            <p:fltVal val="0"/>
                                          </p:val>
                                        </p:tav>
                                        <p:tav tm="100000">
                                          <p:val>
                                            <p:strVal val="#ppt_w"/>
                                          </p:val>
                                        </p:tav>
                                      </p:tavLst>
                                    </p:anim>
                                    <p:anim calcmode="lin" valueType="num">
                                      <p:cBhvr>
                                        <p:cTn id="130" dur="500" fill="hold"/>
                                        <p:tgtEl>
                                          <p:spTgt spid="436"/>
                                        </p:tgtEl>
                                        <p:attrNameLst>
                                          <p:attrName>ppt_h</p:attrName>
                                        </p:attrNameLst>
                                      </p:cBhvr>
                                      <p:tavLst>
                                        <p:tav tm="0">
                                          <p:val>
                                            <p:fltVal val="0"/>
                                          </p:val>
                                        </p:tav>
                                        <p:tav tm="100000">
                                          <p:val>
                                            <p:strVal val="#ppt_h"/>
                                          </p:val>
                                        </p:tav>
                                      </p:tavLst>
                                    </p:anim>
                                    <p:animEffect transition="in" filter="fade">
                                      <p:cBhvr>
                                        <p:cTn id="131" dur="500"/>
                                        <p:tgtEl>
                                          <p:spTgt spid="436"/>
                                        </p:tgtEl>
                                      </p:cBhvr>
                                    </p:animEffect>
                                  </p:childTnLst>
                                </p:cTn>
                              </p:par>
                            </p:childTnLst>
                          </p:cTn>
                        </p:par>
                        <p:par>
                          <p:cTn id="132" fill="hold">
                            <p:stCondLst>
                              <p:cond delay="11500"/>
                            </p:stCondLst>
                            <p:childTnLst>
                              <p:par>
                                <p:cTn id="133" presetID="53" presetClass="entr" presetSubtype="0" fill="hold" grpId="0" nodeType="afterEffect">
                                  <p:stCondLst>
                                    <p:cond delay="0"/>
                                  </p:stCondLst>
                                  <p:childTnLst>
                                    <p:set>
                                      <p:cBhvr>
                                        <p:cTn id="134" dur="1" fill="hold">
                                          <p:stCondLst>
                                            <p:cond delay="0"/>
                                          </p:stCondLst>
                                        </p:cTn>
                                        <p:tgtEl>
                                          <p:spTgt spid="434"/>
                                        </p:tgtEl>
                                        <p:attrNameLst>
                                          <p:attrName>style.visibility</p:attrName>
                                        </p:attrNameLst>
                                      </p:cBhvr>
                                      <p:to>
                                        <p:strVal val="visible"/>
                                      </p:to>
                                    </p:set>
                                    <p:anim calcmode="lin" valueType="num">
                                      <p:cBhvr>
                                        <p:cTn id="135" dur="500" fill="hold"/>
                                        <p:tgtEl>
                                          <p:spTgt spid="434"/>
                                        </p:tgtEl>
                                        <p:attrNameLst>
                                          <p:attrName>ppt_w</p:attrName>
                                        </p:attrNameLst>
                                      </p:cBhvr>
                                      <p:tavLst>
                                        <p:tav tm="0">
                                          <p:val>
                                            <p:fltVal val="0"/>
                                          </p:val>
                                        </p:tav>
                                        <p:tav tm="100000">
                                          <p:val>
                                            <p:strVal val="#ppt_w"/>
                                          </p:val>
                                        </p:tav>
                                      </p:tavLst>
                                    </p:anim>
                                    <p:anim calcmode="lin" valueType="num">
                                      <p:cBhvr>
                                        <p:cTn id="136" dur="500" fill="hold"/>
                                        <p:tgtEl>
                                          <p:spTgt spid="434"/>
                                        </p:tgtEl>
                                        <p:attrNameLst>
                                          <p:attrName>ppt_h</p:attrName>
                                        </p:attrNameLst>
                                      </p:cBhvr>
                                      <p:tavLst>
                                        <p:tav tm="0">
                                          <p:val>
                                            <p:fltVal val="0"/>
                                          </p:val>
                                        </p:tav>
                                        <p:tav tm="100000">
                                          <p:val>
                                            <p:strVal val="#ppt_h"/>
                                          </p:val>
                                        </p:tav>
                                      </p:tavLst>
                                    </p:anim>
                                    <p:animEffect transition="in" filter="fade">
                                      <p:cBhvr>
                                        <p:cTn id="137" dur="500"/>
                                        <p:tgtEl>
                                          <p:spTgt spid="434"/>
                                        </p:tgtEl>
                                      </p:cBhvr>
                                    </p:animEffect>
                                  </p:childTnLst>
                                </p:cTn>
                              </p:par>
                            </p:childTnLst>
                          </p:cTn>
                        </p:par>
                        <p:par>
                          <p:cTn id="138" fill="hold">
                            <p:stCondLst>
                              <p:cond delay="12000"/>
                            </p:stCondLst>
                            <p:childTnLst>
                              <p:par>
                                <p:cTn id="139" presetID="53" presetClass="entr" presetSubtype="0" fill="hold" grpId="0" nodeType="afterEffect">
                                  <p:stCondLst>
                                    <p:cond delay="0"/>
                                  </p:stCondLst>
                                  <p:childTnLst>
                                    <p:set>
                                      <p:cBhvr>
                                        <p:cTn id="140" dur="1" fill="hold">
                                          <p:stCondLst>
                                            <p:cond delay="0"/>
                                          </p:stCondLst>
                                        </p:cTn>
                                        <p:tgtEl>
                                          <p:spTgt spid="443"/>
                                        </p:tgtEl>
                                        <p:attrNameLst>
                                          <p:attrName>style.visibility</p:attrName>
                                        </p:attrNameLst>
                                      </p:cBhvr>
                                      <p:to>
                                        <p:strVal val="visible"/>
                                      </p:to>
                                    </p:set>
                                    <p:anim calcmode="lin" valueType="num">
                                      <p:cBhvr>
                                        <p:cTn id="141" dur="500" fill="hold"/>
                                        <p:tgtEl>
                                          <p:spTgt spid="443"/>
                                        </p:tgtEl>
                                        <p:attrNameLst>
                                          <p:attrName>ppt_w</p:attrName>
                                        </p:attrNameLst>
                                      </p:cBhvr>
                                      <p:tavLst>
                                        <p:tav tm="0">
                                          <p:val>
                                            <p:fltVal val="0"/>
                                          </p:val>
                                        </p:tav>
                                        <p:tav tm="100000">
                                          <p:val>
                                            <p:strVal val="#ppt_w"/>
                                          </p:val>
                                        </p:tav>
                                      </p:tavLst>
                                    </p:anim>
                                    <p:anim calcmode="lin" valueType="num">
                                      <p:cBhvr>
                                        <p:cTn id="142" dur="500" fill="hold"/>
                                        <p:tgtEl>
                                          <p:spTgt spid="443"/>
                                        </p:tgtEl>
                                        <p:attrNameLst>
                                          <p:attrName>ppt_h</p:attrName>
                                        </p:attrNameLst>
                                      </p:cBhvr>
                                      <p:tavLst>
                                        <p:tav tm="0">
                                          <p:val>
                                            <p:fltVal val="0"/>
                                          </p:val>
                                        </p:tav>
                                        <p:tav tm="100000">
                                          <p:val>
                                            <p:strVal val="#ppt_h"/>
                                          </p:val>
                                        </p:tav>
                                      </p:tavLst>
                                    </p:anim>
                                    <p:animEffect transition="in" filter="fade">
                                      <p:cBhvr>
                                        <p:cTn id="143" dur="500"/>
                                        <p:tgtEl>
                                          <p:spTgt spid="443"/>
                                        </p:tgtEl>
                                      </p:cBhvr>
                                    </p:animEffect>
                                  </p:childTnLst>
                                </p:cTn>
                              </p:par>
                            </p:childTnLst>
                          </p:cTn>
                        </p:par>
                        <p:par>
                          <p:cTn id="144" fill="hold">
                            <p:stCondLst>
                              <p:cond delay="12500"/>
                            </p:stCondLst>
                            <p:childTnLst>
                              <p:par>
                                <p:cTn id="145" presetID="53" presetClass="entr" presetSubtype="0" fill="hold" grpId="0" nodeType="afterEffect">
                                  <p:stCondLst>
                                    <p:cond delay="0"/>
                                  </p:stCondLst>
                                  <p:childTnLst>
                                    <p:set>
                                      <p:cBhvr>
                                        <p:cTn id="146" dur="1" fill="hold">
                                          <p:stCondLst>
                                            <p:cond delay="0"/>
                                          </p:stCondLst>
                                        </p:cTn>
                                        <p:tgtEl>
                                          <p:spTgt spid="428"/>
                                        </p:tgtEl>
                                        <p:attrNameLst>
                                          <p:attrName>style.visibility</p:attrName>
                                        </p:attrNameLst>
                                      </p:cBhvr>
                                      <p:to>
                                        <p:strVal val="visible"/>
                                      </p:to>
                                    </p:set>
                                    <p:anim calcmode="lin" valueType="num">
                                      <p:cBhvr>
                                        <p:cTn id="147" dur="500" fill="hold"/>
                                        <p:tgtEl>
                                          <p:spTgt spid="428"/>
                                        </p:tgtEl>
                                        <p:attrNameLst>
                                          <p:attrName>ppt_w</p:attrName>
                                        </p:attrNameLst>
                                      </p:cBhvr>
                                      <p:tavLst>
                                        <p:tav tm="0">
                                          <p:val>
                                            <p:fltVal val="0"/>
                                          </p:val>
                                        </p:tav>
                                        <p:tav tm="100000">
                                          <p:val>
                                            <p:strVal val="#ppt_w"/>
                                          </p:val>
                                        </p:tav>
                                      </p:tavLst>
                                    </p:anim>
                                    <p:anim calcmode="lin" valueType="num">
                                      <p:cBhvr>
                                        <p:cTn id="148" dur="500" fill="hold"/>
                                        <p:tgtEl>
                                          <p:spTgt spid="428"/>
                                        </p:tgtEl>
                                        <p:attrNameLst>
                                          <p:attrName>ppt_h</p:attrName>
                                        </p:attrNameLst>
                                      </p:cBhvr>
                                      <p:tavLst>
                                        <p:tav tm="0">
                                          <p:val>
                                            <p:fltVal val="0"/>
                                          </p:val>
                                        </p:tav>
                                        <p:tav tm="100000">
                                          <p:val>
                                            <p:strVal val="#ppt_h"/>
                                          </p:val>
                                        </p:tav>
                                      </p:tavLst>
                                    </p:anim>
                                    <p:animEffect transition="in" filter="fade">
                                      <p:cBhvr>
                                        <p:cTn id="149" dur="500"/>
                                        <p:tgtEl>
                                          <p:spTgt spid="428"/>
                                        </p:tgtEl>
                                      </p:cBhvr>
                                    </p:animEffect>
                                  </p:childTnLst>
                                </p:cTn>
                              </p:par>
                            </p:childTnLst>
                          </p:cTn>
                        </p:par>
                        <p:par>
                          <p:cTn id="150" fill="hold">
                            <p:stCondLst>
                              <p:cond delay="13000"/>
                            </p:stCondLst>
                            <p:childTnLst>
                              <p:par>
                                <p:cTn id="151" presetID="37" presetClass="entr" presetSubtype="0" fill="hold" nodeType="afterEffect">
                                  <p:stCondLst>
                                    <p:cond delay="0"/>
                                  </p:stCondLst>
                                  <p:childTnLst>
                                    <p:set>
                                      <p:cBhvr>
                                        <p:cTn id="152" dur="1" fill="hold">
                                          <p:stCondLst>
                                            <p:cond delay="0"/>
                                          </p:stCondLst>
                                        </p:cTn>
                                        <p:tgtEl>
                                          <p:spTgt spid="449"/>
                                        </p:tgtEl>
                                        <p:attrNameLst>
                                          <p:attrName>style.visibility</p:attrName>
                                        </p:attrNameLst>
                                      </p:cBhvr>
                                      <p:to>
                                        <p:strVal val="visible"/>
                                      </p:to>
                                    </p:set>
                                    <p:animEffect transition="in" filter="fade">
                                      <p:cBhvr>
                                        <p:cTn id="153" dur="1000"/>
                                        <p:tgtEl>
                                          <p:spTgt spid="449"/>
                                        </p:tgtEl>
                                      </p:cBhvr>
                                    </p:animEffect>
                                    <p:anim calcmode="lin" valueType="num">
                                      <p:cBhvr>
                                        <p:cTn id="154" dur="1000" fill="hold"/>
                                        <p:tgtEl>
                                          <p:spTgt spid="449"/>
                                        </p:tgtEl>
                                        <p:attrNameLst>
                                          <p:attrName>ppt_x</p:attrName>
                                        </p:attrNameLst>
                                      </p:cBhvr>
                                      <p:tavLst>
                                        <p:tav tm="0">
                                          <p:val>
                                            <p:strVal val="#ppt_x"/>
                                          </p:val>
                                        </p:tav>
                                        <p:tav tm="100000">
                                          <p:val>
                                            <p:strVal val="#ppt_x"/>
                                          </p:val>
                                        </p:tav>
                                      </p:tavLst>
                                    </p:anim>
                                    <p:anim calcmode="lin" valueType="num">
                                      <p:cBhvr>
                                        <p:cTn id="155" dur="900" decel="100000" fill="hold"/>
                                        <p:tgtEl>
                                          <p:spTgt spid="449"/>
                                        </p:tgtEl>
                                        <p:attrNameLst>
                                          <p:attrName>ppt_y</p:attrName>
                                        </p:attrNameLst>
                                      </p:cBhvr>
                                      <p:tavLst>
                                        <p:tav tm="0">
                                          <p:val>
                                            <p:strVal val="#ppt_y+1"/>
                                          </p:val>
                                        </p:tav>
                                        <p:tav tm="100000">
                                          <p:val>
                                            <p:strVal val="#ppt_y-.03"/>
                                          </p:val>
                                        </p:tav>
                                      </p:tavLst>
                                    </p:anim>
                                    <p:anim calcmode="lin" valueType="num">
                                      <p:cBhvr>
                                        <p:cTn id="156" dur="100" accel="100000" fill="hold">
                                          <p:stCondLst>
                                            <p:cond delay="900"/>
                                          </p:stCondLst>
                                        </p:cTn>
                                        <p:tgtEl>
                                          <p:spTgt spid="449"/>
                                        </p:tgtEl>
                                        <p:attrNameLst>
                                          <p:attrName>ppt_y</p:attrName>
                                        </p:attrNameLst>
                                      </p:cBhvr>
                                      <p:tavLst>
                                        <p:tav tm="0">
                                          <p:val>
                                            <p:strVal val="#ppt_y-.03"/>
                                          </p:val>
                                        </p:tav>
                                        <p:tav tm="100000">
                                          <p:val>
                                            <p:strVal val="#ppt_y"/>
                                          </p:val>
                                        </p:tav>
                                      </p:tavLst>
                                    </p:anim>
                                  </p:childTnLst>
                                </p:cTn>
                              </p:par>
                            </p:childTnLst>
                          </p:cTn>
                        </p:par>
                        <p:par>
                          <p:cTn id="157" fill="hold">
                            <p:stCondLst>
                              <p:cond delay="14000"/>
                            </p:stCondLst>
                            <p:childTnLst>
                              <p:par>
                                <p:cTn id="158" presetID="37" presetClass="entr" presetSubtype="0" fill="hold" nodeType="afterEffect">
                                  <p:stCondLst>
                                    <p:cond delay="0"/>
                                  </p:stCondLst>
                                  <p:childTnLst>
                                    <p:set>
                                      <p:cBhvr>
                                        <p:cTn id="159" dur="1" fill="hold">
                                          <p:stCondLst>
                                            <p:cond delay="0"/>
                                          </p:stCondLst>
                                        </p:cTn>
                                        <p:tgtEl>
                                          <p:spTgt spid="448"/>
                                        </p:tgtEl>
                                        <p:attrNameLst>
                                          <p:attrName>style.visibility</p:attrName>
                                        </p:attrNameLst>
                                      </p:cBhvr>
                                      <p:to>
                                        <p:strVal val="visible"/>
                                      </p:to>
                                    </p:set>
                                    <p:animEffect transition="in" filter="fade">
                                      <p:cBhvr>
                                        <p:cTn id="160" dur="1000"/>
                                        <p:tgtEl>
                                          <p:spTgt spid="448"/>
                                        </p:tgtEl>
                                      </p:cBhvr>
                                    </p:animEffect>
                                    <p:anim calcmode="lin" valueType="num">
                                      <p:cBhvr>
                                        <p:cTn id="161" dur="1000" fill="hold"/>
                                        <p:tgtEl>
                                          <p:spTgt spid="448"/>
                                        </p:tgtEl>
                                        <p:attrNameLst>
                                          <p:attrName>ppt_x</p:attrName>
                                        </p:attrNameLst>
                                      </p:cBhvr>
                                      <p:tavLst>
                                        <p:tav tm="0">
                                          <p:val>
                                            <p:strVal val="#ppt_x"/>
                                          </p:val>
                                        </p:tav>
                                        <p:tav tm="100000">
                                          <p:val>
                                            <p:strVal val="#ppt_x"/>
                                          </p:val>
                                        </p:tav>
                                      </p:tavLst>
                                    </p:anim>
                                    <p:anim calcmode="lin" valueType="num">
                                      <p:cBhvr>
                                        <p:cTn id="162" dur="900" decel="100000" fill="hold"/>
                                        <p:tgtEl>
                                          <p:spTgt spid="448"/>
                                        </p:tgtEl>
                                        <p:attrNameLst>
                                          <p:attrName>ppt_y</p:attrName>
                                        </p:attrNameLst>
                                      </p:cBhvr>
                                      <p:tavLst>
                                        <p:tav tm="0">
                                          <p:val>
                                            <p:strVal val="#ppt_y+1"/>
                                          </p:val>
                                        </p:tav>
                                        <p:tav tm="100000">
                                          <p:val>
                                            <p:strVal val="#ppt_y-.03"/>
                                          </p:val>
                                        </p:tav>
                                      </p:tavLst>
                                    </p:anim>
                                    <p:anim calcmode="lin" valueType="num">
                                      <p:cBhvr>
                                        <p:cTn id="163" dur="100" accel="100000" fill="hold">
                                          <p:stCondLst>
                                            <p:cond delay="900"/>
                                          </p:stCondLst>
                                        </p:cTn>
                                        <p:tgtEl>
                                          <p:spTgt spid="448"/>
                                        </p:tgtEl>
                                        <p:attrNameLst>
                                          <p:attrName>ppt_y</p:attrName>
                                        </p:attrNameLst>
                                      </p:cBhvr>
                                      <p:tavLst>
                                        <p:tav tm="0">
                                          <p:val>
                                            <p:strVal val="#ppt_y-.03"/>
                                          </p:val>
                                        </p:tav>
                                        <p:tav tm="100000">
                                          <p:val>
                                            <p:strVal val="#ppt_y"/>
                                          </p:val>
                                        </p:tav>
                                      </p:tavLst>
                                    </p:anim>
                                  </p:childTnLst>
                                </p:cTn>
                              </p:par>
                            </p:childTnLst>
                          </p:cTn>
                        </p:par>
                        <p:par>
                          <p:cTn id="164" fill="hold">
                            <p:stCondLst>
                              <p:cond delay="15000"/>
                            </p:stCondLst>
                            <p:childTnLst>
                              <p:par>
                                <p:cTn id="165" presetID="37" presetClass="entr" presetSubtype="0" fill="hold" nodeType="afterEffect">
                                  <p:stCondLst>
                                    <p:cond delay="0"/>
                                  </p:stCondLst>
                                  <p:childTnLst>
                                    <p:set>
                                      <p:cBhvr>
                                        <p:cTn id="166" dur="1" fill="hold">
                                          <p:stCondLst>
                                            <p:cond delay="0"/>
                                          </p:stCondLst>
                                        </p:cTn>
                                        <p:tgtEl>
                                          <p:spTgt spid="450"/>
                                        </p:tgtEl>
                                        <p:attrNameLst>
                                          <p:attrName>style.visibility</p:attrName>
                                        </p:attrNameLst>
                                      </p:cBhvr>
                                      <p:to>
                                        <p:strVal val="visible"/>
                                      </p:to>
                                    </p:set>
                                    <p:animEffect transition="in" filter="fade">
                                      <p:cBhvr>
                                        <p:cTn id="167" dur="1000"/>
                                        <p:tgtEl>
                                          <p:spTgt spid="450"/>
                                        </p:tgtEl>
                                      </p:cBhvr>
                                    </p:animEffect>
                                    <p:anim calcmode="lin" valueType="num">
                                      <p:cBhvr>
                                        <p:cTn id="168" dur="1000" fill="hold"/>
                                        <p:tgtEl>
                                          <p:spTgt spid="450"/>
                                        </p:tgtEl>
                                        <p:attrNameLst>
                                          <p:attrName>ppt_x</p:attrName>
                                        </p:attrNameLst>
                                      </p:cBhvr>
                                      <p:tavLst>
                                        <p:tav tm="0">
                                          <p:val>
                                            <p:strVal val="#ppt_x"/>
                                          </p:val>
                                        </p:tav>
                                        <p:tav tm="100000">
                                          <p:val>
                                            <p:strVal val="#ppt_x"/>
                                          </p:val>
                                        </p:tav>
                                      </p:tavLst>
                                    </p:anim>
                                    <p:anim calcmode="lin" valueType="num">
                                      <p:cBhvr>
                                        <p:cTn id="169" dur="900" decel="100000" fill="hold"/>
                                        <p:tgtEl>
                                          <p:spTgt spid="450"/>
                                        </p:tgtEl>
                                        <p:attrNameLst>
                                          <p:attrName>ppt_y</p:attrName>
                                        </p:attrNameLst>
                                      </p:cBhvr>
                                      <p:tavLst>
                                        <p:tav tm="0">
                                          <p:val>
                                            <p:strVal val="#ppt_y+1"/>
                                          </p:val>
                                        </p:tav>
                                        <p:tav tm="100000">
                                          <p:val>
                                            <p:strVal val="#ppt_y-.03"/>
                                          </p:val>
                                        </p:tav>
                                      </p:tavLst>
                                    </p:anim>
                                    <p:anim calcmode="lin" valueType="num">
                                      <p:cBhvr>
                                        <p:cTn id="170" dur="100" accel="100000" fill="hold">
                                          <p:stCondLst>
                                            <p:cond delay="900"/>
                                          </p:stCondLst>
                                        </p:cTn>
                                        <p:tgtEl>
                                          <p:spTgt spid="450"/>
                                        </p:tgtEl>
                                        <p:attrNameLst>
                                          <p:attrName>ppt_y</p:attrName>
                                        </p:attrNameLst>
                                      </p:cBhvr>
                                      <p:tavLst>
                                        <p:tav tm="0">
                                          <p:val>
                                            <p:strVal val="#ppt_y-.03"/>
                                          </p:val>
                                        </p:tav>
                                        <p:tav tm="100000">
                                          <p:val>
                                            <p:strVal val="#ppt_y"/>
                                          </p:val>
                                        </p:tav>
                                      </p:tavLst>
                                    </p:anim>
                                  </p:childTnLst>
                                </p:cTn>
                              </p:par>
                            </p:childTnLst>
                          </p:cTn>
                        </p:par>
                        <p:par>
                          <p:cTn id="171" fill="hold">
                            <p:stCondLst>
                              <p:cond delay="16000"/>
                            </p:stCondLst>
                            <p:childTnLst>
                              <p:par>
                                <p:cTn id="172" presetID="37" presetClass="entr" presetSubtype="0" fill="hold" nodeType="afterEffect">
                                  <p:stCondLst>
                                    <p:cond delay="0"/>
                                  </p:stCondLst>
                                  <p:childTnLst>
                                    <p:set>
                                      <p:cBhvr>
                                        <p:cTn id="173" dur="1" fill="hold">
                                          <p:stCondLst>
                                            <p:cond delay="0"/>
                                          </p:stCondLst>
                                        </p:cTn>
                                        <p:tgtEl>
                                          <p:spTgt spid="451"/>
                                        </p:tgtEl>
                                        <p:attrNameLst>
                                          <p:attrName>style.visibility</p:attrName>
                                        </p:attrNameLst>
                                      </p:cBhvr>
                                      <p:to>
                                        <p:strVal val="visible"/>
                                      </p:to>
                                    </p:set>
                                    <p:animEffect transition="in" filter="fade">
                                      <p:cBhvr>
                                        <p:cTn id="174" dur="1000"/>
                                        <p:tgtEl>
                                          <p:spTgt spid="451"/>
                                        </p:tgtEl>
                                      </p:cBhvr>
                                    </p:animEffect>
                                    <p:anim calcmode="lin" valueType="num">
                                      <p:cBhvr>
                                        <p:cTn id="175" dur="1000" fill="hold"/>
                                        <p:tgtEl>
                                          <p:spTgt spid="451"/>
                                        </p:tgtEl>
                                        <p:attrNameLst>
                                          <p:attrName>ppt_x</p:attrName>
                                        </p:attrNameLst>
                                      </p:cBhvr>
                                      <p:tavLst>
                                        <p:tav tm="0">
                                          <p:val>
                                            <p:strVal val="#ppt_x"/>
                                          </p:val>
                                        </p:tav>
                                        <p:tav tm="100000">
                                          <p:val>
                                            <p:strVal val="#ppt_x"/>
                                          </p:val>
                                        </p:tav>
                                      </p:tavLst>
                                    </p:anim>
                                    <p:anim calcmode="lin" valueType="num">
                                      <p:cBhvr>
                                        <p:cTn id="176" dur="900" decel="100000" fill="hold"/>
                                        <p:tgtEl>
                                          <p:spTgt spid="451"/>
                                        </p:tgtEl>
                                        <p:attrNameLst>
                                          <p:attrName>ppt_y</p:attrName>
                                        </p:attrNameLst>
                                      </p:cBhvr>
                                      <p:tavLst>
                                        <p:tav tm="0">
                                          <p:val>
                                            <p:strVal val="#ppt_y+1"/>
                                          </p:val>
                                        </p:tav>
                                        <p:tav tm="100000">
                                          <p:val>
                                            <p:strVal val="#ppt_y-.03"/>
                                          </p:val>
                                        </p:tav>
                                      </p:tavLst>
                                    </p:anim>
                                    <p:anim calcmode="lin" valueType="num">
                                      <p:cBhvr>
                                        <p:cTn id="177" dur="100" accel="100000" fill="hold">
                                          <p:stCondLst>
                                            <p:cond delay="900"/>
                                          </p:stCondLst>
                                        </p:cTn>
                                        <p:tgtEl>
                                          <p:spTgt spid="451"/>
                                        </p:tgtEl>
                                        <p:attrNameLst>
                                          <p:attrName>ppt_y</p:attrName>
                                        </p:attrNameLst>
                                      </p:cBhvr>
                                      <p:tavLst>
                                        <p:tav tm="0">
                                          <p:val>
                                            <p:strVal val="#ppt_y-.03"/>
                                          </p:val>
                                        </p:tav>
                                        <p:tav tm="100000">
                                          <p:val>
                                            <p:strVal val="#ppt_y"/>
                                          </p:val>
                                        </p:tav>
                                      </p:tavLst>
                                    </p:anim>
                                  </p:childTnLst>
                                </p:cTn>
                              </p:par>
                            </p:childTnLst>
                          </p:cTn>
                        </p:par>
                        <p:par>
                          <p:cTn id="178" fill="hold">
                            <p:stCondLst>
                              <p:cond delay="17000"/>
                            </p:stCondLst>
                            <p:childTnLst>
                              <p:par>
                                <p:cTn id="179" presetID="37" presetClass="entr" presetSubtype="0" fill="hold" nodeType="afterEffect">
                                  <p:stCondLst>
                                    <p:cond delay="0"/>
                                  </p:stCondLst>
                                  <p:childTnLst>
                                    <p:set>
                                      <p:cBhvr>
                                        <p:cTn id="180" dur="1" fill="hold">
                                          <p:stCondLst>
                                            <p:cond delay="0"/>
                                          </p:stCondLst>
                                        </p:cTn>
                                        <p:tgtEl>
                                          <p:spTgt spid="452"/>
                                        </p:tgtEl>
                                        <p:attrNameLst>
                                          <p:attrName>style.visibility</p:attrName>
                                        </p:attrNameLst>
                                      </p:cBhvr>
                                      <p:to>
                                        <p:strVal val="visible"/>
                                      </p:to>
                                    </p:set>
                                    <p:animEffect transition="in" filter="fade">
                                      <p:cBhvr>
                                        <p:cTn id="181" dur="1000"/>
                                        <p:tgtEl>
                                          <p:spTgt spid="452"/>
                                        </p:tgtEl>
                                      </p:cBhvr>
                                    </p:animEffect>
                                    <p:anim calcmode="lin" valueType="num">
                                      <p:cBhvr>
                                        <p:cTn id="182" dur="1000" fill="hold"/>
                                        <p:tgtEl>
                                          <p:spTgt spid="452"/>
                                        </p:tgtEl>
                                        <p:attrNameLst>
                                          <p:attrName>ppt_x</p:attrName>
                                        </p:attrNameLst>
                                      </p:cBhvr>
                                      <p:tavLst>
                                        <p:tav tm="0">
                                          <p:val>
                                            <p:strVal val="#ppt_x"/>
                                          </p:val>
                                        </p:tav>
                                        <p:tav tm="100000">
                                          <p:val>
                                            <p:strVal val="#ppt_x"/>
                                          </p:val>
                                        </p:tav>
                                      </p:tavLst>
                                    </p:anim>
                                    <p:anim calcmode="lin" valueType="num">
                                      <p:cBhvr>
                                        <p:cTn id="183" dur="900" decel="100000" fill="hold"/>
                                        <p:tgtEl>
                                          <p:spTgt spid="452"/>
                                        </p:tgtEl>
                                        <p:attrNameLst>
                                          <p:attrName>ppt_y</p:attrName>
                                        </p:attrNameLst>
                                      </p:cBhvr>
                                      <p:tavLst>
                                        <p:tav tm="0">
                                          <p:val>
                                            <p:strVal val="#ppt_y+1"/>
                                          </p:val>
                                        </p:tav>
                                        <p:tav tm="100000">
                                          <p:val>
                                            <p:strVal val="#ppt_y-.03"/>
                                          </p:val>
                                        </p:tav>
                                      </p:tavLst>
                                    </p:anim>
                                    <p:anim calcmode="lin" valueType="num">
                                      <p:cBhvr>
                                        <p:cTn id="184" dur="100" accel="100000" fill="hold">
                                          <p:stCondLst>
                                            <p:cond delay="900"/>
                                          </p:stCondLst>
                                        </p:cTn>
                                        <p:tgtEl>
                                          <p:spTgt spid="452"/>
                                        </p:tgtEl>
                                        <p:attrNameLst>
                                          <p:attrName>ppt_y</p:attrName>
                                        </p:attrNameLst>
                                      </p:cBhvr>
                                      <p:tavLst>
                                        <p:tav tm="0">
                                          <p:val>
                                            <p:strVal val="#ppt_y-.03"/>
                                          </p:val>
                                        </p:tav>
                                        <p:tav tm="100000">
                                          <p:val>
                                            <p:strVal val="#ppt_y"/>
                                          </p:val>
                                        </p:tav>
                                      </p:tavLst>
                                    </p:anim>
                                  </p:childTnLst>
                                </p:cTn>
                              </p:par>
                            </p:childTnLst>
                          </p:cTn>
                        </p:par>
                        <p:par>
                          <p:cTn id="185" fill="hold">
                            <p:stCondLst>
                              <p:cond delay="18000"/>
                            </p:stCondLst>
                            <p:childTnLst>
                              <p:par>
                                <p:cTn id="186" presetID="37" presetClass="entr" presetSubtype="0" fill="hold" nodeType="afterEffect">
                                  <p:stCondLst>
                                    <p:cond delay="0"/>
                                  </p:stCondLst>
                                  <p:childTnLst>
                                    <p:set>
                                      <p:cBhvr>
                                        <p:cTn id="187" dur="1" fill="hold">
                                          <p:stCondLst>
                                            <p:cond delay="0"/>
                                          </p:stCondLst>
                                        </p:cTn>
                                        <p:tgtEl>
                                          <p:spTgt spid="453"/>
                                        </p:tgtEl>
                                        <p:attrNameLst>
                                          <p:attrName>style.visibility</p:attrName>
                                        </p:attrNameLst>
                                      </p:cBhvr>
                                      <p:to>
                                        <p:strVal val="visible"/>
                                      </p:to>
                                    </p:set>
                                    <p:animEffect transition="in" filter="fade">
                                      <p:cBhvr>
                                        <p:cTn id="188" dur="1000"/>
                                        <p:tgtEl>
                                          <p:spTgt spid="453"/>
                                        </p:tgtEl>
                                      </p:cBhvr>
                                    </p:animEffect>
                                    <p:anim calcmode="lin" valueType="num">
                                      <p:cBhvr>
                                        <p:cTn id="189" dur="1000" fill="hold"/>
                                        <p:tgtEl>
                                          <p:spTgt spid="453"/>
                                        </p:tgtEl>
                                        <p:attrNameLst>
                                          <p:attrName>ppt_x</p:attrName>
                                        </p:attrNameLst>
                                      </p:cBhvr>
                                      <p:tavLst>
                                        <p:tav tm="0">
                                          <p:val>
                                            <p:strVal val="#ppt_x"/>
                                          </p:val>
                                        </p:tav>
                                        <p:tav tm="100000">
                                          <p:val>
                                            <p:strVal val="#ppt_x"/>
                                          </p:val>
                                        </p:tav>
                                      </p:tavLst>
                                    </p:anim>
                                    <p:anim calcmode="lin" valueType="num">
                                      <p:cBhvr>
                                        <p:cTn id="190" dur="900" decel="100000" fill="hold"/>
                                        <p:tgtEl>
                                          <p:spTgt spid="453"/>
                                        </p:tgtEl>
                                        <p:attrNameLst>
                                          <p:attrName>ppt_y</p:attrName>
                                        </p:attrNameLst>
                                      </p:cBhvr>
                                      <p:tavLst>
                                        <p:tav tm="0">
                                          <p:val>
                                            <p:strVal val="#ppt_y+1"/>
                                          </p:val>
                                        </p:tav>
                                        <p:tav tm="100000">
                                          <p:val>
                                            <p:strVal val="#ppt_y-.03"/>
                                          </p:val>
                                        </p:tav>
                                      </p:tavLst>
                                    </p:anim>
                                    <p:anim calcmode="lin" valueType="num">
                                      <p:cBhvr>
                                        <p:cTn id="191" dur="100" accel="100000" fill="hold">
                                          <p:stCondLst>
                                            <p:cond delay="900"/>
                                          </p:stCondLst>
                                        </p:cTn>
                                        <p:tgtEl>
                                          <p:spTgt spid="453"/>
                                        </p:tgtEl>
                                        <p:attrNameLst>
                                          <p:attrName>ppt_y</p:attrName>
                                        </p:attrNameLst>
                                      </p:cBhvr>
                                      <p:tavLst>
                                        <p:tav tm="0">
                                          <p:val>
                                            <p:strVal val="#ppt_y-.03"/>
                                          </p:val>
                                        </p:tav>
                                        <p:tav tm="100000">
                                          <p:val>
                                            <p:strVal val="#ppt_y"/>
                                          </p:val>
                                        </p:tav>
                                      </p:tavLst>
                                    </p:anim>
                                  </p:childTnLst>
                                </p:cTn>
                              </p:par>
                            </p:childTnLst>
                          </p:cTn>
                        </p:par>
                        <p:par>
                          <p:cTn id="192" fill="hold">
                            <p:stCondLst>
                              <p:cond delay="19000"/>
                            </p:stCondLst>
                            <p:childTnLst>
                              <p:par>
                                <p:cTn id="193" presetID="37" presetClass="entr" presetSubtype="0" fill="hold" nodeType="afterEffect">
                                  <p:stCondLst>
                                    <p:cond delay="0"/>
                                  </p:stCondLst>
                                  <p:childTnLst>
                                    <p:set>
                                      <p:cBhvr>
                                        <p:cTn id="194" dur="1" fill="hold">
                                          <p:stCondLst>
                                            <p:cond delay="0"/>
                                          </p:stCondLst>
                                        </p:cTn>
                                        <p:tgtEl>
                                          <p:spTgt spid="454"/>
                                        </p:tgtEl>
                                        <p:attrNameLst>
                                          <p:attrName>style.visibility</p:attrName>
                                        </p:attrNameLst>
                                      </p:cBhvr>
                                      <p:to>
                                        <p:strVal val="visible"/>
                                      </p:to>
                                    </p:set>
                                    <p:animEffect transition="in" filter="fade">
                                      <p:cBhvr>
                                        <p:cTn id="195" dur="1000"/>
                                        <p:tgtEl>
                                          <p:spTgt spid="454"/>
                                        </p:tgtEl>
                                      </p:cBhvr>
                                    </p:animEffect>
                                    <p:anim calcmode="lin" valueType="num">
                                      <p:cBhvr>
                                        <p:cTn id="196" dur="1000" fill="hold"/>
                                        <p:tgtEl>
                                          <p:spTgt spid="454"/>
                                        </p:tgtEl>
                                        <p:attrNameLst>
                                          <p:attrName>ppt_x</p:attrName>
                                        </p:attrNameLst>
                                      </p:cBhvr>
                                      <p:tavLst>
                                        <p:tav tm="0">
                                          <p:val>
                                            <p:strVal val="#ppt_x"/>
                                          </p:val>
                                        </p:tav>
                                        <p:tav tm="100000">
                                          <p:val>
                                            <p:strVal val="#ppt_x"/>
                                          </p:val>
                                        </p:tav>
                                      </p:tavLst>
                                    </p:anim>
                                    <p:anim calcmode="lin" valueType="num">
                                      <p:cBhvr>
                                        <p:cTn id="197" dur="900" decel="100000" fill="hold"/>
                                        <p:tgtEl>
                                          <p:spTgt spid="454"/>
                                        </p:tgtEl>
                                        <p:attrNameLst>
                                          <p:attrName>ppt_y</p:attrName>
                                        </p:attrNameLst>
                                      </p:cBhvr>
                                      <p:tavLst>
                                        <p:tav tm="0">
                                          <p:val>
                                            <p:strVal val="#ppt_y+1"/>
                                          </p:val>
                                        </p:tav>
                                        <p:tav tm="100000">
                                          <p:val>
                                            <p:strVal val="#ppt_y-.03"/>
                                          </p:val>
                                        </p:tav>
                                      </p:tavLst>
                                    </p:anim>
                                    <p:anim calcmode="lin" valueType="num">
                                      <p:cBhvr>
                                        <p:cTn id="198" dur="100" accel="100000" fill="hold">
                                          <p:stCondLst>
                                            <p:cond delay="900"/>
                                          </p:stCondLst>
                                        </p:cTn>
                                        <p:tgtEl>
                                          <p:spTgt spid="45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250" grpId="0" animBg="1"/>
      <p:bldP spid="423" grpId="0" animBg="1"/>
      <p:bldP spid="424" grpId="0" animBg="1"/>
      <p:bldP spid="425" grpId="0" animBg="1"/>
      <p:bldP spid="426" grpId="0" animBg="1"/>
      <p:bldP spid="427" grpId="0" animBg="1"/>
      <p:bldP spid="428" grpId="0" animBg="1"/>
      <p:bldP spid="429" grpId="0" animBg="1"/>
      <p:bldP spid="430" grpId="0" animBg="1"/>
      <p:bldP spid="431" grpId="0" animBg="1"/>
      <p:bldP spid="432" grpId="0" animBg="1"/>
      <p:bldP spid="433" grpId="0" animBg="1"/>
      <p:bldP spid="435" grpId="0" animBg="1"/>
      <p:bldP spid="437" grpId="0" animBg="1"/>
      <p:bldP spid="438" grpId="0" animBg="1"/>
      <p:bldP spid="440" grpId="0" animBg="1"/>
      <p:bldP spid="441" grpId="0" animBg="1"/>
      <p:bldP spid="442" grpId="0" animBg="1"/>
      <p:bldP spid="443" grpId="0" animBg="1"/>
      <p:bldP spid="436" grpId="0" animBg="1"/>
      <p:bldP spid="439" grpId="0" animBg="1"/>
      <p:bldP spid="434" grpId="0" animBg="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 name="Title 47"/>
          <p:cNvSpPr>
            <a:spLocks noGrp="1"/>
          </p:cNvSpPr>
          <p:nvPr>
            <p:ph type="title"/>
          </p:nvPr>
        </p:nvSpPr>
        <p:spPr/>
        <p:txBody>
          <a:bodyPr/>
          <a:lstStyle/>
          <a:p>
            <a:r>
              <a:rPr lang="en-US" dirty="0" smtClean="0"/>
              <a:t>North America</a:t>
            </a:r>
            <a:endParaRPr lang="en-US" dirty="0"/>
          </a:p>
        </p:txBody>
      </p:sp>
      <p:sp>
        <p:nvSpPr>
          <p:cNvPr id="25" name="Text Placeholder 24"/>
          <p:cNvSpPr>
            <a:spLocks noGrp="1"/>
          </p:cNvSpPr>
          <p:nvPr>
            <p:ph type="body" sz="quarter" idx="12"/>
          </p:nvPr>
        </p:nvSpPr>
        <p:spPr/>
        <p:txBody>
          <a:bodyPr/>
          <a:lstStyle/>
          <a:p>
            <a:r>
              <a:rPr lang="en-US" dirty="0" smtClean="0"/>
              <a:t>GM supported brands</a:t>
            </a:r>
            <a:endParaRPr lang="en-US" dirty="0"/>
          </a:p>
        </p:txBody>
      </p:sp>
      <p:sp>
        <p:nvSpPr>
          <p:cNvPr id="5" name="Slide Number Placeholder 4"/>
          <p:cNvSpPr>
            <a:spLocks noGrp="1"/>
          </p:cNvSpPr>
          <p:nvPr>
            <p:ph type="sldNum" sz="quarter" idx="13"/>
          </p:nvPr>
        </p:nvSpPr>
        <p:spPr/>
        <p:txBody>
          <a:bodyPr/>
          <a:lstStyle/>
          <a:p>
            <a:fld id="{093914E8-8780-1E4A-AC2D-7A60D73D8598}" type="slidenum">
              <a:rPr lang="en-US" smtClean="0"/>
              <a:pPr/>
              <a:t>2</a:t>
            </a:fld>
            <a:endParaRPr lang="en-US"/>
          </a:p>
        </p:txBody>
      </p:sp>
      <p:pic>
        <p:nvPicPr>
          <p:cNvPr id="1027" name="Picture 3"/>
          <p:cNvPicPr>
            <a:picLocks noChangeAspect="1" noChangeArrowheads="1"/>
          </p:cNvPicPr>
          <p:nvPr/>
        </p:nvPicPr>
        <p:blipFill>
          <a:blip r:embed="rId2"/>
          <a:srcRect/>
          <a:stretch>
            <a:fillRect/>
          </a:stretch>
        </p:blipFill>
        <p:spPr bwMode="auto">
          <a:xfrm>
            <a:off x="2382714" y="1112635"/>
            <a:ext cx="3684703" cy="4989225"/>
          </a:xfrm>
          <a:prstGeom prst="rect">
            <a:avLst/>
          </a:prstGeom>
          <a:noFill/>
          <a:ln w="9525">
            <a:noFill/>
            <a:miter lim="800000"/>
            <a:headEnd/>
            <a:tailEnd/>
          </a:ln>
        </p:spPr>
      </p:pic>
      <p:pic>
        <p:nvPicPr>
          <p:cNvPr id="50" name="Picture 2"/>
          <p:cNvPicPr>
            <a:picLocks noChangeAspect="1" noChangeArrowheads="1"/>
          </p:cNvPicPr>
          <p:nvPr/>
        </p:nvPicPr>
        <p:blipFill>
          <a:blip r:embed="rId3"/>
          <a:srcRect/>
          <a:stretch>
            <a:fillRect/>
          </a:stretch>
        </p:blipFill>
        <p:spPr bwMode="auto">
          <a:xfrm>
            <a:off x="913325" y="2863446"/>
            <a:ext cx="666953" cy="666953"/>
          </a:xfrm>
          <a:prstGeom prst="rect">
            <a:avLst/>
          </a:prstGeom>
          <a:noFill/>
          <a:ln w="9525">
            <a:noFill/>
            <a:miter lim="800000"/>
            <a:headEnd/>
            <a:tailEnd/>
          </a:ln>
        </p:spPr>
      </p:pic>
      <p:pic>
        <p:nvPicPr>
          <p:cNvPr id="51" name="Picture 3"/>
          <p:cNvPicPr>
            <a:picLocks noChangeAspect="1" noChangeArrowheads="1"/>
          </p:cNvPicPr>
          <p:nvPr/>
        </p:nvPicPr>
        <p:blipFill>
          <a:blip r:embed="rId4"/>
          <a:srcRect/>
          <a:stretch>
            <a:fillRect/>
          </a:stretch>
        </p:blipFill>
        <p:spPr bwMode="auto">
          <a:xfrm>
            <a:off x="754981" y="3770999"/>
            <a:ext cx="1120699" cy="300858"/>
          </a:xfrm>
          <a:prstGeom prst="rect">
            <a:avLst/>
          </a:prstGeom>
          <a:noFill/>
          <a:ln w="9525">
            <a:noFill/>
            <a:miter lim="800000"/>
            <a:headEnd/>
            <a:tailEnd/>
          </a:ln>
        </p:spPr>
      </p:pic>
      <p:pic>
        <p:nvPicPr>
          <p:cNvPr id="52" name="Picture 10"/>
          <p:cNvPicPr>
            <a:picLocks noChangeAspect="1" noChangeArrowheads="1"/>
          </p:cNvPicPr>
          <p:nvPr/>
        </p:nvPicPr>
        <p:blipFill>
          <a:blip r:embed="rId5"/>
          <a:srcRect/>
          <a:stretch>
            <a:fillRect/>
          </a:stretch>
        </p:blipFill>
        <p:spPr bwMode="auto">
          <a:xfrm>
            <a:off x="913325" y="4352932"/>
            <a:ext cx="703459" cy="654094"/>
          </a:xfrm>
          <a:prstGeom prst="rect">
            <a:avLst/>
          </a:prstGeom>
          <a:noFill/>
          <a:ln w="9525">
            <a:noFill/>
            <a:miter lim="800000"/>
            <a:headEnd/>
            <a:tailEnd/>
          </a:ln>
        </p:spPr>
      </p:pic>
      <p:pic>
        <p:nvPicPr>
          <p:cNvPr id="53" name="Picture 11"/>
          <p:cNvPicPr>
            <a:picLocks noChangeAspect="1" noChangeArrowheads="1"/>
          </p:cNvPicPr>
          <p:nvPr/>
        </p:nvPicPr>
        <p:blipFill>
          <a:blip r:embed="rId6"/>
          <a:srcRect/>
          <a:stretch>
            <a:fillRect/>
          </a:stretch>
        </p:blipFill>
        <p:spPr bwMode="auto">
          <a:xfrm>
            <a:off x="728549" y="2167639"/>
            <a:ext cx="1150111" cy="505543"/>
          </a:xfrm>
          <a:prstGeom prst="rect">
            <a:avLst/>
          </a:prstGeom>
          <a:noFill/>
          <a:ln w="9525">
            <a:noFill/>
            <a:miter lim="800000"/>
            <a:headEnd/>
            <a:tailEnd/>
          </a:ln>
        </p:spPr>
      </p:pic>
      <p:pic>
        <p:nvPicPr>
          <p:cNvPr id="1028" name="Picture 4"/>
          <p:cNvPicPr>
            <a:picLocks noChangeAspect="1" noChangeArrowheads="1"/>
          </p:cNvPicPr>
          <p:nvPr/>
        </p:nvPicPr>
        <p:blipFill>
          <a:blip r:embed="rId7"/>
          <a:srcRect/>
          <a:stretch>
            <a:fillRect/>
          </a:stretch>
        </p:blipFill>
        <p:spPr bwMode="auto">
          <a:xfrm>
            <a:off x="6686027" y="1892966"/>
            <a:ext cx="2000773" cy="454324"/>
          </a:xfrm>
          <a:prstGeom prst="rect">
            <a:avLst/>
          </a:prstGeom>
          <a:noFill/>
          <a:ln w="9525">
            <a:noFill/>
            <a:miter lim="800000"/>
            <a:headEnd/>
            <a:tailEnd/>
          </a:ln>
        </p:spPr>
      </p:pic>
      <p:pic>
        <p:nvPicPr>
          <p:cNvPr id="1029" name="Picture 5"/>
          <p:cNvPicPr>
            <a:picLocks noChangeAspect="1" noChangeArrowheads="1"/>
          </p:cNvPicPr>
          <p:nvPr/>
        </p:nvPicPr>
        <p:blipFill>
          <a:blip r:embed="rId8"/>
          <a:srcRect/>
          <a:stretch>
            <a:fillRect/>
          </a:stretch>
        </p:blipFill>
        <p:spPr bwMode="auto">
          <a:xfrm>
            <a:off x="6948065" y="2472438"/>
            <a:ext cx="1562170" cy="564728"/>
          </a:xfrm>
          <a:prstGeom prst="rect">
            <a:avLst/>
          </a:prstGeom>
          <a:noFill/>
          <a:ln w="9525">
            <a:noFill/>
            <a:miter lim="800000"/>
            <a:headEnd/>
            <a:tailEnd/>
          </a:ln>
        </p:spPr>
      </p:pic>
      <p:pic>
        <p:nvPicPr>
          <p:cNvPr id="1030" name="Picture 6"/>
          <p:cNvPicPr>
            <a:picLocks noChangeAspect="1" noChangeArrowheads="1"/>
          </p:cNvPicPr>
          <p:nvPr/>
        </p:nvPicPr>
        <p:blipFill>
          <a:blip r:embed="rId9"/>
          <a:srcRect/>
          <a:stretch>
            <a:fillRect/>
          </a:stretch>
        </p:blipFill>
        <p:spPr bwMode="auto">
          <a:xfrm>
            <a:off x="6948065" y="3199536"/>
            <a:ext cx="1471768" cy="487879"/>
          </a:xfrm>
          <a:prstGeom prst="rect">
            <a:avLst/>
          </a:prstGeom>
          <a:noFill/>
          <a:ln w="9525">
            <a:noFill/>
            <a:miter lim="800000"/>
            <a:headEnd/>
            <a:tailEnd/>
          </a:ln>
        </p:spPr>
      </p:pic>
      <p:pic>
        <p:nvPicPr>
          <p:cNvPr id="1031" name="Picture 7"/>
          <p:cNvPicPr>
            <a:picLocks noChangeAspect="1" noChangeArrowheads="1"/>
          </p:cNvPicPr>
          <p:nvPr/>
        </p:nvPicPr>
        <p:blipFill>
          <a:blip r:embed="rId10"/>
          <a:srcRect/>
          <a:stretch>
            <a:fillRect/>
          </a:stretch>
        </p:blipFill>
        <p:spPr bwMode="auto">
          <a:xfrm>
            <a:off x="7979434" y="1098591"/>
            <a:ext cx="587524" cy="605602"/>
          </a:xfrm>
          <a:prstGeom prst="rect">
            <a:avLst/>
          </a:prstGeom>
          <a:noFill/>
          <a:ln w="9525">
            <a:noFill/>
            <a:miter lim="800000"/>
            <a:headEnd/>
            <a:tailEnd/>
          </a:ln>
        </p:spPr>
      </p:pic>
      <p:sp>
        <p:nvSpPr>
          <p:cNvPr id="58" name="Rounded Rectangle 57"/>
          <p:cNvSpPr/>
          <p:nvPr/>
        </p:nvSpPr>
        <p:spPr bwMode="auto">
          <a:xfrm>
            <a:off x="3314540" y="2686132"/>
            <a:ext cx="971839" cy="378095"/>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100" kern="0" dirty="0" smtClean="0">
                <a:solidFill>
                  <a:sysClr val="windowText" lastClr="000000"/>
                </a:solidFill>
              </a:rPr>
              <a:t>Canada</a:t>
            </a:r>
          </a:p>
        </p:txBody>
      </p:sp>
      <p:sp>
        <p:nvSpPr>
          <p:cNvPr id="59" name="Rounded Rectangle 58"/>
          <p:cNvSpPr/>
          <p:nvPr/>
        </p:nvSpPr>
        <p:spPr bwMode="auto">
          <a:xfrm>
            <a:off x="3783471" y="3822536"/>
            <a:ext cx="988828" cy="487879"/>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p:spPr>
        <p:txBody>
          <a:bodyPr wrap="none" anchor="ctr"/>
          <a:lstStyle/>
          <a:p>
            <a:pPr algn="ctr" fontAlgn="auto">
              <a:spcBef>
                <a:spcPts val="0"/>
              </a:spcBef>
              <a:spcAft>
                <a:spcPts val="0"/>
              </a:spcAft>
              <a:defRPr/>
            </a:pPr>
            <a:r>
              <a:rPr lang="en-US" sz="1100" kern="0" dirty="0" smtClean="0">
                <a:solidFill>
                  <a:sysClr val="windowText" lastClr="000000"/>
                </a:solidFill>
              </a:rPr>
              <a:t>United States</a:t>
            </a:r>
          </a:p>
        </p:txBody>
      </p:sp>
      <p:sp>
        <p:nvSpPr>
          <p:cNvPr id="60" name="Rounded Rectangle 59"/>
          <p:cNvSpPr/>
          <p:nvPr/>
        </p:nvSpPr>
        <p:spPr bwMode="auto">
          <a:xfrm>
            <a:off x="3314540" y="4942858"/>
            <a:ext cx="847428" cy="424026"/>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100" kern="0" dirty="0" smtClean="0">
                <a:solidFill>
                  <a:sysClr val="windowText" lastClr="000000"/>
                </a:solidFill>
              </a:rPr>
              <a:t>Mexico</a:t>
            </a:r>
          </a:p>
        </p:txBody>
      </p:sp>
      <p:pic>
        <p:nvPicPr>
          <p:cNvPr id="1032" name="Picture 8"/>
          <p:cNvPicPr>
            <a:picLocks noChangeAspect="1" noChangeArrowheads="1"/>
          </p:cNvPicPr>
          <p:nvPr/>
        </p:nvPicPr>
        <p:blipFill>
          <a:blip r:embed="rId11"/>
          <a:srcRect/>
          <a:stretch>
            <a:fillRect/>
          </a:stretch>
        </p:blipFill>
        <p:spPr bwMode="auto">
          <a:xfrm>
            <a:off x="6649559" y="1098590"/>
            <a:ext cx="597012" cy="605602"/>
          </a:xfrm>
          <a:prstGeom prst="rect">
            <a:avLst/>
          </a:prstGeom>
          <a:noFill/>
          <a:ln w="9525">
            <a:noFill/>
            <a:miter lim="800000"/>
            <a:headEnd/>
            <a:tailEnd/>
          </a:ln>
        </p:spPr>
      </p:pic>
      <p:pic>
        <p:nvPicPr>
          <p:cNvPr id="1033" name="Picture 9"/>
          <p:cNvPicPr>
            <a:picLocks noChangeAspect="1" noChangeArrowheads="1"/>
          </p:cNvPicPr>
          <p:nvPr/>
        </p:nvPicPr>
        <p:blipFill>
          <a:blip r:embed="rId12"/>
          <a:srcRect/>
          <a:stretch>
            <a:fillRect/>
          </a:stretch>
        </p:blipFill>
        <p:spPr bwMode="auto">
          <a:xfrm>
            <a:off x="6850378" y="3833958"/>
            <a:ext cx="1663644" cy="355341"/>
          </a:xfrm>
          <a:prstGeom prst="rect">
            <a:avLst/>
          </a:prstGeom>
          <a:noFill/>
          <a:ln w="9525">
            <a:noFill/>
            <a:miter lim="800000"/>
            <a:headEnd/>
            <a:tailEnd/>
          </a:ln>
        </p:spPr>
      </p:pic>
      <p:pic>
        <p:nvPicPr>
          <p:cNvPr id="1034" name="Picture 10"/>
          <p:cNvPicPr>
            <a:picLocks noChangeAspect="1" noChangeArrowheads="1"/>
          </p:cNvPicPr>
          <p:nvPr/>
        </p:nvPicPr>
        <p:blipFill>
          <a:blip r:embed="rId13"/>
          <a:srcRect/>
          <a:stretch>
            <a:fillRect/>
          </a:stretch>
        </p:blipFill>
        <p:spPr bwMode="auto">
          <a:xfrm>
            <a:off x="7737339" y="5366884"/>
            <a:ext cx="1109881" cy="571359"/>
          </a:xfrm>
          <a:prstGeom prst="rect">
            <a:avLst/>
          </a:prstGeom>
          <a:noFill/>
          <a:ln w="9525">
            <a:noFill/>
            <a:miter lim="800000"/>
            <a:headEnd/>
            <a:tailEnd/>
          </a:ln>
        </p:spPr>
      </p:pic>
      <p:pic>
        <p:nvPicPr>
          <p:cNvPr id="1035" name="Picture 11"/>
          <p:cNvPicPr>
            <a:picLocks noChangeAspect="1" noChangeArrowheads="1"/>
          </p:cNvPicPr>
          <p:nvPr/>
        </p:nvPicPr>
        <p:blipFill>
          <a:blip r:embed="rId14"/>
          <a:srcRect/>
          <a:stretch>
            <a:fillRect/>
          </a:stretch>
        </p:blipFill>
        <p:spPr bwMode="auto">
          <a:xfrm>
            <a:off x="6390738" y="5278355"/>
            <a:ext cx="1114654" cy="756140"/>
          </a:xfrm>
          <a:prstGeom prst="rect">
            <a:avLst/>
          </a:prstGeom>
          <a:noFill/>
          <a:ln w="9525">
            <a:noFill/>
            <a:miter lim="800000"/>
            <a:headEnd/>
            <a:tailEnd/>
          </a:ln>
        </p:spPr>
      </p:pic>
      <p:pic>
        <p:nvPicPr>
          <p:cNvPr id="1036" name="Picture 12"/>
          <p:cNvPicPr>
            <a:picLocks noChangeAspect="1" noChangeArrowheads="1"/>
          </p:cNvPicPr>
          <p:nvPr/>
        </p:nvPicPr>
        <p:blipFill>
          <a:blip r:embed="rId15"/>
          <a:srcRect/>
          <a:stretch>
            <a:fillRect/>
          </a:stretch>
        </p:blipFill>
        <p:spPr bwMode="auto">
          <a:xfrm>
            <a:off x="6948065" y="4846103"/>
            <a:ext cx="1485900" cy="257175"/>
          </a:xfrm>
          <a:prstGeom prst="rect">
            <a:avLst/>
          </a:prstGeom>
          <a:noFill/>
          <a:ln w="9525">
            <a:noFill/>
            <a:miter lim="800000"/>
            <a:headEnd/>
            <a:tailEnd/>
          </a:ln>
        </p:spPr>
      </p:pic>
      <p:pic>
        <p:nvPicPr>
          <p:cNvPr id="1037" name="Picture 13"/>
          <p:cNvPicPr>
            <a:picLocks noChangeAspect="1" noChangeArrowheads="1"/>
          </p:cNvPicPr>
          <p:nvPr/>
        </p:nvPicPr>
        <p:blipFill>
          <a:blip r:embed="rId16"/>
          <a:srcRect/>
          <a:stretch>
            <a:fillRect/>
          </a:stretch>
        </p:blipFill>
        <p:spPr bwMode="auto">
          <a:xfrm>
            <a:off x="6786210" y="4361173"/>
            <a:ext cx="1780748" cy="315576"/>
          </a:xfrm>
          <a:prstGeom prst="rect">
            <a:avLst/>
          </a:prstGeom>
          <a:noFill/>
          <a:ln w="9525">
            <a:noFill/>
            <a:miter lim="800000"/>
            <a:headEnd/>
            <a:tailEnd/>
          </a:ln>
        </p:spPr>
      </p:pic>
      <p:sp>
        <p:nvSpPr>
          <p:cNvPr id="23" name="TextBox 22"/>
          <p:cNvSpPr txBox="1"/>
          <p:nvPr/>
        </p:nvSpPr>
        <p:spPr>
          <a:xfrm rot="2470964">
            <a:off x="8119977" y="238656"/>
            <a:ext cx="1133644" cy="246221"/>
          </a:xfrm>
          <a:prstGeom prst="rect">
            <a:avLst/>
          </a:prstGeom>
          <a:noFill/>
        </p:spPr>
        <p:txBody>
          <a:bodyPr wrap="none" rtlCol="0">
            <a:spAutoFit/>
          </a:bodyPr>
          <a:lstStyle/>
          <a:p>
            <a:r>
              <a:rPr lang="en-US" sz="1000" b="1" dirty="0" smtClean="0">
                <a:solidFill>
                  <a:schemeClr val="bg1"/>
                </a:solidFill>
              </a:rPr>
              <a:t>External GM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900" decel="100000" fill="hold"/>
                                        <p:tgtEl>
                                          <p:spTgt spid="4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5">
                                            <p:txEl>
                                              <p:pRg st="0" end="0"/>
                                            </p:txEl>
                                          </p:spTgt>
                                        </p:tgtEl>
                                        <p:attrNameLst>
                                          <p:attrName>style.visibility</p:attrName>
                                        </p:attrNameLst>
                                      </p:cBhvr>
                                      <p:to>
                                        <p:strVal val="visible"/>
                                      </p:to>
                                    </p:set>
                                    <p:animEffect transition="in" filter="fade">
                                      <p:cBhvr>
                                        <p:cTn id="14" dur="1000"/>
                                        <p:tgtEl>
                                          <p:spTgt spid="25">
                                            <p:txEl>
                                              <p:pRg st="0" end="0"/>
                                            </p:txEl>
                                          </p:spTgt>
                                        </p:tgtEl>
                                      </p:cBhvr>
                                    </p:animEffect>
                                    <p:anim calcmode="lin" valueType="num">
                                      <p:cBhvr>
                                        <p:cTn id="1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5">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xEl>
                                              <p:pRg st="0" end="0"/>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fade">
                                      <p:cBhvr>
                                        <p:cTn id="21" dur="1000"/>
                                        <p:tgtEl>
                                          <p:spTgt spid="1027"/>
                                        </p:tgtEl>
                                      </p:cBhvr>
                                    </p:animEffect>
                                    <p:anim calcmode="lin" valueType="num">
                                      <p:cBhvr>
                                        <p:cTn id="22" dur="1000" fill="hold"/>
                                        <p:tgtEl>
                                          <p:spTgt spid="1027"/>
                                        </p:tgtEl>
                                        <p:attrNameLst>
                                          <p:attrName>ppt_x</p:attrName>
                                        </p:attrNameLst>
                                      </p:cBhvr>
                                      <p:tavLst>
                                        <p:tav tm="0">
                                          <p:val>
                                            <p:strVal val="#ppt_x"/>
                                          </p:val>
                                        </p:tav>
                                        <p:tav tm="100000">
                                          <p:val>
                                            <p:strVal val="#ppt_x"/>
                                          </p:val>
                                        </p:tav>
                                      </p:tavLst>
                                    </p:anim>
                                    <p:anim calcmode="lin" valueType="num">
                                      <p:cBhvr>
                                        <p:cTn id="23" dur="900" decel="100000" fill="hold"/>
                                        <p:tgtEl>
                                          <p:spTgt spid="102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27"/>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53" presetClass="entr" presetSubtype="0" fill="hold" grpId="0" nodeType="after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p:cTn id="28" dur="500" fill="hold"/>
                                        <p:tgtEl>
                                          <p:spTgt spid="58"/>
                                        </p:tgtEl>
                                        <p:attrNameLst>
                                          <p:attrName>ppt_w</p:attrName>
                                        </p:attrNameLst>
                                      </p:cBhvr>
                                      <p:tavLst>
                                        <p:tav tm="0">
                                          <p:val>
                                            <p:fltVal val="0"/>
                                          </p:val>
                                        </p:tav>
                                        <p:tav tm="100000">
                                          <p:val>
                                            <p:strVal val="#ppt_w"/>
                                          </p:val>
                                        </p:tav>
                                      </p:tavLst>
                                    </p:anim>
                                    <p:anim calcmode="lin" valueType="num">
                                      <p:cBhvr>
                                        <p:cTn id="29" dur="500" fill="hold"/>
                                        <p:tgtEl>
                                          <p:spTgt spid="58"/>
                                        </p:tgtEl>
                                        <p:attrNameLst>
                                          <p:attrName>ppt_h</p:attrName>
                                        </p:attrNameLst>
                                      </p:cBhvr>
                                      <p:tavLst>
                                        <p:tav tm="0">
                                          <p:val>
                                            <p:fltVal val="0"/>
                                          </p:val>
                                        </p:tav>
                                        <p:tav tm="100000">
                                          <p:val>
                                            <p:strVal val="#ppt_h"/>
                                          </p:val>
                                        </p:tav>
                                      </p:tavLst>
                                    </p:anim>
                                    <p:animEffect transition="in" filter="fade">
                                      <p:cBhvr>
                                        <p:cTn id="30" dur="500"/>
                                        <p:tgtEl>
                                          <p:spTgt spid="58"/>
                                        </p:tgtEl>
                                      </p:cBhvr>
                                    </p:animEffect>
                                  </p:childTnLst>
                                </p:cTn>
                              </p:par>
                            </p:childTnLst>
                          </p:cTn>
                        </p:par>
                        <p:par>
                          <p:cTn id="31" fill="hold">
                            <p:stCondLst>
                              <p:cond delay="3500"/>
                            </p:stCondLst>
                            <p:childTnLst>
                              <p:par>
                                <p:cTn id="32" presetID="53" presetClass="entr" presetSubtype="0" fill="hold" grpId="0" nodeType="afterEffect">
                                  <p:stCondLst>
                                    <p:cond delay="0"/>
                                  </p:stCondLst>
                                  <p:childTnLst>
                                    <p:set>
                                      <p:cBhvr>
                                        <p:cTn id="33" dur="1" fill="hold">
                                          <p:stCondLst>
                                            <p:cond delay="0"/>
                                          </p:stCondLst>
                                        </p:cTn>
                                        <p:tgtEl>
                                          <p:spTgt spid="59"/>
                                        </p:tgtEl>
                                        <p:attrNameLst>
                                          <p:attrName>style.visibility</p:attrName>
                                        </p:attrNameLst>
                                      </p:cBhvr>
                                      <p:to>
                                        <p:strVal val="visible"/>
                                      </p:to>
                                    </p:set>
                                    <p:anim calcmode="lin" valueType="num">
                                      <p:cBhvr>
                                        <p:cTn id="34" dur="500" fill="hold"/>
                                        <p:tgtEl>
                                          <p:spTgt spid="59"/>
                                        </p:tgtEl>
                                        <p:attrNameLst>
                                          <p:attrName>ppt_w</p:attrName>
                                        </p:attrNameLst>
                                      </p:cBhvr>
                                      <p:tavLst>
                                        <p:tav tm="0">
                                          <p:val>
                                            <p:fltVal val="0"/>
                                          </p:val>
                                        </p:tav>
                                        <p:tav tm="100000">
                                          <p:val>
                                            <p:strVal val="#ppt_w"/>
                                          </p:val>
                                        </p:tav>
                                      </p:tavLst>
                                    </p:anim>
                                    <p:anim calcmode="lin" valueType="num">
                                      <p:cBhvr>
                                        <p:cTn id="35" dur="500" fill="hold"/>
                                        <p:tgtEl>
                                          <p:spTgt spid="59"/>
                                        </p:tgtEl>
                                        <p:attrNameLst>
                                          <p:attrName>ppt_h</p:attrName>
                                        </p:attrNameLst>
                                      </p:cBhvr>
                                      <p:tavLst>
                                        <p:tav tm="0">
                                          <p:val>
                                            <p:fltVal val="0"/>
                                          </p:val>
                                        </p:tav>
                                        <p:tav tm="100000">
                                          <p:val>
                                            <p:strVal val="#ppt_h"/>
                                          </p:val>
                                        </p:tav>
                                      </p:tavLst>
                                    </p:anim>
                                    <p:animEffect transition="in" filter="fade">
                                      <p:cBhvr>
                                        <p:cTn id="36" dur="500"/>
                                        <p:tgtEl>
                                          <p:spTgt spid="59"/>
                                        </p:tgtEl>
                                      </p:cBhvr>
                                    </p:animEffect>
                                  </p:childTnLst>
                                </p:cTn>
                              </p:par>
                            </p:childTnLst>
                          </p:cTn>
                        </p:par>
                        <p:par>
                          <p:cTn id="37" fill="hold">
                            <p:stCondLst>
                              <p:cond delay="4000"/>
                            </p:stCondLst>
                            <p:childTnLst>
                              <p:par>
                                <p:cTn id="38" presetID="53" presetClass="entr" presetSubtype="0" fill="hold" grpId="0" nodeType="after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p:cTn id="40" dur="500" fill="hold"/>
                                        <p:tgtEl>
                                          <p:spTgt spid="60"/>
                                        </p:tgtEl>
                                        <p:attrNameLst>
                                          <p:attrName>ppt_w</p:attrName>
                                        </p:attrNameLst>
                                      </p:cBhvr>
                                      <p:tavLst>
                                        <p:tav tm="0">
                                          <p:val>
                                            <p:fltVal val="0"/>
                                          </p:val>
                                        </p:tav>
                                        <p:tav tm="100000">
                                          <p:val>
                                            <p:strVal val="#ppt_w"/>
                                          </p:val>
                                        </p:tav>
                                      </p:tavLst>
                                    </p:anim>
                                    <p:anim calcmode="lin" valueType="num">
                                      <p:cBhvr>
                                        <p:cTn id="41" dur="500" fill="hold"/>
                                        <p:tgtEl>
                                          <p:spTgt spid="60"/>
                                        </p:tgtEl>
                                        <p:attrNameLst>
                                          <p:attrName>ppt_h</p:attrName>
                                        </p:attrNameLst>
                                      </p:cBhvr>
                                      <p:tavLst>
                                        <p:tav tm="0">
                                          <p:val>
                                            <p:fltVal val="0"/>
                                          </p:val>
                                        </p:tav>
                                        <p:tav tm="100000">
                                          <p:val>
                                            <p:strVal val="#ppt_h"/>
                                          </p:val>
                                        </p:tav>
                                      </p:tavLst>
                                    </p:anim>
                                    <p:animEffect transition="in" filter="fade">
                                      <p:cBhvr>
                                        <p:cTn id="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build="p"/>
      <p:bldP spid="58" grpId="0" animBg="1"/>
      <p:bldP spid="59" grpId="0" animBg="1"/>
      <p:bldP spid="60" grpId="0" animBg="1"/>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South America</a:t>
            </a:r>
            <a:endParaRPr lang="en-US" dirty="0"/>
          </a:p>
        </p:txBody>
      </p:sp>
      <p:sp>
        <p:nvSpPr>
          <p:cNvPr id="21" name="Text Placeholder 20"/>
          <p:cNvSpPr>
            <a:spLocks noGrp="1"/>
          </p:cNvSpPr>
          <p:nvPr>
            <p:ph type="body" sz="quarter" idx="12"/>
          </p:nvPr>
        </p:nvSpPr>
        <p:spPr/>
        <p:txBody>
          <a:bodyPr/>
          <a:lstStyle/>
          <a:p>
            <a:r>
              <a:rPr lang="en-US" dirty="0" smtClean="0"/>
              <a:t>GM supported brands</a:t>
            </a:r>
          </a:p>
          <a:p>
            <a:endParaRPr lang="en-US" dirty="0"/>
          </a:p>
        </p:txBody>
      </p:sp>
      <p:sp>
        <p:nvSpPr>
          <p:cNvPr id="4" name="Slide Number Placeholder 3"/>
          <p:cNvSpPr>
            <a:spLocks noGrp="1"/>
          </p:cNvSpPr>
          <p:nvPr>
            <p:ph type="sldNum" sz="quarter" idx="13"/>
          </p:nvPr>
        </p:nvSpPr>
        <p:spPr/>
        <p:txBody>
          <a:bodyPr/>
          <a:lstStyle/>
          <a:p>
            <a:fld id="{093914E8-8780-1E4A-AC2D-7A60D73D8598}" type="slidenum">
              <a:rPr lang="en-US" smtClean="0"/>
              <a:pPr/>
              <a:t>3</a:t>
            </a:fld>
            <a:endParaRPr lang="en-US"/>
          </a:p>
        </p:txBody>
      </p:sp>
      <p:pic>
        <p:nvPicPr>
          <p:cNvPr id="2050" name="Picture 2"/>
          <p:cNvPicPr>
            <a:picLocks noChangeAspect="1" noChangeArrowheads="1"/>
          </p:cNvPicPr>
          <p:nvPr/>
        </p:nvPicPr>
        <p:blipFill>
          <a:blip r:embed="rId2"/>
          <a:srcRect/>
          <a:stretch>
            <a:fillRect/>
          </a:stretch>
        </p:blipFill>
        <p:spPr bwMode="auto">
          <a:xfrm>
            <a:off x="2800973" y="1016440"/>
            <a:ext cx="4466595" cy="5155726"/>
          </a:xfrm>
          <a:prstGeom prst="rect">
            <a:avLst/>
          </a:prstGeom>
          <a:noFill/>
          <a:ln w="9525">
            <a:noFill/>
            <a:miter lim="800000"/>
            <a:headEnd/>
            <a:tailEnd/>
          </a:ln>
        </p:spPr>
      </p:pic>
      <p:sp>
        <p:nvSpPr>
          <p:cNvPr id="6" name="Rounded Rectangle 5"/>
          <p:cNvSpPr/>
          <p:nvPr/>
        </p:nvSpPr>
        <p:spPr bwMode="auto">
          <a:xfrm>
            <a:off x="5224321" y="3439384"/>
            <a:ext cx="816028" cy="30665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Paraguay, </a:t>
            </a:r>
          </a:p>
        </p:txBody>
      </p:sp>
      <p:sp>
        <p:nvSpPr>
          <p:cNvPr id="10" name="Rounded Rectangle 9"/>
          <p:cNvSpPr/>
          <p:nvPr/>
        </p:nvSpPr>
        <p:spPr bwMode="auto">
          <a:xfrm>
            <a:off x="3604689" y="1947131"/>
            <a:ext cx="732065" cy="34480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Colombia</a:t>
            </a:r>
          </a:p>
        </p:txBody>
      </p:sp>
      <p:sp>
        <p:nvSpPr>
          <p:cNvPr id="11" name="Rounded Rectangle 10"/>
          <p:cNvSpPr/>
          <p:nvPr/>
        </p:nvSpPr>
        <p:spPr bwMode="auto">
          <a:xfrm>
            <a:off x="4279602" y="3896192"/>
            <a:ext cx="366032" cy="34480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Chili</a:t>
            </a:r>
          </a:p>
        </p:txBody>
      </p:sp>
      <p:sp>
        <p:nvSpPr>
          <p:cNvPr id="12" name="Rounded Rectangle 11"/>
          <p:cNvSpPr/>
          <p:nvPr/>
        </p:nvSpPr>
        <p:spPr bwMode="auto">
          <a:xfrm>
            <a:off x="4534237" y="1602331"/>
            <a:ext cx="732065" cy="34480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Venezuela</a:t>
            </a:r>
          </a:p>
        </p:txBody>
      </p:sp>
      <p:sp>
        <p:nvSpPr>
          <p:cNvPr id="13" name="Rounded Rectangle 12"/>
          <p:cNvSpPr/>
          <p:nvPr/>
        </p:nvSpPr>
        <p:spPr bwMode="auto">
          <a:xfrm>
            <a:off x="3238656" y="2444331"/>
            <a:ext cx="732065" cy="34480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Ecuador</a:t>
            </a:r>
          </a:p>
        </p:txBody>
      </p:sp>
      <p:sp>
        <p:nvSpPr>
          <p:cNvPr id="14" name="Rounded Rectangle 13"/>
          <p:cNvSpPr/>
          <p:nvPr/>
        </p:nvSpPr>
        <p:spPr bwMode="auto">
          <a:xfrm>
            <a:off x="3913570" y="2994568"/>
            <a:ext cx="366032" cy="34480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Peru</a:t>
            </a:r>
          </a:p>
        </p:txBody>
      </p:sp>
      <p:sp>
        <p:nvSpPr>
          <p:cNvPr id="15" name="Rounded Rectangle 14"/>
          <p:cNvSpPr/>
          <p:nvPr/>
        </p:nvSpPr>
        <p:spPr bwMode="auto">
          <a:xfrm>
            <a:off x="5418702" y="4068592"/>
            <a:ext cx="732065" cy="34480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Uruguay</a:t>
            </a:r>
          </a:p>
        </p:txBody>
      </p:sp>
      <p:sp>
        <p:nvSpPr>
          <p:cNvPr id="7" name="Rounded Rectangle 6"/>
          <p:cNvSpPr/>
          <p:nvPr/>
        </p:nvSpPr>
        <p:spPr bwMode="auto">
          <a:xfrm>
            <a:off x="4900270" y="4495660"/>
            <a:ext cx="732065" cy="34480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Argentina</a:t>
            </a:r>
          </a:p>
        </p:txBody>
      </p:sp>
      <p:pic>
        <p:nvPicPr>
          <p:cNvPr id="16" name="Picture 8"/>
          <p:cNvPicPr>
            <a:picLocks noChangeAspect="1" noChangeArrowheads="1"/>
          </p:cNvPicPr>
          <p:nvPr/>
        </p:nvPicPr>
        <p:blipFill>
          <a:blip r:embed="rId3"/>
          <a:srcRect/>
          <a:stretch>
            <a:fillRect/>
          </a:stretch>
        </p:blipFill>
        <p:spPr bwMode="auto">
          <a:xfrm>
            <a:off x="702328" y="2972790"/>
            <a:ext cx="1076490" cy="913600"/>
          </a:xfrm>
          <a:prstGeom prst="rect">
            <a:avLst/>
          </a:prstGeom>
          <a:noFill/>
          <a:ln w="9525">
            <a:noFill/>
            <a:miter lim="800000"/>
            <a:headEnd/>
            <a:tailEnd/>
          </a:ln>
        </p:spPr>
      </p:pic>
      <p:pic>
        <p:nvPicPr>
          <p:cNvPr id="17" name="Picture 11"/>
          <p:cNvPicPr>
            <a:picLocks noChangeAspect="1" noChangeArrowheads="1"/>
          </p:cNvPicPr>
          <p:nvPr/>
        </p:nvPicPr>
        <p:blipFill>
          <a:blip r:embed="rId4"/>
          <a:srcRect/>
          <a:stretch>
            <a:fillRect/>
          </a:stretch>
        </p:blipFill>
        <p:spPr bwMode="auto">
          <a:xfrm>
            <a:off x="556815" y="1437574"/>
            <a:ext cx="1436802" cy="631561"/>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736317" y="4716168"/>
            <a:ext cx="1257300" cy="371475"/>
          </a:xfrm>
          <a:prstGeom prst="rect">
            <a:avLst/>
          </a:prstGeom>
          <a:noFill/>
          <a:ln w="9525">
            <a:noFill/>
            <a:miter lim="800000"/>
            <a:headEnd/>
            <a:tailEnd/>
          </a:ln>
        </p:spPr>
      </p:pic>
      <p:sp>
        <p:nvSpPr>
          <p:cNvPr id="19" name="TextBox 18"/>
          <p:cNvSpPr txBox="1"/>
          <p:nvPr/>
        </p:nvSpPr>
        <p:spPr>
          <a:xfrm rot="2470964">
            <a:off x="8119977" y="238656"/>
            <a:ext cx="1133644" cy="246221"/>
          </a:xfrm>
          <a:prstGeom prst="rect">
            <a:avLst/>
          </a:prstGeom>
          <a:noFill/>
        </p:spPr>
        <p:txBody>
          <a:bodyPr wrap="none" rtlCol="0">
            <a:spAutoFit/>
          </a:bodyPr>
          <a:lstStyle/>
          <a:p>
            <a:r>
              <a:rPr lang="en-US" sz="1000" b="1" dirty="0" smtClean="0">
                <a:solidFill>
                  <a:schemeClr val="bg1"/>
                </a:solidFill>
              </a:rPr>
              <a:t>External GM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fade">
                                      <p:cBhvr>
                                        <p:cTn id="14" dur="1000"/>
                                        <p:tgtEl>
                                          <p:spTgt spid="21">
                                            <p:txEl>
                                              <p:pRg st="0" end="0"/>
                                            </p:txEl>
                                          </p:spTgt>
                                        </p:tgtEl>
                                      </p:cBhvr>
                                    </p:animEffect>
                                    <p:anim calcmode="lin" valueType="num">
                                      <p:cBhvr>
                                        <p:cTn id="15"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1">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1">
                                            <p:txEl>
                                              <p:pRg st="0" end="0"/>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1000"/>
                                        <p:tgtEl>
                                          <p:spTgt spid="2050"/>
                                        </p:tgtEl>
                                      </p:cBhvr>
                                    </p:animEffect>
                                    <p:anim calcmode="lin" valueType="num">
                                      <p:cBhvr>
                                        <p:cTn id="22" dur="1000" fill="hold"/>
                                        <p:tgtEl>
                                          <p:spTgt spid="2050"/>
                                        </p:tgtEl>
                                        <p:attrNameLst>
                                          <p:attrName>ppt_x</p:attrName>
                                        </p:attrNameLst>
                                      </p:cBhvr>
                                      <p:tavLst>
                                        <p:tav tm="0">
                                          <p:val>
                                            <p:strVal val="#ppt_x"/>
                                          </p:val>
                                        </p:tav>
                                        <p:tav tm="100000">
                                          <p:val>
                                            <p:strVal val="#ppt_x"/>
                                          </p:val>
                                        </p:tav>
                                      </p:tavLst>
                                    </p:anim>
                                    <p:anim calcmode="lin" valueType="num">
                                      <p:cBhvr>
                                        <p:cTn id="23" dur="900" decel="100000" fill="hold"/>
                                        <p:tgtEl>
                                          <p:spTgt spid="2050"/>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050"/>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53"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par>
                          <p:cTn id="31" fill="hold">
                            <p:stCondLst>
                              <p:cond delay="3500"/>
                            </p:stCondLst>
                            <p:childTnLst>
                              <p:par>
                                <p:cTn id="32" presetID="53"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par>
                          <p:cTn id="37" fill="hold">
                            <p:stCondLst>
                              <p:cond delay="4000"/>
                            </p:stCondLst>
                            <p:childTnLst>
                              <p:par>
                                <p:cTn id="38" presetID="53"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childTnLst>
                          </p:cTn>
                        </p:par>
                        <p:par>
                          <p:cTn id="43" fill="hold">
                            <p:stCondLst>
                              <p:cond delay="4500"/>
                            </p:stCondLst>
                            <p:childTnLst>
                              <p:par>
                                <p:cTn id="44" presetID="53"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par>
                          <p:cTn id="49" fill="hold">
                            <p:stCondLst>
                              <p:cond delay="5000"/>
                            </p:stCondLst>
                            <p:childTnLst>
                              <p:par>
                                <p:cTn id="50" presetID="53"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childTnLst>
                          </p:cTn>
                        </p:par>
                        <p:par>
                          <p:cTn id="55" fill="hold">
                            <p:stCondLst>
                              <p:cond delay="5500"/>
                            </p:stCondLst>
                            <p:childTnLst>
                              <p:par>
                                <p:cTn id="56" presetID="53"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Effect transition="in" filter="fade">
                                      <p:cBhvr>
                                        <p:cTn id="60" dur="500"/>
                                        <p:tgtEl>
                                          <p:spTgt spid="14"/>
                                        </p:tgtEl>
                                      </p:cBhvr>
                                    </p:animEffect>
                                  </p:childTnLst>
                                </p:cTn>
                              </p:par>
                            </p:childTnLst>
                          </p:cTn>
                        </p:par>
                        <p:par>
                          <p:cTn id="61" fill="hold">
                            <p:stCondLst>
                              <p:cond delay="6000"/>
                            </p:stCondLst>
                            <p:childTnLst>
                              <p:par>
                                <p:cTn id="62" presetID="53" presetClass="entr" presetSubtype="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Effect transition="in" filter="fade">
                                      <p:cBhvr>
                                        <p:cTn id="66" dur="500"/>
                                        <p:tgtEl>
                                          <p:spTgt spid="15"/>
                                        </p:tgtEl>
                                      </p:cBhvr>
                                    </p:animEffect>
                                  </p:childTnLst>
                                </p:cTn>
                              </p:par>
                            </p:childTnLst>
                          </p:cTn>
                        </p:par>
                        <p:par>
                          <p:cTn id="67" fill="hold">
                            <p:stCondLst>
                              <p:cond delay="6500"/>
                            </p:stCondLst>
                            <p:childTnLst>
                              <p:par>
                                <p:cTn id="68" presetID="53" presetClass="entr" presetSubtype="0" fill="hold" grpId="0" nodeType="afterEffect">
                                  <p:stCondLst>
                                    <p:cond delay="0"/>
                                  </p:stCondLst>
                                  <p:childTnLst>
                                    <p:set>
                                      <p:cBhvr>
                                        <p:cTn id="69" dur="1" fill="hold">
                                          <p:stCondLst>
                                            <p:cond delay="0"/>
                                          </p:stCondLst>
                                        </p:cTn>
                                        <p:tgtEl>
                                          <p:spTgt spid="7"/>
                                        </p:tgtEl>
                                        <p:attrNameLst>
                                          <p:attrName>style.visibility</p:attrName>
                                        </p:attrNameLst>
                                      </p:cBhvr>
                                      <p:to>
                                        <p:strVal val="visible"/>
                                      </p:to>
                                    </p:set>
                                    <p:anim calcmode="lin" valueType="num">
                                      <p:cBhvr>
                                        <p:cTn id="70" dur="500" fill="hold"/>
                                        <p:tgtEl>
                                          <p:spTgt spid="7"/>
                                        </p:tgtEl>
                                        <p:attrNameLst>
                                          <p:attrName>ppt_w</p:attrName>
                                        </p:attrNameLst>
                                      </p:cBhvr>
                                      <p:tavLst>
                                        <p:tav tm="0">
                                          <p:val>
                                            <p:fltVal val="0"/>
                                          </p:val>
                                        </p:tav>
                                        <p:tav tm="100000">
                                          <p:val>
                                            <p:strVal val="#ppt_w"/>
                                          </p:val>
                                        </p:tav>
                                      </p:tavLst>
                                    </p:anim>
                                    <p:anim calcmode="lin" valueType="num">
                                      <p:cBhvr>
                                        <p:cTn id="71" dur="500" fill="hold"/>
                                        <p:tgtEl>
                                          <p:spTgt spid="7"/>
                                        </p:tgtEl>
                                        <p:attrNameLst>
                                          <p:attrName>ppt_h</p:attrName>
                                        </p:attrNameLst>
                                      </p:cBhvr>
                                      <p:tavLst>
                                        <p:tav tm="0">
                                          <p:val>
                                            <p:fltVal val="0"/>
                                          </p:val>
                                        </p:tav>
                                        <p:tav tm="100000">
                                          <p:val>
                                            <p:strVal val="#ppt_h"/>
                                          </p:val>
                                        </p:tav>
                                      </p:tavLst>
                                    </p:anim>
                                    <p:animEffect transition="in" filter="fade">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build="p"/>
      <p:bldP spid="6" grpId="0" animBg="1"/>
      <p:bldP spid="10" grpId="0" animBg="1"/>
      <p:bldP spid="11" grpId="0" animBg="1"/>
      <p:bldP spid="12" grpId="0" animBg="1"/>
      <p:bldP spid="13" grpId="0" animBg="1"/>
      <p:bldP spid="14" grpId="0" animBg="1"/>
      <p:bldP spid="15" grpId="0" animBg="1"/>
      <p:bldP spid="7" grpId="0" animBg="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Europe</a:t>
            </a:r>
            <a:endParaRPr lang="en-US" dirty="0"/>
          </a:p>
        </p:txBody>
      </p:sp>
      <p:sp>
        <p:nvSpPr>
          <p:cNvPr id="25" name="Text Placeholder 24"/>
          <p:cNvSpPr>
            <a:spLocks noGrp="1"/>
          </p:cNvSpPr>
          <p:nvPr>
            <p:ph type="body" sz="quarter" idx="12"/>
          </p:nvPr>
        </p:nvSpPr>
        <p:spPr/>
        <p:txBody>
          <a:bodyPr/>
          <a:lstStyle/>
          <a:p>
            <a:r>
              <a:rPr lang="en-US" dirty="0" smtClean="0"/>
              <a:t>GM supported brands</a:t>
            </a:r>
          </a:p>
          <a:p>
            <a:endParaRPr lang="en-US" b="1" dirty="0"/>
          </a:p>
        </p:txBody>
      </p:sp>
      <p:sp>
        <p:nvSpPr>
          <p:cNvPr id="4" name="Slide Number Placeholder 3"/>
          <p:cNvSpPr>
            <a:spLocks noGrp="1"/>
          </p:cNvSpPr>
          <p:nvPr>
            <p:ph type="sldNum" sz="quarter" idx="13"/>
          </p:nvPr>
        </p:nvSpPr>
        <p:spPr/>
        <p:txBody>
          <a:bodyPr/>
          <a:lstStyle/>
          <a:p>
            <a:fld id="{093914E8-8780-1E4A-AC2D-7A60D73D8598}" type="slidenum">
              <a:rPr lang="en-US" smtClean="0"/>
              <a:pPr/>
              <a:t>4</a:t>
            </a:fld>
            <a:endParaRPr lang="en-US"/>
          </a:p>
        </p:txBody>
      </p:sp>
      <p:pic>
        <p:nvPicPr>
          <p:cNvPr id="3074" name="Picture 2"/>
          <p:cNvPicPr>
            <a:picLocks noChangeAspect="1" noChangeArrowheads="1"/>
          </p:cNvPicPr>
          <p:nvPr/>
        </p:nvPicPr>
        <p:blipFill>
          <a:blip r:embed="rId2"/>
          <a:srcRect/>
          <a:stretch>
            <a:fillRect/>
          </a:stretch>
        </p:blipFill>
        <p:spPr bwMode="auto">
          <a:xfrm>
            <a:off x="2359179" y="1451496"/>
            <a:ext cx="5181005" cy="4034904"/>
          </a:xfrm>
          <a:prstGeom prst="rect">
            <a:avLst/>
          </a:prstGeom>
          <a:noFill/>
          <a:ln w="9525">
            <a:noFill/>
            <a:miter lim="800000"/>
            <a:headEnd/>
            <a:tailEnd/>
          </a:ln>
        </p:spPr>
      </p:pic>
      <p:pic>
        <p:nvPicPr>
          <p:cNvPr id="6" name="Picture 8"/>
          <p:cNvPicPr>
            <a:picLocks noChangeAspect="1" noChangeArrowheads="1"/>
          </p:cNvPicPr>
          <p:nvPr/>
        </p:nvPicPr>
        <p:blipFill>
          <a:blip r:embed="rId3"/>
          <a:srcRect/>
          <a:stretch>
            <a:fillRect/>
          </a:stretch>
        </p:blipFill>
        <p:spPr bwMode="auto">
          <a:xfrm>
            <a:off x="702328" y="3429590"/>
            <a:ext cx="1076490" cy="913600"/>
          </a:xfrm>
          <a:prstGeom prst="rect">
            <a:avLst/>
          </a:prstGeom>
          <a:noFill/>
          <a:ln w="9525">
            <a:noFill/>
            <a:miter lim="800000"/>
            <a:headEnd/>
            <a:tailEnd/>
          </a:ln>
        </p:spPr>
      </p:pic>
      <p:pic>
        <p:nvPicPr>
          <p:cNvPr id="7" name="Picture 9"/>
          <p:cNvPicPr>
            <a:picLocks noChangeAspect="1" noChangeArrowheads="1"/>
          </p:cNvPicPr>
          <p:nvPr/>
        </p:nvPicPr>
        <p:blipFill>
          <a:blip r:embed="rId4"/>
          <a:srcRect/>
          <a:stretch>
            <a:fillRect/>
          </a:stretch>
        </p:blipFill>
        <p:spPr bwMode="auto">
          <a:xfrm>
            <a:off x="846706" y="4663386"/>
            <a:ext cx="820397" cy="841255"/>
          </a:xfrm>
          <a:prstGeom prst="rect">
            <a:avLst/>
          </a:prstGeom>
          <a:noFill/>
          <a:ln w="9525">
            <a:noFill/>
            <a:miter lim="800000"/>
            <a:headEnd/>
            <a:tailEnd/>
          </a:ln>
        </p:spPr>
      </p:pic>
      <p:pic>
        <p:nvPicPr>
          <p:cNvPr id="8" name="Picture 11"/>
          <p:cNvPicPr>
            <a:picLocks noChangeAspect="1" noChangeArrowheads="1"/>
          </p:cNvPicPr>
          <p:nvPr/>
        </p:nvPicPr>
        <p:blipFill>
          <a:blip r:embed="rId5"/>
          <a:srcRect/>
          <a:stretch>
            <a:fillRect/>
          </a:stretch>
        </p:blipFill>
        <p:spPr bwMode="auto">
          <a:xfrm>
            <a:off x="556815" y="1437574"/>
            <a:ext cx="1436802" cy="631561"/>
          </a:xfrm>
          <a:prstGeom prst="rect">
            <a:avLst/>
          </a:prstGeom>
          <a:noFill/>
          <a:ln w="9525">
            <a:noFill/>
            <a:miter lim="800000"/>
            <a:headEnd/>
            <a:tailEnd/>
          </a:ln>
        </p:spPr>
      </p:pic>
      <p:sp>
        <p:nvSpPr>
          <p:cNvPr id="9" name="Rounded Rectangle 8"/>
          <p:cNvSpPr/>
          <p:nvPr/>
        </p:nvSpPr>
        <p:spPr bwMode="auto">
          <a:xfrm>
            <a:off x="3500813" y="2921921"/>
            <a:ext cx="686741" cy="409505"/>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UK, </a:t>
            </a:r>
            <a:endParaRPr kumimoji="0" lang="en-US" sz="1100" b="0" i="0" u="none" strike="noStrike" kern="0" cap="none" spc="0" normalizeH="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Ireland</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10" name="Rounded Rectangle 9"/>
          <p:cNvSpPr/>
          <p:nvPr/>
        </p:nvSpPr>
        <p:spPr bwMode="auto">
          <a:xfrm>
            <a:off x="3313626" y="4161014"/>
            <a:ext cx="517254" cy="364352"/>
          </a:xfrm>
          <a:prstGeom prst="roundRect">
            <a:avLst>
              <a:gd name="adj" fmla="val 0"/>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Spain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Portugal</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11" name="Rounded Rectangle 10"/>
          <p:cNvSpPr/>
          <p:nvPr/>
        </p:nvSpPr>
        <p:spPr bwMode="auto">
          <a:xfrm>
            <a:off x="4432878" y="2438399"/>
            <a:ext cx="1463090" cy="211296"/>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Norway, Sweden, Finland</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12" name="Rounded Rectangle 11"/>
          <p:cNvSpPr/>
          <p:nvPr/>
        </p:nvSpPr>
        <p:spPr bwMode="auto">
          <a:xfrm>
            <a:off x="5727510" y="3674852"/>
            <a:ext cx="1974519" cy="829588"/>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defTabSz="914400">
              <a:defRPr/>
            </a:pPr>
            <a:r>
              <a:rPr lang="en-US" sz="900" kern="0" dirty="0" smtClean="0">
                <a:solidFill>
                  <a:sysClr val="windowText" lastClr="000000"/>
                </a:solidFill>
              </a:rPr>
              <a:t>Austria, Azerbaijan,  Bosnia, Bulgaria, </a:t>
            </a:r>
          </a:p>
          <a:p>
            <a:pPr algn="ctr" defTabSz="914400">
              <a:defRPr/>
            </a:pPr>
            <a:r>
              <a:rPr lang="en-US" sz="900" kern="0" dirty="0" smtClean="0">
                <a:solidFill>
                  <a:sysClr val="windowText" lastClr="000000"/>
                </a:solidFill>
              </a:rPr>
              <a:t>Czech Rep, Croatia, Hungary, </a:t>
            </a:r>
          </a:p>
          <a:p>
            <a:pPr algn="ctr" defTabSz="914400">
              <a:defRPr/>
            </a:pPr>
            <a:r>
              <a:rPr lang="en-US" sz="900" kern="0" dirty="0" smtClean="0">
                <a:solidFill>
                  <a:sysClr val="windowText" lastClr="000000"/>
                </a:solidFill>
              </a:rPr>
              <a:t>Luxembourg, Macedonia, Moldova, </a:t>
            </a:r>
          </a:p>
          <a:p>
            <a:pPr algn="ctr" defTabSz="914400">
              <a:defRPr/>
            </a:pPr>
            <a:r>
              <a:rPr lang="en-US" sz="900" kern="0" dirty="0" smtClean="0">
                <a:solidFill>
                  <a:sysClr val="windowText" lastClr="000000"/>
                </a:solidFill>
              </a:rPr>
              <a:t>Romania,  Serbia, Switzerland, </a:t>
            </a:r>
          </a:p>
          <a:p>
            <a:pPr marL="0" marR="0" lvl="0" indent="0" algn="ctr" defTabSz="914400" eaLnBrk="1" fontAlgn="auto" latinLnBrk="0" hangingPunct="1">
              <a:lnSpc>
                <a:spcPct val="100000"/>
              </a:lnSpc>
              <a:spcBef>
                <a:spcPts val="0"/>
              </a:spcBef>
              <a:spcAft>
                <a:spcPts val="0"/>
              </a:spcAft>
              <a:buClrTx/>
              <a:buSzTx/>
              <a:buFontTx/>
              <a:buNone/>
              <a:tabLst/>
              <a:defRPr/>
            </a:pPr>
            <a:r>
              <a:rPr lang="en-US" sz="900" kern="0" dirty="0" smtClean="0">
                <a:solidFill>
                  <a:sysClr val="windowText" lastClr="000000"/>
                </a:solidFill>
              </a:rPr>
              <a:t>Slovakia,  </a:t>
            </a:r>
            <a:r>
              <a:rPr lang="en-US" sz="900" kern="0" dirty="0" err="1" smtClean="0">
                <a:solidFill>
                  <a:sysClr val="windowText" lastClr="000000"/>
                </a:solidFill>
              </a:rPr>
              <a:t>Slovania</a:t>
            </a:r>
            <a:r>
              <a:rPr lang="en-US" sz="900" kern="0" dirty="0" smtClean="0">
                <a:solidFill>
                  <a:sysClr val="windowText" lastClr="000000"/>
                </a:solidFill>
              </a:rPr>
              <a:t>, Turkey</a:t>
            </a:r>
          </a:p>
        </p:txBody>
      </p:sp>
      <p:pic>
        <p:nvPicPr>
          <p:cNvPr id="13" name="Picture 10"/>
          <p:cNvPicPr>
            <a:picLocks noChangeAspect="1" noChangeArrowheads="1"/>
          </p:cNvPicPr>
          <p:nvPr/>
        </p:nvPicPr>
        <p:blipFill>
          <a:blip r:embed="rId6"/>
          <a:srcRect/>
          <a:stretch>
            <a:fillRect/>
          </a:stretch>
        </p:blipFill>
        <p:spPr bwMode="auto">
          <a:xfrm>
            <a:off x="811538" y="2331440"/>
            <a:ext cx="871396" cy="810246"/>
          </a:xfrm>
          <a:prstGeom prst="rect">
            <a:avLst/>
          </a:prstGeom>
          <a:noFill/>
          <a:ln w="9525">
            <a:noFill/>
            <a:miter lim="800000"/>
            <a:headEnd/>
            <a:tailEnd/>
          </a:ln>
        </p:spPr>
      </p:pic>
      <p:sp>
        <p:nvSpPr>
          <p:cNvPr id="15" name="Rounded Rectangle 14"/>
          <p:cNvSpPr/>
          <p:nvPr/>
        </p:nvSpPr>
        <p:spPr bwMode="auto">
          <a:xfrm>
            <a:off x="4199435" y="3098822"/>
            <a:ext cx="731545" cy="57603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Netherland,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Belgium,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Denmark</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16" name="Rounded Rectangle 15"/>
          <p:cNvSpPr/>
          <p:nvPr/>
        </p:nvSpPr>
        <p:spPr bwMode="auto">
          <a:xfrm>
            <a:off x="3767517" y="3965830"/>
            <a:ext cx="534341" cy="23470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France</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17" name="Rounded Rectangle 16"/>
          <p:cNvSpPr/>
          <p:nvPr/>
        </p:nvSpPr>
        <p:spPr bwMode="auto">
          <a:xfrm>
            <a:off x="4454258" y="4663386"/>
            <a:ext cx="534341" cy="23470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Italy</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18" name="Rounded Rectangle 17"/>
          <p:cNvSpPr/>
          <p:nvPr/>
        </p:nvSpPr>
        <p:spPr bwMode="auto">
          <a:xfrm>
            <a:off x="5628797" y="4642718"/>
            <a:ext cx="534341" cy="23470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Greece</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19" name="Rounded Rectangle 18"/>
          <p:cNvSpPr/>
          <p:nvPr/>
        </p:nvSpPr>
        <p:spPr bwMode="auto">
          <a:xfrm>
            <a:off x="4330434" y="3762750"/>
            <a:ext cx="686741" cy="23470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Germany</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20" name="Rounded Rectangle 19"/>
          <p:cNvSpPr/>
          <p:nvPr/>
        </p:nvSpPr>
        <p:spPr bwMode="auto">
          <a:xfrm>
            <a:off x="5073860" y="3528046"/>
            <a:ext cx="534341" cy="23470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Poland</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21" name="Rounded Rectangle 20"/>
          <p:cNvSpPr/>
          <p:nvPr/>
        </p:nvSpPr>
        <p:spPr bwMode="auto">
          <a:xfrm>
            <a:off x="5752003" y="3098822"/>
            <a:ext cx="945476" cy="407916"/>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defTabSz="914400">
              <a:defRPr/>
            </a:pPr>
            <a:r>
              <a:rPr lang="en-US" sz="1100" kern="0" dirty="0" smtClean="0">
                <a:solidFill>
                  <a:sysClr val="windowText" lastClr="000000"/>
                </a:solidFill>
              </a:rPr>
              <a:t>Estonia, Latvia, </a:t>
            </a:r>
          </a:p>
          <a:p>
            <a:pPr algn="ctr" defTabSz="914400">
              <a:defRPr/>
            </a:pPr>
            <a:r>
              <a:rPr lang="en-US" sz="1100" kern="0" dirty="0" smtClean="0">
                <a:solidFill>
                  <a:sysClr val="windowText" lastClr="000000"/>
                </a:solidFill>
              </a:rPr>
              <a:t>Lithuania,</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23" name="TextBox 22"/>
          <p:cNvSpPr txBox="1"/>
          <p:nvPr/>
        </p:nvSpPr>
        <p:spPr>
          <a:xfrm rot="2470964">
            <a:off x="8119977" y="238656"/>
            <a:ext cx="1133644" cy="246221"/>
          </a:xfrm>
          <a:prstGeom prst="rect">
            <a:avLst/>
          </a:prstGeom>
          <a:noFill/>
        </p:spPr>
        <p:txBody>
          <a:bodyPr wrap="none" rtlCol="0">
            <a:spAutoFit/>
          </a:bodyPr>
          <a:lstStyle/>
          <a:p>
            <a:r>
              <a:rPr lang="en-US" sz="1000" b="1" dirty="0" smtClean="0">
                <a:solidFill>
                  <a:schemeClr val="bg1"/>
                </a:solidFill>
              </a:rPr>
              <a:t>External GM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5">
                                            <p:txEl>
                                              <p:pRg st="0" end="0"/>
                                            </p:txEl>
                                          </p:spTgt>
                                        </p:tgtEl>
                                        <p:attrNameLst>
                                          <p:attrName>style.visibility</p:attrName>
                                        </p:attrNameLst>
                                      </p:cBhvr>
                                      <p:to>
                                        <p:strVal val="visible"/>
                                      </p:to>
                                    </p:set>
                                    <p:animEffect transition="in" filter="fade">
                                      <p:cBhvr>
                                        <p:cTn id="14" dur="1000"/>
                                        <p:tgtEl>
                                          <p:spTgt spid="25">
                                            <p:txEl>
                                              <p:pRg st="0" end="0"/>
                                            </p:txEl>
                                          </p:spTgt>
                                        </p:tgtEl>
                                      </p:cBhvr>
                                    </p:animEffect>
                                    <p:anim calcmode="lin" valueType="num">
                                      <p:cBhvr>
                                        <p:cTn id="1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5">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xEl>
                                              <p:pRg st="0" end="0"/>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fade">
                                      <p:cBhvr>
                                        <p:cTn id="21" dur="1000"/>
                                        <p:tgtEl>
                                          <p:spTgt spid="3074"/>
                                        </p:tgtEl>
                                      </p:cBhvr>
                                    </p:animEffect>
                                    <p:anim calcmode="lin" valueType="num">
                                      <p:cBhvr>
                                        <p:cTn id="22" dur="1000" fill="hold"/>
                                        <p:tgtEl>
                                          <p:spTgt spid="3074"/>
                                        </p:tgtEl>
                                        <p:attrNameLst>
                                          <p:attrName>ppt_x</p:attrName>
                                        </p:attrNameLst>
                                      </p:cBhvr>
                                      <p:tavLst>
                                        <p:tav tm="0">
                                          <p:val>
                                            <p:strVal val="#ppt_x"/>
                                          </p:val>
                                        </p:tav>
                                        <p:tav tm="100000">
                                          <p:val>
                                            <p:strVal val="#ppt_x"/>
                                          </p:val>
                                        </p:tav>
                                      </p:tavLst>
                                    </p:anim>
                                    <p:anim calcmode="lin" valueType="num">
                                      <p:cBhvr>
                                        <p:cTn id="23" dur="900" decel="100000" fill="hold"/>
                                        <p:tgtEl>
                                          <p:spTgt spid="307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074"/>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53"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childTnLst>
                          </p:cTn>
                        </p:par>
                        <p:par>
                          <p:cTn id="31" fill="hold">
                            <p:stCondLst>
                              <p:cond delay="3500"/>
                            </p:stCondLst>
                            <p:childTnLst>
                              <p:par>
                                <p:cTn id="32" presetID="53"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par>
                          <p:cTn id="37" fill="hold">
                            <p:stCondLst>
                              <p:cond delay="4000"/>
                            </p:stCondLst>
                            <p:childTnLst>
                              <p:par>
                                <p:cTn id="38" presetID="53" presetClass="entr" presetSubtype="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childTnLst>
                          </p:cTn>
                        </p:par>
                        <p:par>
                          <p:cTn id="43" fill="hold">
                            <p:stCondLst>
                              <p:cond delay="4500"/>
                            </p:stCondLst>
                            <p:childTnLst>
                              <p:par>
                                <p:cTn id="44" presetID="53"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par>
                          <p:cTn id="49" fill="hold">
                            <p:stCondLst>
                              <p:cond delay="5000"/>
                            </p:stCondLst>
                            <p:childTnLst>
                              <p:par>
                                <p:cTn id="50" presetID="53"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par>
                          <p:cTn id="55" fill="hold">
                            <p:stCondLst>
                              <p:cond delay="5500"/>
                            </p:stCondLst>
                            <p:childTnLst>
                              <p:par>
                                <p:cTn id="56" presetID="53"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6000"/>
                            </p:stCondLst>
                            <p:childTnLst>
                              <p:par>
                                <p:cTn id="62" presetID="53" presetClass="entr" presetSubtype="0"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p:cTn id="64" dur="500" fill="hold"/>
                                        <p:tgtEl>
                                          <p:spTgt spid="19"/>
                                        </p:tgtEl>
                                        <p:attrNameLst>
                                          <p:attrName>ppt_w</p:attrName>
                                        </p:attrNameLst>
                                      </p:cBhvr>
                                      <p:tavLst>
                                        <p:tav tm="0">
                                          <p:val>
                                            <p:fltVal val="0"/>
                                          </p:val>
                                        </p:tav>
                                        <p:tav tm="100000">
                                          <p:val>
                                            <p:strVal val="#ppt_w"/>
                                          </p:val>
                                        </p:tav>
                                      </p:tavLst>
                                    </p:anim>
                                    <p:anim calcmode="lin" valueType="num">
                                      <p:cBhvr>
                                        <p:cTn id="65" dur="500" fill="hold"/>
                                        <p:tgtEl>
                                          <p:spTgt spid="19"/>
                                        </p:tgtEl>
                                        <p:attrNameLst>
                                          <p:attrName>ppt_h</p:attrName>
                                        </p:attrNameLst>
                                      </p:cBhvr>
                                      <p:tavLst>
                                        <p:tav tm="0">
                                          <p:val>
                                            <p:fltVal val="0"/>
                                          </p:val>
                                        </p:tav>
                                        <p:tav tm="100000">
                                          <p:val>
                                            <p:strVal val="#ppt_h"/>
                                          </p:val>
                                        </p:tav>
                                      </p:tavLst>
                                    </p:anim>
                                    <p:animEffect transition="in" filter="fade">
                                      <p:cBhvr>
                                        <p:cTn id="66" dur="500"/>
                                        <p:tgtEl>
                                          <p:spTgt spid="19"/>
                                        </p:tgtEl>
                                      </p:cBhvr>
                                    </p:animEffect>
                                  </p:childTnLst>
                                </p:cTn>
                              </p:par>
                            </p:childTnLst>
                          </p:cTn>
                        </p:par>
                        <p:par>
                          <p:cTn id="67" fill="hold">
                            <p:stCondLst>
                              <p:cond delay="6500"/>
                            </p:stCondLst>
                            <p:childTnLst>
                              <p:par>
                                <p:cTn id="68" presetID="53" presetClass="entr" presetSubtype="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p:cTn id="70" dur="500" fill="hold"/>
                                        <p:tgtEl>
                                          <p:spTgt spid="16"/>
                                        </p:tgtEl>
                                        <p:attrNameLst>
                                          <p:attrName>ppt_w</p:attrName>
                                        </p:attrNameLst>
                                      </p:cBhvr>
                                      <p:tavLst>
                                        <p:tav tm="0">
                                          <p:val>
                                            <p:fltVal val="0"/>
                                          </p:val>
                                        </p:tav>
                                        <p:tav tm="100000">
                                          <p:val>
                                            <p:strVal val="#ppt_w"/>
                                          </p:val>
                                        </p:tav>
                                      </p:tavLst>
                                    </p:anim>
                                    <p:anim calcmode="lin" valueType="num">
                                      <p:cBhvr>
                                        <p:cTn id="71" dur="500" fill="hold"/>
                                        <p:tgtEl>
                                          <p:spTgt spid="16"/>
                                        </p:tgtEl>
                                        <p:attrNameLst>
                                          <p:attrName>ppt_h</p:attrName>
                                        </p:attrNameLst>
                                      </p:cBhvr>
                                      <p:tavLst>
                                        <p:tav tm="0">
                                          <p:val>
                                            <p:fltVal val="0"/>
                                          </p:val>
                                        </p:tav>
                                        <p:tav tm="100000">
                                          <p:val>
                                            <p:strVal val="#ppt_h"/>
                                          </p:val>
                                        </p:tav>
                                      </p:tavLst>
                                    </p:anim>
                                    <p:animEffect transition="in" filter="fade">
                                      <p:cBhvr>
                                        <p:cTn id="72" dur="500"/>
                                        <p:tgtEl>
                                          <p:spTgt spid="16"/>
                                        </p:tgtEl>
                                      </p:cBhvr>
                                    </p:animEffect>
                                  </p:childTnLst>
                                </p:cTn>
                              </p:par>
                            </p:childTnLst>
                          </p:cTn>
                        </p:par>
                        <p:par>
                          <p:cTn id="73" fill="hold">
                            <p:stCondLst>
                              <p:cond delay="7000"/>
                            </p:stCondLst>
                            <p:childTnLst>
                              <p:par>
                                <p:cTn id="74" presetID="53" presetClass="entr" presetSubtype="0"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ppt_w</p:attrName>
                                        </p:attrNameLst>
                                      </p:cBhvr>
                                      <p:tavLst>
                                        <p:tav tm="0">
                                          <p:val>
                                            <p:fltVal val="0"/>
                                          </p:val>
                                        </p:tav>
                                        <p:tav tm="100000">
                                          <p:val>
                                            <p:strVal val="#ppt_w"/>
                                          </p:val>
                                        </p:tav>
                                      </p:tavLst>
                                    </p:anim>
                                    <p:anim calcmode="lin" valueType="num">
                                      <p:cBhvr>
                                        <p:cTn id="77" dur="500" fill="hold"/>
                                        <p:tgtEl>
                                          <p:spTgt spid="15"/>
                                        </p:tgtEl>
                                        <p:attrNameLst>
                                          <p:attrName>ppt_h</p:attrName>
                                        </p:attrNameLst>
                                      </p:cBhvr>
                                      <p:tavLst>
                                        <p:tav tm="0">
                                          <p:val>
                                            <p:fltVal val="0"/>
                                          </p:val>
                                        </p:tav>
                                        <p:tav tm="100000">
                                          <p:val>
                                            <p:strVal val="#ppt_h"/>
                                          </p:val>
                                        </p:tav>
                                      </p:tavLst>
                                    </p:anim>
                                    <p:animEffect transition="in" filter="fade">
                                      <p:cBhvr>
                                        <p:cTn id="78" dur="500"/>
                                        <p:tgtEl>
                                          <p:spTgt spid="15"/>
                                        </p:tgtEl>
                                      </p:cBhvr>
                                    </p:animEffect>
                                  </p:childTnLst>
                                </p:cTn>
                              </p:par>
                            </p:childTnLst>
                          </p:cTn>
                        </p:par>
                        <p:par>
                          <p:cTn id="79" fill="hold">
                            <p:stCondLst>
                              <p:cond delay="7500"/>
                            </p:stCondLst>
                            <p:childTnLst>
                              <p:par>
                                <p:cTn id="80" presetID="53" presetClass="entr" presetSubtype="0" fill="hold" grpId="0" nodeType="after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p:cTn id="82" dur="500" fill="hold"/>
                                        <p:tgtEl>
                                          <p:spTgt spid="10"/>
                                        </p:tgtEl>
                                        <p:attrNameLst>
                                          <p:attrName>ppt_w</p:attrName>
                                        </p:attrNameLst>
                                      </p:cBhvr>
                                      <p:tavLst>
                                        <p:tav tm="0">
                                          <p:val>
                                            <p:fltVal val="0"/>
                                          </p:val>
                                        </p:tav>
                                        <p:tav tm="100000">
                                          <p:val>
                                            <p:strVal val="#ppt_w"/>
                                          </p:val>
                                        </p:tav>
                                      </p:tavLst>
                                    </p:anim>
                                    <p:anim calcmode="lin" valueType="num">
                                      <p:cBhvr>
                                        <p:cTn id="83" dur="500" fill="hold"/>
                                        <p:tgtEl>
                                          <p:spTgt spid="10"/>
                                        </p:tgtEl>
                                        <p:attrNameLst>
                                          <p:attrName>ppt_h</p:attrName>
                                        </p:attrNameLst>
                                      </p:cBhvr>
                                      <p:tavLst>
                                        <p:tav tm="0">
                                          <p:val>
                                            <p:fltVal val="0"/>
                                          </p:val>
                                        </p:tav>
                                        <p:tav tm="100000">
                                          <p:val>
                                            <p:strVal val="#ppt_h"/>
                                          </p:val>
                                        </p:tav>
                                      </p:tavLst>
                                    </p:anim>
                                    <p:animEffect transition="in" filter="fade">
                                      <p:cBhvr>
                                        <p:cTn id="84" dur="500"/>
                                        <p:tgtEl>
                                          <p:spTgt spid="10"/>
                                        </p:tgtEl>
                                      </p:cBhvr>
                                    </p:animEffect>
                                  </p:childTnLst>
                                </p:cTn>
                              </p:par>
                            </p:childTnLst>
                          </p:cTn>
                        </p:par>
                        <p:par>
                          <p:cTn id="85" fill="hold">
                            <p:stCondLst>
                              <p:cond delay="8000"/>
                            </p:stCondLst>
                            <p:childTnLst>
                              <p:par>
                                <p:cTn id="86" presetID="53" presetClass="entr" presetSubtype="0" fill="hold" grpId="0" nodeType="afterEffect">
                                  <p:stCondLst>
                                    <p:cond delay="0"/>
                                  </p:stCondLst>
                                  <p:childTnLst>
                                    <p:set>
                                      <p:cBhvr>
                                        <p:cTn id="87" dur="1" fill="hold">
                                          <p:stCondLst>
                                            <p:cond delay="0"/>
                                          </p:stCondLst>
                                        </p:cTn>
                                        <p:tgtEl>
                                          <p:spTgt spid="11"/>
                                        </p:tgtEl>
                                        <p:attrNameLst>
                                          <p:attrName>style.visibility</p:attrName>
                                        </p:attrNameLst>
                                      </p:cBhvr>
                                      <p:to>
                                        <p:strVal val="visible"/>
                                      </p:to>
                                    </p:set>
                                    <p:anim calcmode="lin" valueType="num">
                                      <p:cBhvr>
                                        <p:cTn id="88" dur="500" fill="hold"/>
                                        <p:tgtEl>
                                          <p:spTgt spid="11"/>
                                        </p:tgtEl>
                                        <p:attrNameLst>
                                          <p:attrName>ppt_w</p:attrName>
                                        </p:attrNameLst>
                                      </p:cBhvr>
                                      <p:tavLst>
                                        <p:tav tm="0">
                                          <p:val>
                                            <p:fltVal val="0"/>
                                          </p:val>
                                        </p:tav>
                                        <p:tav tm="100000">
                                          <p:val>
                                            <p:strVal val="#ppt_w"/>
                                          </p:val>
                                        </p:tav>
                                      </p:tavLst>
                                    </p:anim>
                                    <p:anim calcmode="lin" valueType="num">
                                      <p:cBhvr>
                                        <p:cTn id="89" dur="500" fill="hold"/>
                                        <p:tgtEl>
                                          <p:spTgt spid="11"/>
                                        </p:tgtEl>
                                        <p:attrNameLst>
                                          <p:attrName>ppt_h</p:attrName>
                                        </p:attrNameLst>
                                      </p:cBhvr>
                                      <p:tavLst>
                                        <p:tav tm="0">
                                          <p:val>
                                            <p:fltVal val="0"/>
                                          </p:val>
                                        </p:tav>
                                        <p:tav tm="100000">
                                          <p:val>
                                            <p:strVal val="#ppt_h"/>
                                          </p:val>
                                        </p:tav>
                                      </p:tavLst>
                                    </p:anim>
                                    <p:animEffect transition="in" filter="fade">
                                      <p:cBhvr>
                                        <p:cTn id="9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build="p"/>
      <p:bldP spid="9" grpId="0" animBg="1"/>
      <p:bldP spid="10" grpId="0" animBg="1"/>
      <p:bldP spid="11" grpId="0" animBg="1"/>
      <p:bldP spid="12" grpId="0" animBg="1"/>
      <p:bldP spid="15" grpId="0" animBg="1"/>
      <p:bldP spid="16" grpId="0" animBg="1"/>
      <p:bldP spid="17" grpId="0" animBg="1"/>
      <p:bldP spid="18" grpId="0" animBg="1"/>
      <p:bldP spid="19"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GMIO</a:t>
            </a:r>
            <a:endParaRPr lang="en-US" dirty="0"/>
          </a:p>
        </p:txBody>
      </p:sp>
      <p:sp>
        <p:nvSpPr>
          <p:cNvPr id="37" name="Text Placeholder 36"/>
          <p:cNvSpPr>
            <a:spLocks noGrp="1"/>
          </p:cNvSpPr>
          <p:nvPr>
            <p:ph type="body" sz="quarter" idx="12"/>
          </p:nvPr>
        </p:nvSpPr>
        <p:spPr/>
        <p:txBody>
          <a:bodyPr/>
          <a:lstStyle/>
          <a:p>
            <a:r>
              <a:rPr lang="en-US" dirty="0" smtClean="0"/>
              <a:t>GM supported brands</a:t>
            </a:r>
          </a:p>
          <a:p>
            <a:endParaRPr lang="en-US" dirty="0"/>
          </a:p>
        </p:txBody>
      </p:sp>
      <p:sp>
        <p:nvSpPr>
          <p:cNvPr id="4" name="Slide Number Placeholder 3"/>
          <p:cNvSpPr>
            <a:spLocks noGrp="1"/>
          </p:cNvSpPr>
          <p:nvPr>
            <p:ph type="sldNum" sz="quarter" idx="13"/>
          </p:nvPr>
        </p:nvSpPr>
        <p:spPr/>
        <p:txBody>
          <a:bodyPr/>
          <a:lstStyle/>
          <a:p>
            <a:fld id="{093914E8-8780-1E4A-AC2D-7A60D73D8598}" type="slidenum">
              <a:rPr lang="en-US" smtClean="0"/>
              <a:pPr/>
              <a:t>5</a:t>
            </a:fld>
            <a:endParaRPr lang="en-US"/>
          </a:p>
        </p:txBody>
      </p:sp>
      <p:pic>
        <p:nvPicPr>
          <p:cNvPr id="4099" name="Picture 3"/>
          <p:cNvPicPr>
            <a:picLocks noChangeAspect="1" noChangeArrowheads="1"/>
          </p:cNvPicPr>
          <p:nvPr/>
        </p:nvPicPr>
        <p:blipFill>
          <a:blip r:embed="rId2"/>
          <a:srcRect/>
          <a:stretch>
            <a:fillRect/>
          </a:stretch>
        </p:blipFill>
        <p:spPr bwMode="auto">
          <a:xfrm>
            <a:off x="178469" y="2483783"/>
            <a:ext cx="2689943" cy="2650958"/>
          </a:xfrm>
          <a:prstGeom prst="rect">
            <a:avLst/>
          </a:prstGeom>
          <a:noFill/>
          <a:ln w="9525">
            <a:noFill/>
            <a:miter lim="800000"/>
            <a:headEnd/>
            <a:tailEnd/>
          </a:ln>
        </p:spPr>
      </p:pic>
      <p:sp>
        <p:nvSpPr>
          <p:cNvPr id="7" name="Rounded Rectangle 6"/>
          <p:cNvSpPr/>
          <p:nvPr/>
        </p:nvSpPr>
        <p:spPr bwMode="auto">
          <a:xfrm>
            <a:off x="1759481" y="4387956"/>
            <a:ext cx="898072" cy="309860"/>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100" kern="0" dirty="0" smtClean="0">
                <a:solidFill>
                  <a:sysClr val="windowText" lastClr="000000"/>
                </a:solidFill>
              </a:rPr>
              <a:t>South Africa</a:t>
            </a:r>
          </a:p>
        </p:txBody>
      </p:sp>
      <p:sp>
        <p:nvSpPr>
          <p:cNvPr id="8" name="Rounded Rectangle 7"/>
          <p:cNvSpPr/>
          <p:nvPr/>
        </p:nvSpPr>
        <p:spPr bwMode="auto">
          <a:xfrm>
            <a:off x="1413431" y="3029215"/>
            <a:ext cx="468484" cy="251238"/>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Egypt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pic>
        <p:nvPicPr>
          <p:cNvPr id="1026" name="Picture 2"/>
          <p:cNvPicPr>
            <a:picLocks noChangeAspect="1" noChangeArrowheads="1"/>
          </p:cNvPicPr>
          <p:nvPr/>
        </p:nvPicPr>
        <p:blipFill>
          <a:blip r:embed="rId3"/>
          <a:srcRect/>
          <a:stretch>
            <a:fillRect/>
          </a:stretch>
        </p:blipFill>
        <p:spPr bwMode="auto">
          <a:xfrm>
            <a:off x="3000450" y="2306614"/>
            <a:ext cx="2971111" cy="3012186"/>
          </a:xfrm>
          <a:prstGeom prst="rect">
            <a:avLst/>
          </a:prstGeom>
          <a:noFill/>
          <a:ln w="9525">
            <a:noFill/>
            <a:miter lim="800000"/>
            <a:headEnd/>
            <a:tailEnd/>
          </a:ln>
        </p:spPr>
      </p:pic>
      <p:pic>
        <p:nvPicPr>
          <p:cNvPr id="1031" name="Picture 7"/>
          <p:cNvPicPr>
            <a:picLocks noChangeAspect="1" noChangeArrowheads="1"/>
          </p:cNvPicPr>
          <p:nvPr/>
        </p:nvPicPr>
        <p:blipFill>
          <a:blip r:embed="rId4"/>
          <a:srcRect/>
          <a:stretch>
            <a:fillRect/>
          </a:stretch>
        </p:blipFill>
        <p:spPr bwMode="auto">
          <a:xfrm>
            <a:off x="6114441" y="2434579"/>
            <a:ext cx="2862521" cy="2841357"/>
          </a:xfrm>
          <a:prstGeom prst="rect">
            <a:avLst/>
          </a:prstGeom>
          <a:noFill/>
          <a:ln w="9525">
            <a:noFill/>
            <a:miter lim="800000"/>
            <a:headEnd/>
            <a:tailEnd/>
          </a:ln>
        </p:spPr>
      </p:pic>
      <p:sp>
        <p:nvSpPr>
          <p:cNvPr id="27" name="Rounded Rectangle 26"/>
          <p:cNvSpPr/>
          <p:nvPr/>
        </p:nvSpPr>
        <p:spPr bwMode="auto">
          <a:xfrm>
            <a:off x="7026030" y="3625467"/>
            <a:ext cx="616600" cy="270449"/>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fontAlgn="auto">
              <a:spcBef>
                <a:spcPts val="0"/>
              </a:spcBef>
              <a:spcAft>
                <a:spcPts val="0"/>
              </a:spcAft>
              <a:defRPr/>
            </a:pPr>
            <a:r>
              <a:rPr lang="en-US" sz="1100" kern="0" dirty="0" smtClean="0">
                <a:solidFill>
                  <a:sysClr val="windowText" lastClr="000000"/>
                </a:solidFill>
              </a:rPr>
              <a:t>Australia</a:t>
            </a:r>
          </a:p>
        </p:txBody>
      </p:sp>
      <p:sp>
        <p:nvSpPr>
          <p:cNvPr id="28" name="Rounded Rectangle 27"/>
          <p:cNvSpPr/>
          <p:nvPr/>
        </p:nvSpPr>
        <p:spPr bwMode="auto">
          <a:xfrm>
            <a:off x="7729141" y="4450505"/>
            <a:ext cx="957659" cy="180286"/>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noProof="0" dirty="0" smtClean="0">
                <a:solidFill>
                  <a:sysClr val="windowText" lastClr="000000"/>
                </a:solidFill>
              </a:rPr>
              <a:t>New Zealand</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29" name="Rounded Rectangle 28"/>
          <p:cNvSpPr/>
          <p:nvPr/>
        </p:nvSpPr>
        <p:spPr bwMode="auto">
          <a:xfrm>
            <a:off x="3666064" y="4201744"/>
            <a:ext cx="409371" cy="186212"/>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India</a:t>
            </a:r>
          </a:p>
        </p:txBody>
      </p:sp>
      <p:sp>
        <p:nvSpPr>
          <p:cNvPr id="30" name="Rounded Rectangle 29"/>
          <p:cNvSpPr/>
          <p:nvPr/>
        </p:nvSpPr>
        <p:spPr bwMode="auto">
          <a:xfrm>
            <a:off x="3276205" y="3686058"/>
            <a:ext cx="779717" cy="209858"/>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ysClr val="windowText" lastClr="000000"/>
                </a:solidFill>
                <a:effectLst/>
                <a:uLnTx/>
                <a:uFillTx/>
              </a:rPr>
              <a:t>Middle East</a:t>
            </a:r>
          </a:p>
        </p:txBody>
      </p:sp>
      <p:sp>
        <p:nvSpPr>
          <p:cNvPr id="31" name="Rounded Rectangle 30"/>
          <p:cNvSpPr/>
          <p:nvPr/>
        </p:nvSpPr>
        <p:spPr bwMode="auto">
          <a:xfrm>
            <a:off x="4152696" y="4051983"/>
            <a:ext cx="577847" cy="242369"/>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noProof="0" dirty="0" smtClean="0">
                <a:solidFill>
                  <a:sysClr val="windowText" lastClr="000000"/>
                </a:solidFill>
              </a:rPr>
              <a:t>Thailand</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32" name="Rounded Rectangle 31"/>
          <p:cNvSpPr/>
          <p:nvPr/>
        </p:nvSpPr>
        <p:spPr bwMode="auto">
          <a:xfrm>
            <a:off x="5234146" y="3625467"/>
            <a:ext cx="496564" cy="245325"/>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Japan</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33" name="Rounded Rectangle 32"/>
          <p:cNvSpPr/>
          <p:nvPr/>
        </p:nvSpPr>
        <p:spPr bwMode="auto">
          <a:xfrm>
            <a:off x="4511467" y="2912433"/>
            <a:ext cx="722679" cy="23356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Russia</a:t>
            </a:r>
            <a:endParaRPr kumimoji="0" lang="en-US" sz="1100" b="0" i="0" u="none" strike="noStrike" kern="0" cap="none" spc="0" normalizeH="0" baseline="0" noProof="0" dirty="0" smtClean="0">
              <a:ln>
                <a:noFill/>
              </a:ln>
              <a:solidFill>
                <a:sysClr val="windowText" lastClr="000000"/>
              </a:solidFill>
              <a:effectLst/>
              <a:uLnTx/>
              <a:uFillTx/>
            </a:endParaRPr>
          </a:p>
        </p:txBody>
      </p:sp>
      <p:sp>
        <p:nvSpPr>
          <p:cNvPr id="34" name="Rounded Rectangle 33"/>
          <p:cNvSpPr/>
          <p:nvPr/>
        </p:nvSpPr>
        <p:spPr bwMode="auto">
          <a:xfrm>
            <a:off x="4441619" y="4296002"/>
            <a:ext cx="577847" cy="183908"/>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noProof="0" dirty="0" smtClean="0">
                <a:solidFill>
                  <a:sysClr val="windowText" lastClr="000000"/>
                </a:solidFill>
              </a:rPr>
              <a:t>Vietnam</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35" name="Rounded Rectangle 34"/>
          <p:cNvSpPr/>
          <p:nvPr/>
        </p:nvSpPr>
        <p:spPr bwMode="auto">
          <a:xfrm>
            <a:off x="4593490" y="4548584"/>
            <a:ext cx="640656" cy="16441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noProof="0" dirty="0" smtClean="0">
                <a:solidFill>
                  <a:sysClr val="windowText" lastClr="000000"/>
                </a:solidFill>
              </a:rPr>
              <a:t>Indonesia</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sp>
        <p:nvSpPr>
          <p:cNvPr id="36" name="Rounded Rectangle 35"/>
          <p:cNvSpPr/>
          <p:nvPr/>
        </p:nvSpPr>
        <p:spPr bwMode="auto">
          <a:xfrm>
            <a:off x="4511467" y="3761430"/>
            <a:ext cx="545334" cy="218724"/>
          </a:xfrm>
          <a:prstGeom prst="roundRect">
            <a:avLst/>
          </a:prstGeom>
          <a:solidFill>
            <a:sysClr val="window" lastClr="FFFFFF"/>
          </a:solidFill>
          <a:ln w="38100" cap="flat" cmpd="sng" algn="ctr">
            <a:solidFill>
              <a:schemeClr val="accent2"/>
            </a:solid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kern="0" dirty="0" smtClean="0">
                <a:solidFill>
                  <a:sysClr val="windowText" lastClr="000000"/>
                </a:solidFill>
              </a:rPr>
              <a:t>Korea</a:t>
            </a:r>
            <a:endParaRPr kumimoji="0" 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ysClr val="windowText" lastClr="000000"/>
              </a:solidFill>
              <a:effectLst/>
              <a:uLnTx/>
              <a:uFillTx/>
            </a:endParaRPr>
          </a:p>
        </p:txBody>
      </p:sp>
      <p:pic>
        <p:nvPicPr>
          <p:cNvPr id="39" name="Picture 11"/>
          <p:cNvPicPr>
            <a:picLocks noChangeAspect="1" noChangeArrowheads="1"/>
          </p:cNvPicPr>
          <p:nvPr/>
        </p:nvPicPr>
        <p:blipFill>
          <a:blip r:embed="rId5"/>
          <a:srcRect/>
          <a:stretch>
            <a:fillRect/>
          </a:stretch>
        </p:blipFill>
        <p:spPr bwMode="auto">
          <a:xfrm>
            <a:off x="997218" y="1271902"/>
            <a:ext cx="1436802" cy="631561"/>
          </a:xfrm>
          <a:prstGeom prst="rect">
            <a:avLst/>
          </a:prstGeom>
          <a:noFill/>
          <a:ln w="9525">
            <a:noFill/>
            <a:miter lim="800000"/>
            <a:headEnd/>
            <a:tailEnd/>
          </a:ln>
        </p:spPr>
      </p:pic>
      <p:pic>
        <p:nvPicPr>
          <p:cNvPr id="40" name="Picture 10"/>
          <p:cNvPicPr>
            <a:picLocks noChangeAspect="1" noChangeArrowheads="1"/>
          </p:cNvPicPr>
          <p:nvPr/>
        </p:nvPicPr>
        <p:blipFill>
          <a:blip r:embed="rId6"/>
          <a:srcRect/>
          <a:stretch>
            <a:fillRect/>
          </a:stretch>
        </p:blipFill>
        <p:spPr bwMode="auto">
          <a:xfrm>
            <a:off x="2749572" y="1121793"/>
            <a:ext cx="963544" cy="895928"/>
          </a:xfrm>
          <a:prstGeom prst="rect">
            <a:avLst/>
          </a:prstGeom>
          <a:noFill/>
          <a:ln w="9525">
            <a:noFill/>
            <a:miter lim="800000"/>
            <a:headEnd/>
            <a:tailEnd/>
          </a:ln>
        </p:spPr>
      </p:pic>
      <p:pic>
        <p:nvPicPr>
          <p:cNvPr id="41" name="Picture 5"/>
          <p:cNvPicPr>
            <a:picLocks noChangeAspect="1" noChangeArrowheads="1"/>
          </p:cNvPicPr>
          <p:nvPr/>
        </p:nvPicPr>
        <p:blipFill>
          <a:blip r:embed="rId7"/>
          <a:srcRect/>
          <a:stretch>
            <a:fillRect/>
          </a:stretch>
        </p:blipFill>
        <p:spPr bwMode="auto">
          <a:xfrm>
            <a:off x="5421401" y="1078929"/>
            <a:ext cx="946395" cy="996206"/>
          </a:xfrm>
          <a:prstGeom prst="rect">
            <a:avLst/>
          </a:prstGeom>
          <a:noFill/>
          <a:ln w="9525">
            <a:noFill/>
            <a:miter lim="800000"/>
            <a:headEnd/>
            <a:tailEnd/>
          </a:ln>
        </p:spPr>
      </p:pic>
      <p:pic>
        <p:nvPicPr>
          <p:cNvPr id="22" name="Picture 8"/>
          <p:cNvPicPr>
            <a:picLocks noChangeAspect="1" noChangeArrowheads="1"/>
          </p:cNvPicPr>
          <p:nvPr/>
        </p:nvPicPr>
        <p:blipFill>
          <a:blip r:embed="rId8"/>
          <a:srcRect/>
          <a:stretch>
            <a:fillRect/>
          </a:stretch>
        </p:blipFill>
        <p:spPr bwMode="auto">
          <a:xfrm>
            <a:off x="3980050" y="1121793"/>
            <a:ext cx="1076490" cy="913600"/>
          </a:xfrm>
          <a:prstGeom prst="rect">
            <a:avLst/>
          </a:prstGeom>
          <a:noFill/>
          <a:ln w="9525">
            <a:noFill/>
            <a:miter lim="800000"/>
            <a:headEnd/>
            <a:tailEnd/>
          </a:ln>
        </p:spPr>
      </p:pic>
      <p:pic>
        <p:nvPicPr>
          <p:cNvPr id="23" name="Picture 2"/>
          <p:cNvPicPr>
            <a:picLocks noChangeAspect="1" noChangeArrowheads="1"/>
          </p:cNvPicPr>
          <p:nvPr/>
        </p:nvPicPr>
        <p:blipFill>
          <a:blip r:embed="rId9"/>
          <a:srcRect/>
          <a:stretch>
            <a:fillRect/>
          </a:stretch>
        </p:blipFill>
        <p:spPr bwMode="auto">
          <a:xfrm>
            <a:off x="6699546" y="1384663"/>
            <a:ext cx="1257300" cy="371475"/>
          </a:xfrm>
          <a:prstGeom prst="rect">
            <a:avLst/>
          </a:prstGeom>
          <a:noFill/>
          <a:ln w="9525">
            <a:noFill/>
            <a:miter lim="800000"/>
            <a:headEnd/>
            <a:tailEnd/>
          </a:ln>
        </p:spPr>
      </p:pic>
      <p:sp>
        <p:nvSpPr>
          <p:cNvPr id="25" name="TextBox 24"/>
          <p:cNvSpPr txBox="1"/>
          <p:nvPr/>
        </p:nvSpPr>
        <p:spPr>
          <a:xfrm rot="2470964">
            <a:off x="8119977" y="238656"/>
            <a:ext cx="1133644" cy="246221"/>
          </a:xfrm>
          <a:prstGeom prst="rect">
            <a:avLst/>
          </a:prstGeom>
          <a:noFill/>
        </p:spPr>
        <p:txBody>
          <a:bodyPr wrap="none" rtlCol="0">
            <a:spAutoFit/>
          </a:bodyPr>
          <a:lstStyle/>
          <a:p>
            <a:r>
              <a:rPr lang="en-US" sz="1000" b="1" dirty="0" smtClean="0">
                <a:solidFill>
                  <a:schemeClr val="bg1"/>
                </a:solidFill>
              </a:rPr>
              <a:t>External GM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1000"/>
                                        <p:tgtEl>
                                          <p:spTgt spid="37">
                                            <p:txEl>
                                              <p:pRg st="0" end="0"/>
                                            </p:txEl>
                                          </p:spTgt>
                                        </p:tgtEl>
                                      </p:cBhvr>
                                    </p:animEffect>
                                    <p:anim calcmode="lin" valueType="num">
                                      <p:cBhvr>
                                        <p:cTn id="15"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7">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7">
                                            <p:txEl>
                                              <p:pRg st="0" end="0"/>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900" decel="100000" fill="hold"/>
                                        <p:tgtEl>
                                          <p:spTgt spid="102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26"/>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4099"/>
                                        </p:tgtEl>
                                        <p:attrNameLst>
                                          <p:attrName>style.visibility</p:attrName>
                                        </p:attrNameLst>
                                      </p:cBhvr>
                                      <p:to>
                                        <p:strVal val="visible"/>
                                      </p:to>
                                    </p:set>
                                    <p:animEffect transition="in" filter="fade">
                                      <p:cBhvr>
                                        <p:cTn id="28" dur="1000"/>
                                        <p:tgtEl>
                                          <p:spTgt spid="4099"/>
                                        </p:tgtEl>
                                      </p:cBhvr>
                                    </p:animEffect>
                                    <p:anim calcmode="lin" valueType="num">
                                      <p:cBhvr>
                                        <p:cTn id="29" dur="1000" fill="hold"/>
                                        <p:tgtEl>
                                          <p:spTgt spid="4099"/>
                                        </p:tgtEl>
                                        <p:attrNameLst>
                                          <p:attrName>ppt_x</p:attrName>
                                        </p:attrNameLst>
                                      </p:cBhvr>
                                      <p:tavLst>
                                        <p:tav tm="0">
                                          <p:val>
                                            <p:strVal val="#ppt_x"/>
                                          </p:val>
                                        </p:tav>
                                        <p:tav tm="100000">
                                          <p:val>
                                            <p:strVal val="#ppt_x"/>
                                          </p:val>
                                        </p:tav>
                                      </p:tavLst>
                                    </p:anim>
                                    <p:anim calcmode="lin" valueType="num">
                                      <p:cBhvr>
                                        <p:cTn id="30" dur="900" decel="100000" fill="hold"/>
                                        <p:tgtEl>
                                          <p:spTgt spid="4099"/>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4099"/>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37" presetClass="entr" presetSubtype="0" fill="hold" nodeType="afterEffect">
                                  <p:stCondLst>
                                    <p:cond delay="0"/>
                                  </p:stCondLst>
                                  <p:childTnLst>
                                    <p:set>
                                      <p:cBhvr>
                                        <p:cTn id="34" dur="1" fill="hold">
                                          <p:stCondLst>
                                            <p:cond delay="0"/>
                                          </p:stCondLst>
                                        </p:cTn>
                                        <p:tgtEl>
                                          <p:spTgt spid="1031"/>
                                        </p:tgtEl>
                                        <p:attrNameLst>
                                          <p:attrName>style.visibility</p:attrName>
                                        </p:attrNameLst>
                                      </p:cBhvr>
                                      <p:to>
                                        <p:strVal val="visible"/>
                                      </p:to>
                                    </p:set>
                                    <p:animEffect transition="in" filter="fade">
                                      <p:cBhvr>
                                        <p:cTn id="35" dur="1000"/>
                                        <p:tgtEl>
                                          <p:spTgt spid="1031"/>
                                        </p:tgtEl>
                                      </p:cBhvr>
                                    </p:animEffect>
                                    <p:anim calcmode="lin" valueType="num">
                                      <p:cBhvr>
                                        <p:cTn id="36" dur="1000" fill="hold"/>
                                        <p:tgtEl>
                                          <p:spTgt spid="1031"/>
                                        </p:tgtEl>
                                        <p:attrNameLst>
                                          <p:attrName>ppt_x</p:attrName>
                                        </p:attrNameLst>
                                      </p:cBhvr>
                                      <p:tavLst>
                                        <p:tav tm="0">
                                          <p:val>
                                            <p:strVal val="#ppt_x"/>
                                          </p:val>
                                        </p:tav>
                                        <p:tav tm="100000">
                                          <p:val>
                                            <p:strVal val="#ppt_x"/>
                                          </p:val>
                                        </p:tav>
                                      </p:tavLst>
                                    </p:anim>
                                    <p:anim calcmode="lin" valueType="num">
                                      <p:cBhvr>
                                        <p:cTn id="37" dur="900" decel="100000" fill="hold"/>
                                        <p:tgtEl>
                                          <p:spTgt spid="1031"/>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031"/>
                                        </p:tgtEl>
                                        <p:attrNameLst>
                                          <p:attrName>ppt_y</p:attrName>
                                        </p:attrNameLst>
                                      </p:cBhvr>
                                      <p:tavLst>
                                        <p:tav tm="0">
                                          <p:val>
                                            <p:strVal val="#ppt_y-.03"/>
                                          </p:val>
                                        </p:tav>
                                        <p:tav tm="100000">
                                          <p:val>
                                            <p:strVal val="#ppt_y"/>
                                          </p:val>
                                        </p:tav>
                                      </p:tavLst>
                                    </p:anim>
                                  </p:childTnLst>
                                </p:cTn>
                              </p:par>
                            </p:childTnLst>
                          </p:cTn>
                        </p:par>
                        <p:par>
                          <p:cTn id="39" fill="hold">
                            <p:stCondLst>
                              <p:cond delay="5000"/>
                            </p:stCondLst>
                            <p:childTnLst>
                              <p:par>
                                <p:cTn id="40" presetID="53"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par>
                          <p:cTn id="45" fill="hold">
                            <p:stCondLst>
                              <p:cond delay="5500"/>
                            </p:stCondLst>
                            <p:childTnLst>
                              <p:par>
                                <p:cTn id="46" presetID="53"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par>
                          <p:cTn id="51" fill="hold">
                            <p:stCondLst>
                              <p:cond delay="6000"/>
                            </p:stCondLst>
                            <p:childTnLst>
                              <p:par>
                                <p:cTn id="52" presetID="53" presetClass="entr" presetSubtype="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animEffect transition="in" filter="fade">
                                      <p:cBhvr>
                                        <p:cTn id="56" dur="500"/>
                                        <p:tgtEl>
                                          <p:spTgt spid="28"/>
                                        </p:tgtEl>
                                      </p:cBhvr>
                                    </p:animEffect>
                                  </p:childTnLst>
                                </p:cTn>
                              </p:par>
                            </p:childTnLst>
                          </p:cTn>
                        </p:par>
                        <p:par>
                          <p:cTn id="57" fill="hold">
                            <p:stCondLst>
                              <p:cond delay="6500"/>
                            </p:stCondLst>
                            <p:childTnLst>
                              <p:par>
                                <p:cTn id="58" presetID="53"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animEffect transition="in" filter="fade">
                                      <p:cBhvr>
                                        <p:cTn id="62" dur="500"/>
                                        <p:tgtEl>
                                          <p:spTgt spid="27"/>
                                        </p:tgtEl>
                                      </p:cBhvr>
                                    </p:animEffect>
                                  </p:childTnLst>
                                </p:cTn>
                              </p:par>
                            </p:childTnLst>
                          </p:cTn>
                        </p:par>
                        <p:par>
                          <p:cTn id="63" fill="hold">
                            <p:stCondLst>
                              <p:cond delay="7000"/>
                            </p:stCondLst>
                            <p:childTnLst>
                              <p:par>
                                <p:cTn id="64" presetID="53" presetClass="entr" presetSubtype="0"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p:cTn id="66" dur="500" fill="hold"/>
                                        <p:tgtEl>
                                          <p:spTgt spid="29"/>
                                        </p:tgtEl>
                                        <p:attrNameLst>
                                          <p:attrName>ppt_w</p:attrName>
                                        </p:attrNameLst>
                                      </p:cBhvr>
                                      <p:tavLst>
                                        <p:tav tm="0">
                                          <p:val>
                                            <p:fltVal val="0"/>
                                          </p:val>
                                        </p:tav>
                                        <p:tav tm="100000">
                                          <p:val>
                                            <p:strVal val="#ppt_w"/>
                                          </p:val>
                                        </p:tav>
                                      </p:tavLst>
                                    </p:anim>
                                    <p:anim calcmode="lin" valueType="num">
                                      <p:cBhvr>
                                        <p:cTn id="67" dur="500" fill="hold"/>
                                        <p:tgtEl>
                                          <p:spTgt spid="29"/>
                                        </p:tgtEl>
                                        <p:attrNameLst>
                                          <p:attrName>ppt_h</p:attrName>
                                        </p:attrNameLst>
                                      </p:cBhvr>
                                      <p:tavLst>
                                        <p:tav tm="0">
                                          <p:val>
                                            <p:fltVal val="0"/>
                                          </p:val>
                                        </p:tav>
                                        <p:tav tm="100000">
                                          <p:val>
                                            <p:strVal val="#ppt_h"/>
                                          </p:val>
                                        </p:tav>
                                      </p:tavLst>
                                    </p:anim>
                                    <p:animEffect transition="in" filter="fade">
                                      <p:cBhvr>
                                        <p:cTn id="68" dur="500"/>
                                        <p:tgtEl>
                                          <p:spTgt spid="29"/>
                                        </p:tgtEl>
                                      </p:cBhvr>
                                    </p:animEffect>
                                  </p:childTnLst>
                                </p:cTn>
                              </p:par>
                            </p:childTnLst>
                          </p:cTn>
                        </p:par>
                        <p:par>
                          <p:cTn id="69" fill="hold">
                            <p:stCondLst>
                              <p:cond delay="7500"/>
                            </p:stCondLst>
                            <p:childTnLst>
                              <p:par>
                                <p:cTn id="70" presetID="53"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fltVal val="0"/>
                                          </p:val>
                                        </p:tav>
                                        <p:tav tm="100000">
                                          <p:val>
                                            <p:strVal val="#ppt_w"/>
                                          </p:val>
                                        </p:tav>
                                      </p:tavLst>
                                    </p:anim>
                                    <p:anim calcmode="lin" valueType="num">
                                      <p:cBhvr>
                                        <p:cTn id="73" dur="500" fill="hold"/>
                                        <p:tgtEl>
                                          <p:spTgt spid="30"/>
                                        </p:tgtEl>
                                        <p:attrNameLst>
                                          <p:attrName>ppt_h</p:attrName>
                                        </p:attrNameLst>
                                      </p:cBhvr>
                                      <p:tavLst>
                                        <p:tav tm="0">
                                          <p:val>
                                            <p:fltVal val="0"/>
                                          </p:val>
                                        </p:tav>
                                        <p:tav tm="100000">
                                          <p:val>
                                            <p:strVal val="#ppt_h"/>
                                          </p:val>
                                        </p:tav>
                                      </p:tavLst>
                                    </p:anim>
                                    <p:animEffect transition="in" filter="fade">
                                      <p:cBhvr>
                                        <p:cTn id="74" dur="500"/>
                                        <p:tgtEl>
                                          <p:spTgt spid="30"/>
                                        </p:tgtEl>
                                      </p:cBhvr>
                                    </p:animEffect>
                                  </p:childTnLst>
                                </p:cTn>
                              </p:par>
                            </p:childTnLst>
                          </p:cTn>
                        </p:par>
                        <p:par>
                          <p:cTn id="75" fill="hold">
                            <p:stCondLst>
                              <p:cond delay="8000"/>
                            </p:stCondLst>
                            <p:childTnLst>
                              <p:par>
                                <p:cTn id="76" presetID="53" presetClass="entr" presetSubtype="0" fill="hold" grpId="0" nodeType="afterEffect">
                                  <p:stCondLst>
                                    <p:cond delay="0"/>
                                  </p:stCondLst>
                                  <p:childTnLst>
                                    <p:set>
                                      <p:cBhvr>
                                        <p:cTn id="77" dur="1" fill="hold">
                                          <p:stCondLst>
                                            <p:cond delay="0"/>
                                          </p:stCondLst>
                                        </p:cTn>
                                        <p:tgtEl>
                                          <p:spTgt spid="31"/>
                                        </p:tgtEl>
                                        <p:attrNameLst>
                                          <p:attrName>style.visibility</p:attrName>
                                        </p:attrNameLst>
                                      </p:cBhvr>
                                      <p:to>
                                        <p:strVal val="visible"/>
                                      </p:to>
                                    </p:set>
                                    <p:anim calcmode="lin" valueType="num">
                                      <p:cBhvr>
                                        <p:cTn id="78" dur="500" fill="hold"/>
                                        <p:tgtEl>
                                          <p:spTgt spid="31"/>
                                        </p:tgtEl>
                                        <p:attrNameLst>
                                          <p:attrName>ppt_w</p:attrName>
                                        </p:attrNameLst>
                                      </p:cBhvr>
                                      <p:tavLst>
                                        <p:tav tm="0">
                                          <p:val>
                                            <p:fltVal val="0"/>
                                          </p:val>
                                        </p:tav>
                                        <p:tav tm="100000">
                                          <p:val>
                                            <p:strVal val="#ppt_w"/>
                                          </p:val>
                                        </p:tav>
                                      </p:tavLst>
                                    </p:anim>
                                    <p:anim calcmode="lin" valueType="num">
                                      <p:cBhvr>
                                        <p:cTn id="79" dur="500" fill="hold"/>
                                        <p:tgtEl>
                                          <p:spTgt spid="31"/>
                                        </p:tgtEl>
                                        <p:attrNameLst>
                                          <p:attrName>ppt_h</p:attrName>
                                        </p:attrNameLst>
                                      </p:cBhvr>
                                      <p:tavLst>
                                        <p:tav tm="0">
                                          <p:val>
                                            <p:fltVal val="0"/>
                                          </p:val>
                                        </p:tav>
                                        <p:tav tm="100000">
                                          <p:val>
                                            <p:strVal val="#ppt_h"/>
                                          </p:val>
                                        </p:tav>
                                      </p:tavLst>
                                    </p:anim>
                                    <p:animEffect transition="in" filter="fade">
                                      <p:cBhvr>
                                        <p:cTn id="80" dur="500"/>
                                        <p:tgtEl>
                                          <p:spTgt spid="31"/>
                                        </p:tgtEl>
                                      </p:cBhvr>
                                    </p:animEffect>
                                  </p:childTnLst>
                                </p:cTn>
                              </p:par>
                            </p:childTnLst>
                          </p:cTn>
                        </p:par>
                        <p:par>
                          <p:cTn id="81" fill="hold">
                            <p:stCondLst>
                              <p:cond delay="8500"/>
                            </p:stCondLst>
                            <p:childTnLst>
                              <p:par>
                                <p:cTn id="82" presetID="53" presetClass="entr" presetSubtype="0"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p:cTn id="84" dur="500" fill="hold"/>
                                        <p:tgtEl>
                                          <p:spTgt spid="32"/>
                                        </p:tgtEl>
                                        <p:attrNameLst>
                                          <p:attrName>ppt_w</p:attrName>
                                        </p:attrNameLst>
                                      </p:cBhvr>
                                      <p:tavLst>
                                        <p:tav tm="0">
                                          <p:val>
                                            <p:fltVal val="0"/>
                                          </p:val>
                                        </p:tav>
                                        <p:tav tm="100000">
                                          <p:val>
                                            <p:strVal val="#ppt_w"/>
                                          </p:val>
                                        </p:tav>
                                      </p:tavLst>
                                    </p:anim>
                                    <p:anim calcmode="lin" valueType="num">
                                      <p:cBhvr>
                                        <p:cTn id="85" dur="500" fill="hold"/>
                                        <p:tgtEl>
                                          <p:spTgt spid="32"/>
                                        </p:tgtEl>
                                        <p:attrNameLst>
                                          <p:attrName>ppt_h</p:attrName>
                                        </p:attrNameLst>
                                      </p:cBhvr>
                                      <p:tavLst>
                                        <p:tav tm="0">
                                          <p:val>
                                            <p:fltVal val="0"/>
                                          </p:val>
                                        </p:tav>
                                        <p:tav tm="100000">
                                          <p:val>
                                            <p:strVal val="#ppt_h"/>
                                          </p:val>
                                        </p:tav>
                                      </p:tavLst>
                                    </p:anim>
                                    <p:animEffect transition="in" filter="fade">
                                      <p:cBhvr>
                                        <p:cTn id="86" dur="500"/>
                                        <p:tgtEl>
                                          <p:spTgt spid="32"/>
                                        </p:tgtEl>
                                      </p:cBhvr>
                                    </p:animEffect>
                                  </p:childTnLst>
                                </p:cTn>
                              </p:par>
                            </p:childTnLst>
                          </p:cTn>
                        </p:par>
                        <p:par>
                          <p:cTn id="87" fill="hold">
                            <p:stCondLst>
                              <p:cond delay="9000"/>
                            </p:stCondLst>
                            <p:childTnLst>
                              <p:par>
                                <p:cTn id="88" presetID="53"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Effect transition="in" filter="fade">
                                      <p:cBhvr>
                                        <p:cTn id="92" dur="500"/>
                                        <p:tgtEl>
                                          <p:spTgt spid="34"/>
                                        </p:tgtEl>
                                      </p:cBhvr>
                                    </p:animEffect>
                                  </p:childTnLst>
                                </p:cTn>
                              </p:par>
                            </p:childTnLst>
                          </p:cTn>
                        </p:par>
                        <p:par>
                          <p:cTn id="93" fill="hold">
                            <p:stCondLst>
                              <p:cond delay="9500"/>
                            </p:stCondLst>
                            <p:childTnLst>
                              <p:par>
                                <p:cTn id="94" presetID="53" presetClass="entr" presetSubtype="0" fill="hold" grpId="0" nodeType="after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p:cTn id="96" dur="500" fill="hold"/>
                                        <p:tgtEl>
                                          <p:spTgt spid="33"/>
                                        </p:tgtEl>
                                        <p:attrNameLst>
                                          <p:attrName>ppt_w</p:attrName>
                                        </p:attrNameLst>
                                      </p:cBhvr>
                                      <p:tavLst>
                                        <p:tav tm="0">
                                          <p:val>
                                            <p:fltVal val="0"/>
                                          </p:val>
                                        </p:tav>
                                        <p:tav tm="100000">
                                          <p:val>
                                            <p:strVal val="#ppt_w"/>
                                          </p:val>
                                        </p:tav>
                                      </p:tavLst>
                                    </p:anim>
                                    <p:anim calcmode="lin" valueType="num">
                                      <p:cBhvr>
                                        <p:cTn id="97" dur="500" fill="hold"/>
                                        <p:tgtEl>
                                          <p:spTgt spid="33"/>
                                        </p:tgtEl>
                                        <p:attrNameLst>
                                          <p:attrName>ppt_h</p:attrName>
                                        </p:attrNameLst>
                                      </p:cBhvr>
                                      <p:tavLst>
                                        <p:tav tm="0">
                                          <p:val>
                                            <p:fltVal val="0"/>
                                          </p:val>
                                        </p:tav>
                                        <p:tav tm="100000">
                                          <p:val>
                                            <p:strVal val="#ppt_h"/>
                                          </p:val>
                                        </p:tav>
                                      </p:tavLst>
                                    </p:anim>
                                    <p:animEffect transition="in" filter="fade">
                                      <p:cBhvr>
                                        <p:cTn id="98" dur="500"/>
                                        <p:tgtEl>
                                          <p:spTgt spid="33"/>
                                        </p:tgtEl>
                                      </p:cBhvr>
                                    </p:animEffect>
                                  </p:childTnLst>
                                </p:cTn>
                              </p:par>
                            </p:childTnLst>
                          </p:cTn>
                        </p:par>
                        <p:par>
                          <p:cTn id="99" fill="hold">
                            <p:stCondLst>
                              <p:cond delay="10000"/>
                            </p:stCondLst>
                            <p:childTnLst>
                              <p:par>
                                <p:cTn id="100" presetID="53" presetClass="entr" presetSubtype="0" fill="hold" grpId="0" nodeType="afterEffect">
                                  <p:stCondLst>
                                    <p:cond delay="0"/>
                                  </p:stCondLst>
                                  <p:childTnLst>
                                    <p:set>
                                      <p:cBhvr>
                                        <p:cTn id="101" dur="1" fill="hold">
                                          <p:stCondLst>
                                            <p:cond delay="0"/>
                                          </p:stCondLst>
                                        </p:cTn>
                                        <p:tgtEl>
                                          <p:spTgt spid="35"/>
                                        </p:tgtEl>
                                        <p:attrNameLst>
                                          <p:attrName>style.visibility</p:attrName>
                                        </p:attrNameLst>
                                      </p:cBhvr>
                                      <p:to>
                                        <p:strVal val="visible"/>
                                      </p:to>
                                    </p:set>
                                    <p:anim calcmode="lin" valueType="num">
                                      <p:cBhvr>
                                        <p:cTn id="102" dur="500" fill="hold"/>
                                        <p:tgtEl>
                                          <p:spTgt spid="35"/>
                                        </p:tgtEl>
                                        <p:attrNameLst>
                                          <p:attrName>ppt_w</p:attrName>
                                        </p:attrNameLst>
                                      </p:cBhvr>
                                      <p:tavLst>
                                        <p:tav tm="0">
                                          <p:val>
                                            <p:fltVal val="0"/>
                                          </p:val>
                                        </p:tav>
                                        <p:tav tm="100000">
                                          <p:val>
                                            <p:strVal val="#ppt_w"/>
                                          </p:val>
                                        </p:tav>
                                      </p:tavLst>
                                    </p:anim>
                                    <p:anim calcmode="lin" valueType="num">
                                      <p:cBhvr>
                                        <p:cTn id="103" dur="500" fill="hold"/>
                                        <p:tgtEl>
                                          <p:spTgt spid="35"/>
                                        </p:tgtEl>
                                        <p:attrNameLst>
                                          <p:attrName>ppt_h</p:attrName>
                                        </p:attrNameLst>
                                      </p:cBhvr>
                                      <p:tavLst>
                                        <p:tav tm="0">
                                          <p:val>
                                            <p:fltVal val="0"/>
                                          </p:val>
                                        </p:tav>
                                        <p:tav tm="100000">
                                          <p:val>
                                            <p:strVal val="#ppt_h"/>
                                          </p:val>
                                        </p:tav>
                                      </p:tavLst>
                                    </p:anim>
                                    <p:animEffect transition="in" filter="fade">
                                      <p:cBhvr>
                                        <p:cTn id="104" dur="500"/>
                                        <p:tgtEl>
                                          <p:spTgt spid="35"/>
                                        </p:tgtEl>
                                      </p:cBhvr>
                                    </p:animEffect>
                                  </p:childTnLst>
                                </p:cTn>
                              </p:par>
                            </p:childTnLst>
                          </p:cTn>
                        </p:par>
                        <p:par>
                          <p:cTn id="105" fill="hold">
                            <p:stCondLst>
                              <p:cond delay="10500"/>
                            </p:stCondLst>
                            <p:childTnLst>
                              <p:par>
                                <p:cTn id="106" presetID="53" presetClass="entr" presetSubtype="0" fill="hold" grpId="0" nodeType="afterEffect">
                                  <p:stCondLst>
                                    <p:cond delay="0"/>
                                  </p:stCondLst>
                                  <p:childTnLst>
                                    <p:set>
                                      <p:cBhvr>
                                        <p:cTn id="107" dur="1" fill="hold">
                                          <p:stCondLst>
                                            <p:cond delay="0"/>
                                          </p:stCondLst>
                                        </p:cTn>
                                        <p:tgtEl>
                                          <p:spTgt spid="36"/>
                                        </p:tgtEl>
                                        <p:attrNameLst>
                                          <p:attrName>style.visibility</p:attrName>
                                        </p:attrNameLst>
                                      </p:cBhvr>
                                      <p:to>
                                        <p:strVal val="visible"/>
                                      </p:to>
                                    </p:set>
                                    <p:anim calcmode="lin" valueType="num">
                                      <p:cBhvr>
                                        <p:cTn id="108" dur="500" fill="hold"/>
                                        <p:tgtEl>
                                          <p:spTgt spid="36"/>
                                        </p:tgtEl>
                                        <p:attrNameLst>
                                          <p:attrName>ppt_w</p:attrName>
                                        </p:attrNameLst>
                                      </p:cBhvr>
                                      <p:tavLst>
                                        <p:tav tm="0">
                                          <p:val>
                                            <p:fltVal val="0"/>
                                          </p:val>
                                        </p:tav>
                                        <p:tav tm="100000">
                                          <p:val>
                                            <p:strVal val="#ppt_w"/>
                                          </p:val>
                                        </p:tav>
                                      </p:tavLst>
                                    </p:anim>
                                    <p:anim calcmode="lin" valueType="num">
                                      <p:cBhvr>
                                        <p:cTn id="109" dur="500" fill="hold"/>
                                        <p:tgtEl>
                                          <p:spTgt spid="36"/>
                                        </p:tgtEl>
                                        <p:attrNameLst>
                                          <p:attrName>ppt_h</p:attrName>
                                        </p:attrNameLst>
                                      </p:cBhvr>
                                      <p:tavLst>
                                        <p:tav tm="0">
                                          <p:val>
                                            <p:fltVal val="0"/>
                                          </p:val>
                                        </p:tav>
                                        <p:tav tm="100000">
                                          <p:val>
                                            <p:strVal val="#ppt_h"/>
                                          </p:val>
                                        </p:tav>
                                      </p:tavLst>
                                    </p:anim>
                                    <p:animEffect transition="in" filter="fade">
                                      <p:cBhvr>
                                        <p:cTn id="1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build="p"/>
      <p:bldP spid="7" grpId="0" animBg="1"/>
      <p:bldP spid="8"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theme/theme1.xml><?xml version="1.0" encoding="utf-8"?>
<a:theme xmlns:a="http://schemas.openxmlformats.org/drawingml/2006/main" name="iprospect_110524">
  <a:themeElements>
    <a:clrScheme name="Custom 5">
      <a:dk1>
        <a:sysClr val="windowText" lastClr="000000"/>
      </a:dk1>
      <a:lt1>
        <a:sysClr val="window" lastClr="FFFFFF"/>
      </a:lt1>
      <a:dk2>
        <a:srgbClr val="FFFFFF"/>
      </a:dk2>
      <a:lt2>
        <a:srgbClr val="FFFFFF"/>
      </a:lt2>
      <a:accent1>
        <a:srgbClr val="65B034"/>
      </a:accent1>
      <a:accent2>
        <a:srgbClr val="EE9546"/>
      </a:accent2>
      <a:accent3>
        <a:srgbClr val="DE6223"/>
      </a:accent3>
      <a:accent4>
        <a:srgbClr val="737A7C"/>
      </a:accent4>
      <a:accent5>
        <a:srgbClr val="455560"/>
      </a:accent5>
      <a:accent6>
        <a:srgbClr val="0055A5"/>
      </a:accent6>
      <a:hlink>
        <a:srgbClr val="C4123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0" i="0" dirty="0">
            <a:latin typeface="Avenir LT Std 55 Roman"/>
            <a:cs typeface="Avenir LT Std 55 Roman"/>
          </a:defRPr>
        </a:defPPr>
      </a:lstStyle>
    </a:txDef>
  </a:objectDefaults>
  <a:extraClrSchemeLst/>
</a:theme>
</file>

<file path=ppt/theme/theme2.xml><?xml version="1.0" encoding="utf-8"?>
<a:theme xmlns:a="http://schemas.openxmlformats.org/drawingml/2006/main" name="iprospect_110503">
  <a:themeElements>
    <a:clrScheme name="iProspect">
      <a:dk1>
        <a:sysClr val="windowText" lastClr="000000"/>
      </a:dk1>
      <a:lt1>
        <a:sysClr val="window" lastClr="FFFFFF"/>
      </a:lt1>
      <a:dk2>
        <a:srgbClr val="FFFFFF"/>
      </a:dk2>
      <a:lt2>
        <a:srgbClr val="FFFFFF"/>
      </a:lt2>
      <a:accent1>
        <a:srgbClr val="65B034"/>
      </a:accent1>
      <a:accent2>
        <a:srgbClr val="EE9546"/>
      </a:accent2>
      <a:accent3>
        <a:srgbClr val="DE6223"/>
      </a:accent3>
      <a:accent4>
        <a:srgbClr val="737A7C"/>
      </a:accent4>
      <a:accent5>
        <a:srgbClr val="455560"/>
      </a:accent5>
      <a:accent6>
        <a:srgbClr val="0055A5"/>
      </a:accent6>
      <a:hlink>
        <a:srgbClr val="C41230"/>
      </a:hlink>
      <a:folHlink>
        <a:srgbClr val="800080"/>
      </a:folHlink>
    </a:clrScheme>
    <a:fontScheme name="Custom 1">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0" i="0" dirty="0">
            <a:latin typeface="Avenir LT Std 55 Roman"/>
            <a:cs typeface="Avenir LT Std 55 Roman"/>
          </a:defRPr>
        </a:defPPr>
      </a:lstStyle>
    </a:txDef>
  </a:objectDefaults>
  <a:extraClrSchemeLst/>
</a:theme>
</file>

<file path=ppt/theme/theme3.xml><?xml version="1.0" encoding="utf-8"?>
<a:theme xmlns:a="http://schemas.openxmlformats.org/drawingml/2006/main" name="1_iprospect_110503">
  <a:themeElements>
    <a:clrScheme name="iProspect">
      <a:dk1>
        <a:sysClr val="windowText" lastClr="000000"/>
      </a:dk1>
      <a:lt1>
        <a:sysClr val="window" lastClr="FFFFFF"/>
      </a:lt1>
      <a:dk2>
        <a:srgbClr val="FFFFFF"/>
      </a:dk2>
      <a:lt2>
        <a:srgbClr val="FFFFFF"/>
      </a:lt2>
      <a:accent1>
        <a:srgbClr val="65B034"/>
      </a:accent1>
      <a:accent2>
        <a:srgbClr val="EE9546"/>
      </a:accent2>
      <a:accent3>
        <a:srgbClr val="DE6223"/>
      </a:accent3>
      <a:accent4>
        <a:srgbClr val="737A7C"/>
      </a:accent4>
      <a:accent5>
        <a:srgbClr val="455560"/>
      </a:accent5>
      <a:accent6>
        <a:srgbClr val="0055A5"/>
      </a:accent6>
      <a:hlink>
        <a:srgbClr val="C41230"/>
      </a:hlink>
      <a:folHlink>
        <a:srgbClr val="800080"/>
      </a:folHlink>
    </a:clrScheme>
    <a:fontScheme name="Custom 1">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0" i="0" dirty="0">
            <a:latin typeface="Avenir LT Std 55 Roman"/>
            <a:cs typeface="Avenir LT Std 55 Roman"/>
          </a:defRPr>
        </a:defPPr>
      </a:lstStyle>
    </a:txDef>
  </a:objectDefaults>
  <a:extraClrSchemeLst/>
</a:theme>
</file>

<file path=ppt/theme/theme4.xml><?xml version="1.0" encoding="utf-8"?>
<a:theme xmlns:a="http://schemas.openxmlformats.org/drawingml/2006/main" name="2_iprospect_110503">
  <a:themeElements>
    <a:clrScheme name="iProspect">
      <a:dk1>
        <a:sysClr val="windowText" lastClr="000000"/>
      </a:dk1>
      <a:lt1>
        <a:sysClr val="window" lastClr="FFFFFF"/>
      </a:lt1>
      <a:dk2>
        <a:srgbClr val="FFFFFF"/>
      </a:dk2>
      <a:lt2>
        <a:srgbClr val="FFFFFF"/>
      </a:lt2>
      <a:accent1>
        <a:srgbClr val="65B034"/>
      </a:accent1>
      <a:accent2>
        <a:srgbClr val="EE9546"/>
      </a:accent2>
      <a:accent3>
        <a:srgbClr val="DE6223"/>
      </a:accent3>
      <a:accent4>
        <a:srgbClr val="737A7C"/>
      </a:accent4>
      <a:accent5>
        <a:srgbClr val="455560"/>
      </a:accent5>
      <a:accent6>
        <a:srgbClr val="0055A5"/>
      </a:accent6>
      <a:hlink>
        <a:srgbClr val="C41230"/>
      </a:hlink>
      <a:folHlink>
        <a:srgbClr val="800080"/>
      </a:folHlink>
    </a:clrScheme>
    <a:fontScheme name="Custom 1">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0" i="0" dirty="0">
            <a:latin typeface="Avenir LT Std 55 Roman"/>
            <a:cs typeface="Avenir LT Std 55 Roman"/>
          </a:defRPr>
        </a:defPPr>
      </a:lstStyle>
    </a:txDef>
  </a:objectDefaults>
  <a:extraClrSchemeLst/>
</a:theme>
</file>

<file path=ppt/theme/theme5.xml><?xml version="1.0" encoding="utf-8"?>
<a:theme xmlns:a="http://schemas.openxmlformats.org/drawingml/2006/main" name="3_iprospect_110503">
  <a:themeElements>
    <a:clrScheme name="iProspect">
      <a:dk1>
        <a:sysClr val="windowText" lastClr="000000"/>
      </a:dk1>
      <a:lt1>
        <a:sysClr val="window" lastClr="FFFFFF"/>
      </a:lt1>
      <a:dk2>
        <a:srgbClr val="FFFFFF"/>
      </a:dk2>
      <a:lt2>
        <a:srgbClr val="FFFFFF"/>
      </a:lt2>
      <a:accent1>
        <a:srgbClr val="65B034"/>
      </a:accent1>
      <a:accent2>
        <a:srgbClr val="EE9546"/>
      </a:accent2>
      <a:accent3>
        <a:srgbClr val="DE6223"/>
      </a:accent3>
      <a:accent4>
        <a:srgbClr val="737A7C"/>
      </a:accent4>
      <a:accent5>
        <a:srgbClr val="455560"/>
      </a:accent5>
      <a:accent6>
        <a:srgbClr val="0055A5"/>
      </a:accent6>
      <a:hlink>
        <a:srgbClr val="C41230"/>
      </a:hlink>
      <a:folHlink>
        <a:srgbClr val="800080"/>
      </a:folHlink>
    </a:clrScheme>
    <a:fontScheme name="Custom 1">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b="0" i="0" dirty="0">
            <a:latin typeface="Avenir LT Std 55 Roman"/>
            <a:cs typeface="Avenir LT Std 55 Roman"/>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20192</TotalTime>
  <Words>228</Words>
  <Application>Microsoft Macintosh PowerPoint</Application>
  <PresentationFormat>On-screen Show (4:3)</PresentationFormat>
  <Paragraphs>108</Paragraphs>
  <Slides>5</Slides>
  <Notes>1</Notes>
  <HiddenSlides>0</HiddenSlides>
  <MMClips>0</MMClips>
  <ScaleCrop>false</ScaleCrop>
  <HeadingPairs>
    <vt:vector size="4" baseType="variant">
      <vt:variant>
        <vt:lpstr>Design Template</vt:lpstr>
      </vt:variant>
      <vt:variant>
        <vt:i4>5</vt:i4>
      </vt:variant>
      <vt:variant>
        <vt:lpstr>Slide Titles</vt:lpstr>
      </vt:variant>
      <vt:variant>
        <vt:i4>5</vt:i4>
      </vt:variant>
    </vt:vector>
  </HeadingPairs>
  <TitlesOfParts>
    <vt:vector size="10" baseType="lpstr">
      <vt:lpstr>iprospect_110524</vt:lpstr>
      <vt:lpstr>iprospect_110503</vt:lpstr>
      <vt:lpstr>1_iprospect_110503</vt:lpstr>
      <vt:lpstr>2_iprospect_110503</vt:lpstr>
      <vt:lpstr>3_iprospect_110503</vt:lpstr>
      <vt:lpstr>2012: 66 COUNTRIES</vt:lpstr>
      <vt:lpstr>North America</vt:lpstr>
      <vt:lpstr>South America</vt:lpstr>
      <vt:lpstr>Europe</vt:lpstr>
      <vt:lpstr>GMIO</vt:lpstr>
    </vt:vector>
  </TitlesOfParts>
  <Company>Markus Design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Hickey</dc:creator>
  <cp:lastModifiedBy>Callahan McGuinness</cp:lastModifiedBy>
  <cp:revision>388</cp:revision>
  <dcterms:created xsi:type="dcterms:W3CDTF">2012-12-13T20:21:34Z</dcterms:created>
  <dcterms:modified xsi:type="dcterms:W3CDTF">2012-12-13T21:04:42Z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1448033195</vt:i4>
  </property>
  <property fmtid="{D5CDD505-2E9C-101B-9397-08002B2CF9AE}" pid="4" name="_EmailSubject">
    <vt:lpwstr>Global iP Awards - Nominations : Due Nov 21</vt:lpwstr>
  </property>
  <property fmtid="{D5CDD505-2E9C-101B-9397-08002B2CF9AE}" pid="5" name="_AuthorEmail">
    <vt:lpwstr>Kami.Motz@iprospect.com</vt:lpwstr>
  </property>
  <property fmtid="{D5CDD505-2E9C-101B-9397-08002B2CF9AE}" pid="6" name="_AuthorEmailDisplayName">
    <vt:lpwstr>Kami Motz</vt:lpwstr>
  </property>
  <property fmtid="{D5CDD505-2E9C-101B-9397-08002B2CF9AE}" pid="7" name="_PreviousAdHocReviewCycleID">
    <vt:i4>155509295</vt:i4>
  </property>
</Properties>
</file>