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58" r:id="rId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F3064-0F93-432E-85B5-1C7133A597F4}" type="datetimeFigureOut">
              <a:rPr lang="da-DK" smtClean="0"/>
              <a:t>17-12-2012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731FA-374C-41F3-98BF-365B01EDEF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56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3440" y="297960"/>
            <a:ext cx="8547100" cy="5105400"/>
          </a:xfrm>
          <a:prstGeom prst="roundRect">
            <a:avLst>
              <a:gd name="adj" fmla="val 5117"/>
            </a:avLst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9BC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 anchorCtr="0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2011,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" name="Picture 15" descr="ip_outline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07" y="1682844"/>
            <a:ext cx="2864695" cy="2562414"/>
          </a:xfrm>
          <a:prstGeom prst="rect">
            <a:avLst/>
          </a:prstGeom>
        </p:spPr>
      </p:pic>
      <p:pic>
        <p:nvPicPr>
          <p:cNvPr id="18" name="Picture 17" descr="orangeArrows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61" y="1683704"/>
            <a:ext cx="299109" cy="299109"/>
          </a:xfrm>
          <a:prstGeom prst="rect">
            <a:avLst/>
          </a:prstGeom>
        </p:spPr>
      </p:pic>
      <p:pic>
        <p:nvPicPr>
          <p:cNvPr id="7" name="Picture 6" descr="iProspect LOGOwDesc.2clr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698110"/>
            <a:ext cx="2068740" cy="713549"/>
          </a:xfrm>
          <a:prstGeom prst="rect">
            <a:avLst/>
          </a:prstGeom>
        </p:spPr>
      </p:pic>
      <p:pic>
        <p:nvPicPr>
          <p:cNvPr id="10" name="Picture 9" descr="ip_outlin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07" y="1682844"/>
            <a:ext cx="2864695" cy="2562414"/>
          </a:xfrm>
          <a:prstGeom prst="rect">
            <a:avLst/>
          </a:prstGeom>
        </p:spPr>
      </p:pic>
      <p:pic>
        <p:nvPicPr>
          <p:cNvPr id="11" name="Picture 10" descr="orangeArrows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61" y="1672159"/>
            <a:ext cx="299109" cy="299109"/>
          </a:xfrm>
          <a:prstGeom prst="rect">
            <a:avLst/>
          </a:prstGeom>
        </p:spPr>
      </p:pic>
      <p:pic>
        <p:nvPicPr>
          <p:cNvPr id="12" name="Picture 11" descr="iProspect LOGOwDesc.2clr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698110"/>
            <a:ext cx="2068740" cy="7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364" y="6435245"/>
            <a:ext cx="5673441" cy="365125"/>
          </a:xfrm>
        </p:spPr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2011,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</p:spTree>
    <p:extLst>
      <p:ext uri="{BB962C8B-B14F-4D97-AF65-F5344CB8AC3E}">
        <p14:creationId xmlns:p14="http://schemas.microsoft.com/office/powerpoint/2010/main" val="153244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ntro slide.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028"/>
          <p:cNvSpPr>
            <a:spLocks/>
          </p:cNvSpPr>
          <p:nvPr userDrawn="1"/>
        </p:nvSpPr>
        <p:spPr bwMode="auto">
          <a:xfrm>
            <a:off x="207963" y="6477000"/>
            <a:ext cx="82296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defTabSz="457200"/>
            <a:r>
              <a:rPr lang="en-US" sz="1000" dirty="0">
                <a:solidFill>
                  <a:srgbClr val="898989"/>
                </a:solidFill>
                <a:latin typeface="Corbel" pitchFamily="84" charset="0"/>
              </a:rPr>
              <a:t>Copyright © 2012, iProspect,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3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2011, iProspect, Inc. All rights reserved.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ip_transition.ps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3" y="2621638"/>
            <a:ext cx="586823" cy="52423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0" name="Picture 9" descr="ip_transition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3" y="2621638"/>
            <a:ext cx="586823" cy="524231"/>
          </a:xfrm>
          <a:prstGeom prst="rect">
            <a:avLst/>
          </a:prstGeom>
        </p:spPr>
      </p:pic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</p:spTree>
    <p:extLst>
      <p:ext uri="{BB962C8B-B14F-4D97-AF65-F5344CB8AC3E}">
        <p14:creationId xmlns:p14="http://schemas.microsoft.com/office/powerpoint/2010/main" val="413015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2011, iProspect, Inc. All rights reserved.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 descr="greenArrows_outline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710541"/>
            <a:ext cx="316773" cy="316773"/>
          </a:xfrm>
          <a:prstGeom prst="rect">
            <a:avLst/>
          </a:prstGeom>
        </p:spPr>
      </p:pic>
      <p:pic>
        <p:nvPicPr>
          <p:cNvPr id="20" name="Picture 19" descr="greenArrows_outlin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2399"/>
            <a:ext cx="316773" cy="316773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0" name="Picture 9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2011, iProspect, Inc. All rights reserved.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" name="Picture 20" descr="green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2" y="2695738"/>
            <a:ext cx="313434" cy="313434"/>
          </a:xfrm>
          <a:prstGeom prst="rect">
            <a:avLst/>
          </a:prstGeom>
        </p:spPr>
      </p:pic>
      <p:sp>
        <p:nvSpPr>
          <p:cNvPr id="22" name="Rounded Rectangle 21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8" name="Picture 7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3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2011,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4" name="Rounded Rectangle 23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25" name="Picture 24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</p:spTree>
    <p:extLst>
      <p:ext uri="{BB962C8B-B14F-4D97-AF65-F5344CB8AC3E}">
        <p14:creationId xmlns:p14="http://schemas.microsoft.com/office/powerpoint/2010/main" val="236597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2011,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737A7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4" name="Rounded Rectangle 23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2" name="Picture 11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</p:spTree>
    <p:extLst>
      <p:ext uri="{BB962C8B-B14F-4D97-AF65-F5344CB8AC3E}">
        <p14:creationId xmlns:p14="http://schemas.microsoft.com/office/powerpoint/2010/main" val="70457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2011,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</p:spTree>
    <p:extLst>
      <p:ext uri="{BB962C8B-B14F-4D97-AF65-F5344CB8AC3E}">
        <p14:creationId xmlns:p14="http://schemas.microsoft.com/office/powerpoint/2010/main" val="253445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2011,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</p:spTree>
    <p:extLst>
      <p:ext uri="{BB962C8B-B14F-4D97-AF65-F5344CB8AC3E}">
        <p14:creationId xmlns:p14="http://schemas.microsoft.com/office/powerpoint/2010/main" val="51404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2011,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      </a:t>
            </a:r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prstClr val="white"/>
                </a:solidFill>
                <a:latin typeface="Avenir LT Std 65 Medium"/>
              </a:rPr>
              <a:t>Digital Performance on a Global Scale.</a:t>
            </a:r>
          </a:p>
        </p:txBody>
      </p:sp>
    </p:spTree>
    <p:extLst>
      <p:ext uri="{BB962C8B-B14F-4D97-AF65-F5344CB8AC3E}">
        <p14:creationId xmlns:p14="http://schemas.microsoft.com/office/powerpoint/2010/main" val="424604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364" y="6425620"/>
            <a:ext cx="5673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Std 55 Roman"/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2011,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9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LT Std 55 Roman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LT Std 55 Roman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LT Std 55 Roman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LT Std 55 Roman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Grundfos Book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2011,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18" y="1052736"/>
            <a:ext cx="360952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44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Table</a:t>
            </a:r>
            <a:r>
              <a:rPr lang="da-DK" dirty="0" smtClean="0"/>
              <a:t> of </a:t>
            </a:r>
            <a:r>
              <a:rPr lang="da-DK" dirty="0" err="1" smtClean="0"/>
              <a:t>contents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Copyright © 2011, iProspect, Inc. All rights reserved.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056784" cy="511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095032"/>
      </p:ext>
    </p:extLst>
  </p:cSld>
  <p:clrMapOvr>
    <a:masterClrMapping/>
  </p:clrMapOvr>
</p:sld>
</file>

<file path=ppt/theme/theme1.xml><?xml version="1.0" encoding="utf-8"?>
<a:theme xmlns:a="http://schemas.openxmlformats.org/drawingml/2006/main" name="iprospect_110503">
  <a:themeElements>
    <a:clrScheme name="iProspect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65B034"/>
      </a:accent1>
      <a:accent2>
        <a:srgbClr val="EE9546"/>
      </a:accent2>
      <a:accent3>
        <a:srgbClr val="DE6223"/>
      </a:accent3>
      <a:accent4>
        <a:srgbClr val="737A7C"/>
      </a:accent4>
      <a:accent5>
        <a:srgbClr val="455560"/>
      </a:accent5>
      <a:accent6>
        <a:srgbClr val="0055A5"/>
      </a:accent6>
      <a:hlink>
        <a:srgbClr val="C4123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0" i="0" dirty="0">
            <a:latin typeface="Avenir LT Std 55 Roman"/>
            <a:cs typeface="Avenir LT Std 55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iprospect_110503</vt:lpstr>
      <vt:lpstr>Grundfos Book </vt:lpstr>
      <vt:lpstr>Table of 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Extensive range of our digital solutions</dc:title>
  <dc:creator>mhojsg01</dc:creator>
  <cp:lastModifiedBy>mhojsg01</cp:lastModifiedBy>
  <cp:revision>2</cp:revision>
  <dcterms:created xsi:type="dcterms:W3CDTF">2012-12-05T17:37:53Z</dcterms:created>
  <dcterms:modified xsi:type="dcterms:W3CDTF">2012-12-17T14:02:22Z</dcterms:modified>
</cp:coreProperties>
</file>