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57" r:id="rId5"/>
    <p:sldId id="25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97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3B23A-F124-4581-A02D-3255366762F2}" type="datetimeFigureOut">
              <a:rPr lang="en-AU" smtClean="0"/>
              <a:t>14/12/2012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FF6F-17DA-4B59-A4D6-9C01897957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7160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3B23A-F124-4581-A02D-3255366762F2}" type="datetimeFigureOut">
              <a:rPr lang="en-AU" smtClean="0"/>
              <a:t>14/12/2012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FF6F-17DA-4B59-A4D6-9C01897957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1095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3B23A-F124-4581-A02D-3255366762F2}" type="datetimeFigureOut">
              <a:rPr lang="en-AU" smtClean="0"/>
              <a:t>14/12/2012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FF6F-17DA-4B59-A4D6-9C01897957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1128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3B23A-F124-4581-A02D-3255366762F2}" type="datetimeFigureOut">
              <a:rPr lang="en-AU" smtClean="0"/>
              <a:t>14/12/2012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FF6F-17DA-4B59-A4D6-9C01897957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4486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3B23A-F124-4581-A02D-3255366762F2}" type="datetimeFigureOut">
              <a:rPr lang="en-AU" smtClean="0"/>
              <a:t>14/12/2012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FF6F-17DA-4B59-A4D6-9C01897957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980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3B23A-F124-4581-A02D-3255366762F2}" type="datetimeFigureOut">
              <a:rPr lang="en-AU" smtClean="0"/>
              <a:t>14/12/2012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FF6F-17DA-4B59-A4D6-9C01897957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667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3B23A-F124-4581-A02D-3255366762F2}" type="datetimeFigureOut">
              <a:rPr lang="en-AU" smtClean="0"/>
              <a:t>14/12/2012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FF6F-17DA-4B59-A4D6-9C01897957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1267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3B23A-F124-4581-A02D-3255366762F2}" type="datetimeFigureOut">
              <a:rPr lang="en-AU" smtClean="0"/>
              <a:t>14/12/2012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FF6F-17DA-4B59-A4D6-9C01897957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1618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3B23A-F124-4581-A02D-3255366762F2}" type="datetimeFigureOut">
              <a:rPr lang="en-AU" smtClean="0"/>
              <a:t>14/12/2012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FF6F-17DA-4B59-A4D6-9C01897957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985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3B23A-F124-4581-A02D-3255366762F2}" type="datetimeFigureOut">
              <a:rPr lang="en-AU" smtClean="0"/>
              <a:t>14/12/2012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FF6F-17DA-4B59-A4D6-9C01897957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1916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3B23A-F124-4581-A02D-3255366762F2}" type="datetimeFigureOut">
              <a:rPr lang="en-AU" smtClean="0"/>
              <a:t>14/12/2012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FF6F-17DA-4B59-A4D6-9C01897957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2037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3B23A-F124-4581-A02D-3255366762F2}" type="datetimeFigureOut">
              <a:rPr lang="en-AU" smtClean="0"/>
              <a:t>14/12/2012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BFF6F-17DA-4B59-A4D6-9C01897957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2580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4.jp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116631"/>
            <a:ext cx="3131840" cy="8834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091496"/>
            <a:ext cx="6696744" cy="549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540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116631"/>
            <a:ext cx="3131840" cy="8834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880" y="1120090"/>
            <a:ext cx="6750496" cy="548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848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116631"/>
            <a:ext cx="3131840" cy="8834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56" y="908720"/>
            <a:ext cx="8818759" cy="625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85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116631"/>
            <a:ext cx="3131840" cy="8834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340768"/>
            <a:ext cx="2891008" cy="49803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000090"/>
            <a:ext cx="4320480" cy="537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404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116631"/>
            <a:ext cx="3131840" cy="8834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064" y="2286000"/>
            <a:ext cx="2785872" cy="228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576" y="2329320"/>
            <a:ext cx="1450848" cy="24993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00" y="2107464"/>
            <a:ext cx="4572000" cy="32430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016" y="2745144"/>
            <a:ext cx="2791968" cy="22677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408" y="2876856"/>
            <a:ext cx="1853184" cy="230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460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AEGIS MEDIA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Jane Hutton</dc:creator>
  <cp:lastModifiedBy>Jane Hutton</cp:lastModifiedBy>
  <cp:revision>1</cp:revision>
  <dcterms:created xsi:type="dcterms:W3CDTF">2012-12-14T01:50:54Z</dcterms:created>
  <dcterms:modified xsi:type="dcterms:W3CDTF">2012-12-14T01:53:31Z</dcterms:modified>
</cp:coreProperties>
</file>