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9732-7E2C-1B1A-25D5-3E34E21EE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BCD5-41CD-2AF3-BFBD-225BA86C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56FA-F14F-A771-E1C6-5CB06996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6741-A658-65B7-58EA-A2350D4B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4FCA-B08E-FFC9-656A-ECAF4B0C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9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8C1F-37B9-60FB-C6CA-DCFD011F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F5273-AF71-76CC-B1D3-0C7A3D7A4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82DA-94A1-4A48-7E0E-6183FCD5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C41F2-928C-B0BA-8F18-66F3358D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B258-D961-E3BB-8157-336480EC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0F0C6-08E7-3B59-E4CA-AB20D5FBB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3E72C-F12E-D23B-87D3-8EE71352D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45FA-4DCD-E161-F401-A63C6DC7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23A3-5D14-E841-934F-0BA919C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43F3-F3DF-68F7-7FA9-61C616AE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8890-5E3A-E01A-1CD2-8C5AE71D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8C7B-AF61-5BF6-23A8-1E8C6ED9A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6EB9-48F2-2824-040C-FADB277D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58CF-19AB-7CD5-7C13-CAEB36CC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E2DF1-FF0C-F5A5-1762-E5FCB907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5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B5AE-6237-E5D4-0236-5FE07D71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F85C7-DFB1-9902-E578-903CBF6B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9A76-EA46-97A6-F826-49606816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5162-E609-A2CF-1991-E4084C5E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2D1D-CC58-06D0-9904-239C842D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7EDF-2275-5E2A-61B9-150E4CF8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0B84-A3BB-DF43-3775-69CFC35B3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A7F2B-5CC0-4F33-D578-E172A28B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92E29-779E-0F88-368B-99D59AF8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489B-38D8-9E23-D506-3B1A77BC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D004-F2CE-99A4-6111-4696301E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83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35D1-4CF8-00CB-D1C8-AF5F9A64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97A1C-EBD2-3182-D151-988C4427E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D1237-F6C7-F0BB-E79D-879AA3AA5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3BCD1-01FF-1A31-A837-C46106A9B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ED301-A503-AB91-3D97-C0C7D8ED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3FFD2-FBEC-74B9-3A84-240234EA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1F2DC-CA6A-66D7-AE61-BB0B0675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F7485-FDD2-5367-E381-975F894D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3DC3-15A5-D72A-9DD0-7313FE94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769BA-8664-7560-99C6-316440F8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AE98F-B246-1D17-FAF2-6A6B7870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6F0A3-0A8A-1A25-7C1B-1F7BCB68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1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791E0-BA0F-60A0-14A5-6C9FC62B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D510A-B0F5-941C-DE68-5B6002D3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6D504-22E8-73A2-18B9-0B600CE1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4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63B1-78D8-B060-EF20-B535CD97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C663-6674-4426-A2B7-FA35CEC7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380C3-ABBD-8ED0-AFC8-0E29BE13E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FEEC-D282-7FC3-D6CE-4422456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29A8F-25AC-3A1B-387B-2C933244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0F2D4-699F-8F75-3B21-0DE96404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7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09EA-E90C-0F52-7E1A-BB68C7B9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B2D63-C0AD-A594-5290-D73E03E56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9599D-E10A-2AC8-5EE7-DE512275C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66020-152B-3978-B742-35FDD8A3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82E3-32E4-B9D5-3486-70A8E1F1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38FB8-8997-30EB-F000-E201CD0B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6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111A0-23C6-233C-13DB-59ED6860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3581-484A-3B94-C3CB-65D079580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6B9A-62B2-589C-EDED-BF94D0C58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C2E3-7B71-4815-AC2A-25CD0D2FE0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1E50-C28F-F91D-492A-FB5D81A2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37ABC-5258-A17A-BA53-46A20BA56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6234-A43B-489A-A53D-B1CC1FFA5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A888-3429-5C68-79E6-9CA8E13BC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C05D2-C611-499A-E34B-7F333F7C5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</dc:title>
  <dc:creator>NAGHUL PRANAV</dc:creator>
  <cp:lastModifiedBy>NAGHUL PRANAV</cp:lastModifiedBy>
  <cp:revision>1</cp:revision>
  <dcterms:created xsi:type="dcterms:W3CDTF">2022-11-15T05:47:22Z</dcterms:created>
  <dcterms:modified xsi:type="dcterms:W3CDTF">2022-11-15T05:47:53Z</dcterms:modified>
</cp:coreProperties>
</file>