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8" r:id="rId18"/>
    <p:sldId id="281" r:id="rId19"/>
    <p:sldId id="279" r:id="rId20"/>
    <p:sldId id="280" r:id="rId21"/>
    <p:sldId id="285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70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042"/>
    <a:srgbClr val="0A1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F8C2F-2E8E-4D8F-9716-543105B2DA39}" v="2385" dt="2023-03-27T11:24:3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9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i0101@office.khu.ac.kr" userId="5c6d1ce7-c8a4-4343-a578-3477b9a92fb3" providerId="ADAL" clId="{1CDF8C2F-2E8E-4D8F-9716-543105B2DA39}"/>
    <pc:docChg chg="undo redo custSel addSld delSld modSld sldOrd addMainMaster delMainMaster modMainMaster modNotesMaster">
      <pc:chgData name="nagi0101@office.khu.ac.kr" userId="5c6d1ce7-c8a4-4343-a578-3477b9a92fb3" providerId="ADAL" clId="{1CDF8C2F-2E8E-4D8F-9716-543105B2DA39}" dt="2023-03-27T11:24:31.826" v="21471" actId="20577"/>
      <pc:docMkLst>
        <pc:docMk/>
      </pc:docMkLst>
      <pc:sldChg chg="addSp delSp modSp new mod setBg modClrScheme modAnim chgLayout modNotesTx">
        <pc:chgData name="nagi0101@office.khu.ac.kr" userId="5c6d1ce7-c8a4-4343-a578-3477b9a92fb3" providerId="ADAL" clId="{1CDF8C2F-2E8E-4D8F-9716-543105B2DA39}" dt="2023-03-18T06:41:50.901" v="5232" actId="33987"/>
        <pc:sldMkLst>
          <pc:docMk/>
          <pc:sldMk cId="1812491087" sldId="256"/>
        </pc:sldMkLst>
        <pc:spChg chg="del mod">
          <ac:chgData name="nagi0101@office.khu.ac.kr" userId="5c6d1ce7-c8a4-4343-a578-3477b9a92fb3" providerId="ADAL" clId="{1CDF8C2F-2E8E-4D8F-9716-543105B2DA39}" dt="2023-03-18T05:04:25.762" v="3" actId="478"/>
          <ac:spMkLst>
            <pc:docMk/>
            <pc:sldMk cId="1812491087" sldId="256"/>
            <ac:spMk id="2" creationId="{506A6694-CFA9-0BD1-60B8-E0E915B79B99}"/>
          </ac:spMkLst>
        </pc:spChg>
        <pc:spChg chg="del mod">
          <ac:chgData name="nagi0101@office.khu.ac.kr" userId="5c6d1ce7-c8a4-4343-a578-3477b9a92fb3" providerId="ADAL" clId="{1CDF8C2F-2E8E-4D8F-9716-543105B2DA39}" dt="2023-03-18T05:04:25.762" v="3" actId="478"/>
          <ac:spMkLst>
            <pc:docMk/>
            <pc:sldMk cId="1812491087" sldId="256"/>
            <ac:spMk id="3" creationId="{3D78D55C-D985-67F6-0ED2-E91E31106B1C}"/>
          </ac:spMkLst>
        </pc:spChg>
        <pc:spChg chg="add del">
          <ac:chgData name="nagi0101@office.khu.ac.kr" userId="5c6d1ce7-c8a4-4343-a578-3477b9a92fb3" providerId="ADAL" clId="{1CDF8C2F-2E8E-4D8F-9716-543105B2DA39}" dt="2023-03-18T05:04:45.489" v="5" actId="26606"/>
          <ac:spMkLst>
            <pc:docMk/>
            <pc:sldMk cId="1812491087" sldId="256"/>
            <ac:spMk id="7" creationId="{A8E9C91B-7EAD-4562-AB0E-DFB9663AECE3}"/>
          </ac:spMkLst>
        </pc:spChg>
        <pc:spChg chg="add del">
          <ac:chgData name="nagi0101@office.khu.ac.kr" userId="5c6d1ce7-c8a4-4343-a578-3477b9a92fb3" providerId="ADAL" clId="{1CDF8C2F-2E8E-4D8F-9716-543105B2DA39}" dt="2023-03-18T05:04:45.950" v="7" actId="26606"/>
          <ac:spMkLst>
            <pc:docMk/>
            <pc:sldMk cId="1812491087" sldId="256"/>
            <ac:spMk id="10" creationId="{0BABF38A-8A0D-492E-BD20-6CF4D46B50BD}"/>
          </ac:spMkLst>
        </pc:spChg>
        <pc:spChg chg="add del">
          <ac:chgData name="nagi0101@office.khu.ac.kr" userId="5c6d1ce7-c8a4-4343-a578-3477b9a92fb3" providerId="ADAL" clId="{1CDF8C2F-2E8E-4D8F-9716-543105B2DA39}" dt="2023-03-18T05:04:45.950" v="7" actId="26606"/>
          <ac:spMkLst>
            <pc:docMk/>
            <pc:sldMk cId="1812491087" sldId="256"/>
            <ac:spMk id="11" creationId="{37FDDF72-DE39-4F99-A3C1-DD9D7815D7DB}"/>
          </ac:spMkLst>
        </pc:spChg>
        <pc:spChg chg="add del">
          <ac:chgData name="nagi0101@office.khu.ac.kr" userId="5c6d1ce7-c8a4-4343-a578-3477b9a92fb3" providerId="ADAL" clId="{1CDF8C2F-2E8E-4D8F-9716-543105B2DA39}" dt="2023-03-18T05:04:45.950" v="7" actId="26606"/>
          <ac:spMkLst>
            <pc:docMk/>
            <pc:sldMk cId="1812491087" sldId="256"/>
            <ac:spMk id="13" creationId="{5E4ECE80-3AD1-450C-B62A-98788F193948}"/>
          </ac:spMkLst>
        </pc:spChg>
        <pc:spChg chg="add del">
          <ac:chgData name="nagi0101@office.khu.ac.kr" userId="5c6d1ce7-c8a4-4343-a578-3477b9a92fb3" providerId="ADAL" clId="{1CDF8C2F-2E8E-4D8F-9716-543105B2DA39}" dt="2023-03-18T05:04:51.080" v="9" actId="26606"/>
          <ac:spMkLst>
            <pc:docMk/>
            <pc:sldMk cId="1812491087" sldId="256"/>
            <ac:spMk id="19" creationId="{72411438-92A5-42B0-9C54-EA4FB32ACB5E}"/>
          </ac:spMkLst>
        </pc:spChg>
        <pc:spChg chg="add del">
          <ac:chgData name="nagi0101@office.khu.ac.kr" userId="5c6d1ce7-c8a4-4343-a578-3477b9a92fb3" providerId="ADAL" clId="{1CDF8C2F-2E8E-4D8F-9716-543105B2DA39}" dt="2023-03-18T05:04:51.080" v="9" actId="26606"/>
          <ac:spMkLst>
            <pc:docMk/>
            <pc:sldMk cId="1812491087" sldId="256"/>
            <ac:spMk id="20" creationId="{5FCC6E86-7C37-4FD2-AF0B-C9BDDBC2B044}"/>
          </ac:spMkLst>
        </pc:spChg>
        <pc:spChg chg="add del">
          <ac:chgData name="nagi0101@office.khu.ac.kr" userId="5c6d1ce7-c8a4-4343-a578-3477b9a92fb3" providerId="ADAL" clId="{1CDF8C2F-2E8E-4D8F-9716-543105B2DA39}" dt="2023-03-18T05:04:51.080" v="9" actId="26606"/>
          <ac:spMkLst>
            <pc:docMk/>
            <pc:sldMk cId="1812491087" sldId="256"/>
            <ac:spMk id="22" creationId="{38C2FC07-A260-43C5-ABA2-A9DD5D5A839D}"/>
          </ac:spMkLst>
        </pc:spChg>
        <pc:spChg chg="add mod ord">
          <ac:chgData name="nagi0101@office.khu.ac.kr" userId="5c6d1ce7-c8a4-4343-a578-3477b9a92fb3" providerId="ADAL" clId="{1CDF8C2F-2E8E-4D8F-9716-543105B2DA39}" dt="2023-03-18T05:21:38.734" v="390" actId="122"/>
          <ac:spMkLst>
            <pc:docMk/>
            <pc:sldMk cId="1812491087" sldId="256"/>
            <ac:spMk id="23" creationId="{9738AF8E-8D6A-F561-A9DD-D1F8BF42A0C7}"/>
          </ac:spMkLst>
        </pc:spChg>
        <pc:spChg chg="add del">
          <ac:chgData name="nagi0101@office.khu.ac.kr" userId="5c6d1ce7-c8a4-4343-a578-3477b9a92fb3" providerId="ADAL" clId="{1CDF8C2F-2E8E-4D8F-9716-543105B2DA39}" dt="2023-03-18T05:04:51.923" v="11" actId="26606"/>
          <ac:spMkLst>
            <pc:docMk/>
            <pc:sldMk cId="1812491087" sldId="256"/>
            <ac:spMk id="24" creationId="{8C37C960-91F5-4F61-B2CD-8A037920720B}"/>
          </ac:spMkLst>
        </pc:spChg>
        <pc:spChg chg="add del mod">
          <ac:chgData name="nagi0101@office.khu.ac.kr" userId="5c6d1ce7-c8a4-4343-a578-3477b9a92fb3" providerId="ADAL" clId="{1CDF8C2F-2E8E-4D8F-9716-543105B2DA39}" dt="2023-03-18T06:41:50.901" v="5232" actId="33987"/>
          <ac:spMkLst>
            <pc:docMk/>
            <pc:sldMk cId="1812491087" sldId="256"/>
            <ac:spMk id="26" creationId="{FA0B5713-81C0-6C50-1358-24BCF689C7A1}"/>
          </ac:spMkLst>
        </pc:spChg>
        <pc:spChg chg="add del">
          <ac:chgData name="nagi0101@office.khu.ac.kr" userId="5c6d1ce7-c8a4-4343-a578-3477b9a92fb3" providerId="ADAL" clId="{1CDF8C2F-2E8E-4D8F-9716-543105B2DA39}" dt="2023-03-18T05:04:53.577" v="13" actId="26606"/>
          <ac:spMkLst>
            <pc:docMk/>
            <pc:sldMk cId="1812491087" sldId="256"/>
            <ac:spMk id="27" creationId="{CD62DB5A-5AA0-4E7E-94AB-AD20F02CA8DF}"/>
          </ac:spMkLst>
        </pc:spChg>
        <pc:spChg chg="add del">
          <ac:chgData name="nagi0101@office.khu.ac.kr" userId="5c6d1ce7-c8a4-4343-a578-3477b9a92fb3" providerId="ADAL" clId="{1CDF8C2F-2E8E-4D8F-9716-543105B2DA39}" dt="2023-03-18T05:04:53.577" v="13" actId="26606"/>
          <ac:spMkLst>
            <pc:docMk/>
            <pc:sldMk cId="1812491087" sldId="256"/>
            <ac:spMk id="28" creationId="{0F086ECE-EF43-4B07-9DD0-59679471A067}"/>
          </ac:spMkLst>
        </pc:spChg>
        <pc:spChg chg="add del">
          <ac:chgData name="nagi0101@office.khu.ac.kr" userId="5c6d1ce7-c8a4-4343-a578-3477b9a92fb3" providerId="ADAL" clId="{1CDF8C2F-2E8E-4D8F-9716-543105B2DA39}" dt="2023-03-18T05:04:53.577" v="13" actId="26606"/>
          <ac:spMkLst>
            <pc:docMk/>
            <pc:sldMk cId="1812491087" sldId="256"/>
            <ac:spMk id="29" creationId="{2BAF6C38-492C-4EA2-9BD9-B3CCDF4220F4}"/>
          </ac:spMkLst>
        </pc:spChg>
        <pc:spChg chg="add del">
          <ac:chgData name="nagi0101@office.khu.ac.kr" userId="5c6d1ce7-c8a4-4343-a578-3477b9a92fb3" providerId="ADAL" clId="{1CDF8C2F-2E8E-4D8F-9716-543105B2DA39}" dt="2023-03-18T05:04:53.577" v="13" actId="26606"/>
          <ac:spMkLst>
            <pc:docMk/>
            <pc:sldMk cId="1812491087" sldId="256"/>
            <ac:spMk id="30" creationId="{F518D20D-5F05-49C3-8900-68783F8ACB6F}"/>
          </ac:spMkLst>
        </pc:spChg>
        <pc:spChg chg="add del">
          <ac:chgData name="nagi0101@office.khu.ac.kr" userId="5c6d1ce7-c8a4-4343-a578-3477b9a92fb3" providerId="ADAL" clId="{1CDF8C2F-2E8E-4D8F-9716-543105B2DA39}" dt="2023-03-18T05:04:53.577" v="13" actId="26606"/>
          <ac:spMkLst>
            <pc:docMk/>
            <pc:sldMk cId="1812491087" sldId="256"/>
            <ac:spMk id="31" creationId="{FF50CA5B-2FF8-43D9-B7D8-3BDE1BFD3CF1}"/>
          </ac:spMkLst>
        </pc:spChg>
        <pc:spChg chg="add del">
          <ac:chgData name="nagi0101@office.khu.ac.kr" userId="5c6d1ce7-c8a4-4343-a578-3477b9a92fb3" providerId="ADAL" clId="{1CDF8C2F-2E8E-4D8F-9716-543105B2DA39}" dt="2023-03-18T05:04:53.980" v="15" actId="26606"/>
          <ac:spMkLst>
            <pc:docMk/>
            <pc:sldMk cId="1812491087" sldId="256"/>
            <ac:spMk id="34" creationId="{49306479-8C4D-4E4A-A330-DFC80A8A01BE}"/>
          </ac:spMkLst>
        </pc:spChg>
        <pc:spChg chg="add del">
          <ac:chgData name="nagi0101@office.khu.ac.kr" userId="5c6d1ce7-c8a4-4343-a578-3477b9a92fb3" providerId="ADAL" clId="{1CDF8C2F-2E8E-4D8F-9716-543105B2DA39}" dt="2023-03-18T05:04:53.980" v="15" actId="26606"/>
          <ac:spMkLst>
            <pc:docMk/>
            <pc:sldMk cId="1812491087" sldId="256"/>
            <ac:spMk id="35" creationId="{BC4A0336-662C-41C3-8DC8-3104A1694777}"/>
          </ac:spMkLst>
        </pc:spChg>
        <pc:spChg chg="add del">
          <ac:chgData name="nagi0101@office.khu.ac.kr" userId="5c6d1ce7-c8a4-4343-a578-3477b9a92fb3" providerId="ADAL" clId="{1CDF8C2F-2E8E-4D8F-9716-543105B2DA39}" dt="2023-03-18T05:04:55.184" v="17" actId="26606"/>
          <ac:spMkLst>
            <pc:docMk/>
            <pc:sldMk cId="1812491087" sldId="256"/>
            <ac:spMk id="40" creationId="{ABA4B6D2-67B7-4DDF-9D67-252A664A4E1C}"/>
          </ac:spMkLst>
        </pc:spChg>
        <pc:spChg chg="add del">
          <ac:chgData name="nagi0101@office.khu.ac.kr" userId="5c6d1ce7-c8a4-4343-a578-3477b9a92fb3" providerId="ADAL" clId="{1CDF8C2F-2E8E-4D8F-9716-543105B2DA39}" dt="2023-03-18T05:04:57.099" v="19" actId="26606"/>
          <ac:spMkLst>
            <pc:docMk/>
            <pc:sldMk cId="1812491087" sldId="256"/>
            <ac:spMk id="43" creationId="{CD62DB5A-5AA0-4E7E-94AB-AD20F02CA8DF}"/>
          </ac:spMkLst>
        </pc:spChg>
        <pc:spChg chg="add del">
          <ac:chgData name="nagi0101@office.khu.ac.kr" userId="5c6d1ce7-c8a4-4343-a578-3477b9a92fb3" providerId="ADAL" clId="{1CDF8C2F-2E8E-4D8F-9716-543105B2DA39}" dt="2023-03-18T05:04:57.099" v="19" actId="26606"/>
          <ac:spMkLst>
            <pc:docMk/>
            <pc:sldMk cId="1812491087" sldId="256"/>
            <ac:spMk id="44" creationId="{0F086ECE-EF43-4B07-9DD0-59679471A067}"/>
          </ac:spMkLst>
        </pc:spChg>
        <pc:spChg chg="add del">
          <ac:chgData name="nagi0101@office.khu.ac.kr" userId="5c6d1ce7-c8a4-4343-a578-3477b9a92fb3" providerId="ADAL" clId="{1CDF8C2F-2E8E-4D8F-9716-543105B2DA39}" dt="2023-03-18T05:04:57.099" v="19" actId="26606"/>
          <ac:spMkLst>
            <pc:docMk/>
            <pc:sldMk cId="1812491087" sldId="256"/>
            <ac:spMk id="45" creationId="{2BAF6C38-492C-4EA2-9BD9-B3CCDF4220F4}"/>
          </ac:spMkLst>
        </pc:spChg>
        <pc:spChg chg="add del">
          <ac:chgData name="nagi0101@office.khu.ac.kr" userId="5c6d1ce7-c8a4-4343-a578-3477b9a92fb3" providerId="ADAL" clId="{1CDF8C2F-2E8E-4D8F-9716-543105B2DA39}" dt="2023-03-18T05:04:57.099" v="19" actId="26606"/>
          <ac:spMkLst>
            <pc:docMk/>
            <pc:sldMk cId="1812491087" sldId="256"/>
            <ac:spMk id="46" creationId="{F518D20D-5F05-49C3-8900-68783F8ACB6F}"/>
          </ac:spMkLst>
        </pc:spChg>
        <pc:spChg chg="add del">
          <ac:chgData name="nagi0101@office.khu.ac.kr" userId="5c6d1ce7-c8a4-4343-a578-3477b9a92fb3" providerId="ADAL" clId="{1CDF8C2F-2E8E-4D8F-9716-543105B2DA39}" dt="2023-03-18T05:04:57.099" v="19" actId="26606"/>
          <ac:spMkLst>
            <pc:docMk/>
            <pc:sldMk cId="1812491087" sldId="256"/>
            <ac:spMk id="47" creationId="{FF50CA5B-2FF8-43D9-B7D8-3BDE1BFD3CF1}"/>
          </ac:spMkLst>
        </pc:spChg>
        <pc:spChg chg="add del">
          <ac:chgData name="nagi0101@office.khu.ac.kr" userId="5c6d1ce7-c8a4-4343-a578-3477b9a92fb3" providerId="ADAL" clId="{1CDF8C2F-2E8E-4D8F-9716-543105B2DA39}" dt="2023-03-18T05:05:04.724" v="21" actId="26606"/>
          <ac:spMkLst>
            <pc:docMk/>
            <pc:sldMk cId="1812491087" sldId="256"/>
            <ac:spMk id="50" creationId="{2C627EC6-61A4-4CA2-925A-D9C31421C43E}"/>
          </ac:spMkLst>
        </pc:spChg>
        <pc:picChg chg="add del">
          <ac:chgData name="nagi0101@office.khu.ac.kr" userId="5c6d1ce7-c8a4-4343-a578-3477b9a92fb3" providerId="ADAL" clId="{1CDF8C2F-2E8E-4D8F-9716-543105B2DA39}" dt="2023-03-18T05:04:45.489" v="5" actId="26606"/>
          <ac:picMkLst>
            <pc:docMk/>
            <pc:sldMk cId="1812491087" sldId="256"/>
            <ac:picMk id="4" creationId="{E00440CB-4D37-E2A9-A647-535576AD52C8}"/>
          </ac:picMkLst>
        </pc:picChg>
        <pc:picChg chg="add del mod">
          <ac:chgData name="nagi0101@office.khu.ac.kr" userId="5c6d1ce7-c8a4-4343-a578-3477b9a92fb3" providerId="ADAL" clId="{1CDF8C2F-2E8E-4D8F-9716-543105B2DA39}" dt="2023-03-18T05:08:05.426" v="40" actId="478"/>
          <ac:picMkLst>
            <pc:docMk/>
            <pc:sldMk cId="1812491087" sldId="256"/>
            <ac:picMk id="6" creationId="{AE37CDA1-4EEA-88CB-66CC-D1B33CE43EE8}"/>
          </ac:picMkLst>
        </pc:picChg>
        <pc:picChg chg="add del">
          <ac:chgData name="nagi0101@office.khu.ac.kr" userId="5c6d1ce7-c8a4-4343-a578-3477b9a92fb3" providerId="ADAL" clId="{1CDF8C2F-2E8E-4D8F-9716-543105B2DA39}" dt="2023-03-18T05:04:45.950" v="7" actId="26606"/>
          <ac:picMkLst>
            <pc:docMk/>
            <pc:sldMk cId="1812491087" sldId="256"/>
            <ac:picMk id="9" creationId="{1CB7E8AE-A3AC-4BB7-A5C6-F00EC697B265}"/>
          </ac:picMkLst>
        </pc:picChg>
        <pc:picChg chg="add del">
          <ac:chgData name="nagi0101@office.khu.ac.kr" userId="5c6d1ce7-c8a4-4343-a578-3477b9a92fb3" providerId="ADAL" clId="{1CDF8C2F-2E8E-4D8F-9716-543105B2DA39}" dt="2023-03-18T05:04:45.950" v="7" actId="26606"/>
          <ac:picMkLst>
            <pc:docMk/>
            <pc:sldMk cId="1812491087" sldId="256"/>
            <ac:picMk id="12" creationId="{B46D7F16-5863-7D12-37E9-2A4EF482C738}"/>
          </ac:picMkLst>
        </pc:picChg>
        <pc:picChg chg="add del mod ord">
          <ac:chgData name="nagi0101@office.khu.ac.kr" userId="5c6d1ce7-c8a4-4343-a578-3477b9a92fb3" providerId="ADAL" clId="{1CDF8C2F-2E8E-4D8F-9716-543105B2DA39}" dt="2023-03-18T05:10:03.820" v="56" actId="478"/>
          <ac:picMkLst>
            <pc:docMk/>
            <pc:sldMk cId="1812491087" sldId="256"/>
            <ac:picMk id="14" creationId="{BEE6CB4D-97F4-5D46-1B29-0CDE67A37242}"/>
          </ac:picMkLst>
        </pc:picChg>
        <pc:picChg chg="add del">
          <ac:chgData name="nagi0101@office.khu.ac.kr" userId="5c6d1ce7-c8a4-4343-a578-3477b9a92fb3" providerId="ADAL" clId="{1CDF8C2F-2E8E-4D8F-9716-543105B2DA39}" dt="2023-03-18T05:04:45.950" v="7" actId="26606"/>
          <ac:picMkLst>
            <pc:docMk/>
            <pc:sldMk cId="1812491087" sldId="256"/>
            <ac:picMk id="15" creationId="{E5D1D0CC-CCAC-438D-80EC-4CCECE936572}"/>
          </ac:picMkLst>
        </pc:picChg>
        <pc:picChg chg="add del">
          <ac:chgData name="nagi0101@office.khu.ac.kr" userId="5c6d1ce7-c8a4-4343-a578-3477b9a92fb3" providerId="ADAL" clId="{1CDF8C2F-2E8E-4D8F-9716-543105B2DA39}" dt="2023-03-18T05:04:45.950" v="7" actId="26606"/>
          <ac:picMkLst>
            <pc:docMk/>
            <pc:sldMk cId="1812491087" sldId="256"/>
            <ac:picMk id="17" creationId="{0CBD1636-9054-40A5-A483-B554F6C5EA49}"/>
          </ac:picMkLst>
        </pc:picChg>
        <pc:picChg chg="add del mod">
          <ac:chgData name="nagi0101@office.khu.ac.kr" userId="5c6d1ce7-c8a4-4343-a578-3477b9a92fb3" providerId="ADAL" clId="{1CDF8C2F-2E8E-4D8F-9716-543105B2DA39}" dt="2023-03-18T05:08:03.661" v="39" actId="478"/>
          <ac:picMkLst>
            <pc:docMk/>
            <pc:sldMk cId="1812491087" sldId="256"/>
            <ac:picMk id="18" creationId="{F2D5BD0D-860A-258C-7E17-8B7DEE6860A7}"/>
          </ac:picMkLst>
        </pc:picChg>
        <pc:picChg chg="add del">
          <ac:chgData name="nagi0101@office.khu.ac.kr" userId="5c6d1ce7-c8a4-4343-a578-3477b9a92fb3" providerId="ADAL" clId="{1CDF8C2F-2E8E-4D8F-9716-543105B2DA39}" dt="2023-03-18T05:04:51.080" v="9" actId="26606"/>
          <ac:picMkLst>
            <pc:docMk/>
            <pc:sldMk cId="1812491087" sldId="256"/>
            <ac:picMk id="21" creationId="{97E6060C-E06A-503B-AE48-09A7CCFB3780}"/>
          </ac:picMkLst>
        </pc:picChg>
        <pc:picChg chg="add del">
          <ac:chgData name="nagi0101@office.khu.ac.kr" userId="5c6d1ce7-c8a4-4343-a578-3477b9a92fb3" providerId="ADAL" clId="{1CDF8C2F-2E8E-4D8F-9716-543105B2DA39}" dt="2023-03-18T05:04:51.923" v="11" actId="26606"/>
          <ac:picMkLst>
            <pc:docMk/>
            <pc:sldMk cId="1812491087" sldId="256"/>
            <ac:picMk id="25" creationId="{AA02E6F9-BD98-6153-4F09-79061691AA51}"/>
          </ac:picMkLst>
        </pc:picChg>
        <pc:picChg chg="add del">
          <ac:chgData name="nagi0101@office.khu.ac.kr" userId="5c6d1ce7-c8a4-4343-a578-3477b9a92fb3" providerId="ADAL" clId="{1CDF8C2F-2E8E-4D8F-9716-543105B2DA39}" dt="2023-03-18T05:04:53.577" v="13" actId="26606"/>
          <ac:picMkLst>
            <pc:docMk/>
            <pc:sldMk cId="1812491087" sldId="256"/>
            <ac:picMk id="32" creationId="{9BCD8970-3740-8C0A-AE4A-BD62EE8EDF57}"/>
          </ac:picMkLst>
        </pc:picChg>
        <pc:picChg chg="add del">
          <ac:chgData name="nagi0101@office.khu.ac.kr" userId="5c6d1ce7-c8a4-4343-a578-3477b9a92fb3" providerId="ADAL" clId="{1CDF8C2F-2E8E-4D8F-9716-543105B2DA39}" dt="2023-03-18T05:04:53.980" v="15" actId="26606"/>
          <ac:picMkLst>
            <pc:docMk/>
            <pc:sldMk cId="1812491087" sldId="256"/>
            <ac:picMk id="36" creationId="{4F3D7886-58B9-C568-A459-060A4D73037E}"/>
          </ac:picMkLst>
        </pc:picChg>
        <pc:picChg chg="add del">
          <ac:chgData name="nagi0101@office.khu.ac.kr" userId="5c6d1ce7-c8a4-4343-a578-3477b9a92fb3" providerId="ADAL" clId="{1CDF8C2F-2E8E-4D8F-9716-543105B2DA39}" dt="2023-03-18T05:04:55.184" v="17" actId="26606"/>
          <ac:picMkLst>
            <pc:docMk/>
            <pc:sldMk cId="1812491087" sldId="256"/>
            <ac:picMk id="38" creationId="{DEB2E8C4-C3E7-4048-A43D-9859510CFA98}"/>
          </ac:picMkLst>
        </pc:picChg>
        <pc:picChg chg="add del">
          <ac:chgData name="nagi0101@office.khu.ac.kr" userId="5c6d1ce7-c8a4-4343-a578-3477b9a92fb3" providerId="ADAL" clId="{1CDF8C2F-2E8E-4D8F-9716-543105B2DA39}" dt="2023-03-18T05:04:55.184" v="17" actId="26606"/>
          <ac:picMkLst>
            <pc:docMk/>
            <pc:sldMk cId="1812491087" sldId="256"/>
            <ac:picMk id="41" creationId="{F126A043-235F-D2BC-3917-568080D478F6}"/>
          </ac:picMkLst>
        </pc:picChg>
        <pc:picChg chg="add del">
          <ac:chgData name="nagi0101@office.khu.ac.kr" userId="5c6d1ce7-c8a4-4343-a578-3477b9a92fb3" providerId="ADAL" clId="{1CDF8C2F-2E8E-4D8F-9716-543105B2DA39}" dt="2023-03-18T05:04:57.099" v="19" actId="26606"/>
          <ac:picMkLst>
            <pc:docMk/>
            <pc:sldMk cId="1812491087" sldId="256"/>
            <ac:picMk id="48" creationId="{9BCD8970-3740-8C0A-AE4A-BD62EE8EDF57}"/>
          </ac:picMkLst>
        </pc:picChg>
        <pc:picChg chg="add del">
          <ac:chgData name="nagi0101@office.khu.ac.kr" userId="5c6d1ce7-c8a4-4343-a578-3477b9a92fb3" providerId="ADAL" clId="{1CDF8C2F-2E8E-4D8F-9716-543105B2DA39}" dt="2023-03-18T05:05:04.724" v="21" actId="26606"/>
          <ac:picMkLst>
            <pc:docMk/>
            <pc:sldMk cId="1812491087" sldId="256"/>
            <ac:picMk id="51" creationId="{BA9DFCCD-51BF-21CE-C50D-A52F057BA215}"/>
          </ac:picMkLst>
        </pc:picChg>
        <pc:picChg chg="add del mod">
          <ac:chgData name="nagi0101@office.khu.ac.kr" userId="5c6d1ce7-c8a4-4343-a578-3477b9a92fb3" providerId="ADAL" clId="{1CDF8C2F-2E8E-4D8F-9716-543105B2DA39}" dt="2023-03-18T05:11:15.493" v="58" actId="478"/>
          <ac:picMkLst>
            <pc:docMk/>
            <pc:sldMk cId="1812491087" sldId="256"/>
            <ac:picMk id="1026" creationId="{7C1487AC-EF41-AAEF-7665-515A5FE8B128}"/>
          </ac:picMkLst>
        </pc:picChg>
        <pc:picChg chg="add mod">
          <ac:chgData name="nagi0101@office.khu.ac.kr" userId="5c6d1ce7-c8a4-4343-a578-3477b9a92fb3" providerId="ADAL" clId="{1CDF8C2F-2E8E-4D8F-9716-543105B2DA39}" dt="2023-03-18T05:17:31.354" v="376" actId="1076"/>
          <ac:picMkLst>
            <pc:docMk/>
            <pc:sldMk cId="1812491087" sldId="256"/>
            <ac:picMk id="1028" creationId="{2C5EC863-4497-7138-8BBF-A6CDBCCE7DA9}"/>
          </ac:picMkLst>
        </pc:picChg>
        <pc:inkChg chg="add del">
          <ac:chgData name="nagi0101@office.khu.ac.kr" userId="5c6d1ce7-c8a4-4343-a578-3477b9a92fb3" providerId="ADAL" clId="{1CDF8C2F-2E8E-4D8F-9716-543105B2DA39}" dt="2023-03-18T05:04:55.184" v="17" actId="26606"/>
          <ac:inkMkLst>
            <pc:docMk/>
            <pc:sldMk cId="1812491087" sldId="256"/>
            <ac:inkMk id="39" creationId="{24D29CCB-7956-4E3E-8880-304085F04BF4}"/>
          </ac:inkMkLst>
        </pc:inkChg>
      </pc:sldChg>
      <pc:sldChg chg="addSp delSp modSp new mod modNotesTx">
        <pc:chgData name="nagi0101@office.khu.ac.kr" userId="5c6d1ce7-c8a4-4343-a578-3477b9a92fb3" providerId="ADAL" clId="{1CDF8C2F-2E8E-4D8F-9716-543105B2DA39}" dt="2023-03-25T17:24:53.994" v="21240" actId="20577"/>
        <pc:sldMkLst>
          <pc:docMk/>
          <pc:sldMk cId="2626457401" sldId="257"/>
        </pc:sldMkLst>
        <pc:spChg chg="del">
          <ac:chgData name="nagi0101@office.khu.ac.kr" userId="5c6d1ce7-c8a4-4343-a578-3477b9a92fb3" providerId="ADAL" clId="{1CDF8C2F-2E8E-4D8F-9716-543105B2DA39}" dt="2023-03-18T05:19:14.168" v="384" actId="478"/>
          <ac:spMkLst>
            <pc:docMk/>
            <pc:sldMk cId="2626457401" sldId="257"/>
            <ac:spMk id="2" creationId="{C9A70189-53C8-3933-69AF-CFEA65DD62CE}"/>
          </ac:spMkLst>
        </pc:spChg>
        <pc:spChg chg="del">
          <ac:chgData name="nagi0101@office.khu.ac.kr" userId="5c6d1ce7-c8a4-4343-a578-3477b9a92fb3" providerId="ADAL" clId="{1CDF8C2F-2E8E-4D8F-9716-543105B2DA39}" dt="2023-03-18T05:19:14.168" v="384" actId="478"/>
          <ac:spMkLst>
            <pc:docMk/>
            <pc:sldMk cId="2626457401" sldId="257"/>
            <ac:spMk id="3" creationId="{7593075F-F20E-F0C7-D267-D9FC4CB087E3}"/>
          </ac:spMkLst>
        </pc:spChg>
        <pc:spChg chg="del mod">
          <ac:chgData name="nagi0101@office.khu.ac.kr" userId="5c6d1ce7-c8a4-4343-a578-3477b9a92fb3" providerId="ADAL" clId="{1CDF8C2F-2E8E-4D8F-9716-543105B2DA39}" dt="2023-03-18T05:25:32.865" v="683" actId="478"/>
          <ac:spMkLst>
            <pc:docMk/>
            <pc:sldMk cId="2626457401" sldId="257"/>
            <ac:spMk id="7" creationId="{2BC64E39-2D93-774C-973B-28B2B56D4EF7}"/>
          </ac:spMkLst>
        </pc:spChg>
        <pc:spChg chg="mod">
          <ac:chgData name="nagi0101@office.khu.ac.kr" userId="5c6d1ce7-c8a4-4343-a578-3477b9a92fb3" providerId="ADAL" clId="{1CDF8C2F-2E8E-4D8F-9716-543105B2DA39}" dt="2023-03-18T05:26:04.029" v="690" actId="164"/>
          <ac:spMkLst>
            <pc:docMk/>
            <pc:sldMk cId="2626457401" sldId="257"/>
            <ac:spMk id="8" creationId="{FAD63F0B-249E-332E-6718-CDE9BB6E404E}"/>
          </ac:spMkLst>
        </pc:spChg>
        <pc:spChg chg="mod">
          <ac:chgData name="nagi0101@office.khu.ac.kr" userId="5c6d1ce7-c8a4-4343-a578-3477b9a92fb3" providerId="ADAL" clId="{1CDF8C2F-2E8E-4D8F-9716-543105B2DA39}" dt="2023-03-18T05:26:04.029" v="690" actId="164"/>
          <ac:spMkLst>
            <pc:docMk/>
            <pc:sldMk cId="2626457401" sldId="257"/>
            <ac:spMk id="9" creationId="{CB3BA84E-487C-18B5-124F-C0DFB06B171D}"/>
          </ac:spMkLst>
        </pc:spChg>
        <pc:grpChg chg="del mod">
          <ac:chgData name="nagi0101@office.khu.ac.kr" userId="5c6d1ce7-c8a4-4343-a578-3477b9a92fb3" providerId="ADAL" clId="{1CDF8C2F-2E8E-4D8F-9716-543105B2DA39}" dt="2023-03-18T05:25:30.511" v="682" actId="27803"/>
          <ac:grpSpMkLst>
            <pc:docMk/>
            <pc:sldMk cId="2626457401" sldId="257"/>
            <ac:grpSpMk id="6" creationId="{F4871CBE-9AA2-84EA-3D99-C4931057F1B7}"/>
          </ac:grpSpMkLst>
        </pc:grpChg>
        <pc:grpChg chg="add mod">
          <ac:chgData name="nagi0101@office.khu.ac.kr" userId="5c6d1ce7-c8a4-4343-a578-3477b9a92fb3" providerId="ADAL" clId="{1CDF8C2F-2E8E-4D8F-9716-543105B2DA39}" dt="2023-03-18T05:26:34.730" v="694" actId="196"/>
          <ac:grpSpMkLst>
            <pc:docMk/>
            <pc:sldMk cId="2626457401" sldId="257"/>
            <ac:grpSpMk id="12" creationId="{0521ABF7-C0A5-D53A-44C9-9DD511384F0F}"/>
          </ac:grpSpMkLst>
        </pc:grpChg>
        <pc:picChg chg="add del mod">
          <ac:chgData name="nagi0101@office.khu.ac.kr" userId="5c6d1ce7-c8a4-4343-a578-3477b9a92fb3" providerId="ADAL" clId="{1CDF8C2F-2E8E-4D8F-9716-543105B2DA39}" dt="2023-03-18T05:25:30.511" v="682" actId="27803"/>
          <ac:picMkLst>
            <pc:docMk/>
            <pc:sldMk cId="2626457401" sldId="257"/>
            <ac:picMk id="5" creationId="{F0ACA363-D500-89E2-B57E-746782835EC9}"/>
          </ac:picMkLst>
        </pc:picChg>
        <pc:picChg chg="add mod">
          <ac:chgData name="nagi0101@office.khu.ac.kr" userId="5c6d1ce7-c8a4-4343-a578-3477b9a92fb3" providerId="ADAL" clId="{1CDF8C2F-2E8E-4D8F-9716-543105B2DA39}" dt="2023-03-18T05:26:00.044" v="689" actId="1076"/>
          <ac:picMkLst>
            <pc:docMk/>
            <pc:sldMk cId="2626457401" sldId="257"/>
            <ac:picMk id="11" creationId="{01AF4B98-0C08-4122-5117-426FFC1475AF}"/>
          </ac:picMkLst>
        </pc:picChg>
      </pc:sldChg>
      <pc:sldChg chg="addSp delSp modSp new mod modNotesTx">
        <pc:chgData name="nagi0101@office.khu.ac.kr" userId="5c6d1ce7-c8a4-4343-a578-3477b9a92fb3" providerId="ADAL" clId="{1CDF8C2F-2E8E-4D8F-9716-543105B2DA39}" dt="2023-03-27T11:23:56.800" v="21449" actId="20577"/>
        <pc:sldMkLst>
          <pc:docMk/>
          <pc:sldMk cId="4215946148" sldId="258"/>
        </pc:sldMkLst>
        <pc:spChg chg="del">
          <ac:chgData name="nagi0101@office.khu.ac.kr" userId="5c6d1ce7-c8a4-4343-a578-3477b9a92fb3" providerId="ADAL" clId="{1CDF8C2F-2E8E-4D8F-9716-543105B2DA39}" dt="2023-03-18T05:24:59.418" v="680" actId="478"/>
          <ac:spMkLst>
            <pc:docMk/>
            <pc:sldMk cId="4215946148" sldId="258"/>
            <ac:spMk id="2" creationId="{F118BBD5-1B42-F4F2-62E0-400F4378EC36}"/>
          </ac:spMkLst>
        </pc:spChg>
        <pc:spChg chg="del">
          <ac:chgData name="nagi0101@office.khu.ac.kr" userId="5c6d1ce7-c8a4-4343-a578-3477b9a92fb3" providerId="ADAL" clId="{1CDF8C2F-2E8E-4D8F-9716-543105B2DA39}" dt="2023-03-18T05:24:59.418" v="680" actId="478"/>
          <ac:spMkLst>
            <pc:docMk/>
            <pc:sldMk cId="4215946148" sldId="258"/>
            <ac:spMk id="3" creationId="{85301314-2AD0-ADEA-839F-BBF8E6C87BB7}"/>
          </ac:spMkLst>
        </pc:spChg>
        <pc:spChg chg="add del mod">
          <ac:chgData name="nagi0101@office.khu.ac.kr" userId="5c6d1ce7-c8a4-4343-a578-3477b9a92fb3" providerId="ADAL" clId="{1CDF8C2F-2E8E-4D8F-9716-543105B2DA39}" dt="2023-03-18T05:29:53.213" v="1018" actId="478"/>
          <ac:spMkLst>
            <pc:docMk/>
            <pc:sldMk cId="4215946148" sldId="258"/>
            <ac:spMk id="4" creationId="{1C7F1A01-CE23-13A8-049B-8B72E61CC8C9}"/>
          </ac:spMkLst>
        </pc:spChg>
        <pc:picChg chg="add mod">
          <ac:chgData name="nagi0101@office.khu.ac.kr" userId="5c6d1ce7-c8a4-4343-a578-3477b9a92fb3" providerId="ADAL" clId="{1CDF8C2F-2E8E-4D8F-9716-543105B2DA39}" dt="2023-03-18T05:30:24.209" v="1075" actId="207"/>
          <ac:picMkLst>
            <pc:docMk/>
            <pc:sldMk cId="4215946148" sldId="258"/>
            <ac:picMk id="6" creationId="{A90680D3-C4D2-D3B2-C05F-EA423120EC7F}"/>
          </ac:picMkLst>
        </pc:picChg>
      </pc:sldChg>
      <pc:sldChg chg="delSp new del mod">
        <pc:chgData name="nagi0101@office.khu.ac.kr" userId="5c6d1ce7-c8a4-4343-a578-3477b9a92fb3" providerId="ADAL" clId="{1CDF8C2F-2E8E-4D8F-9716-543105B2DA39}" dt="2023-03-18T05:31:03.764" v="1078" actId="47"/>
        <pc:sldMkLst>
          <pc:docMk/>
          <pc:sldMk cId="3050473845" sldId="259"/>
        </pc:sldMkLst>
        <pc:spChg chg="del">
          <ac:chgData name="nagi0101@office.khu.ac.kr" userId="5c6d1ce7-c8a4-4343-a578-3477b9a92fb3" providerId="ADAL" clId="{1CDF8C2F-2E8E-4D8F-9716-543105B2DA39}" dt="2023-03-18T05:30:48.257" v="1077" actId="478"/>
          <ac:spMkLst>
            <pc:docMk/>
            <pc:sldMk cId="3050473845" sldId="259"/>
            <ac:spMk id="2" creationId="{9C102C6A-0455-3E68-6A14-9AFC699BFCD2}"/>
          </ac:spMkLst>
        </pc:spChg>
        <pc:spChg chg="del">
          <ac:chgData name="nagi0101@office.khu.ac.kr" userId="5c6d1ce7-c8a4-4343-a578-3477b9a92fb3" providerId="ADAL" clId="{1CDF8C2F-2E8E-4D8F-9716-543105B2DA39}" dt="2023-03-18T05:30:48.257" v="1077" actId="478"/>
          <ac:spMkLst>
            <pc:docMk/>
            <pc:sldMk cId="3050473845" sldId="259"/>
            <ac:spMk id="3" creationId="{E629AA80-D367-1C86-B010-51B19AE51E35}"/>
          </ac:spMkLst>
        </pc:spChg>
      </pc:sldChg>
      <pc:sldChg chg="modSp add modNotesTx">
        <pc:chgData name="nagi0101@office.khu.ac.kr" userId="5c6d1ce7-c8a4-4343-a578-3477b9a92fb3" providerId="ADAL" clId="{1CDF8C2F-2E8E-4D8F-9716-543105B2DA39}" dt="2023-03-27T11:24:13.011" v="21451" actId="6549"/>
        <pc:sldMkLst>
          <pc:docMk/>
          <pc:sldMk cId="3287295437" sldId="259"/>
        </pc:sldMkLst>
        <pc:picChg chg="mod">
          <ac:chgData name="nagi0101@office.khu.ac.kr" userId="5c6d1ce7-c8a4-4343-a578-3477b9a92fb3" providerId="ADAL" clId="{1CDF8C2F-2E8E-4D8F-9716-543105B2DA39}" dt="2023-03-18T05:33:05.504" v="1461" actId="14826"/>
          <ac:picMkLst>
            <pc:docMk/>
            <pc:sldMk cId="3287295437" sldId="259"/>
            <ac:picMk id="6" creationId="{A90680D3-C4D2-D3B2-C05F-EA423120EC7F}"/>
          </ac:picMkLst>
        </pc:picChg>
      </pc:sldChg>
      <pc:sldChg chg="modSp add modNotesTx">
        <pc:chgData name="nagi0101@office.khu.ac.kr" userId="5c6d1ce7-c8a4-4343-a578-3477b9a92fb3" providerId="ADAL" clId="{1CDF8C2F-2E8E-4D8F-9716-543105B2DA39}" dt="2023-03-27T11:24:31.826" v="21471" actId="20577"/>
        <pc:sldMkLst>
          <pc:docMk/>
          <pc:sldMk cId="1963930219" sldId="260"/>
        </pc:sldMkLst>
        <pc:picChg chg="mod">
          <ac:chgData name="nagi0101@office.khu.ac.kr" userId="5c6d1ce7-c8a4-4343-a578-3477b9a92fb3" providerId="ADAL" clId="{1CDF8C2F-2E8E-4D8F-9716-543105B2DA39}" dt="2023-03-18T05:39:47.897" v="2442" actId="14826"/>
          <ac:picMkLst>
            <pc:docMk/>
            <pc:sldMk cId="1963930219" sldId="260"/>
            <ac:picMk id="6" creationId="{A90680D3-C4D2-D3B2-C05F-EA423120EC7F}"/>
          </ac:picMkLst>
        </pc:picChg>
      </pc:sldChg>
      <pc:sldChg chg="modSp add modNotesTx">
        <pc:chgData name="nagi0101@office.khu.ac.kr" userId="5c6d1ce7-c8a4-4343-a578-3477b9a92fb3" providerId="ADAL" clId="{1CDF8C2F-2E8E-4D8F-9716-543105B2DA39}" dt="2023-03-18T05:46:43.787" v="3633" actId="5793"/>
        <pc:sldMkLst>
          <pc:docMk/>
          <pc:sldMk cId="2384347878" sldId="261"/>
        </pc:sldMkLst>
        <pc:picChg chg="mod">
          <ac:chgData name="nagi0101@office.khu.ac.kr" userId="5c6d1ce7-c8a4-4343-a578-3477b9a92fb3" providerId="ADAL" clId="{1CDF8C2F-2E8E-4D8F-9716-543105B2DA39}" dt="2023-03-18T05:43:04.221" v="3071" actId="14826"/>
          <ac:picMkLst>
            <pc:docMk/>
            <pc:sldMk cId="2384347878" sldId="261"/>
            <ac:picMk id="6" creationId="{A90680D3-C4D2-D3B2-C05F-EA423120EC7F}"/>
          </ac:picMkLst>
        </pc:picChg>
      </pc:sldChg>
      <pc:sldChg chg="new del">
        <pc:chgData name="nagi0101@office.khu.ac.kr" userId="5c6d1ce7-c8a4-4343-a578-3477b9a92fb3" providerId="ADAL" clId="{1CDF8C2F-2E8E-4D8F-9716-543105B2DA39}" dt="2023-03-18T05:40:59.317" v="2693" actId="680"/>
        <pc:sldMkLst>
          <pc:docMk/>
          <pc:sldMk cId="3096480588" sldId="261"/>
        </pc:sldMkLst>
      </pc:sldChg>
      <pc:sldChg chg="addSp delSp modSp add mod setBg modNotesTx">
        <pc:chgData name="nagi0101@office.khu.ac.kr" userId="5c6d1ce7-c8a4-4343-a578-3477b9a92fb3" providerId="ADAL" clId="{1CDF8C2F-2E8E-4D8F-9716-543105B2DA39}" dt="2023-03-18T06:44:58.864" v="5611" actId="14826"/>
        <pc:sldMkLst>
          <pc:docMk/>
          <pc:sldMk cId="2816748077" sldId="262"/>
        </pc:sldMkLst>
        <pc:spChg chg="add del">
          <ac:chgData name="nagi0101@office.khu.ac.kr" userId="5c6d1ce7-c8a4-4343-a578-3477b9a92fb3" providerId="ADAL" clId="{1CDF8C2F-2E8E-4D8F-9716-543105B2DA39}" dt="2023-03-18T05:52:29.284" v="4381" actId="22"/>
          <ac:spMkLst>
            <pc:docMk/>
            <pc:sldMk cId="2816748077" sldId="262"/>
            <ac:spMk id="3" creationId="{ECE2ACA9-E404-A597-75A5-C6D3B84076EE}"/>
          </ac:spMkLst>
        </pc:spChg>
        <pc:picChg chg="mod">
          <ac:chgData name="nagi0101@office.khu.ac.kr" userId="5c6d1ce7-c8a4-4343-a578-3477b9a92fb3" providerId="ADAL" clId="{1CDF8C2F-2E8E-4D8F-9716-543105B2DA39}" dt="2023-03-18T06:44:58.864" v="5611" actId="14826"/>
          <ac:picMkLst>
            <pc:docMk/>
            <pc:sldMk cId="2816748077" sldId="262"/>
            <ac:picMk id="6" creationId="{A90680D3-C4D2-D3B2-C05F-EA423120EC7F}"/>
          </ac:picMkLst>
        </pc:picChg>
      </pc:sldChg>
      <pc:sldChg chg="addSp delSp modSp add modNotesTx">
        <pc:chgData name="nagi0101@office.khu.ac.kr" userId="5c6d1ce7-c8a4-4343-a578-3477b9a92fb3" providerId="ADAL" clId="{1CDF8C2F-2E8E-4D8F-9716-543105B2DA39}" dt="2023-03-18T05:57:27.907" v="4996" actId="20577"/>
        <pc:sldMkLst>
          <pc:docMk/>
          <pc:sldMk cId="1439767691" sldId="263"/>
        </pc:sldMkLst>
        <pc:spChg chg="mod">
          <ac:chgData name="nagi0101@office.khu.ac.kr" userId="5c6d1ce7-c8a4-4343-a578-3477b9a92fb3" providerId="ADAL" clId="{1CDF8C2F-2E8E-4D8F-9716-543105B2DA39}" dt="2023-03-18T05:53:03.624" v="4420" actId="27803"/>
          <ac:spMkLst>
            <pc:docMk/>
            <pc:sldMk cId="1439767691" sldId="263"/>
            <ac:spMk id="3" creationId="{84D01A6C-D4BD-00E4-04C5-4143F6482173}"/>
          </ac:spMkLst>
        </pc:spChg>
        <pc:spChg chg="mod">
          <ac:chgData name="nagi0101@office.khu.ac.kr" userId="5c6d1ce7-c8a4-4343-a578-3477b9a92fb3" providerId="ADAL" clId="{1CDF8C2F-2E8E-4D8F-9716-543105B2DA39}" dt="2023-03-18T05:53:03.624" v="4420" actId="27803"/>
          <ac:spMkLst>
            <pc:docMk/>
            <pc:sldMk cId="1439767691" sldId="263"/>
            <ac:spMk id="4" creationId="{BB0ED5BF-4310-795A-95D2-4ABAD4C23352}"/>
          </ac:spMkLst>
        </pc:spChg>
        <pc:spChg chg="mod">
          <ac:chgData name="nagi0101@office.khu.ac.kr" userId="5c6d1ce7-c8a4-4343-a578-3477b9a92fb3" providerId="ADAL" clId="{1CDF8C2F-2E8E-4D8F-9716-543105B2DA39}" dt="2023-03-18T05:53:03.624" v="4420" actId="27803"/>
          <ac:spMkLst>
            <pc:docMk/>
            <pc:sldMk cId="1439767691" sldId="263"/>
            <ac:spMk id="5" creationId="{0B2B8383-1402-ED24-B97F-BD4DF1256B56}"/>
          </ac:spMkLst>
        </pc:spChg>
        <pc:grpChg chg="mod">
          <ac:chgData name="nagi0101@office.khu.ac.kr" userId="5c6d1ce7-c8a4-4343-a578-3477b9a92fb3" providerId="ADAL" clId="{1CDF8C2F-2E8E-4D8F-9716-543105B2DA39}" dt="2023-03-18T05:53:03.624" v="4420" actId="27803"/>
          <ac:grpSpMkLst>
            <pc:docMk/>
            <pc:sldMk cId="1439767691" sldId="263"/>
            <ac:grpSpMk id="2" creationId="{FC0184D7-D852-5C45-299C-7B4550DEB349}"/>
          </ac:grpSpMkLst>
        </pc:grpChg>
        <pc:picChg chg="add del mod">
          <ac:chgData name="nagi0101@office.khu.ac.kr" userId="5c6d1ce7-c8a4-4343-a578-3477b9a92fb3" providerId="ADAL" clId="{1CDF8C2F-2E8E-4D8F-9716-543105B2DA39}" dt="2023-03-18T05:53:14.820" v="4422" actId="14826"/>
          <ac:picMkLst>
            <pc:docMk/>
            <pc:sldMk cId="1439767691" sldId="263"/>
            <ac:picMk id="6" creationId="{A90680D3-C4D2-D3B2-C05F-EA423120EC7F}"/>
          </ac:picMkLst>
        </pc:picChg>
      </pc:sldChg>
      <pc:sldChg chg="add del setBg">
        <pc:chgData name="nagi0101@office.khu.ac.kr" userId="5c6d1ce7-c8a4-4343-a578-3477b9a92fb3" providerId="ADAL" clId="{1CDF8C2F-2E8E-4D8F-9716-543105B2DA39}" dt="2023-03-18T05:57:33.076" v="4998"/>
        <pc:sldMkLst>
          <pc:docMk/>
          <pc:sldMk cId="946275637" sldId="264"/>
        </pc:sldMkLst>
      </pc:sldChg>
      <pc:sldChg chg="add del setBg">
        <pc:chgData name="nagi0101@office.khu.ac.kr" userId="5c6d1ce7-c8a4-4343-a578-3477b9a92fb3" providerId="ADAL" clId="{1CDF8C2F-2E8E-4D8F-9716-543105B2DA39}" dt="2023-03-18T05:57:49.224" v="5000" actId="47"/>
        <pc:sldMkLst>
          <pc:docMk/>
          <pc:sldMk cId="2455189096" sldId="264"/>
        </pc:sldMkLst>
      </pc:sldChg>
      <pc:sldChg chg="modSp modNotesTx">
        <pc:chgData name="nagi0101@office.khu.ac.kr" userId="5c6d1ce7-c8a4-4343-a578-3477b9a92fb3" providerId="ADAL" clId="{1CDF8C2F-2E8E-4D8F-9716-543105B2DA39}" dt="2023-03-18T06:44:26.150" v="5607" actId="20577"/>
        <pc:sldMkLst>
          <pc:docMk/>
          <pc:sldMk cId="1577686577" sldId="265"/>
        </pc:sldMkLst>
        <pc:picChg chg="mod">
          <ac:chgData name="nagi0101@office.khu.ac.kr" userId="5c6d1ce7-c8a4-4343-a578-3477b9a92fb3" providerId="ADAL" clId="{1CDF8C2F-2E8E-4D8F-9716-543105B2DA39}" dt="2023-03-18T05:58:15.054" v="5001" actId="14826"/>
          <ac:picMkLst>
            <pc:docMk/>
            <pc:sldMk cId="1577686577" sldId="265"/>
            <ac:picMk id="6" creationId="{A90680D3-C4D2-D3B2-C05F-EA423120EC7F}"/>
          </ac:picMkLst>
        </pc:picChg>
      </pc:sldChg>
      <pc:sldChg chg="add del setBg">
        <pc:chgData name="nagi0101@office.khu.ac.kr" userId="5c6d1ce7-c8a4-4343-a578-3477b9a92fb3" providerId="ADAL" clId="{1CDF8C2F-2E8E-4D8F-9716-543105B2DA39}" dt="2023-03-18T06:44:44.346" v="5609"/>
        <pc:sldMkLst>
          <pc:docMk/>
          <pc:sldMk cId="720827803" sldId="266"/>
        </pc:sldMkLst>
      </pc:sldChg>
      <pc:sldChg chg="addSp delSp modSp add mod modAnim modNotesTx">
        <pc:chgData name="nagi0101@office.khu.ac.kr" userId="5c6d1ce7-c8a4-4343-a578-3477b9a92fb3" providerId="ADAL" clId="{1CDF8C2F-2E8E-4D8F-9716-543105B2DA39}" dt="2023-03-18T07:39:07.156" v="7100" actId="6549"/>
        <pc:sldMkLst>
          <pc:docMk/>
          <pc:sldMk cId="1985599577" sldId="266"/>
        </pc:sldMkLst>
        <pc:picChg chg="add mod">
          <ac:chgData name="nagi0101@office.khu.ac.kr" userId="5c6d1ce7-c8a4-4343-a578-3477b9a92fb3" providerId="ADAL" clId="{1CDF8C2F-2E8E-4D8F-9716-543105B2DA39}" dt="2023-03-18T07:04:08.871" v="6332" actId="1076"/>
          <ac:picMkLst>
            <pc:docMk/>
            <pc:sldMk cId="1985599577" sldId="266"/>
            <ac:picMk id="3" creationId="{209F7384-EC69-615D-FFA6-3AA975E91A25}"/>
          </ac:picMkLst>
        </pc:picChg>
        <pc:picChg chg="add mod">
          <ac:chgData name="nagi0101@office.khu.ac.kr" userId="5c6d1ce7-c8a4-4343-a578-3477b9a92fb3" providerId="ADAL" clId="{1CDF8C2F-2E8E-4D8F-9716-543105B2DA39}" dt="2023-03-18T07:01:53.915" v="6112" actId="1076"/>
          <ac:picMkLst>
            <pc:docMk/>
            <pc:sldMk cId="1985599577" sldId="266"/>
            <ac:picMk id="5" creationId="{FD1EC3FB-462F-7059-538B-5749AC6B595E}"/>
          </ac:picMkLst>
        </pc:picChg>
        <pc:picChg chg="add mod">
          <ac:chgData name="nagi0101@office.khu.ac.kr" userId="5c6d1ce7-c8a4-4343-a578-3477b9a92fb3" providerId="ADAL" clId="{1CDF8C2F-2E8E-4D8F-9716-543105B2DA39}" dt="2023-03-18T07:04:40.239" v="6371" actId="1076"/>
          <ac:picMkLst>
            <pc:docMk/>
            <pc:sldMk cId="1985599577" sldId="266"/>
            <ac:picMk id="8" creationId="{0836EB58-80D7-0EEB-FD5F-7F065A01943D}"/>
          </ac:picMkLst>
        </pc:picChg>
        <pc:picChg chg="add del mod">
          <ac:chgData name="nagi0101@office.khu.ac.kr" userId="5c6d1ce7-c8a4-4343-a578-3477b9a92fb3" providerId="ADAL" clId="{1CDF8C2F-2E8E-4D8F-9716-543105B2DA39}" dt="2023-03-18T07:32:32.507" v="7026" actId="478"/>
          <ac:picMkLst>
            <pc:docMk/>
            <pc:sldMk cId="1985599577" sldId="266"/>
            <ac:picMk id="9" creationId="{85AEB6CB-6B9A-E1C8-7DE0-34F598EC0F90}"/>
          </ac:picMkLst>
        </pc:picChg>
      </pc:sldChg>
      <pc:sldChg chg="add del setBg">
        <pc:chgData name="nagi0101@office.khu.ac.kr" userId="5c6d1ce7-c8a4-4343-a578-3477b9a92fb3" providerId="ADAL" clId="{1CDF8C2F-2E8E-4D8F-9716-543105B2DA39}" dt="2023-03-18T07:29:09.556" v="6990"/>
        <pc:sldMkLst>
          <pc:docMk/>
          <pc:sldMk cId="33607044" sldId="267"/>
        </pc:sldMkLst>
      </pc:sldChg>
      <pc:sldChg chg="addSp delSp modSp add del mod setBg delAnim">
        <pc:chgData name="nagi0101@office.khu.ac.kr" userId="5c6d1ce7-c8a4-4343-a578-3477b9a92fb3" providerId="ADAL" clId="{1CDF8C2F-2E8E-4D8F-9716-543105B2DA39}" dt="2023-03-18T07:30:38.890" v="7004" actId="47"/>
        <pc:sldMkLst>
          <pc:docMk/>
          <pc:sldMk cId="2541412128" sldId="267"/>
        </pc:sldMkLst>
        <pc:picChg chg="del">
          <ac:chgData name="nagi0101@office.khu.ac.kr" userId="5c6d1ce7-c8a4-4343-a578-3477b9a92fb3" providerId="ADAL" clId="{1CDF8C2F-2E8E-4D8F-9716-543105B2DA39}" dt="2023-03-18T07:29:12.020" v="6993" actId="478"/>
          <ac:picMkLst>
            <pc:docMk/>
            <pc:sldMk cId="2541412128" sldId="267"/>
            <ac:picMk id="3" creationId="{209F7384-EC69-615D-FFA6-3AA975E91A25}"/>
          </ac:picMkLst>
        </pc:picChg>
        <pc:picChg chg="add mod">
          <ac:chgData name="nagi0101@office.khu.ac.kr" userId="5c6d1ce7-c8a4-4343-a578-3477b9a92fb3" providerId="ADAL" clId="{1CDF8C2F-2E8E-4D8F-9716-543105B2DA39}" dt="2023-03-18T07:30:34.285" v="7003" actId="14100"/>
          <ac:picMkLst>
            <pc:docMk/>
            <pc:sldMk cId="2541412128" sldId="267"/>
            <ac:picMk id="4" creationId="{5C6C2B8D-9973-2073-CC4D-0C2DD8647335}"/>
          </ac:picMkLst>
        </pc:picChg>
        <pc:picChg chg="del">
          <ac:chgData name="nagi0101@office.khu.ac.kr" userId="5c6d1ce7-c8a4-4343-a578-3477b9a92fb3" providerId="ADAL" clId="{1CDF8C2F-2E8E-4D8F-9716-543105B2DA39}" dt="2023-03-18T07:29:12.598" v="6994" actId="478"/>
          <ac:picMkLst>
            <pc:docMk/>
            <pc:sldMk cId="2541412128" sldId="267"/>
            <ac:picMk id="5" creationId="{FD1EC3FB-462F-7059-538B-5749AC6B595E}"/>
          </ac:picMkLst>
        </pc:picChg>
        <pc:picChg chg="mod">
          <ac:chgData name="nagi0101@office.khu.ac.kr" userId="5c6d1ce7-c8a4-4343-a578-3477b9a92fb3" providerId="ADAL" clId="{1CDF8C2F-2E8E-4D8F-9716-543105B2DA39}" dt="2023-03-18T07:29:52.725" v="6997" actId="207"/>
          <ac:picMkLst>
            <pc:docMk/>
            <pc:sldMk cId="2541412128" sldId="267"/>
            <ac:picMk id="6" creationId="{A90680D3-C4D2-D3B2-C05F-EA423120EC7F}"/>
          </ac:picMkLst>
        </pc:picChg>
        <pc:picChg chg="del">
          <ac:chgData name="nagi0101@office.khu.ac.kr" userId="5c6d1ce7-c8a4-4343-a578-3477b9a92fb3" providerId="ADAL" clId="{1CDF8C2F-2E8E-4D8F-9716-543105B2DA39}" dt="2023-03-18T07:29:11.409" v="6992" actId="478"/>
          <ac:picMkLst>
            <pc:docMk/>
            <pc:sldMk cId="2541412128" sldId="267"/>
            <ac:picMk id="8" creationId="{0836EB58-80D7-0EEB-FD5F-7F065A01943D}"/>
          </ac:picMkLst>
        </pc:picChg>
      </pc:sldChg>
      <pc:sldChg chg="addSp delSp modSp add mod setBg delAnim modNotesTx">
        <pc:chgData name="nagi0101@office.khu.ac.kr" userId="5c6d1ce7-c8a4-4343-a578-3477b9a92fb3" providerId="ADAL" clId="{1CDF8C2F-2E8E-4D8F-9716-543105B2DA39}" dt="2023-03-18T07:46:37.349" v="7390" actId="20577"/>
        <pc:sldMkLst>
          <pc:docMk/>
          <pc:sldMk cId="2727420848" sldId="267"/>
        </pc:sldMkLst>
        <pc:picChg chg="add mod">
          <ac:chgData name="nagi0101@office.khu.ac.kr" userId="5c6d1ce7-c8a4-4343-a578-3477b9a92fb3" providerId="ADAL" clId="{1CDF8C2F-2E8E-4D8F-9716-543105B2DA39}" dt="2023-03-18T07:32:22.508" v="7023" actId="571"/>
          <ac:picMkLst>
            <pc:docMk/>
            <pc:sldMk cId="2727420848" sldId="267"/>
            <ac:picMk id="2" creationId="{93D36334-EE27-D02B-112B-258B58962475}"/>
          </ac:picMkLst>
        </pc:picChg>
        <pc:picChg chg="del">
          <ac:chgData name="nagi0101@office.khu.ac.kr" userId="5c6d1ce7-c8a4-4343-a578-3477b9a92fb3" providerId="ADAL" clId="{1CDF8C2F-2E8E-4D8F-9716-543105B2DA39}" dt="2023-03-18T07:30:52.285" v="7009" actId="478"/>
          <ac:picMkLst>
            <pc:docMk/>
            <pc:sldMk cId="2727420848" sldId="267"/>
            <ac:picMk id="3" creationId="{209F7384-EC69-615D-FFA6-3AA975E91A25}"/>
          </ac:picMkLst>
        </pc:picChg>
        <pc:picChg chg="add mod">
          <ac:chgData name="nagi0101@office.khu.ac.kr" userId="5c6d1ce7-c8a4-4343-a578-3477b9a92fb3" providerId="ADAL" clId="{1CDF8C2F-2E8E-4D8F-9716-543105B2DA39}" dt="2023-03-18T07:33:18.878" v="7034" actId="571"/>
          <ac:picMkLst>
            <pc:docMk/>
            <pc:sldMk cId="2727420848" sldId="267"/>
            <ac:picMk id="4" creationId="{FBDBF1FF-AA5E-9E2E-E805-2594A298D9D6}"/>
          </ac:picMkLst>
        </pc:picChg>
        <pc:picChg chg="del">
          <ac:chgData name="nagi0101@office.khu.ac.kr" userId="5c6d1ce7-c8a4-4343-a578-3477b9a92fb3" providerId="ADAL" clId="{1CDF8C2F-2E8E-4D8F-9716-543105B2DA39}" dt="2023-03-18T07:30:53.688" v="7011" actId="478"/>
          <ac:picMkLst>
            <pc:docMk/>
            <pc:sldMk cId="2727420848" sldId="267"/>
            <ac:picMk id="5" creationId="{FD1EC3FB-462F-7059-538B-5749AC6B595E}"/>
          </ac:picMkLst>
        </pc:picChg>
        <pc:picChg chg="del mod">
          <ac:chgData name="nagi0101@office.khu.ac.kr" userId="5c6d1ce7-c8a4-4343-a578-3477b9a92fb3" providerId="ADAL" clId="{1CDF8C2F-2E8E-4D8F-9716-543105B2DA39}" dt="2023-03-18T07:45:05.790" v="7287" actId="478"/>
          <ac:picMkLst>
            <pc:docMk/>
            <pc:sldMk cId="2727420848" sldId="267"/>
            <ac:picMk id="6" creationId="{A90680D3-C4D2-D3B2-C05F-EA423120EC7F}"/>
          </ac:picMkLst>
        </pc:picChg>
        <pc:picChg chg="add mod">
          <ac:chgData name="nagi0101@office.khu.ac.kr" userId="5c6d1ce7-c8a4-4343-a578-3477b9a92fb3" providerId="ADAL" clId="{1CDF8C2F-2E8E-4D8F-9716-543105B2DA39}" dt="2023-03-18T07:34:28.717" v="7045" actId="571"/>
          <ac:picMkLst>
            <pc:docMk/>
            <pc:sldMk cId="2727420848" sldId="267"/>
            <ac:picMk id="7" creationId="{9F52C52F-59CA-DE8C-96E5-F0820201AD7A}"/>
          </ac:picMkLst>
        </pc:picChg>
        <pc:picChg chg="del">
          <ac:chgData name="nagi0101@office.khu.ac.kr" userId="5c6d1ce7-c8a4-4343-a578-3477b9a92fb3" providerId="ADAL" clId="{1CDF8C2F-2E8E-4D8F-9716-543105B2DA39}" dt="2023-03-18T07:30:52.883" v="7010" actId="478"/>
          <ac:picMkLst>
            <pc:docMk/>
            <pc:sldMk cId="2727420848" sldId="267"/>
            <ac:picMk id="8" creationId="{0836EB58-80D7-0EEB-FD5F-7F065A01943D}"/>
          </ac:picMkLst>
        </pc:picChg>
        <pc:picChg chg="mod ord">
          <ac:chgData name="nagi0101@office.khu.ac.kr" userId="5c6d1ce7-c8a4-4343-a578-3477b9a92fb3" providerId="ADAL" clId="{1CDF8C2F-2E8E-4D8F-9716-543105B2DA39}" dt="2023-03-18T07:45:28.946" v="7289" actId="14826"/>
          <ac:picMkLst>
            <pc:docMk/>
            <pc:sldMk cId="2727420848" sldId="267"/>
            <ac:picMk id="9" creationId="{85AEB6CB-6B9A-E1C8-7DE0-34F598EC0F90}"/>
          </ac:picMkLst>
        </pc:picChg>
      </pc:sldChg>
      <pc:sldChg chg="add del setBg">
        <pc:chgData name="nagi0101@office.khu.ac.kr" userId="5c6d1ce7-c8a4-4343-a578-3477b9a92fb3" providerId="ADAL" clId="{1CDF8C2F-2E8E-4D8F-9716-543105B2DA39}" dt="2023-03-18T07:30:48.850" v="7007"/>
        <pc:sldMkLst>
          <pc:docMk/>
          <pc:sldMk cId="3394387101" sldId="267"/>
        </pc:sldMkLst>
      </pc:sldChg>
      <pc:sldChg chg="addSp modSp add mod modNotesTx">
        <pc:chgData name="nagi0101@office.khu.ac.kr" userId="5c6d1ce7-c8a4-4343-a578-3477b9a92fb3" providerId="ADAL" clId="{1CDF8C2F-2E8E-4D8F-9716-543105B2DA39}" dt="2023-03-18T07:58:55.405" v="7987" actId="20577"/>
        <pc:sldMkLst>
          <pc:docMk/>
          <pc:sldMk cId="228688606" sldId="268"/>
        </pc:sldMkLst>
        <pc:spChg chg="add mod">
          <ac:chgData name="nagi0101@office.khu.ac.kr" userId="5c6d1ce7-c8a4-4343-a578-3477b9a92fb3" providerId="ADAL" clId="{1CDF8C2F-2E8E-4D8F-9716-543105B2DA39}" dt="2023-03-18T07:54:16.437" v="7480" actId="20577"/>
          <ac:spMkLst>
            <pc:docMk/>
            <pc:sldMk cId="228688606" sldId="268"/>
            <ac:spMk id="2" creationId="{F8F99034-CB4C-BCC6-9FFC-7C46EF1B139E}"/>
          </ac:spMkLst>
        </pc:spChg>
      </pc:sldChg>
      <pc:sldChg chg="add del setBg">
        <pc:chgData name="nagi0101@office.khu.ac.kr" userId="5c6d1ce7-c8a4-4343-a578-3477b9a92fb3" providerId="ADAL" clId="{1CDF8C2F-2E8E-4D8F-9716-543105B2DA39}" dt="2023-03-18T07:52:49.329" v="7392"/>
        <pc:sldMkLst>
          <pc:docMk/>
          <pc:sldMk cId="3167669706" sldId="268"/>
        </pc:sldMkLst>
      </pc:sldChg>
      <pc:sldChg chg="add del setBg">
        <pc:chgData name="nagi0101@office.khu.ac.kr" userId="5c6d1ce7-c8a4-4343-a578-3477b9a92fb3" providerId="ADAL" clId="{1CDF8C2F-2E8E-4D8F-9716-543105B2DA39}" dt="2023-03-18T08:00:11.417" v="7989"/>
        <pc:sldMkLst>
          <pc:docMk/>
          <pc:sldMk cId="527548041" sldId="269"/>
        </pc:sldMkLst>
      </pc:sldChg>
      <pc:sldChg chg="modSp add mod modNotesTx">
        <pc:chgData name="nagi0101@office.khu.ac.kr" userId="5c6d1ce7-c8a4-4343-a578-3477b9a92fb3" providerId="ADAL" clId="{1CDF8C2F-2E8E-4D8F-9716-543105B2DA39}" dt="2023-03-18T08:03:05.377" v="8236" actId="20577"/>
        <pc:sldMkLst>
          <pc:docMk/>
          <pc:sldMk cId="4180675573" sldId="269"/>
        </pc:sldMkLst>
        <pc:spChg chg="mod">
          <ac:chgData name="nagi0101@office.khu.ac.kr" userId="5c6d1ce7-c8a4-4343-a578-3477b9a92fb3" providerId="ADAL" clId="{1CDF8C2F-2E8E-4D8F-9716-543105B2DA39}" dt="2023-03-18T08:00:29.143" v="8020"/>
          <ac:spMkLst>
            <pc:docMk/>
            <pc:sldMk cId="4180675573" sldId="269"/>
            <ac:spMk id="2" creationId="{F8F99034-CB4C-BCC6-9FFC-7C46EF1B139E}"/>
          </ac:spMkLst>
        </pc:spChg>
      </pc:sldChg>
      <pc:sldChg chg="new del setBg">
        <pc:chgData name="nagi0101@office.khu.ac.kr" userId="5c6d1ce7-c8a4-4343-a578-3477b9a92fb3" providerId="ADAL" clId="{1CDF8C2F-2E8E-4D8F-9716-543105B2DA39}" dt="2023-03-18T09:34:14.128" v="8252" actId="47"/>
        <pc:sldMkLst>
          <pc:docMk/>
          <pc:sldMk cId="3556978156" sldId="270"/>
        </pc:sldMkLst>
      </pc:sldChg>
      <pc:sldChg chg="addSp delSp modSp new mod modNotesTx">
        <pc:chgData name="nagi0101@office.khu.ac.kr" userId="5c6d1ce7-c8a4-4343-a578-3477b9a92fb3" providerId="ADAL" clId="{1CDF8C2F-2E8E-4D8F-9716-543105B2DA39}" dt="2023-03-22T12:22:32.607" v="18941" actId="20577"/>
        <pc:sldMkLst>
          <pc:docMk/>
          <pc:sldMk cId="4223585542" sldId="270"/>
        </pc:sldMkLst>
        <pc:spChg chg="del">
          <ac:chgData name="nagi0101@office.khu.ac.kr" userId="5c6d1ce7-c8a4-4343-a578-3477b9a92fb3" providerId="ADAL" clId="{1CDF8C2F-2E8E-4D8F-9716-543105B2DA39}" dt="2023-03-18T09:34:29.362" v="8254" actId="478"/>
          <ac:spMkLst>
            <pc:docMk/>
            <pc:sldMk cId="4223585542" sldId="270"/>
            <ac:spMk id="2" creationId="{9F5AD5F2-93D9-D966-D34D-F504D399E57D}"/>
          </ac:spMkLst>
        </pc:spChg>
        <pc:spChg chg="del">
          <ac:chgData name="nagi0101@office.khu.ac.kr" userId="5c6d1ce7-c8a4-4343-a578-3477b9a92fb3" providerId="ADAL" clId="{1CDF8C2F-2E8E-4D8F-9716-543105B2DA39}" dt="2023-03-18T09:34:29.362" v="8254" actId="478"/>
          <ac:spMkLst>
            <pc:docMk/>
            <pc:sldMk cId="4223585542" sldId="270"/>
            <ac:spMk id="3" creationId="{9872E600-6FDB-77D8-AFF7-511D093A223D}"/>
          </ac:spMkLst>
        </pc:spChg>
        <pc:picChg chg="add mod">
          <ac:chgData name="nagi0101@office.khu.ac.kr" userId="5c6d1ce7-c8a4-4343-a578-3477b9a92fb3" providerId="ADAL" clId="{1CDF8C2F-2E8E-4D8F-9716-543105B2DA39}" dt="2023-03-18T09:35:23.984" v="8258" actId="14100"/>
          <ac:picMkLst>
            <pc:docMk/>
            <pc:sldMk cId="4223585542" sldId="270"/>
            <ac:picMk id="5" creationId="{FE5B38B3-C3D5-0381-A836-25636E051178}"/>
          </ac:picMkLst>
        </pc:picChg>
        <pc:picChg chg="add del mod">
          <ac:chgData name="nagi0101@office.khu.ac.kr" userId="5c6d1ce7-c8a4-4343-a578-3477b9a92fb3" providerId="ADAL" clId="{1CDF8C2F-2E8E-4D8F-9716-543105B2DA39}" dt="2023-03-18T09:38:53.530" v="8374" actId="21"/>
          <ac:picMkLst>
            <pc:docMk/>
            <pc:sldMk cId="4223585542" sldId="270"/>
            <ac:picMk id="1026" creationId="{74AD5C6A-DE2D-233A-E19E-9218CAAD4905}"/>
          </ac:picMkLst>
        </pc:picChg>
      </pc:sldChg>
      <pc:sldChg chg="addSp delSp modSp new del mod modAnim">
        <pc:chgData name="nagi0101@office.khu.ac.kr" userId="5c6d1ce7-c8a4-4343-a578-3477b9a92fb3" providerId="ADAL" clId="{1CDF8C2F-2E8E-4D8F-9716-543105B2DA39}" dt="2023-03-18T09:29:47.570" v="8251" actId="47"/>
        <pc:sldMkLst>
          <pc:docMk/>
          <pc:sldMk cId="829799661" sldId="271"/>
        </pc:sldMkLst>
        <pc:spChg chg="del">
          <ac:chgData name="nagi0101@office.khu.ac.kr" userId="5c6d1ce7-c8a4-4343-a578-3477b9a92fb3" providerId="ADAL" clId="{1CDF8C2F-2E8E-4D8F-9716-543105B2DA39}" dt="2023-03-18T09:25:39.902" v="8240" actId="478"/>
          <ac:spMkLst>
            <pc:docMk/>
            <pc:sldMk cId="829799661" sldId="271"/>
            <ac:spMk id="2" creationId="{559BD384-72B3-BDA5-6463-DA3A2B45D330}"/>
          </ac:spMkLst>
        </pc:spChg>
        <pc:spChg chg="del">
          <ac:chgData name="nagi0101@office.khu.ac.kr" userId="5c6d1ce7-c8a4-4343-a578-3477b9a92fb3" providerId="ADAL" clId="{1CDF8C2F-2E8E-4D8F-9716-543105B2DA39}" dt="2023-03-18T09:25:39.902" v="8240" actId="478"/>
          <ac:spMkLst>
            <pc:docMk/>
            <pc:sldMk cId="829799661" sldId="271"/>
            <ac:spMk id="3" creationId="{96FD7026-791E-B1DD-D628-872817975D9A}"/>
          </ac:spMkLst>
        </pc:spChg>
        <pc:picChg chg="add mod">
          <ac:chgData name="nagi0101@office.khu.ac.kr" userId="5c6d1ce7-c8a4-4343-a578-3477b9a92fb3" providerId="ADAL" clId="{1CDF8C2F-2E8E-4D8F-9716-543105B2DA39}" dt="2023-03-18T09:29:26.510" v="8250" actId="14100"/>
          <ac:picMkLst>
            <pc:docMk/>
            <pc:sldMk cId="829799661" sldId="271"/>
            <ac:picMk id="4" creationId="{5532BA50-24B2-50DC-1A0D-5D6CC9959936}"/>
          </ac:picMkLst>
        </pc:picChg>
        <pc:picChg chg="add mod ord">
          <ac:chgData name="nagi0101@office.khu.ac.kr" userId="5c6d1ce7-c8a4-4343-a578-3477b9a92fb3" providerId="ADAL" clId="{1CDF8C2F-2E8E-4D8F-9716-543105B2DA39}" dt="2023-03-18T09:27:07.946" v="8246" actId="167"/>
          <ac:picMkLst>
            <pc:docMk/>
            <pc:sldMk cId="829799661" sldId="271"/>
            <ac:picMk id="6" creationId="{4EEF9AB0-8D47-34E8-E3F3-5081A6F7D11D}"/>
          </ac:picMkLst>
        </pc:picChg>
      </pc:sldChg>
      <pc:sldChg chg="addSp delSp modSp new mod setBg modAnim modNotesTx">
        <pc:chgData name="nagi0101@office.khu.ac.kr" userId="5c6d1ce7-c8a4-4343-a578-3477b9a92fb3" providerId="ADAL" clId="{1CDF8C2F-2E8E-4D8F-9716-543105B2DA39}" dt="2023-03-18T09:53:18.805" v="10365" actId="20577"/>
        <pc:sldMkLst>
          <pc:docMk/>
          <pc:sldMk cId="2227095961" sldId="271"/>
        </pc:sldMkLst>
        <pc:spChg chg="del">
          <ac:chgData name="nagi0101@office.khu.ac.kr" userId="5c6d1ce7-c8a4-4343-a578-3477b9a92fb3" providerId="ADAL" clId="{1CDF8C2F-2E8E-4D8F-9716-543105B2DA39}" dt="2023-03-18T09:35:31.478" v="8260" actId="478"/>
          <ac:spMkLst>
            <pc:docMk/>
            <pc:sldMk cId="2227095961" sldId="271"/>
            <ac:spMk id="2" creationId="{F5DF155D-7E9B-6D50-099E-E85D2673FE44}"/>
          </ac:spMkLst>
        </pc:spChg>
        <pc:spChg chg="del">
          <ac:chgData name="nagi0101@office.khu.ac.kr" userId="5c6d1ce7-c8a4-4343-a578-3477b9a92fb3" providerId="ADAL" clId="{1CDF8C2F-2E8E-4D8F-9716-543105B2DA39}" dt="2023-03-18T09:35:31.478" v="8260" actId="478"/>
          <ac:spMkLst>
            <pc:docMk/>
            <pc:sldMk cId="2227095961" sldId="271"/>
            <ac:spMk id="3" creationId="{FCD35F2D-D0BE-A10A-C761-BE9F6F40F21F}"/>
          </ac:spMkLst>
        </pc:spChg>
        <pc:picChg chg="add mod">
          <ac:chgData name="nagi0101@office.khu.ac.kr" userId="5c6d1ce7-c8a4-4343-a578-3477b9a92fb3" providerId="ADAL" clId="{1CDF8C2F-2E8E-4D8F-9716-543105B2DA39}" dt="2023-03-18T09:39:02.466" v="8377" actId="962"/>
          <ac:picMkLst>
            <pc:docMk/>
            <pc:sldMk cId="2227095961" sldId="271"/>
            <ac:picMk id="4" creationId="{2829CFDE-D253-2A71-4270-28D76F26E3FB}"/>
          </ac:picMkLst>
        </pc:picChg>
        <pc:picChg chg="add mod">
          <ac:chgData name="nagi0101@office.khu.ac.kr" userId="5c6d1ce7-c8a4-4343-a578-3477b9a92fb3" providerId="ADAL" clId="{1CDF8C2F-2E8E-4D8F-9716-543105B2DA39}" dt="2023-03-18T09:46:34.748" v="9353" actId="1076"/>
          <ac:picMkLst>
            <pc:docMk/>
            <pc:sldMk cId="2227095961" sldId="271"/>
            <ac:picMk id="6" creationId="{96572195-4EC9-BF54-63E6-7BC3EB2009EA}"/>
          </ac:picMkLst>
        </pc:picChg>
        <pc:picChg chg="add mod">
          <ac:chgData name="nagi0101@office.khu.ac.kr" userId="5c6d1ce7-c8a4-4343-a578-3477b9a92fb3" providerId="ADAL" clId="{1CDF8C2F-2E8E-4D8F-9716-543105B2DA39}" dt="2023-03-18T09:46:31.408" v="9352" actId="1076"/>
          <ac:picMkLst>
            <pc:docMk/>
            <pc:sldMk cId="2227095961" sldId="271"/>
            <ac:picMk id="8" creationId="{3D6A6FFE-28E7-61A5-E718-7A3C2C97D828}"/>
          </ac:picMkLst>
        </pc:picChg>
      </pc:sldChg>
      <pc:sldChg chg="addSp delSp modSp add mod setBg delAnim modNotesTx">
        <pc:chgData name="nagi0101@office.khu.ac.kr" userId="5c6d1ce7-c8a4-4343-a578-3477b9a92fb3" providerId="ADAL" clId="{1CDF8C2F-2E8E-4D8F-9716-543105B2DA39}" dt="2023-03-22T13:18:19.460" v="21235"/>
        <pc:sldMkLst>
          <pc:docMk/>
          <pc:sldMk cId="4008436130" sldId="272"/>
        </pc:sldMkLst>
        <pc:picChg chg="add del mod">
          <ac:chgData name="nagi0101@office.khu.ac.kr" userId="5c6d1ce7-c8a4-4343-a578-3477b9a92fb3" providerId="ADAL" clId="{1CDF8C2F-2E8E-4D8F-9716-543105B2DA39}" dt="2023-03-18T09:54:20.463" v="10372" actId="478"/>
          <ac:picMkLst>
            <pc:docMk/>
            <pc:sldMk cId="4008436130" sldId="272"/>
            <ac:picMk id="3" creationId="{7D12A1CB-6A30-B84B-B761-39238CEFB10A}"/>
          </ac:picMkLst>
        </pc:picChg>
        <pc:picChg chg="del">
          <ac:chgData name="nagi0101@office.khu.ac.kr" userId="5c6d1ce7-c8a4-4343-a578-3477b9a92fb3" providerId="ADAL" clId="{1CDF8C2F-2E8E-4D8F-9716-543105B2DA39}" dt="2023-03-18T09:53:23.848" v="10367" actId="478"/>
          <ac:picMkLst>
            <pc:docMk/>
            <pc:sldMk cId="4008436130" sldId="272"/>
            <ac:picMk id="4" creationId="{2829CFDE-D253-2A71-4270-28D76F26E3FB}"/>
          </ac:picMkLst>
        </pc:picChg>
        <pc:picChg chg="del">
          <ac:chgData name="nagi0101@office.khu.ac.kr" userId="5c6d1ce7-c8a4-4343-a578-3477b9a92fb3" providerId="ADAL" clId="{1CDF8C2F-2E8E-4D8F-9716-543105B2DA39}" dt="2023-03-18T09:53:24.660" v="10368" actId="478"/>
          <ac:picMkLst>
            <pc:docMk/>
            <pc:sldMk cId="4008436130" sldId="272"/>
            <ac:picMk id="6" creationId="{96572195-4EC9-BF54-63E6-7BC3EB2009EA}"/>
          </ac:picMkLst>
        </pc:picChg>
        <pc:picChg chg="add mod">
          <ac:chgData name="nagi0101@office.khu.ac.kr" userId="5c6d1ce7-c8a4-4343-a578-3477b9a92fb3" providerId="ADAL" clId="{1CDF8C2F-2E8E-4D8F-9716-543105B2DA39}" dt="2023-03-18T09:54:47.989" v="10379" actId="1076"/>
          <ac:picMkLst>
            <pc:docMk/>
            <pc:sldMk cId="4008436130" sldId="272"/>
            <ac:picMk id="7" creationId="{F3C617B9-279B-242D-7656-E24D6248AE66}"/>
          </ac:picMkLst>
        </pc:picChg>
        <pc:picChg chg="del">
          <ac:chgData name="nagi0101@office.khu.ac.kr" userId="5c6d1ce7-c8a4-4343-a578-3477b9a92fb3" providerId="ADAL" clId="{1CDF8C2F-2E8E-4D8F-9716-543105B2DA39}" dt="2023-03-18T09:53:25.028" v="10369" actId="478"/>
          <ac:picMkLst>
            <pc:docMk/>
            <pc:sldMk cId="4008436130" sldId="272"/>
            <ac:picMk id="8" creationId="{3D6A6FFE-28E7-61A5-E718-7A3C2C97D828}"/>
          </ac:picMkLst>
        </pc:picChg>
      </pc:sldChg>
      <pc:sldChg chg="addSp delSp modSp add mod modNotesTx">
        <pc:chgData name="nagi0101@office.khu.ac.kr" userId="5c6d1ce7-c8a4-4343-a578-3477b9a92fb3" providerId="ADAL" clId="{1CDF8C2F-2E8E-4D8F-9716-543105B2DA39}" dt="2023-03-18T10:07:31.079" v="12082" actId="20577"/>
        <pc:sldMkLst>
          <pc:docMk/>
          <pc:sldMk cId="1825661370" sldId="273"/>
        </pc:sldMkLst>
        <pc:picChg chg="add del mod">
          <ac:chgData name="nagi0101@office.khu.ac.kr" userId="5c6d1ce7-c8a4-4343-a578-3477b9a92fb3" providerId="ADAL" clId="{1CDF8C2F-2E8E-4D8F-9716-543105B2DA39}" dt="2023-03-18T10:01:28.944" v="11163" actId="478"/>
          <ac:picMkLst>
            <pc:docMk/>
            <pc:sldMk cId="1825661370" sldId="273"/>
            <ac:picMk id="3" creationId="{C5B4DEC5-A729-B373-D3BE-2353C66AECD8}"/>
          </ac:picMkLst>
        </pc:picChg>
        <pc:picChg chg="add mod">
          <ac:chgData name="nagi0101@office.khu.ac.kr" userId="5c6d1ce7-c8a4-4343-a578-3477b9a92fb3" providerId="ADAL" clId="{1CDF8C2F-2E8E-4D8F-9716-543105B2DA39}" dt="2023-03-18T10:01:32.611" v="11164" actId="1076"/>
          <ac:picMkLst>
            <pc:docMk/>
            <pc:sldMk cId="1825661370" sldId="273"/>
            <ac:picMk id="5" creationId="{9872353B-CC74-4BBD-22B1-F643661166D0}"/>
          </ac:picMkLst>
        </pc:picChg>
        <pc:picChg chg="mod">
          <ac:chgData name="nagi0101@office.khu.ac.kr" userId="5c6d1ce7-c8a4-4343-a578-3477b9a92fb3" providerId="ADAL" clId="{1CDF8C2F-2E8E-4D8F-9716-543105B2DA39}" dt="2023-03-18T10:00:07.014" v="11012" actId="1076"/>
          <ac:picMkLst>
            <pc:docMk/>
            <pc:sldMk cId="1825661370" sldId="273"/>
            <ac:picMk id="7" creationId="{F3C617B9-279B-242D-7656-E24D6248AE66}"/>
          </ac:picMkLst>
        </pc:picChg>
      </pc:sldChg>
      <pc:sldChg chg="addSp delSp modSp new mod setBg modNotesTx">
        <pc:chgData name="nagi0101@office.khu.ac.kr" userId="5c6d1ce7-c8a4-4343-a578-3477b9a92fb3" providerId="ADAL" clId="{1CDF8C2F-2E8E-4D8F-9716-543105B2DA39}" dt="2023-03-18T11:27:17.356" v="12583" actId="20577"/>
        <pc:sldMkLst>
          <pc:docMk/>
          <pc:sldMk cId="535683475" sldId="274"/>
        </pc:sldMkLst>
        <pc:spChg chg="del">
          <ac:chgData name="nagi0101@office.khu.ac.kr" userId="5c6d1ce7-c8a4-4343-a578-3477b9a92fb3" providerId="ADAL" clId="{1CDF8C2F-2E8E-4D8F-9716-543105B2DA39}" dt="2023-03-18T10:08:08.056" v="12084" actId="478"/>
          <ac:spMkLst>
            <pc:docMk/>
            <pc:sldMk cId="535683475" sldId="274"/>
            <ac:spMk id="2" creationId="{37A499A5-BC95-4C61-643E-4677A47C0D6F}"/>
          </ac:spMkLst>
        </pc:spChg>
        <pc:spChg chg="del">
          <ac:chgData name="nagi0101@office.khu.ac.kr" userId="5c6d1ce7-c8a4-4343-a578-3477b9a92fb3" providerId="ADAL" clId="{1CDF8C2F-2E8E-4D8F-9716-543105B2DA39}" dt="2023-03-18T10:08:08.056" v="12084" actId="478"/>
          <ac:spMkLst>
            <pc:docMk/>
            <pc:sldMk cId="535683475" sldId="274"/>
            <ac:spMk id="3" creationId="{B6F69F8E-2182-1CDE-73D1-0B7E02F66F58}"/>
          </ac:spMkLst>
        </pc:spChg>
        <pc:picChg chg="add mod">
          <ac:chgData name="nagi0101@office.khu.ac.kr" userId="5c6d1ce7-c8a4-4343-a578-3477b9a92fb3" providerId="ADAL" clId="{1CDF8C2F-2E8E-4D8F-9716-543105B2DA39}" dt="2023-03-18T10:22:34.684" v="12089" actId="207"/>
          <ac:picMkLst>
            <pc:docMk/>
            <pc:sldMk cId="535683475" sldId="274"/>
            <ac:picMk id="5" creationId="{8BC45C06-694B-7FD7-83E8-9CAAF42BC5D4}"/>
          </ac:picMkLst>
        </pc:picChg>
      </pc:sldChg>
      <pc:sldChg chg="addSp modSp new mod modNotesTx">
        <pc:chgData name="nagi0101@office.khu.ac.kr" userId="5c6d1ce7-c8a4-4343-a578-3477b9a92fb3" providerId="ADAL" clId="{1CDF8C2F-2E8E-4D8F-9716-543105B2DA39}" dt="2023-03-21T13:39:03.474" v="12861" actId="20577"/>
        <pc:sldMkLst>
          <pc:docMk/>
          <pc:sldMk cId="529310605" sldId="275"/>
        </pc:sldMkLst>
        <pc:spChg chg="add mod">
          <ac:chgData name="nagi0101@office.khu.ac.kr" userId="5c6d1ce7-c8a4-4343-a578-3477b9a92fb3" providerId="ADAL" clId="{1CDF8C2F-2E8E-4D8F-9716-543105B2DA39}" dt="2023-03-21T13:36:56.280" v="12607" actId="20577"/>
          <ac:spMkLst>
            <pc:docMk/>
            <pc:sldMk cId="529310605" sldId="275"/>
            <ac:spMk id="3" creationId="{E7D7C4BC-7DC7-0500-AB95-9E2A14E0E327}"/>
          </ac:spMkLst>
        </pc:spChg>
        <pc:picChg chg="add mod">
          <ac:chgData name="nagi0101@office.khu.ac.kr" userId="5c6d1ce7-c8a4-4343-a578-3477b9a92fb3" providerId="ADAL" clId="{1CDF8C2F-2E8E-4D8F-9716-543105B2DA39}" dt="2023-03-21T13:36:40.448" v="12586" actId="207"/>
          <ac:picMkLst>
            <pc:docMk/>
            <pc:sldMk cId="529310605" sldId="275"/>
            <ac:picMk id="2" creationId="{A27B9A34-5BE6-97F9-DB73-C9FAD9942FDF}"/>
          </ac:picMkLst>
        </pc:picChg>
      </pc:sldChg>
      <pc:sldChg chg="modSp add mod modNotesTx">
        <pc:chgData name="nagi0101@office.khu.ac.kr" userId="5c6d1ce7-c8a4-4343-a578-3477b9a92fb3" providerId="ADAL" clId="{1CDF8C2F-2E8E-4D8F-9716-543105B2DA39}" dt="2023-03-21T13:45:05.371" v="13791" actId="6549"/>
        <pc:sldMkLst>
          <pc:docMk/>
          <pc:sldMk cId="836569202" sldId="276"/>
        </pc:sldMkLst>
        <pc:spChg chg="mod">
          <ac:chgData name="nagi0101@office.khu.ac.kr" userId="5c6d1ce7-c8a4-4343-a578-3477b9a92fb3" providerId="ADAL" clId="{1CDF8C2F-2E8E-4D8F-9716-543105B2DA39}" dt="2023-03-21T13:39:55.077" v="12944" actId="20577"/>
          <ac:spMkLst>
            <pc:docMk/>
            <pc:sldMk cId="836569202" sldId="276"/>
            <ac:spMk id="3" creationId="{E7D7C4BC-7DC7-0500-AB95-9E2A14E0E327}"/>
          </ac:spMkLst>
        </pc:spChg>
      </pc:sldChg>
      <pc:sldChg chg="delSp modSp add mod modNotesTx">
        <pc:chgData name="nagi0101@office.khu.ac.kr" userId="5c6d1ce7-c8a4-4343-a578-3477b9a92fb3" providerId="ADAL" clId="{1CDF8C2F-2E8E-4D8F-9716-543105B2DA39}" dt="2023-03-21T13:55:21.608" v="14298" actId="20577"/>
        <pc:sldMkLst>
          <pc:docMk/>
          <pc:sldMk cId="501225451" sldId="277"/>
        </pc:sldMkLst>
        <pc:spChg chg="del">
          <ac:chgData name="nagi0101@office.khu.ac.kr" userId="5c6d1ce7-c8a4-4343-a578-3477b9a92fb3" providerId="ADAL" clId="{1CDF8C2F-2E8E-4D8F-9716-543105B2DA39}" dt="2023-03-21T13:45:27.100" v="13794" actId="478"/>
          <ac:spMkLst>
            <pc:docMk/>
            <pc:sldMk cId="501225451" sldId="277"/>
            <ac:spMk id="3" creationId="{E7D7C4BC-7DC7-0500-AB95-9E2A14E0E327}"/>
          </ac:spMkLst>
        </pc:spChg>
        <pc:picChg chg="mod">
          <ac:chgData name="nagi0101@office.khu.ac.kr" userId="5c6d1ce7-c8a4-4343-a578-3477b9a92fb3" providerId="ADAL" clId="{1CDF8C2F-2E8E-4D8F-9716-543105B2DA39}" dt="2023-03-21T13:46:15.466" v="13795" actId="14826"/>
          <ac:picMkLst>
            <pc:docMk/>
            <pc:sldMk cId="501225451" sldId="277"/>
            <ac:picMk id="2" creationId="{A27B9A34-5BE6-97F9-DB73-C9FAD9942FDF}"/>
          </ac:picMkLst>
        </pc:picChg>
      </pc:sldChg>
      <pc:sldChg chg="addSp delSp modSp add mod delAnim modAnim modNotesTx">
        <pc:chgData name="nagi0101@office.khu.ac.kr" userId="5c6d1ce7-c8a4-4343-a578-3477b9a92fb3" providerId="ADAL" clId="{1CDF8C2F-2E8E-4D8F-9716-543105B2DA39}" dt="2023-03-22T11:18:01.432" v="15267"/>
        <pc:sldMkLst>
          <pc:docMk/>
          <pc:sldMk cId="3121535708" sldId="278"/>
        </pc:sldMkLst>
        <pc:spChg chg="add mod">
          <ac:chgData name="nagi0101@office.khu.ac.kr" userId="5c6d1ce7-c8a4-4343-a578-3477b9a92fb3" providerId="ADAL" clId="{1CDF8C2F-2E8E-4D8F-9716-543105B2DA39}" dt="2023-03-21T13:57:30.780" v="14393" actId="1076"/>
          <ac:spMkLst>
            <pc:docMk/>
            <pc:sldMk cId="3121535708" sldId="278"/>
            <ac:spMk id="3" creationId="{30E877D8-A6D3-6A6C-9C65-B7759CA8FAC5}"/>
          </ac:spMkLst>
        </pc:spChg>
        <pc:spChg chg="add mod">
          <ac:chgData name="nagi0101@office.khu.ac.kr" userId="5c6d1ce7-c8a4-4343-a578-3477b9a92fb3" providerId="ADAL" clId="{1CDF8C2F-2E8E-4D8F-9716-543105B2DA39}" dt="2023-03-21T13:57:32.908" v="14394" actId="1076"/>
          <ac:spMkLst>
            <pc:docMk/>
            <pc:sldMk cId="3121535708" sldId="278"/>
            <ac:spMk id="4" creationId="{95C2F4D1-445A-9F2F-EAFD-F55EE30235DA}"/>
          </ac:spMkLst>
        </pc:spChg>
        <pc:spChg chg="add mod">
          <ac:chgData name="nagi0101@office.khu.ac.kr" userId="5c6d1ce7-c8a4-4343-a578-3477b9a92fb3" providerId="ADAL" clId="{1CDF8C2F-2E8E-4D8F-9716-543105B2DA39}" dt="2023-03-21T13:58:34.779" v="14400" actId="1076"/>
          <ac:spMkLst>
            <pc:docMk/>
            <pc:sldMk cId="3121535708" sldId="278"/>
            <ac:spMk id="6" creationId="{3F90EF3D-4CE2-B913-DF9D-2F952A03C5CE}"/>
          </ac:spMkLst>
        </pc:spChg>
        <pc:spChg chg="add mod">
          <ac:chgData name="nagi0101@office.khu.ac.kr" userId="5c6d1ce7-c8a4-4343-a578-3477b9a92fb3" providerId="ADAL" clId="{1CDF8C2F-2E8E-4D8F-9716-543105B2DA39}" dt="2023-03-21T13:58:49.803" v="14410" actId="1076"/>
          <ac:spMkLst>
            <pc:docMk/>
            <pc:sldMk cId="3121535708" sldId="278"/>
            <ac:spMk id="7" creationId="{CDAA16FC-4680-FDA7-72A9-EEA0F31ED42C}"/>
          </ac:spMkLst>
        </pc:spChg>
        <pc:spChg chg="add mod">
          <ac:chgData name="nagi0101@office.khu.ac.kr" userId="5c6d1ce7-c8a4-4343-a578-3477b9a92fb3" providerId="ADAL" clId="{1CDF8C2F-2E8E-4D8F-9716-543105B2DA39}" dt="2023-03-21T14:01:45.584" v="14614" actId="571"/>
          <ac:spMkLst>
            <pc:docMk/>
            <pc:sldMk cId="3121535708" sldId="278"/>
            <ac:spMk id="10" creationId="{CF9AF5C4-9FCE-A454-B156-F1A759197899}"/>
          </ac:spMkLst>
        </pc:spChg>
        <pc:spChg chg="add del mod">
          <ac:chgData name="nagi0101@office.khu.ac.kr" userId="5c6d1ce7-c8a4-4343-a578-3477b9a92fb3" providerId="ADAL" clId="{1CDF8C2F-2E8E-4D8F-9716-543105B2DA39}" dt="2023-03-22T11:16:21.196" v="15253" actId="478"/>
          <ac:spMkLst>
            <pc:docMk/>
            <pc:sldMk cId="3121535708" sldId="278"/>
            <ac:spMk id="11" creationId="{09B24755-5C8A-F30B-4D0F-13223AA77C8D}"/>
          </ac:spMkLst>
        </pc:spChg>
        <pc:spChg chg="add del mod">
          <ac:chgData name="nagi0101@office.khu.ac.kr" userId="5c6d1ce7-c8a4-4343-a578-3477b9a92fb3" providerId="ADAL" clId="{1CDF8C2F-2E8E-4D8F-9716-543105B2DA39}" dt="2023-03-22T11:16:19.455" v="15252" actId="478"/>
          <ac:spMkLst>
            <pc:docMk/>
            <pc:sldMk cId="3121535708" sldId="278"/>
            <ac:spMk id="12" creationId="{5099BD3A-9EEA-2436-D0FD-34470F9AA7B7}"/>
          </ac:spMkLst>
        </pc:spChg>
        <pc:spChg chg="add mod">
          <ac:chgData name="nagi0101@office.khu.ac.kr" userId="5c6d1ce7-c8a4-4343-a578-3477b9a92fb3" providerId="ADAL" clId="{1CDF8C2F-2E8E-4D8F-9716-543105B2DA39}" dt="2023-03-21T14:05:21.731" v="14695" actId="1076"/>
          <ac:spMkLst>
            <pc:docMk/>
            <pc:sldMk cId="3121535708" sldId="278"/>
            <ac:spMk id="13" creationId="{A7ED2589-CC01-A43B-F405-6584E7978030}"/>
          </ac:spMkLst>
        </pc:spChg>
        <pc:picChg chg="mod">
          <ac:chgData name="nagi0101@office.khu.ac.kr" userId="5c6d1ce7-c8a4-4343-a578-3477b9a92fb3" providerId="ADAL" clId="{1CDF8C2F-2E8E-4D8F-9716-543105B2DA39}" dt="2023-03-21T14:02:26.630" v="14630" actId="1076"/>
          <ac:picMkLst>
            <pc:docMk/>
            <pc:sldMk cId="3121535708" sldId="278"/>
            <ac:picMk id="2" creationId="{A27B9A34-5BE6-97F9-DB73-C9FAD9942FDF}"/>
          </ac:picMkLst>
        </pc:picChg>
        <pc:picChg chg="add mod">
          <ac:chgData name="nagi0101@office.khu.ac.kr" userId="5c6d1ce7-c8a4-4343-a578-3477b9a92fb3" providerId="ADAL" clId="{1CDF8C2F-2E8E-4D8F-9716-543105B2DA39}" dt="2023-03-21T13:57:22.385" v="14391" actId="1076"/>
          <ac:picMkLst>
            <pc:docMk/>
            <pc:sldMk cId="3121535708" sldId="278"/>
            <ac:picMk id="5" creationId="{32FDB04E-E29E-BC36-AB19-B9D7C3A89156}"/>
          </ac:picMkLst>
        </pc:picChg>
        <pc:picChg chg="add mod">
          <ac:chgData name="nagi0101@office.khu.ac.kr" userId="5c6d1ce7-c8a4-4343-a578-3477b9a92fb3" providerId="ADAL" clId="{1CDF8C2F-2E8E-4D8F-9716-543105B2DA39}" dt="2023-03-21T13:59:12.387" v="14413" actId="207"/>
          <ac:picMkLst>
            <pc:docMk/>
            <pc:sldMk cId="3121535708" sldId="278"/>
            <ac:picMk id="9" creationId="{684EED12-7ED2-F1CB-6B4C-B2909935F0CD}"/>
          </ac:picMkLst>
        </pc:picChg>
      </pc:sldChg>
      <pc:sldChg chg="addSp modSp new mod modNotesTx">
        <pc:chgData name="nagi0101@office.khu.ac.kr" userId="5c6d1ce7-c8a4-4343-a578-3477b9a92fb3" providerId="ADAL" clId="{1CDF8C2F-2E8E-4D8F-9716-543105B2DA39}" dt="2023-03-21T14:33:19.834" v="15211" actId="6549"/>
        <pc:sldMkLst>
          <pc:docMk/>
          <pc:sldMk cId="3815742075" sldId="279"/>
        </pc:sldMkLst>
        <pc:picChg chg="add mod">
          <ac:chgData name="nagi0101@office.khu.ac.kr" userId="5c6d1ce7-c8a4-4343-a578-3477b9a92fb3" providerId="ADAL" clId="{1CDF8C2F-2E8E-4D8F-9716-543105B2DA39}" dt="2023-03-21T14:08:40.596" v="14888" actId="207"/>
          <ac:picMkLst>
            <pc:docMk/>
            <pc:sldMk cId="3815742075" sldId="279"/>
            <ac:picMk id="3" creationId="{52C229EC-80C0-BFDC-658C-9E65A1D8C61D}"/>
          </ac:picMkLst>
        </pc:picChg>
        <pc:picChg chg="add mod">
          <ac:chgData name="nagi0101@office.khu.ac.kr" userId="5c6d1ce7-c8a4-4343-a578-3477b9a92fb3" providerId="ADAL" clId="{1CDF8C2F-2E8E-4D8F-9716-543105B2DA39}" dt="2023-03-21T14:08:59.555" v="14891" actId="1076"/>
          <ac:picMkLst>
            <pc:docMk/>
            <pc:sldMk cId="3815742075" sldId="279"/>
            <ac:picMk id="5" creationId="{9D50B579-C0B9-F21C-2B39-1B01F3437691}"/>
          </ac:picMkLst>
        </pc:picChg>
        <pc:picChg chg="add mod">
          <ac:chgData name="nagi0101@office.khu.ac.kr" userId="5c6d1ce7-c8a4-4343-a578-3477b9a92fb3" providerId="ADAL" clId="{1CDF8C2F-2E8E-4D8F-9716-543105B2DA39}" dt="2023-03-21T14:08:52.993" v="14890" actId="1076"/>
          <ac:picMkLst>
            <pc:docMk/>
            <pc:sldMk cId="3815742075" sldId="279"/>
            <ac:picMk id="6" creationId="{4161CB76-4077-F963-6315-365875609B4E}"/>
          </ac:picMkLst>
        </pc:picChg>
      </pc:sldChg>
      <pc:sldChg chg="addSp delSp modSp add mod modNotesTx">
        <pc:chgData name="nagi0101@office.khu.ac.kr" userId="5c6d1ce7-c8a4-4343-a578-3477b9a92fb3" providerId="ADAL" clId="{1CDF8C2F-2E8E-4D8F-9716-543105B2DA39}" dt="2023-03-22T11:50:33.433" v="17009" actId="478"/>
        <pc:sldMkLst>
          <pc:docMk/>
          <pc:sldMk cId="2248804164" sldId="280"/>
        </pc:sldMkLst>
        <pc:spChg chg="add del mod">
          <ac:chgData name="nagi0101@office.khu.ac.kr" userId="5c6d1ce7-c8a4-4343-a578-3477b9a92fb3" providerId="ADAL" clId="{1CDF8C2F-2E8E-4D8F-9716-543105B2DA39}" dt="2023-03-22T11:50:33.433" v="17009" actId="478"/>
          <ac:spMkLst>
            <pc:docMk/>
            <pc:sldMk cId="2248804164" sldId="280"/>
            <ac:spMk id="4" creationId="{F23658E1-BA61-DA40-9DEE-F50BEB427A88}"/>
          </ac:spMkLst>
        </pc:spChg>
        <pc:spChg chg="add del mod">
          <ac:chgData name="nagi0101@office.khu.ac.kr" userId="5c6d1ce7-c8a4-4343-a578-3477b9a92fb3" providerId="ADAL" clId="{1CDF8C2F-2E8E-4D8F-9716-543105B2DA39}" dt="2023-03-22T11:50:33.433" v="17009" actId="478"/>
          <ac:spMkLst>
            <pc:docMk/>
            <pc:sldMk cId="2248804164" sldId="280"/>
            <ac:spMk id="7" creationId="{A48637AE-01E5-AA94-1CDB-2754A28C1427}"/>
          </ac:spMkLst>
        </pc:spChg>
        <pc:spChg chg="add del mod">
          <ac:chgData name="nagi0101@office.khu.ac.kr" userId="5c6d1ce7-c8a4-4343-a578-3477b9a92fb3" providerId="ADAL" clId="{1CDF8C2F-2E8E-4D8F-9716-543105B2DA39}" dt="2023-03-22T11:48:09.432" v="17005" actId="478"/>
          <ac:spMkLst>
            <pc:docMk/>
            <pc:sldMk cId="2248804164" sldId="280"/>
            <ac:spMk id="8" creationId="{6849D89C-F2AD-2499-82F4-E6AB097C0137}"/>
          </ac:spMkLst>
        </pc:spChg>
        <pc:spChg chg="add del mod">
          <ac:chgData name="nagi0101@office.khu.ac.kr" userId="5c6d1ce7-c8a4-4343-a578-3477b9a92fb3" providerId="ADAL" clId="{1CDF8C2F-2E8E-4D8F-9716-543105B2DA39}" dt="2023-03-22T11:48:09.432" v="17005" actId="478"/>
          <ac:spMkLst>
            <pc:docMk/>
            <pc:sldMk cId="2248804164" sldId="280"/>
            <ac:spMk id="9" creationId="{1BA3A367-2236-13B7-344D-4F848C33B4C4}"/>
          </ac:spMkLst>
        </pc:spChg>
        <pc:picChg chg="add del mod">
          <ac:chgData name="nagi0101@office.khu.ac.kr" userId="5c6d1ce7-c8a4-4343-a578-3477b9a92fb3" providerId="ADAL" clId="{1CDF8C2F-2E8E-4D8F-9716-543105B2DA39}" dt="2023-03-22T11:20:16.560" v="15332"/>
          <ac:picMkLst>
            <pc:docMk/>
            <pc:sldMk cId="2248804164" sldId="280"/>
            <ac:picMk id="2" creationId="{C6BBC064-0C6B-C011-72DB-AB585BEA9062}"/>
          </ac:picMkLst>
        </pc:picChg>
        <pc:picChg chg="mod">
          <ac:chgData name="nagi0101@office.khu.ac.kr" userId="5c6d1ce7-c8a4-4343-a578-3477b9a92fb3" providerId="ADAL" clId="{1CDF8C2F-2E8E-4D8F-9716-543105B2DA39}" dt="2023-03-22T11:15:50.868" v="15215" actId="14100"/>
          <ac:picMkLst>
            <pc:docMk/>
            <pc:sldMk cId="2248804164" sldId="280"/>
            <ac:picMk id="3" creationId="{52C229EC-80C0-BFDC-658C-9E65A1D8C61D}"/>
          </ac:picMkLst>
        </pc:picChg>
      </pc:sldChg>
      <pc:sldChg chg="addSp delSp modSp add mod delAnim modAnim modNotesTx">
        <pc:chgData name="nagi0101@office.khu.ac.kr" userId="5c6d1ce7-c8a4-4343-a578-3477b9a92fb3" providerId="ADAL" clId="{1CDF8C2F-2E8E-4D8F-9716-543105B2DA39}" dt="2023-03-22T11:19:01.782" v="15272"/>
        <pc:sldMkLst>
          <pc:docMk/>
          <pc:sldMk cId="2183883519" sldId="281"/>
        </pc:sldMkLst>
        <pc:spChg chg="del">
          <ac:chgData name="nagi0101@office.khu.ac.kr" userId="5c6d1ce7-c8a4-4343-a578-3477b9a92fb3" providerId="ADAL" clId="{1CDF8C2F-2E8E-4D8F-9716-543105B2DA39}" dt="2023-03-22T11:16:27.676" v="15254" actId="478"/>
          <ac:spMkLst>
            <pc:docMk/>
            <pc:sldMk cId="2183883519" sldId="281"/>
            <ac:spMk id="3" creationId="{30E877D8-A6D3-6A6C-9C65-B7759CA8FAC5}"/>
          </ac:spMkLst>
        </pc:spChg>
        <pc:spChg chg="del">
          <ac:chgData name="nagi0101@office.khu.ac.kr" userId="5c6d1ce7-c8a4-4343-a578-3477b9a92fb3" providerId="ADAL" clId="{1CDF8C2F-2E8E-4D8F-9716-543105B2DA39}" dt="2023-03-22T11:16:27.676" v="15254" actId="478"/>
          <ac:spMkLst>
            <pc:docMk/>
            <pc:sldMk cId="2183883519" sldId="281"/>
            <ac:spMk id="4" creationId="{95C2F4D1-445A-9F2F-EAFD-F55EE30235DA}"/>
          </ac:spMkLst>
        </pc:spChg>
        <pc:spChg chg="del">
          <ac:chgData name="nagi0101@office.khu.ac.kr" userId="5c6d1ce7-c8a4-4343-a578-3477b9a92fb3" providerId="ADAL" clId="{1CDF8C2F-2E8E-4D8F-9716-543105B2DA39}" dt="2023-03-22T11:16:27.676" v="15254" actId="478"/>
          <ac:spMkLst>
            <pc:docMk/>
            <pc:sldMk cId="2183883519" sldId="281"/>
            <ac:spMk id="6" creationId="{3F90EF3D-4CE2-B913-DF9D-2F952A03C5CE}"/>
          </ac:spMkLst>
        </pc:spChg>
        <pc:spChg chg="del">
          <ac:chgData name="nagi0101@office.khu.ac.kr" userId="5c6d1ce7-c8a4-4343-a578-3477b9a92fb3" providerId="ADAL" clId="{1CDF8C2F-2E8E-4D8F-9716-543105B2DA39}" dt="2023-03-22T11:16:27.676" v="15254" actId="478"/>
          <ac:spMkLst>
            <pc:docMk/>
            <pc:sldMk cId="2183883519" sldId="281"/>
            <ac:spMk id="7" creationId="{CDAA16FC-4680-FDA7-72A9-EEA0F31ED42C}"/>
          </ac:spMkLst>
        </pc:spChg>
        <pc:spChg chg="add del mod">
          <ac:chgData name="nagi0101@office.khu.ac.kr" userId="5c6d1ce7-c8a4-4343-a578-3477b9a92fb3" providerId="ADAL" clId="{1CDF8C2F-2E8E-4D8F-9716-543105B2DA39}" dt="2023-03-22T11:18:44.433" v="15269"/>
          <ac:spMkLst>
            <pc:docMk/>
            <pc:sldMk cId="2183883519" sldId="281"/>
            <ac:spMk id="8" creationId="{60A65D07-DFCA-BBCC-1296-27BB233C0989}"/>
          </ac:spMkLst>
        </pc:spChg>
        <pc:spChg chg="add del mod">
          <ac:chgData name="nagi0101@office.khu.ac.kr" userId="5c6d1ce7-c8a4-4343-a578-3477b9a92fb3" providerId="ADAL" clId="{1CDF8C2F-2E8E-4D8F-9716-543105B2DA39}" dt="2023-03-22T11:18:44.433" v="15269"/>
          <ac:spMkLst>
            <pc:docMk/>
            <pc:sldMk cId="2183883519" sldId="281"/>
            <ac:spMk id="10" creationId="{07CA6D15-91F3-BED8-FD3F-7CF3C0F67B86}"/>
          </ac:spMkLst>
        </pc:spChg>
        <pc:spChg chg="del">
          <ac:chgData name="nagi0101@office.khu.ac.kr" userId="5c6d1ce7-c8a4-4343-a578-3477b9a92fb3" providerId="ADAL" clId="{1CDF8C2F-2E8E-4D8F-9716-543105B2DA39}" dt="2023-03-22T11:16:27.676" v="15254" actId="478"/>
          <ac:spMkLst>
            <pc:docMk/>
            <pc:sldMk cId="2183883519" sldId="281"/>
            <ac:spMk id="13" creationId="{A7ED2589-CC01-A43B-F405-6584E7978030}"/>
          </ac:spMkLst>
        </pc:spChg>
        <pc:spChg chg="add del mod">
          <ac:chgData name="nagi0101@office.khu.ac.kr" userId="5c6d1ce7-c8a4-4343-a578-3477b9a92fb3" providerId="ADAL" clId="{1CDF8C2F-2E8E-4D8F-9716-543105B2DA39}" dt="2023-03-22T11:18:44.433" v="15269"/>
          <ac:spMkLst>
            <pc:docMk/>
            <pc:sldMk cId="2183883519" sldId="281"/>
            <ac:spMk id="14" creationId="{0AEA97CD-0DAF-703A-2C63-09563675E0DB}"/>
          </ac:spMkLst>
        </pc:spChg>
        <pc:spChg chg="add del mod">
          <ac:chgData name="nagi0101@office.khu.ac.kr" userId="5c6d1ce7-c8a4-4343-a578-3477b9a92fb3" providerId="ADAL" clId="{1CDF8C2F-2E8E-4D8F-9716-543105B2DA39}" dt="2023-03-22T11:18:44.433" v="15269"/>
          <ac:spMkLst>
            <pc:docMk/>
            <pc:sldMk cId="2183883519" sldId="281"/>
            <ac:spMk id="15" creationId="{4BBC786C-F92B-AAC7-2CD4-28F8028628A1}"/>
          </ac:spMkLst>
        </pc:spChg>
        <pc:spChg chg="add del mod">
          <ac:chgData name="nagi0101@office.khu.ac.kr" userId="5c6d1ce7-c8a4-4343-a578-3477b9a92fb3" providerId="ADAL" clId="{1CDF8C2F-2E8E-4D8F-9716-543105B2DA39}" dt="2023-03-22T11:18:44.433" v="15269"/>
          <ac:spMkLst>
            <pc:docMk/>
            <pc:sldMk cId="2183883519" sldId="281"/>
            <ac:spMk id="16" creationId="{99240251-3299-8D1A-B9DA-4EC537FB9FCD}"/>
          </ac:spMkLst>
        </pc:spChg>
      </pc:sldChg>
      <pc:sldChg chg="modSp add modNotesTx">
        <pc:chgData name="nagi0101@office.khu.ac.kr" userId="5c6d1ce7-c8a4-4343-a578-3477b9a92fb3" providerId="ADAL" clId="{1CDF8C2F-2E8E-4D8F-9716-543105B2DA39}" dt="2023-03-22T11:25:59.415" v="15980" actId="20577"/>
        <pc:sldMkLst>
          <pc:docMk/>
          <pc:sldMk cId="3986601674" sldId="282"/>
        </pc:sldMkLst>
        <pc:picChg chg="mod">
          <ac:chgData name="nagi0101@office.khu.ac.kr" userId="5c6d1ce7-c8a4-4343-a578-3477b9a92fb3" providerId="ADAL" clId="{1CDF8C2F-2E8E-4D8F-9716-543105B2DA39}" dt="2023-03-22T11:22:01.185" v="15583" actId="14826"/>
          <ac:picMkLst>
            <pc:docMk/>
            <pc:sldMk cId="3986601674" sldId="282"/>
            <ac:picMk id="3" creationId="{52C229EC-80C0-BFDC-658C-9E65A1D8C61D}"/>
          </ac:picMkLst>
        </pc:picChg>
      </pc:sldChg>
      <pc:sldChg chg="addSp delSp modSp add del mod ord">
        <pc:chgData name="nagi0101@office.khu.ac.kr" userId="5c6d1ce7-c8a4-4343-a578-3477b9a92fb3" providerId="ADAL" clId="{1CDF8C2F-2E8E-4D8F-9716-543105B2DA39}" dt="2023-03-22T11:25:54.648" v="15979" actId="47"/>
        <pc:sldMkLst>
          <pc:docMk/>
          <pc:sldMk cId="282785053" sldId="283"/>
        </pc:sldMkLst>
        <pc:picChg chg="add del mod">
          <ac:chgData name="nagi0101@office.khu.ac.kr" userId="5c6d1ce7-c8a4-4343-a578-3477b9a92fb3" providerId="ADAL" clId="{1CDF8C2F-2E8E-4D8F-9716-543105B2DA39}" dt="2023-03-22T11:25:41.458" v="15976" actId="478"/>
          <ac:picMkLst>
            <pc:docMk/>
            <pc:sldMk cId="282785053" sldId="283"/>
            <ac:picMk id="4" creationId="{C5F74946-893C-F374-0579-ACAFAE803F9E}"/>
          </ac:picMkLst>
        </pc:picChg>
      </pc:sldChg>
      <pc:sldChg chg="add del">
        <pc:chgData name="nagi0101@office.khu.ac.kr" userId="5c6d1ce7-c8a4-4343-a578-3477b9a92fb3" providerId="ADAL" clId="{1CDF8C2F-2E8E-4D8F-9716-543105B2DA39}" dt="2023-03-22T11:24:22.061" v="15971" actId="47"/>
        <pc:sldMkLst>
          <pc:docMk/>
          <pc:sldMk cId="1394962316" sldId="283"/>
        </pc:sldMkLst>
      </pc:sldChg>
      <pc:sldChg chg="addSp modSp add mod modNotesTx">
        <pc:chgData name="nagi0101@office.khu.ac.kr" userId="5c6d1ce7-c8a4-4343-a578-3477b9a92fb3" providerId="ADAL" clId="{1CDF8C2F-2E8E-4D8F-9716-543105B2DA39}" dt="2023-03-22T11:41:34.818" v="16604" actId="20577"/>
        <pc:sldMkLst>
          <pc:docMk/>
          <pc:sldMk cId="1540152715" sldId="283"/>
        </pc:sldMkLst>
        <pc:spChg chg="add mod">
          <ac:chgData name="nagi0101@office.khu.ac.kr" userId="5c6d1ce7-c8a4-4343-a578-3477b9a92fb3" providerId="ADAL" clId="{1CDF8C2F-2E8E-4D8F-9716-543105B2DA39}" dt="2023-03-22T11:26:43.369" v="16020" actId="1076"/>
          <ac:spMkLst>
            <pc:docMk/>
            <pc:sldMk cId="1540152715" sldId="283"/>
            <ac:spMk id="2" creationId="{EA186516-FDAC-603E-C8A6-A2FB52789636}"/>
          </ac:spMkLst>
        </pc:spChg>
        <pc:spChg chg="add mod">
          <ac:chgData name="nagi0101@office.khu.ac.kr" userId="5c6d1ce7-c8a4-4343-a578-3477b9a92fb3" providerId="ADAL" clId="{1CDF8C2F-2E8E-4D8F-9716-543105B2DA39}" dt="2023-03-22T11:26:59.281" v="16047"/>
          <ac:spMkLst>
            <pc:docMk/>
            <pc:sldMk cId="1540152715" sldId="283"/>
            <ac:spMk id="4" creationId="{B6EC2C56-D1D3-6A94-B3A2-D9797364D866}"/>
          </ac:spMkLst>
        </pc:spChg>
      </pc:sldChg>
      <pc:sldChg chg="modSp add modNotesTx">
        <pc:chgData name="nagi0101@office.khu.ac.kr" userId="5c6d1ce7-c8a4-4343-a578-3477b9a92fb3" providerId="ADAL" clId="{1CDF8C2F-2E8E-4D8F-9716-543105B2DA39}" dt="2023-03-22T12:02:55.327" v="17891" actId="20577"/>
        <pc:sldMkLst>
          <pc:docMk/>
          <pc:sldMk cId="3332952130" sldId="284"/>
        </pc:sldMkLst>
        <pc:picChg chg="mod">
          <ac:chgData name="nagi0101@office.khu.ac.kr" userId="5c6d1ce7-c8a4-4343-a578-3477b9a92fb3" providerId="ADAL" clId="{1CDF8C2F-2E8E-4D8F-9716-543105B2DA39}" dt="2023-03-22T11:56:35.009" v="17502" actId="14826"/>
          <ac:picMkLst>
            <pc:docMk/>
            <pc:sldMk cId="3332952130" sldId="284"/>
            <ac:picMk id="5" creationId="{FE5B38B3-C3D5-0381-A836-25636E051178}"/>
          </ac:picMkLst>
        </pc:picChg>
      </pc:sldChg>
      <pc:sldChg chg="addSp delSp modSp add mod modAnim modNotesTx">
        <pc:chgData name="nagi0101@office.khu.ac.kr" userId="5c6d1ce7-c8a4-4343-a578-3477b9a92fb3" providerId="ADAL" clId="{1CDF8C2F-2E8E-4D8F-9716-543105B2DA39}" dt="2023-03-27T11:21:37.391" v="21279" actId="20577"/>
        <pc:sldMkLst>
          <pc:docMk/>
          <pc:sldMk cId="3773574040" sldId="285"/>
        </pc:sldMkLst>
        <pc:spChg chg="add mod">
          <ac:chgData name="nagi0101@office.khu.ac.kr" userId="5c6d1ce7-c8a4-4343-a578-3477b9a92fb3" providerId="ADAL" clId="{1CDF8C2F-2E8E-4D8F-9716-543105B2DA39}" dt="2023-03-22T12:01:19.929" v="17760" actId="1076"/>
          <ac:spMkLst>
            <pc:docMk/>
            <pc:sldMk cId="3773574040" sldId="285"/>
            <ac:spMk id="2" creationId="{2D48A4F9-1131-FFA2-6E7A-2D590DD06044}"/>
          </ac:spMkLst>
        </pc:spChg>
        <pc:spChg chg="mod">
          <ac:chgData name="nagi0101@office.khu.ac.kr" userId="5c6d1ce7-c8a4-4343-a578-3477b9a92fb3" providerId="ADAL" clId="{1CDF8C2F-2E8E-4D8F-9716-543105B2DA39}" dt="2023-03-22T12:01:19.929" v="17760" actId="1076"/>
          <ac:spMkLst>
            <pc:docMk/>
            <pc:sldMk cId="3773574040" sldId="285"/>
            <ac:spMk id="8" creationId="{6849D89C-F2AD-2499-82F4-E6AB097C0137}"/>
          </ac:spMkLst>
        </pc:spChg>
        <pc:spChg chg="mod">
          <ac:chgData name="nagi0101@office.khu.ac.kr" userId="5c6d1ce7-c8a4-4343-a578-3477b9a92fb3" providerId="ADAL" clId="{1CDF8C2F-2E8E-4D8F-9716-543105B2DA39}" dt="2023-03-22T12:01:19.929" v="17760" actId="1076"/>
          <ac:spMkLst>
            <pc:docMk/>
            <pc:sldMk cId="3773574040" sldId="285"/>
            <ac:spMk id="9" creationId="{1BA3A367-2236-13B7-344D-4F848C33B4C4}"/>
          </ac:spMkLst>
        </pc:spChg>
        <pc:spChg chg="add mod">
          <ac:chgData name="nagi0101@office.khu.ac.kr" userId="5c6d1ce7-c8a4-4343-a578-3477b9a92fb3" providerId="ADAL" clId="{1CDF8C2F-2E8E-4D8F-9716-543105B2DA39}" dt="2023-03-22T12:01:19.929" v="17760" actId="1076"/>
          <ac:spMkLst>
            <pc:docMk/>
            <pc:sldMk cId="3773574040" sldId="285"/>
            <ac:spMk id="10" creationId="{CD87C375-4C89-7C1F-8F48-8AF92B4D75AD}"/>
          </ac:spMkLst>
        </pc:spChg>
        <pc:spChg chg="add mod">
          <ac:chgData name="nagi0101@office.khu.ac.kr" userId="5c6d1ce7-c8a4-4343-a578-3477b9a92fb3" providerId="ADAL" clId="{1CDF8C2F-2E8E-4D8F-9716-543105B2DA39}" dt="2023-03-22T12:51:47.815" v="20361" actId="1076"/>
          <ac:spMkLst>
            <pc:docMk/>
            <pc:sldMk cId="3773574040" sldId="285"/>
            <ac:spMk id="11" creationId="{9E40CEA6-B5CE-B54F-1F94-E03A2F41F7FA}"/>
          </ac:spMkLst>
        </pc:spChg>
        <pc:spChg chg="add mod">
          <ac:chgData name="nagi0101@office.khu.ac.kr" userId="5c6d1ce7-c8a4-4343-a578-3477b9a92fb3" providerId="ADAL" clId="{1CDF8C2F-2E8E-4D8F-9716-543105B2DA39}" dt="2023-03-22T12:51:21.911" v="20356" actId="571"/>
          <ac:spMkLst>
            <pc:docMk/>
            <pc:sldMk cId="3773574040" sldId="285"/>
            <ac:spMk id="12" creationId="{B98D04D0-7724-9078-6B76-5F71A1E62A16}"/>
          </ac:spMkLst>
        </pc:spChg>
        <pc:spChg chg="add mod">
          <ac:chgData name="nagi0101@office.khu.ac.kr" userId="5c6d1ce7-c8a4-4343-a578-3477b9a92fb3" providerId="ADAL" clId="{1CDF8C2F-2E8E-4D8F-9716-543105B2DA39}" dt="2023-03-22T12:51:37.649" v="20360" actId="1076"/>
          <ac:spMkLst>
            <pc:docMk/>
            <pc:sldMk cId="3773574040" sldId="285"/>
            <ac:spMk id="13" creationId="{4D9C85B5-BA55-D51B-FC4F-E73FC4733850}"/>
          </ac:spMkLst>
        </pc:spChg>
        <pc:spChg chg="add mod">
          <ac:chgData name="nagi0101@office.khu.ac.kr" userId="5c6d1ce7-c8a4-4343-a578-3477b9a92fb3" providerId="ADAL" clId="{1CDF8C2F-2E8E-4D8F-9716-543105B2DA39}" dt="2023-03-22T12:53:26.183" v="20537" actId="14100"/>
          <ac:spMkLst>
            <pc:docMk/>
            <pc:sldMk cId="3773574040" sldId="285"/>
            <ac:spMk id="14" creationId="{EDE422D6-56DB-AF07-37A2-310BAB5EDD19}"/>
          </ac:spMkLst>
        </pc:spChg>
        <pc:spChg chg="add mod">
          <ac:chgData name="nagi0101@office.khu.ac.kr" userId="5c6d1ce7-c8a4-4343-a578-3477b9a92fb3" providerId="ADAL" clId="{1CDF8C2F-2E8E-4D8F-9716-543105B2DA39}" dt="2023-03-22T12:53:51.712" v="20549" actId="1076"/>
          <ac:spMkLst>
            <pc:docMk/>
            <pc:sldMk cId="3773574040" sldId="285"/>
            <ac:spMk id="15" creationId="{DE3D5868-0804-4323-AD18-3BF51DE3C093}"/>
          </ac:spMkLst>
        </pc:spChg>
        <pc:spChg chg="add mod">
          <ac:chgData name="nagi0101@office.khu.ac.kr" userId="5c6d1ce7-c8a4-4343-a578-3477b9a92fb3" providerId="ADAL" clId="{1CDF8C2F-2E8E-4D8F-9716-543105B2DA39}" dt="2023-03-22T13:02:27.543" v="21208" actId="1076"/>
          <ac:spMkLst>
            <pc:docMk/>
            <pc:sldMk cId="3773574040" sldId="285"/>
            <ac:spMk id="16" creationId="{F669130D-FB71-08F8-7979-F15274D3AE01}"/>
          </ac:spMkLst>
        </pc:spChg>
        <pc:picChg chg="add mod">
          <ac:chgData name="nagi0101@office.khu.ac.kr" userId="5c6d1ce7-c8a4-4343-a578-3477b9a92fb3" providerId="ADAL" clId="{1CDF8C2F-2E8E-4D8F-9716-543105B2DA39}" dt="2023-03-22T12:50:41.504" v="20314" actId="1076"/>
          <ac:picMkLst>
            <pc:docMk/>
            <pc:sldMk cId="3773574040" sldId="285"/>
            <ac:picMk id="3" creationId="{22CA0281-D132-82C5-3A47-821B0AD74DE9}"/>
          </ac:picMkLst>
        </pc:picChg>
        <pc:picChg chg="del">
          <ac:chgData name="nagi0101@office.khu.ac.kr" userId="5c6d1ce7-c8a4-4343-a578-3477b9a92fb3" providerId="ADAL" clId="{1CDF8C2F-2E8E-4D8F-9716-543105B2DA39}" dt="2023-03-22T11:47:50.252" v="17002" actId="478"/>
          <ac:picMkLst>
            <pc:docMk/>
            <pc:sldMk cId="3773574040" sldId="285"/>
            <ac:picMk id="3" creationId="{52C229EC-80C0-BFDC-658C-9E65A1D8C61D}"/>
          </ac:picMkLst>
        </pc:picChg>
      </pc:sldChg>
      <pc:sldChg chg="addSp delSp modSp add mod modNotesTx">
        <pc:chgData name="nagi0101@office.khu.ac.kr" userId="5c6d1ce7-c8a4-4343-a578-3477b9a92fb3" providerId="ADAL" clId="{1CDF8C2F-2E8E-4D8F-9716-543105B2DA39}" dt="2023-03-22T12:12:07.522" v="18219" actId="6549"/>
        <pc:sldMkLst>
          <pc:docMk/>
          <pc:sldMk cId="760206645" sldId="286"/>
        </pc:sldMkLst>
        <pc:spChg chg="add mod">
          <ac:chgData name="nagi0101@office.khu.ac.kr" userId="5c6d1ce7-c8a4-4343-a578-3477b9a92fb3" providerId="ADAL" clId="{1CDF8C2F-2E8E-4D8F-9716-543105B2DA39}" dt="2023-03-22T12:11:46.169" v="18137"/>
          <ac:spMkLst>
            <pc:docMk/>
            <pc:sldMk cId="760206645" sldId="286"/>
            <ac:spMk id="65" creationId="{B229933E-11FD-EF78-5712-F779F2B7A3BD}"/>
          </ac:spMkLst>
        </pc:spChg>
        <pc:spChg chg="add mod">
          <ac:chgData name="nagi0101@office.khu.ac.kr" userId="5c6d1ce7-c8a4-4343-a578-3477b9a92fb3" providerId="ADAL" clId="{1CDF8C2F-2E8E-4D8F-9716-543105B2DA39}" dt="2023-03-22T12:11:48.508" v="18138"/>
          <ac:spMkLst>
            <pc:docMk/>
            <pc:sldMk cId="760206645" sldId="286"/>
            <ac:spMk id="66" creationId="{7059EB74-6614-52E8-6CCD-84484AA7E9BA}"/>
          </ac:spMkLst>
        </pc:spChg>
        <pc:picChg chg="add mod">
          <ac:chgData name="nagi0101@office.khu.ac.kr" userId="5c6d1ce7-c8a4-4343-a578-3477b9a92fb3" providerId="ADAL" clId="{1CDF8C2F-2E8E-4D8F-9716-543105B2DA39}" dt="2023-03-22T12:03:26.179" v="17898" actId="1076"/>
          <ac:picMkLst>
            <pc:docMk/>
            <pc:sldMk cId="760206645" sldId="286"/>
            <ac:picMk id="2" creationId="{CCA7E069-6D9C-6295-FA6F-B7A0B7AE34D0}"/>
          </ac:picMkLst>
        </pc:picChg>
        <pc:picChg chg="add mod">
          <ac:chgData name="nagi0101@office.khu.ac.kr" userId="5c6d1ce7-c8a4-4343-a578-3477b9a92fb3" providerId="ADAL" clId="{1CDF8C2F-2E8E-4D8F-9716-543105B2DA39}" dt="2023-03-22T12:03:14.195" v="17896" actId="571"/>
          <ac:picMkLst>
            <pc:docMk/>
            <pc:sldMk cId="760206645" sldId="286"/>
            <ac:picMk id="3" creationId="{68E4676D-E921-7B98-DEAE-947D08D37A4F}"/>
          </ac:picMkLst>
        </pc:picChg>
        <pc:picChg chg="add mod">
          <ac:chgData name="nagi0101@office.khu.ac.kr" userId="5c6d1ce7-c8a4-4343-a578-3477b9a92fb3" providerId="ADAL" clId="{1CDF8C2F-2E8E-4D8F-9716-543105B2DA39}" dt="2023-03-22T12:03:27.423" v="17899" actId="1076"/>
          <ac:picMkLst>
            <pc:docMk/>
            <pc:sldMk cId="760206645" sldId="286"/>
            <ac:picMk id="4" creationId="{4AEA4B98-0EE7-4C75-39DF-0CB595E3FC13}"/>
          </ac:picMkLst>
        </pc:picChg>
        <pc:picChg chg="mod">
          <ac:chgData name="nagi0101@office.khu.ac.kr" userId="5c6d1ce7-c8a4-4343-a578-3477b9a92fb3" providerId="ADAL" clId="{1CDF8C2F-2E8E-4D8F-9716-543105B2DA39}" dt="2023-03-22T12:03:03.654" v="17894" actId="14100"/>
          <ac:picMkLst>
            <pc:docMk/>
            <pc:sldMk cId="760206645" sldId="286"/>
            <ac:picMk id="5" creationId="{FE5B38B3-C3D5-0381-A836-25636E051178}"/>
          </ac:picMkLst>
        </pc:picChg>
        <pc:picChg chg="add del mod">
          <ac:chgData name="nagi0101@office.khu.ac.kr" userId="5c6d1ce7-c8a4-4343-a578-3477b9a92fb3" providerId="ADAL" clId="{1CDF8C2F-2E8E-4D8F-9716-543105B2DA39}" dt="2023-03-22T12:03:37.869" v="17902" actId="478"/>
          <ac:picMkLst>
            <pc:docMk/>
            <pc:sldMk cId="760206645" sldId="286"/>
            <ac:picMk id="6" creationId="{B70810E3-7D64-6ACA-8CD0-5F7FB35352B0}"/>
          </ac:picMkLst>
        </pc:picChg>
        <pc:picChg chg="add mod">
          <ac:chgData name="nagi0101@office.khu.ac.kr" userId="5c6d1ce7-c8a4-4343-a578-3477b9a92fb3" providerId="ADAL" clId="{1CDF8C2F-2E8E-4D8F-9716-543105B2DA39}" dt="2023-03-22T12:05:06.403" v="17918" actId="1076"/>
          <ac:picMkLst>
            <pc:docMk/>
            <pc:sldMk cId="760206645" sldId="286"/>
            <ac:picMk id="7" creationId="{30389653-ADEE-E0B8-B953-0B12366EE3FF}"/>
          </ac:picMkLst>
        </pc:picChg>
        <pc:picChg chg="add mod">
          <ac:chgData name="nagi0101@office.khu.ac.kr" userId="5c6d1ce7-c8a4-4343-a578-3477b9a92fb3" providerId="ADAL" clId="{1CDF8C2F-2E8E-4D8F-9716-543105B2DA39}" dt="2023-03-22T12:04:16.381" v="17909" actId="1076"/>
          <ac:picMkLst>
            <pc:docMk/>
            <pc:sldMk cId="760206645" sldId="286"/>
            <ac:picMk id="8" creationId="{FB5F00A8-0111-818E-4843-FFC4FCDDB3DB}"/>
          </ac:picMkLst>
        </pc:picChg>
        <pc:picChg chg="add mod">
          <ac:chgData name="nagi0101@office.khu.ac.kr" userId="5c6d1ce7-c8a4-4343-a578-3477b9a92fb3" providerId="ADAL" clId="{1CDF8C2F-2E8E-4D8F-9716-543105B2DA39}" dt="2023-03-22T12:05:03.098" v="17917" actId="1076"/>
          <ac:picMkLst>
            <pc:docMk/>
            <pc:sldMk cId="760206645" sldId="286"/>
            <ac:picMk id="9" creationId="{B9FA4AF2-C953-59E8-C09C-B1972B3594B1}"/>
          </ac:picMkLst>
        </pc:picChg>
        <pc:picChg chg="add mod">
          <ac:chgData name="nagi0101@office.khu.ac.kr" userId="5c6d1ce7-c8a4-4343-a578-3477b9a92fb3" providerId="ADAL" clId="{1CDF8C2F-2E8E-4D8F-9716-543105B2DA39}" dt="2023-03-22T12:04:22.400" v="17910" actId="571"/>
          <ac:picMkLst>
            <pc:docMk/>
            <pc:sldMk cId="760206645" sldId="286"/>
            <ac:picMk id="10" creationId="{5659E2E1-D020-77B4-F146-71A2C91C7E42}"/>
          </ac:picMkLst>
        </pc:picChg>
        <pc:picChg chg="add mod">
          <ac:chgData name="nagi0101@office.khu.ac.kr" userId="5c6d1ce7-c8a4-4343-a578-3477b9a92fb3" providerId="ADAL" clId="{1CDF8C2F-2E8E-4D8F-9716-543105B2DA39}" dt="2023-03-22T12:04:25.202" v="17911" actId="571"/>
          <ac:picMkLst>
            <pc:docMk/>
            <pc:sldMk cId="760206645" sldId="286"/>
            <ac:picMk id="11" creationId="{B1CCCEC8-C96C-0ED5-972E-27CE8B945A27}"/>
          </ac:picMkLst>
        </pc:picChg>
        <pc:picChg chg="add mod">
          <ac:chgData name="nagi0101@office.khu.ac.kr" userId="5c6d1ce7-c8a4-4343-a578-3477b9a92fb3" providerId="ADAL" clId="{1CDF8C2F-2E8E-4D8F-9716-543105B2DA39}" dt="2023-03-22T12:04:33.821" v="17913" actId="571"/>
          <ac:picMkLst>
            <pc:docMk/>
            <pc:sldMk cId="760206645" sldId="286"/>
            <ac:picMk id="12" creationId="{D4CEA52D-7F9B-5492-C8A5-847284CCF71D}"/>
          </ac:picMkLst>
        </pc:picChg>
        <pc:picChg chg="add mod">
          <ac:chgData name="nagi0101@office.khu.ac.kr" userId="5c6d1ce7-c8a4-4343-a578-3477b9a92fb3" providerId="ADAL" clId="{1CDF8C2F-2E8E-4D8F-9716-543105B2DA39}" dt="2023-03-22T12:04:33.821" v="17913" actId="571"/>
          <ac:picMkLst>
            <pc:docMk/>
            <pc:sldMk cId="760206645" sldId="286"/>
            <ac:picMk id="13" creationId="{DF70399C-409C-EA6E-C022-48FDA8D79097}"/>
          </ac:picMkLst>
        </pc:picChg>
        <pc:picChg chg="add mod">
          <ac:chgData name="nagi0101@office.khu.ac.kr" userId="5c6d1ce7-c8a4-4343-a578-3477b9a92fb3" providerId="ADAL" clId="{1CDF8C2F-2E8E-4D8F-9716-543105B2DA39}" dt="2023-03-22T12:04:54.770" v="17915" actId="14826"/>
          <ac:picMkLst>
            <pc:docMk/>
            <pc:sldMk cId="760206645" sldId="286"/>
            <ac:picMk id="14" creationId="{7639118A-99DE-FE93-703B-633827656781}"/>
          </ac:picMkLst>
        </pc:picChg>
        <pc:picChg chg="add mod">
          <ac:chgData name="nagi0101@office.khu.ac.kr" userId="5c6d1ce7-c8a4-4343-a578-3477b9a92fb3" providerId="ADAL" clId="{1CDF8C2F-2E8E-4D8F-9716-543105B2DA39}" dt="2023-03-22T12:05:09.062" v="17920" actId="571"/>
          <ac:picMkLst>
            <pc:docMk/>
            <pc:sldMk cId="760206645" sldId="286"/>
            <ac:picMk id="15" creationId="{E2D66778-DC47-0DE7-E00B-24A5D27D1581}"/>
          </ac:picMkLst>
        </pc:picChg>
        <pc:picChg chg="add mod">
          <ac:chgData name="nagi0101@office.khu.ac.kr" userId="5c6d1ce7-c8a4-4343-a578-3477b9a92fb3" providerId="ADAL" clId="{1CDF8C2F-2E8E-4D8F-9716-543105B2DA39}" dt="2023-03-22T12:05:09.062" v="17920" actId="571"/>
          <ac:picMkLst>
            <pc:docMk/>
            <pc:sldMk cId="760206645" sldId="286"/>
            <ac:picMk id="16" creationId="{79CC145B-6C3F-B667-A144-9BB4AD76E012}"/>
          </ac:picMkLst>
        </pc:picChg>
        <pc:picChg chg="add mod">
          <ac:chgData name="nagi0101@office.khu.ac.kr" userId="5c6d1ce7-c8a4-4343-a578-3477b9a92fb3" providerId="ADAL" clId="{1CDF8C2F-2E8E-4D8F-9716-543105B2DA39}" dt="2023-03-22T12:05:29.951" v="17927" actId="1076"/>
          <ac:picMkLst>
            <pc:docMk/>
            <pc:sldMk cId="760206645" sldId="286"/>
            <ac:picMk id="17" creationId="{967F01C4-047D-89BA-A76E-DB44DCF6EED3}"/>
          </ac:picMkLst>
        </pc:picChg>
        <pc:picChg chg="add mod">
          <ac:chgData name="nagi0101@office.khu.ac.kr" userId="5c6d1ce7-c8a4-4343-a578-3477b9a92fb3" providerId="ADAL" clId="{1CDF8C2F-2E8E-4D8F-9716-543105B2DA39}" dt="2023-03-22T12:06:56.546" v="17960" actId="571"/>
          <ac:picMkLst>
            <pc:docMk/>
            <pc:sldMk cId="760206645" sldId="286"/>
            <ac:picMk id="49" creationId="{E1F57018-91CB-AD7C-BF4D-03AE817A4DC7}"/>
          </ac:picMkLst>
        </pc:picChg>
        <pc:picChg chg="add mod">
          <ac:chgData name="nagi0101@office.khu.ac.kr" userId="5c6d1ce7-c8a4-4343-a578-3477b9a92fb3" providerId="ADAL" clId="{1CDF8C2F-2E8E-4D8F-9716-543105B2DA39}" dt="2023-03-22T12:08:01.987" v="17974" actId="1076"/>
          <ac:picMkLst>
            <pc:docMk/>
            <pc:sldMk cId="760206645" sldId="286"/>
            <ac:picMk id="60" creationId="{437FBB09-0EA5-8941-2DC2-A6E972877212}"/>
          </ac:picMkLst>
        </pc:picChg>
        <pc:cxnChg chg="add mod">
          <ac:chgData name="nagi0101@office.khu.ac.kr" userId="5c6d1ce7-c8a4-4343-a578-3477b9a92fb3" providerId="ADAL" clId="{1CDF8C2F-2E8E-4D8F-9716-543105B2DA39}" dt="2023-03-22T12:05:51.441" v="17931" actId="693"/>
          <ac:cxnSpMkLst>
            <pc:docMk/>
            <pc:sldMk cId="760206645" sldId="286"/>
            <ac:cxnSpMk id="19" creationId="{1F4FF550-BC24-FFBF-B658-AA72511D8DE6}"/>
          </ac:cxnSpMkLst>
        </pc:cxnChg>
        <pc:cxnChg chg="add mod">
          <ac:chgData name="nagi0101@office.khu.ac.kr" userId="5c6d1ce7-c8a4-4343-a578-3477b9a92fb3" providerId="ADAL" clId="{1CDF8C2F-2E8E-4D8F-9716-543105B2DA39}" dt="2023-03-22T12:07:13.951" v="17965" actId="14100"/>
          <ac:cxnSpMkLst>
            <pc:docMk/>
            <pc:sldMk cId="760206645" sldId="286"/>
            <ac:cxnSpMk id="20" creationId="{F5540182-A8DA-C45A-E50A-2449800D7349}"/>
          </ac:cxnSpMkLst>
        </pc:cxnChg>
        <pc:cxnChg chg="add mod">
          <ac:chgData name="nagi0101@office.khu.ac.kr" userId="5c6d1ce7-c8a4-4343-a578-3477b9a92fb3" providerId="ADAL" clId="{1CDF8C2F-2E8E-4D8F-9716-543105B2DA39}" dt="2023-03-22T12:06:07.892" v="17938" actId="14100"/>
          <ac:cxnSpMkLst>
            <pc:docMk/>
            <pc:sldMk cId="760206645" sldId="286"/>
            <ac:cxnSpMk id="24" creationId="{9523D58E-136E-CDDA-A925-C721CDE18674}"/>
          </ac:cxnSpMkLst>
        </pc:cxnChg>
        <pc:cxnChg chg="add mod">
          <ac:chgData name="nagi0101@office.khu.ac.kr" userId="5c6d1ce7-c8a4-4343-a578-3477b9a92fb3" providerId="ADAL" clId="{1CDF8C2F-2E8E-4D8F-9716-543105B2DA39}" dt="2023-03-22T12:06:13.290" v="17941" actId="14100"/>
          <ac:cxnSpMkLst>
            <pc:docMk/>
            <pc:sldMk cId="760206645" sldId="286"/>
            <ac:cxnSpMk id="27" creationId="{1651B68D-057E-942F-7F4F-E065C2007B39}"/>
          </ac:cxnSpMkLst>
        </pc:cxnChg>
        <pc:cxnChg chg="add mod">
          <ac:chgData name="nagi0101@office.khu.ac.kr" userId="5c6d1ce7-c8a4-4343-a578-3477b9a92fb3" providerId="ADAL" clId="{1CDF8C2F-2E8E-4D8F-9716-543105B2DA39}" dt="2023-03-22T12:07:11.839" v="17964" actId="14100"/>
          <ac:cxnSpMkLst>
            <pc:docMk/>
            <pc:sldMk cId="760206645" sldId="286"/>
            <ac:cxnSpMk id="30" creationId="{875114DD-AE15-EAA6-7EDF-E3106496CEDE}"/>
          </ac:cxnSpMkLst>
        </pc:cxnChg>
        <pc:cxnChg chg="add mod">
          <ac:chgData name="nagi0101@office.khu.ac.kr" userId="5c6d1ce7-c8a4-4343-a578-3477b9a92fb3" providerId="ADAL" clId="{1CDF8C2F-2E8E-4D8F-9716-543105B2DA39}" dt="2023-03-22T12:06:23.787" v="17947" actId="14100"/>
          <ac:cxnSpMkLst>
            <pc:docMk/>
            <pc:sldMk cId="760206645" sldId="286"/>
            <ac:cxnSpMk id="33" creationId="{E7C5B0F9-A079-957C-DEA6-FC1D1F2C95F1}"/>
          </ac:cxnSpMkLst>
        </pc:cxnChg>
        <pc:cxnChg chg="add mod">
          <ac:chgData name="nagi0101@office.khu.ac.kr" userId="5c6d1ce7-c8a4-4343-a578-3477b9a92fb3" providerId="ADAL" clId="{1CDF8C2F-2E8E-4D8F-9716-543105B2DA39}" dt="2023-03-22T12:06:34.877" v="17950" actId="14100"/>
          <ac:cxnSpMkLst>
            <pc:docMk/>
            <pc:sldMk cId="760206645" sldId="286"/>
            <ac:cxnSpMk id="36" creationId="{56CD844D-68EC-6287-0AA0-F55A32377A3C}"/>
          </ac:cxnSpMkLst>
        </pc:cxnChg>
        <pc:cxnChg chg="add mod">
          <ac:chgData name="nagi0101@office.khu.ac.kr" userId="5c6d1ce7-c8a4-4343-a578-3477b9a92fb3" providerId="ADAL" clId="{1CDF8C2F-2E8E-4D8F-9716-543105B2DA39}" dt="2023-03-22T12:06:41.066" v="17953" actId="14100"/>
          <ac:cxnSpMkLst>
            <pc:docMk/>
            <pc:sldMk cId="760206645" sldId="286"/>
            <ac:cxnSpMk id="39" creationId="{90913771-1E98-8FF1-60AC-E5EFCC163A46}"/>
          </ac:cxnSpMkLst>
        </pc:cxnChg>
        <pc:cxnChg chg="add mod">
          <ac:chgData name="nagi0101@office.khu.ac.kr" userId="5c6d1ce7-c8a4-4343-a578-3477b9a92fb3" providerId="ADAL" clId="{1CDF8C2F-2E8E-4D8F-9716-543105B2DA39}" dt="2023-03-22T12:06:47.654" v="17956" actId="14100"/>
          <ac:cxnSpMkLst>
            <pc:docMk/>
            <pc:sldMk cId="760206645" sldId="286"/>
            <ac:cxnSpMk id="42" creationId="{7125CE25-6C1B-5FA9-0D96-B45E2E68E311}"/>
          </ac:cxnSpMkLst>
        </pc:cxnChg>
        <pc:cxnChg chg="add mod">
          <ac:chgData name="nagi0101@office.khu.ac.kr" userId="5c6d1ce7-c8a4-4343-a578-3477b9a92fb3" providerId="ADAL" clId="{1CDF8C2F-2E8E-4D8F-9716-543105B2DA39}" dt="2023-03-22T12:06:53.139" v="17959" actId="14100"/>
          <ac:cxnSpMkLst>
            <pc:docMk/>
            <pc:sldMk cId="760206645" sldId="286"/>
            <ac:cxnSpMk id="45" creationId="{A8904FB9-A41B-3D3F-A72F-D9C1C43AF0A8}"/>
          </ac:cxnSpMkLst>
        </pc:cxnChg>
        <pc:cxnChg chg="add mod">
          <ac:chgData name="nagi0101@office.khu.ac.kr" userId="5c6d1ce7-c8a4-4343-a578-3477b9a92fb3" providerId="ADAL" clId="{1CDF8C2F-2E8E-4D8F-9716-543105B2DA39}" dt="2023-03-22T12:07:04.912" v="17963" actId="14100"/>
          <ac:cxnSpMkLst>
            <pc:docMk/>
            <pc:sldMk cId="760206645" sldId="286"/>
            <ac:cxnSpMk id="50" creationId="{C18B543E-1FEA-0DE8-AE2D-EE271CC4A621}"/>
          </ac:cxnSpMkLst>
        </pc:cxnChg>
        <pc:cxnChg chg="add mod">
          <ac:chgData name="nagi0101@office.khu.ac.kr" userId="5c6d1ce7-c8a4-4343-a578-3477b9a92fb3" providerId="ADAL" clId="{1CDF8C2F-2E8E-4D8F-9716-543105B2DA39}" dt="2023-03-22T12:07:30.069" v="17969" actId="14100"/>
          <ac:cxnSpMkLst>
            <pc:docMk/>
            <pc:sldMk cId="760206645" sldId="286"/>
            <ac:cxnSpMk id="55" creationId="{0A6D8599-2407-8F0D-BEE1-996F5E3407B5}"/>
          </ac:cxnSpMkLst>
        </pc:cxnChg>
        <pc:cxnChg chg="add mod">
          <ac:chgData name="nagi0101@office.khu.ac.kr" userId="5c6d1ce7-c8a4-4343-a578-3477b9a92fb3" providerId="ADAL" clId="{1CDF8C2F-2E8E-4D8F-9716-543105B2DA39}" dt="2023-03-22T12:08:01.987" v="17974" actId="1076"/>
          <ac:cxnSpMkLst>
            <pc:docMk/>
            <pc:sldMk cId="760206645" sldId="286"/>
            <ac:cxnSpMk id="61" creationId="{62F28F83-4C25-3993-3CF3-D6F73760642C}"/>
          </ac:cxnSpMkLst>
        </pc:cxnChg>
      </pc:sldChg>
      <pc:sldChg chg="addSp delSp modSp add mod modAnim modNotesTx">
        <pc:chgData name="nagi0101@office.khu.ac.kr" userId="5c6d1ce7-c8a4-4343-a578-3477b9a92fb3" providerId="ADAL" clId="{1CDF8C2F-2E8E-4D8F-9716-543105B2DA39}" dt="2023-03-27T10:54:36.894" v="21278" actId="20577"/>
        <pc:sldMkLst>
          <pc:docMk/>
          <pc:sldMk cId="1377622182" sldId="287"/>
        </pc:sldMkLst>
        <pc:spChg chg="add mod ord">
          <ac:chgData name="nagi0101@office.khu.ac.kr" userId="5c6d1ce7-c8a4-4343-a578-3477b9a92fb3" providerId="ADAL" clId="{1CDF8C2F-2E8E-4D8F-9716-543105B2DA39}" dt="2023-03-22T12:11:26.733" v="18122" actId="166"/>
          <ac:spMkLst>
            <pc:docMk/>
            <pc:sldMk cId="1377622182" sldId="287"/>
            <ac:spMk id="6" creationId="{D5594036-D13E-B5C7-FDAF-9E0959A5A5A1}"/>
          </ac:spMkLst>
        </pc:spChg>
        <pc:spChg chg="add mod ord">
          <ac:chgData name="nagi0101@office.khu.ac.kr" userId="5c6d1ce7-c8a4-4343-a578-3477b9a92fb3" providerId="ADAL" clId="{1CDF8C2F-2E8E-4D8F-9716-543105B2DA39}" dt="2023-03-22T12:11:26.733" v="18122" actId="166"/>
          <ac:spMkLst>
            <pc:docMk/>
            <pc:sldMk cId="1377622182" sldId="287"/>
            <ac:spMk id="12" creationId="{13A5F254-7E6A-4C56-2DE4-1958B7A28A40}"/>
          </ac:spMkLst>
        </pc:spChg>
        <pc:spChg chg="add mod">
          <ac:chgData name="nagi0101@office.khu.ac.kr" userId="5c6d1ce7-c8a4-4343-a578-3477b9a92fb3" providerId="ADAL" clId="{1CDF8C2F-2E8E-4D8F-9716-543105B2DA39}" dt="2023-03-22T12:14:52.427" v="18500" actId="1076"/>
          <ac:spMkLst>
            <pc:docMk/>
            <pc:sldMk cId="1377622182" sldId="287"/>
            <ac:spMk id="18" creationId="{FEBC08B4-BBBE-4AE0-2B8E-7E17586407B6}"/>
          </ac:spMkLst>
        </pc:spChg>
        <pc:spChg chg="add mod">
          <ac:chgData name="nagi0101@office.khu.ac.kr" userId="5c6d1ce7-c8a4-4343-a578-3477b9a92fb3" providerId="ADAL" clId="{1CDF8C2F-2E8E-4D8F-9716-543105B2DA39}" dt="2023-03-22T12:15:04.759" v="18502" actId="1076"/>
          <ac:spMkLst>
            <pc:docMk/>
            <pc:sldMk cId="1377622182" sldId="287"/>
            <ac:spMk id="21" creationId="{119CBB88-D35F-6D6A-7985-6F3A848B3B31}"/>
          </ac:spMkLst>
        </pc:spChg>
        <pc:spChg chg="add mod">
          <ac:chgData name="nagi0101@office.khu.ac.kr" userId="5c6d1ce7-c8a4-4343-a578-3477b9a92fb3" providerId="ADAL" clId="{1CDF8C2F-2E8E-4D8F-9716-543105B2DA39}" dt="2023-03-27T10:53:50.785" v="21247" actId="20577"/>
          <ac:spMkLst>
            <pc:docMk/>
            <pc:sldMk cId="1377622182" sldId="287"/>
            <ac:spMk id="23" creationId="{4007B154-E7D3-3A3E-FBEE-4FC6249C87ED}"/>
          </ac:spMkLst>
        </pc:spChg>
        <pc:spChg chg="add del mod">
          <ac:chgData name="nagi0101@office.khu.ac.kr" userId="5c6d1ce7-c8a4-4343-a578-3477b9a92fb3" providerId="ADAL" clId="{1CDF8C2F-2E8E-4D8F-9716-543105B2DA39}" dt="2023-03-22T12:17:55.752" v="18551" actId="478"/>
          <ac:spMkLst>
            <pc:docMk/>
            <pc:sldMk cId="1377622182" sldId="287"/>
            <ac:spMk id="26" creationId="{48C38D30-2F68-1C70-8F42-39FF92D0EF12}"/>
          </ac:spMkLst>
        </pc:spChg>
        <pc:spChg chg="mod">
          <ac:chgData name="nagi0101@office.khu.ac.kr" userId="5c6d1ce7-c8a4-4343-a578-3477b9a92fb3" providerId="ADAL" clId="{1CDF8C2F-2E8E-4D8F-9716-543105B2DA39}" dt="2023-03-27T10:53:56.582" v="21259" actId="20577"/>
          <ac:spMkLst>
            <pc:docMk/>
            <pc:sldMk cId="1377622182" sldId="287"/>
            <ac:spMk id="26" creationId="{CE12B500-F976-3606-97A0-78DCA44EF6D9}"/>
          </ac:spMkLst>
        </pc:spChg>
        <pc:spChg chg="add mod">
          <ac:chgData name="nagi0101@office.khu.ac.kr" userId="5c6d1ce7-c8a4-4343-a578-3477b9a92fb3" providerId="ADAL" clId="{1CDF8C2F-2E8E-4D8F-9716-543105B2DA39}" dt="2023-03-22T12:18:27.310" v="18579"/>
          <ac:spMkLst>
            <pc:docMk/>
            <pc:sldMk cId="1377622182" sldId="287"/>
            <ac:spMk id="28" creationId="{F13AEFE7-3D29-63EB-BBB4-FF3775176399}"/>
          </ac:spMkLst>
        </pc:spChg>
        <pc:spChg chg="mod">
          <ac:chgData name="nagi0101@office.khu.ac.kr" userId="5c6d1ce7-c8a4-4343-a578-3477b9a92fb3" providerId="ADAL" clId="{1CDF8C2F-2E8E-4D8F-9716-543105B2DA39}" dt="2023-03-27T10:53:54.006" v="21253" actId="20577"/>
          <ac:spMkLst>
            <pc:docMk/>
            <pc:sldMk cId="1377622182" sldId="287"/>
            <ac:spMk id="32" creationId="{8A881A06-1552-20E7-6D51-6DA5A532F7A0}"/>
          </ac:spMkLst>
        </pc:spChg>
        <pc:spChg chg="add mod">
          <ac:chgData name="nagi0101@office.khu.ac.kr" userId="5c6d1ce7-c8a4-4343-a578-3477b9a92fb3" providerId="ADAL" clId="{1CDF8C2F-2E8E-4D8F-9716-543105B2DA39}" dt="2023-03-22T12:21:38.748" v="18875" actId="1076"/>
          <ac:spMkLst>
            <pc:docMk/>
            <pc:sldMk cId="1377622182" sldId="287"/>
            <ac:spMk id="34" creationId="{7E88F227-11EF-0A02-47BA-BA62394F06B1}"/>
          </ac:spMkLst>
        </pc:spChg>
        <pc:spChg chg="add mod">
          <ac:chgData name="nagi0101@office.khu.ac.kr" userId="5c6d1ce7-c8a4-4343-a578-3477b9a92fb3" providerId="ADAL" clId="{1CDF8C2F-2E8E-4D8F-9716-543105B2DA39}" dt="2023-03-22T12:23:55.633" v="19117" actId="571"/>
          <ac:spMkLst>
            <pc:docMk/>
            <pc:sldMk cId="1377622182" sldId="287"/>
            <ac:spMk id="35" creationId="{DE7A2162-FF09-5106-A41C-DEE058DF13F2}"/>
          </ac:spMkLst>
        </pc:spChg>
        <pc:spChg chg="mod">
          <ac:chgData name="nagi0101@office.khu.ac.kr" userId="5c6d1ce7-c8a4-4343-a578-3477b9a92fb3" providerId="ADAL" clId="{1CDF8C2F-2E8E-4D8F-9716-543105B2DA39}" dt="2023-03-27T10:54:36.894" v="21278" actId="20577"/>
          <ac:spMkLst>
            <pc:docMk/>
            <pc:sldMk cId="1377622182" sldId="287"/>
            <ac:spMk id="40" creationId="{7D5E5AE4-F537-DF2F-478F-8CC70D6589AF}"/>
          </ac:spMkLst>
        </pc:spChg>
        <pc:spChg chg="add mod">
          <ac:chgData name="nagi0101@office.khu.ac.kr" userId="5c6d1ce7-c8a4-4343-a578-3477b9a92fb3" providerId="ADAL" clId="{1CDF8C2F-2E8E-4D8F-9716-543105B2DA39}" dt="2023-03-22T12:30:02.912" v="19175" actId="20577"/>
          <ac:spMkLst>
            <pc:docMk/>
            <pc:sldMk cId="1377622182" sldId="287"/>
            <ac:spMk id="41" creationId="{B07FCE4C-E382-4B53-47E5-472E21F562F4}"/>
          </ac:spMkLst>
        </pc:spChg>
        <pc:grpChg chg="add mod ord">
          <ac:chgData name="nagi0101@office.khu.ac.kr" userId="5c6d1ce7-c8a4-4343-a578-3477b9a92fb3" providerId="ADAL" clId="{1CDF8C2F-2E8E-4D8F-9716-543105B2DA39}" dt="2023-03-22T12:10:19.789" v="18117" actId="164"/>
          <ac:grpSpMkLst>
            <pc:docMk/>
            <pc:sldMk cId="1377622182" sldId="287"/>
            <ac:grpSpMk id="13" creationId="{3229E04E-54B7-F2EE-2060-2631BF4B26FC}"/>
          </ac:grpSpMkLst>
        </pc:grpChg>
        <pc:grpChg chg="add mod">
          <ac:chgData name="nagi0101@office.khu.ac.kr" userId="5c6d1ce7-c8a4-4343-a578-3477b9a92fb3" providerId="ADAL" clId="{1CDF8C2F-2E8E-4D8F-9716-543105B2DA39}" dt="2023-03-22T12:23:49.958" v="19116" actId="571"/>
          <ac:grpSpMkLst>
            <pc:docMk/>
            <pc:sldMk cId="1377622182" sldId="287"/>
            <ac:grpSpMk id="13" creationId="{C2949D27-0DC5-2107-7318-A709B4E08697}"/>
          </ac:grpSpMkLst>
        </pc:grpChg>
        <pc:grpChg chg="add mod">
          <ac:chgData name="nagi0101@office.khu.ac.kr" userId="5c6d1ce7-c8a4-4343-a578-3477b9a92fb3" providerId="ADAL" clId="{1CDF8C2F-2E8E-4D8F-9716-543105B2DA39}" dt="2023-03-22T12:17:24.865" v="18543" actId="164"/>
          <ac:grpSpMkLst>
            <pc:docMk/>
            <pc:sldMk cId="1377622182" sldId="287"/>
            <ac:grpSpMk id="25" creationId="{ED6535D9-D57C-A3C6-FDBD-4E25C81A06BC}"/>
          </ac:grpSpMkLst>
        </pc:grpChg>
        <pc:grpChg chg="add mod">
          <ac:chgData name="nagi0101@office.khu.ac.kr" userId="5c6d1ce7-c8a4-4343-a578-3477b9a92fb3" providerId="ADAL" clId="{1CDF8C2F-2E8E-4D8F-9716-543105B2DA39}" dt="2023-03-22T12:18:49.096" v="18582" actId="571"/>
          <ac:grpSpMkLst>
            <pc:docMk/>
            <pc:sldMk cId="1377622182" sldId="287"/>
            <ac:grpSpMk id="29" creationId="{0996E6E8-8721-1D40-D58D-5543DEE00B5F}"/>
          </ac:grpSpMkLst>
        </pc:grpChg>
        <pc:grpChg chg="add mod">
          <ac:chgData name="nagi0101@office.khu.ac.kr" userId="5c6d1ce7-c8a4-4343-a578-3477b9a92fb3" providerId="ADAL" clId="{1CDF8C2F-2E8E-4D8F-9716-543105B2DA39}" dt="2023-03-22T12:29:47.345" v="19159" actId="571"/>
          <ac:grpSpMkLst>
            <pc:docMk/>
            <pc:sldMk cId="1377622182" sldId="287"/>
            <ac:grpSpMk id="37" creationId="{534DDD38-BC87-B7BB-1A41-DC98E65AA21C}"/>
          </ac:grpSpMkLst>
        </pc:grp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2" creationId="{CCA7E069-6D9C-6295-FA6F-B7A0B7AE34D0}"/>
          </ac:picMkLst>
        </pc:picChg>
        <pc:picChg chg="ord">
          <ac:chgData name="nagi0101@office.khu.ac.kr" userId="5c6d1ce7-c8a4-4343-a578-3477b9a92fb3" providerId="ADAL" clId="{1CDF8C2F-2E8E-4D8F-9716-543105B2DA39}" dt="2023-03-22T12:11:26.733" v="18122" actId="166"/>
          <ac:picMkLst>
            <pc:docMk/>
            <pc:sldMk cId="1377622182" sldId="287"/>
            <ac:picMk id="3" creationId="{68E4676D-E921-7B98-DEAE-947D08D37A4F}"/>
          </ac:picMkLst>
        </pc:picChg>
        <pc:picChg chg="ord">
          <ac:chgData name="nagi0101@office.khu.ac.kr" userId="5c6d1ce7-c8a4-4343-a578-3477b9a92fb3" providerId="ADAL" clId="{1CDF8C2F-2E8E-4D8F-9716-543105B2DA39}" dt="2023-03-22T12:11:26.733" v="18122" actId="166"/>
          <ac:picMkLst>
            <pc:docMk/>
            <pc:sldMk cId="1377622182" sldId="287"/>
            <ac:picMk id="4" creationId="{4AEA4B98-0EE7-4C75-39DF-0CB595E3FC13}"/>
          </ac:picMkLst>
        </pc:picChg>
        <pc:picChg chg="ord">
          <ac:chgData name="nagi0101@office.khu.ac.kr" userId="5c6d1ce7-c8a4-4343-a578-3477b9a92fb3" providerId="ADAL" clId="{1CDF8C2F-2E8E-4D8F-9716-543105B2DA39}" dt="2023-03-22T12:11:26.733" v="18122" actId="166"/>
          <ac:picMkLst>
            <pc:docMk/>
            <pc:sldMk cId="1377622182" sldId="287"/>
            <ac:picMk id="5" creationId="{FE5B38B3-C3D5-0381-A836-25636E051178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7" creationId="{30389653-ADEE-E0B8-B953-0B12366EE3FF}"/>
          </ac:picMkLst>
        </pc:picChg>
        <pc:picChg chg="ord">
          <ac:chgData name="nagi0101@office.khu.ac.kr" userId="5c6d1ce7-c8a4-4343-a578-3477b9a92fb3" providerId="ADAL" clId="{1CDF8C2F-2E8E-4D8F-9716-543105B2DA39}" dt="2023-03-22T12:11:26.733" v="18122" actId="166"/>
          <ac:picMkLst>
            <pc:docMk/>
            <pc:sldMk cId="1377622182" sldId="287"/>
            <ac:picMk id="8" creationId="{FB5F00A8-0111-818E-4843-FFC4FCDDB3DB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9" creationId="{B9FA4AF2-C953-59E8-C09C-B1972B3594B1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10" creationId="{5659E2E1-D020-77B4-F146-71A2C91C7E42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11" creationId="{B1CCCEC8-C96C-0ED5-972E-27CE8B945A27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14" creationId="{7639118A-99DE-FE93-703B-633827656781}"/>
          </ac:picMkLst>
        </pc:picChg>
        <pc:picChg chg="mod">
          <ac:chgData name="nagi0101@office.khu.ac.kr" userId="5c6d1ce7-c8a4-4343-a578-3477b9a92fb3" providerId="ADAL" clId="{1CDF8C2F-2E8E-4D8F-9716-543105B2DA39}" dt="2023-03-22T12:23:49.958" v="19116" actId="571"/>
          <ac:picMkLst>
            <pc:docMk/>
            <pc:sldMk cId="1377622182" sldId="287"/>
            <ac:picMk id="15" creationId="{34413A04-F5FE-C0E0-105A-41C7241CEB68}"/>
          </ac:picMkLst>
        </pc:picChg>
        <pc:picChg chg="add mod">
          <ac:chgData name="nagi0101@office.khu.ac.kr" userId="5c6d1ce7-c8a4-4343-a578-3477b9a92fb3" providerId="ADAL" clId="{1CDF8C2F-2E8E-4D8F-9716-543105B2DA39}" dt="2023-03-22T12:14:30.641" v="18496" actId="1076"/>
          <ac:picMkLst>
            <pc:docMk/>
            <pc:sldMk cId="1377622182" sldId="287"/>
            <ac:picMk id="16" creationId="{3F3215CB-67FB-E7DC-13E7-A47A7586A5F5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17" creationId="{967F01C4-047D-89BA-A76E-DB44DCF6EED3}"/>
          </ac:picMkLst>
        </pc:picChg>
        <pc:picChg chg="add mod">
          <ac:chgData name="nagi0101@office.khu.ac.kr" userId="5c6d1ce7-c8a4-4343-a578-3477b9a92fb3" providerId="ADAL" clId="{1CDF8C2F-2E8E-4D8F-9716-543105B2DA39}" dt="2023-03-22T12:17:24.865" v="18543" actId="164"/>
          <ac:picMkLst>
            <pc:docMk/>
            <pc:sldMk cId="1377622182" sldId="287"/>
            <ac:picMk id="22" creationId="{D1F73AE5-A9BF-DC86-F346-88EA60889822}"/>
          </ac:picMkLst>
        </pc:picChg>
        <pc:picChg chg="mod">
          <ac:chgData name="nagi0101@office.khu.ac.kr" userId="5c6d1ce7-c8a4-4343-a578-3477b9a92fb3" providerId="ADAL" clId="{1CDF8C2F-2E8E-4D8F-9716-543105B2DA39}" dt="2023-03-22T12:18:49.096" v="18582" actId="571"/>
          <ac:picMkLst>
            <pc:docMk/>
            <pc:sldMk cId="1377622182" sldId="287"/>
            <ac:picMk id="31" creationId="{701876C7-77D7-2E23-B1CC-78868EB26D6E}"/>
          </ac:picMkLst>
        </pc:picChg>
        <pc:picChg chg="mod">
          <ac:chgData name="nagi0101@office.khu.ac.kr" userId="5c6d1ce7-c8a4-4343-a578-3477b9a92fb3" providerId="ADAL" clId="{1CDF8C2F-2E8E-4D8F-9716-543105B2DA39}" dt="2023-03-22T12:29:47.345" v="19159" actId="571"/>
          <ac:picMkLst>
            <pc:docMk/>
            <pc:sldMk cId="1377622182" sldId="287"/>
            <ac:picMk id="38" creationId="{05CB3566-23F5-CD81-1B3A-BDC1E9FC411E}"/>
          </ac:picMkLst>
        </pc:picChg>
        <pc:picChg chg="ord">
          <ac:chgData name="nagi0101@office.khu.ac.kr" userId="5c6d1ce7-c8a4-4343-a578-3477b9a92fb3" providerId="ADAL" clId="{1CDF8C2F-2E8E-4D8F-9716-543105B2DA39}" dt="2023-03-22T12:11:26.733" v="18122" actId="166"/>
          <ac:picMkLst>
            <pc:docMk/>
            <pc:sldMk cId="1377622182" sldId="287"/>
            <ac:picMk id="49" creationId="{E1F57018-91CB-AD7C-BF4D-03AE817A4DC7}"/>
          </ac:picMkLst>
        </pc:picChg>
        <pc:picChg chg="mod">
          <ac:chgData name="nagi0101@office.khu.ac.kr" userId="5c6d1ce7-c8a4-4343-a578-3477b9a92fb3" providerId="ADAL" clId="{1CDF8C2F-2E8E-4D8F-9716-543105B2DA39}" dt="2023-03-22T12:10:53.712" v="18120" actId="207"/>
          <ac:picMkLst>
            <pc:docMk/>
            <pc:sldMk cId="1377622182" sldId="287"/>
            <ac:picMk id="60" creationId="{437FBB09-0EA5-8941-2DC2-A6E972877212}"/>
          </ac:picMkLst>
        </pc:pic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19" creationId="{1F4FF550-BC24-FFBF-B658-AA72511D8DE6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20" creationId="{F5540182-A8DA-C45A-E50A-2449800D7349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24" creationId="{9523D58E-136E-CDDA-A925-C721CDE18674}"/>
          </ac:cxnSpMkLst>
        </pc:cxnChg>
        <pc:cxnChg chg="ord">
          <ac:chgData name="nagi0101@office.khu.ac.kr" userId="5c6d1ce7-c8a4-4343-a578-3477b9a92fb3" providerId="ADAL" clId="{1CDF8C2F-2E8E-4D8F-9716-543105B2DA39}" dt="2023-03-22T12:11:26.733" v="18122" actId="166"/>
          <ac:cxnSpMkLst>
            <pc:docMk/>
            <pc:sldMk cId="1377622182" sldId="287"/>
            <ac:cxnSpMk id="27" creationId="{1651B68D-057E-942F-7F4F-E065C2007B39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30" creationId="{875114DD-AE15-EAA6-7EDF-E3106496CEDE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33" creationId="{E7C5B0F9-A079-957C-DEA6-FC1D1F2C95F1}"/>
          </ac:cxnSpMkLst>
        </pc:cxnChg>
        <pc:cxnChg chg="ord">
          <ac:chgData name="nagi0101@office.khu.ac.kr" userId="5c6d1ce7-c8a4-4343-a578-3477b9a92fb3" providerId="ADAL" clId="{1CDF8C2F-2E8E-4D8F-9716-543105B2DA39}" dt="2023-03-22T12:11:26.733" v="18122" actId="166"/>
          <ac:cxnSpMkLst>
            <pc:docMk/>
            <pc:sldMk cId="1377622182" sldId="287"/>
            <ac:cxnSpMk id="36" creationId="{56CD844D-68EC-6287-0AA0-F55A32377A3C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39" creationId="{90913771-1E98-8FF1-60AC-E5EFCC163A46}"/>
          </ac:cxnSpMkLst>
        </pc:cxnChg>
        <pc:cxnChg chg="ord">
          <ac:chgData name="nagi0101@office.khu.ac.kr" userId="5c6d1ce7-c8a4-4343-a578-3477b9a92fb3" providerId="ADAL" clId="{1CDF8C2F-2E8E-4D8F-9716-543105B2DA39}" dt="2023-03-22T12:11:26.733" v="18122" actId="166"/>
          <ac:cxnSpMkLst>
            <pc:docMk/>
            <pc:sldMk cId="1377622182" sldId="287"/>
            <ac:cxnSpMk id="42" creationId="{7125CE25-6C1B-5FA9-0D96-B45E2E68E311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45" creationId="{A8904FB9-A41B-3D3F-A72F-D9C1C43AF0A8}"/>
          </ac:cxnSpMkLst>
        </pc:cxnChg>
        <pc:cxnChg chg="ord">
          <ac:chgData name="nagi0101@office.khu.ac.kr" userId="5c6d1ce7-c8a4-4343-a578-3477b9a92fb3" providerId="ADAL" clId="{1CDF8C2F-2E8E-4D8F-9716-543105B2DA39}" dt="2023-03-22T12:11:26.733" v="18122" actId="166"/>
          <ac:cxnSpMkLst>
            <pc:docMk/>
            <pc:sldMk cId="1377622182" sldId="287"/>
            <ac:cxnSpMk id="50" creationId="{C18B543E-1FEA-0DE8-AE2D-EE271CC4A621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55" creationId="{0A6D8599-2407-8F0D-BEE1-996F5E3407B5}"/>
          </ac:cxnSpMkLst>
        </pc:cxnChg>
        <pc:cxnChg chg="mod">
          <ac:chgData name="nagi0101@office.khu.ac.kr" userId="5c6d1ce7-c8a4-4343-a578-3477b9a92fb3" providerId="ADAL" clId="{1CDF8C2F-2E8E-4D8F-9716-543105B2DA39}" dt="2023-03-22T12:11:13.284" v="18121" actId="208"/>
          <ac:cxnSpMkLst>
            <pc:docMk/>
            <pc:sldMk cId="1377622182" sldId="287"/>
            <ac:cxnSpMk id="61" creationId="{62F28F83-4C25-3993-3CF3-D6F73760642C}"/>
          </ac:cxnSpMkLst>
        </pc:cxnChg>
      </pc:sldChg>
      <pc:sldChg chg="delSp add mod modNotesTx">
        <pc:chgData name="nagi0101@office.khu.ac.kr" userId="5c6d1ce7-c8a4-4343-a578-3477b9a92fb3" providerId="ADAL" clId="{1CDF8C2F-2E8E-4D8F-9716-543105B2DA39}" dt="2023-03-22T12:44:20.635" v="19937" actId="20577"/>
        <pc:sldMkLst>
          <pc:docMk/>
          <pc:sldMk cId="3576417020" sldId="288"/>
        </pc:sldMkLst>
        <pc:spChg chg="del">
          <ac:chgData name="nagi0101@office.khu.ac.kr" userId="5c6d1ce7-c8a4-4343-a578-3477b9a92fb3" providerId="ADAL" clId="{1CDF8C2F-2E8E-4D8F-9716-543105B2DA39}" dt="2023-03-22T12:41:17.177" v="19606" actId="478"/>
          <ac:spMkLst>
            <pc:docMk/>
            <pc:sldMk cId="3576417020" sldId="288"/>
            <ac:spMk id="65" creationId="{B229933E-11FD-EF78-5712-F779F2B7A3BD}"/>
          </ac:spMkLst>
        </pc:spChg>
        <pc:spChg chg="del">
          <ac:chgData name="nagi0101@office.khu.ac.kr" userId="5c6d1ce7-c8a4-4343-a578-3477b9a92fb3" providerId="ADAL" clId="{1CDF8C2F-2E8E-4D8F-9716-543105B2DA39}" dt="2023-03-22T12:41:18.256" v="19607" actId="478"/>
          <ac:spMkLst>
            <pc:docMk/>
            <pc:sldMk cId="3576417020" sldId="288"/>
            <ac:spMk id="66" creationId="{7059EB74-6614-52E8-6CCD-84484AA7E9BA}"/>
          </ac:spMkLst>
        </pc:spChg>
      </pc:sldChg>
      <pc:sldChg chg="addSp delSp modSp add mod modNotesTx">
        <pc:chgData name="nagi0101@office.khu.ac.kr" userId="5c6d1ce7-c8a4-4343-a578-3477b9a92fb3" providerId="ADAL" clId="{1CDF8C2F-2E8E-4D8F-9716-543105B2DA39}" dt="2023-03-22T12:48:17.788" v="20275" actId="20577"/>
        <pc:sldMkLst>
          <pc:docMk/>
          <pc:sldMk cId="583024646" sldId="289"/>
        </pc:sldMkLst>
        <pc:spChg chg="add mod">
          <ac:chgData name="nagi0101@office.khu.ac.kr" userId="5c6d1ce7-c8a4-4343-a578-3477b9a92fb3" providerId="ADAL" clId="{1CDF8C2F-2E8E-4D8F-9716-543105B2DA39}" dt="2023-03-22T12:45:30.514" v="19960" actId="1076"/>
          <ac:spMkLst>
            <pc:docMk/>
            <pc:sldMk cId="583024646" sldId="289"/>
            <ac:spMk id="2" creationId="{6E3FABF2-2D44-BBDF-5A73-AE14FED6566A}"/>
          </ac:spMkLst>
        </pc:spChg>
        <pc:picChg chg="add del mod">
          <ac:chgData name="nagi0101@office.khu.ac.kr" userId="5c6d1ce7-c8a4-4343-a578-3477b9a92fb3" providerId="ADAL" clId="{1CDF8C2F-2E8E-4D8F-9716-543105B2DA39}" dt="2023-03-22T12:48:08.431" v="20271"/>
          <ac:picMkLst>
            <pc:docMk/>
            <pc:sldMk cId="583024646" sldId="289"/>
            <ac:picMk id="3" creationId="{89953779-E53D-0025-6705-B6451B201A68}"/>
          </ac:picMkLst>
        </pc:picChg>
        <pc:picChg chg="mod">
          <ac:chgData name="nagi0101@office.khu.ac.kr" userId="5c6d1ce7-c8a4-4343-a578-3477b9a92fb3" providerId="ADAL" clId="{1CDF8C2F-2E8E-4D8F-9716-543105B2DA39}" dt="2023-03-22T12:45:26.033" v="19959" actId="1076"/>
          <ac:picMkLst>
            <pc:docMk/>
            <pc:sldMk cId="583024646" sldId="289"/>
            <ac:picMk id="5" creationId="{FE5B38B3-C3D5-0381-A836-25636E051178}"/>
          </ac:picMkLst>
        </pc:picChg>
      </pc:sldChg>
      <pc:sldChg chg="modSp add mod modNotesTx">
        <pc:chgData name="nagi0101@office.khu.ac.kr" userId="5c6d1ce7-c8a4-4343-a578-3477b9a92fb3" providerId="ADAL" clId="{1CDF8C2F-2E8E-4D8F-9716-543105B2DA39}" dt="2023-03-22T12:49:19.863" v="20310" actId="20577"/>
        <pc:sldMkLst>
          <pc:docMk/>
          <pc:sldMk cId="4035190928" sldId="290"/>
        </pc:sldMkLst>
        <pc:spChg chg="mod">
          <ac:chgData name="nagi0101@office.khu.ac.kr" userId="5c6d1ce7-c8a4-4343-a578-3477b9a92fb3" providerId="ADAL" clId="{1CDF8C2F-2E8E-4D8F-9716-543105B2DA39}" dt="2023-03-22T12:49:03.121" v="20286" actId="20577"/>
          <ac:spMkLst>
            <pc:docMk/>
            <pc:sldMk cId="4035190928" sldId="290"/>
            <ac:spMk id="2" creationId="{6E3FABF2-2D44-BBDF-5A73-AE14FED6566A}"/>
          </ac:spMkLst>
        </pc:spChg>
        <pc:picChg chg="mod">
          <ac:chgData name="nagi0101@office.khu.ac.kr" userId="5c6d1ce7-c8a4-4343-a578-3477b9a92fb3" providerId="ADAL" clId="{1CDF8C2F-2E8E-4D8F-9716-543105B2DA39}" dt="2023-03-22T12:48:54.499" v="20276" actId="14826"/>
          <ac:picMkLst>
            <pc:docMk/>
            <pc:sldMk cId="4035190928" sldId="290"/>
            <ac:picMk id="5" creationId="{FE5B38B3-C3D5-0381-A836-25636E051178}"/>
          </ac:picMkLst>
        </pc:picChg>
      </pc:sldChg>
      <pc:sldMasterChg chg="add del setBg addSldLayout delSldLayout modSldLayout">
        <pc:chgData name="nagi0101@office.khu.ac.kr" userId="5c6d1ce7-c8a4-4343-a578-3477b9a92fb3" providerId="ADAL" clId="{1CDF8C2F-2E8E-4D8F-9716-543105B2DA39}" dt="2023-03-18T05:22:13.633" v="391"/>
        <pc:sldMasterMkLst>
          <pc:docMk/>
          <pc:sldMasterMk cId="833516704" sldId="2147483690"/>
        </pc:sldMasterMkLst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1078510458" sldId="2147483691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374060899" sldId="2147483692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2694557450" sldId="2147483693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4056019628" sldId="2147483694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3460269221" sldId="2147483695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10986377" sldId="2147483696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1660996131" sldId="2147483697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1498337441" sldId="2147483698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4201350793" sldId="2147483699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3137777215" sldId="2147483700"/>
          </pc:sldLayoutMkLst>
        </pc:sldLayoutChg>
        <pc:sldLayoutChg chg="add del setBg">
          <pc:chgData name="nagi0101@office.khu.ac.kr" userId="5c6d1ce7-c8a4-4343-a578-3477b9a92fb3" providerId="ADAL" clId="{1CDF8C2F-2E8E-4D8F-9716-543105B2DA39}" dt="2023-03-18T05:22:13.633" v="391"/>
          <pc:sldLayoutMkLst>
            <pc:docMk/>
            <pc:sldMasterMk cId="833516704" sldId="2147483690"/>
            <pc:sldLayoutMk cId="4196854013" sldId="2147483701"/>
          </pc:sldLayoutMkLst>
        </pc:sldLayoutChg>
      </pc:sldMasterChg>
      <pc:sldMasterChg chg="add del replId addSldLayout delSldLayout">
        <pc:chgData name="nagi0101@office.khu.ac.kr" userId="5c6d1ce7-c8a4-4343-a578-3477b9a92fb3" providerId="ADAL" clId="{1CDF8C2F-2E8E-4D8F-9716-543105B2DA39}" dt="2023-03-18T05:04:51.080" v="9" actId="26606"/>
        <pc:sldMasterMkLst>
          <pc:docMk/>
          <pc:sldMasterMk cId="3322007021" sldId="2147483702"/>
        </pc:sldMasterMkLst>
        <pc:sldLayoutChg chg="add del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498158004" sldId="2147483703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856073893" sldId="2147483704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367989459" sldId="2147483705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1166725439" sldId="2147483706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1730823351" sldId="2147483707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1125829688" sldId="2147483708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2001443955" sldId="2147483709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2846033953" sldId="2147483710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3344597659" sldId="2147483711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3266391371" sldId="2147483712"/>
          </pc:sldLayoutMkLst>
        </pc:sldLayoutChg>
        <pc:sldLayoutChg chg="add del replId">
          <pc:chgData name="nagi0101@office.khu.ac.kr" userId="5c6d1ce7-c8a4-4343-a578-3477b9a92fb3" providerId="ADAL" clId="{1CDF8C2F-2E8E-4D8F-9716-543105B2DA39}" dt="2023-03-18T05:04:51.080" v="9" actId="26606"/>
          <pc:sldLayoutMkLst>
            <pc:docMk/>
            <pc:sldMasterMk cId="3322007021" sldId="2147483702"/>
            <pc:sldLayoutMk cId="373843829" sldId="2147483713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45.950" v="7" actId="26606"/>
        <pc:sldMasterMkLst>
          <pc:docMk/>
          <pc:sldMasterMk cId="3803562297" sldId="2147483715"/>
        </pc:sldMasterMkLst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364452826" sldId="214748370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3488915823" sldId="214748370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2562062819" sldId="214748370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3465954210" sldId="214748370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2384354798" sldId="214748370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691115823" sldId="214748370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1340977912" sldId="214748371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760836444" sldId="214748371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642042412" sldId="214748371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2670000441" sldId="214748371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950" v="7" actId="26606"/>
          <pc:sldLayoutMkLst>
            <pc:docMk/>
            <pc:sldMasterMk cId="3803562297" sldId="2147483715"/>
            <pc:sldLayoutMk cId="451099672" sldId="2147483714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45.489" v="5" actId="26606"/>
        <pc:sldMasterMkLst>
          <pc:docMk/>
          <pc:sldMasterMk cId="124595082" sldId="2147483728"/>
        </pc:sldMasterMkLst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2006878349" sldId="214748371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680039895" sldId="214748371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600558300" sldId="214748371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293153636" sldId="214748372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2269996923" sldId="214748372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3917651726" sldId="214748372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1427534439" sldId="214748372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2659976628" sldId="214748372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2194499866" sldId="214748372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522281440" sldId="214748372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45.489" v="5" actId="26606"/>
          <pc:sldLayoutMkLst>
            <pc:docMk/>
            <pc:sldMasterMk cId="124595082" sldId="2147483728"/>
            <pc:sldLayoutMk cId="951610612" sldId="2147483727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51.923" v="11" actId="26606"/>
        <pc:sldMasterMkLst>
          <pc:docMk/>
          <pc:sldMasterMk cId="2370723667" sldId="2147483741"/>
        </pc:sldMasterMkLst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1518757842" sldId="214748373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367345550" sldId="214748373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2051525027" sldId="214748373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765832872" sldId="214748373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1801751158" sldId="214748373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724714998" sldId="214748373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3481686307" sldId="214748373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180153771" sldId="214748373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3418252826" sldId="214748373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4182379263" sldId="214748373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1.923" v="11" actId="26606"/>
          <pc:sldLayoutMkLst>
            <pc:docMk/>
            <pc:sldMasterMk cId="2370723667" sldId="2147483741"/>
            <pc:sldLayoutMk cId="1882034909" sldId="2147483740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57.099" v="19" actId="26606"/>
        <pc:sldMasterMkLst>
          <pc:docMk/>
          <pc:sldMasterMk cId="3303092999" sldId="2147483754"/>
        </pc:sldMasterMkLst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832943814" sldId="214748374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4003420005" sldId="214748374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1800314795" sldId="214748374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809314503" sldId="214748374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1241995398" sldId="214748374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1968660484" sldId="214748374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404504540" sldId="214748374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1145018840" sldId="214748375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44775742" sldId="214748375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1477171843" sldId="214748375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7.099" v="19" actId="26606"/>
          <pc:sldLayoutMkLst>
            <pc:docMk/>
            <pc:sldMasterMk cId="3303092999" sldId="2147483754"/>
            <pc:sldLayoutMk cId="2972393488" sldId="2147483753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53.980" v="15" actId="26606"/>
        <pc:sldMasterMkLst>
          <pc:docMk/>
          <pc:sldMasterMk cId="3235995557" sldId="2147483767"/>
        </pc:sldMasterMkLst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3788990773" sldId="214748375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1278981398" sldId="214748375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651341658" sldId="214748375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3776037107" sldId="214748375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2625712040" sldId="214748376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774970215" sldId="214748376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36345815" sldId="214748376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3467154984" sldId="214748376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2358358296" sldId="214748376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1714609959" sldId="214748376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3.980" v="15" actId="26606"/>
          <pc:sldLayoutMkLst>
            <pc:docMk/>
            <pc:sldMasterMk cId="3235995557" sldId="2147483767"/>
            <pc:sldLayoutMk cId="3975482081" sldId="2147483766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4:55.184" v="17" actId="26606"/>
        <pc:sldMasterMkLst>
          <pc:docMk/>
          <pc:sldMasterMk cId="3357125210" sldId="2147483780"/>
        </pc:sldMasterMkLst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2006172706" sldId="214748376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432872364" sldId="214748377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2231430772" sldId="214748377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55943331" sldId="214748377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639069980" sldId="214748377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82624897" sldId="214748377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628465523" sldId="214748377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807403339" sldId="214748377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3838576255" sldId="214748377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683699021" sldId="214748377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4:55.184" v="17" actId="26606"/>
          <pc:sldLayoutMkLst>
            <pc:docMk/>
            <pc:sldMasterMk cId="3357125210" sldId="2147483780"/>
            <pc:sldLayoutMk cId="1514258640" sldId="2147483779"/>
          </pc:sldLayoutMkLst>
        </pc:sldLayoutChg>
      </pc:sldMasterChg>
      <pc:sldMasterChg chg="add del addSldLayout delSldLayout">
        <pc:chgData name="nagi0101@office.khu.ac.kr" userId="5c6d1ce7-c8a4-4343-a578-3477b9a92fb3" providerId="ADAL" clId="{1CDF8C2F-2E8E-4D8F-9716-543105B2DA39}" dt="2023-03-18T05:05:04.724" v="21" actId="26606"/>
        <pc:sldMasterMkLst>
          <pc:docMk/>
          <pc:sldMasterMk cId="2939093942" sldId="2147483793"/>
        </pc:sldMasterMkLst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3917812785" sldId="2147483782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3262844934" sldId="2147483783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545048080" sldId="2147483784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2985558686" sldId="2147483785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2612958314" sldId="2147483786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1421634668" sldId="2147483787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607866417" sldId="2147483788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2035376106" sldId="2147483789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3857773139" sldId="2147483790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2856821348" sldId="2147483791"/>
          </pc:sldLayoutMkLst>
        </pc:sldLayoutChg>
        <pc:sldLayoutChg chg="add del">
          <pc:chgData name="nagi0101@office.khu.ac.kr" userId="5c6d1ce7-c8a4-4343-a578-3477b9a92fb3" providerId="ADAL" clId="{1CDF8C2F-2E8E-4D8F-9716-543105B2DA39}" dt="2023-03-18T05:05:04.724" v="21" actId="26606"/>
          <pc:sldLayoutMkLst>
            <pc:docMk/>
            <pc:sldMasterMk cId="2939093942" sldId="2147483793"/>
            <pc:sldLayoutMk cId="387178" sldId="21474837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34" tIns="45719" rIns="91434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58788"/>
          </a:xfrm>
          <a:prstGeom prst="rect">
            <a:avLst/>
          </a:prstGeom>
        </p:spPr>
        <p:txBody>
          <a:bodyPr vert="horz" lIns="91434" tIns="45719" rIns="91434" bIns="45719" rtlCol="0"/>
          <a:lstStyle>
            <a:lvl1pPr algn="r">
              <a:defRPr sz="1200"/>
            </a:lvl1pPr>
          </a:lstStyle>
          <a:p>
            <a:fld id="{58AD59EE-BBE8-4396-97EB-C484E56B566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4812" cy="3084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9" rIns="91434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34" tIns="45719" rIns="91434" bIns="45719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8787"/>
          </a:xfrm>
          <a:prstGeom prst="rect">
            <a:avLst/>
          </a:prstGeom>
        </p:spPr>
        <p:txBody>
          <a:bodyPr vert="horz" lIns="91434" tIns="45719" rIns="91434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8787"/>
          </a:xfrm>
          <a:prstGeom prst="rect">
            <a:avLst/>
          </a:prstGeom>
        </p:spPr>
        <p:txBody>
          <a:bodyPr vert="horz" lIns="91434" tIns="45719" rIns="91434" bIns="45719" rtlCol="0" anchor="b"/>
          <a:lstStyle>
            <a:lvl1pPr algn="r">
              <a:defRPr sz="1200"/>
            </a:lvl1pPr>
          </a:lstStyle>
          <a:p>
            <a:fld id="{D0068D3E-76E8-4070-A9EC-A0EB7791F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반갑습니다</a:t>
            </a:r>
            <a:r>
              <a:rPr lang="en-US" altLang="ko-KR" dirty="0"/>
              <a:t>! </a:t>
            </a:r>
            <a:r>
              <a:rPr lang="ko-KR" altLang="en-US" dirty="0"/>
              <a:t>앞으로 한 학기</a:t>
            </a:r>
            <a:r>
              <a:rPr lang="en-US" altLang="ko-KR" dirty="0"/>
              <a:t>, </a:t>
            </a:r>
            <a:r>
              <a:rPr lang="ko-KR" altLang="en-US" dirty="0"/>
              <a:t>반 </a:t>
            </a:r>
            <a:r>
              <a:rPr lang="ko-KR" altLang="en-US" dirty="0" err="1"/>
              <a:t>년동안</a:t>
            </a:r>
            <a:r>
              <a:rPr lang="ko-KR" altLang="en-US" dirty="0"/>
              <a:t> 여러분들과 같이</a:t>
            </a:r>
            <a:r>
              <a:rPr lang="en-US" altLang="ko-KR" dirty="0"/>
              <a:t>! </a:t>
            </a:r>
            <a:r>
              <a:rPr lang="ko-KR" altLang="en-US" dirty="0"/>
              <a:t>웹 개발을 공부할 배부른 소크라테스</a:t>
            </a:r>
            <a:r>
              <a:rPr lang="en-US" altLang="ko-KR" dirty="0"/>
              <a:t>, </a:t>
            </a:r>
            <a:r>
              <a:rPr lang="ko-KR" altLang="en-US" dirty="0"/>
              <a:t>그리고 그 부장인 경희대 철학과 </a:t>
            </a:r>
            <a:r>
              <a:rPr lang="en-US" altLang="ko-KR" dirty="0"/>
              <a:t>20</a:t>
            </a:r>
            <a:r>
              <a:rPr lang="ko-KR" altLang="en-US" dirty="0"/>
              <a:t>학번 </a:t>
            </a:r>
            <a:r>
              <a:rPr lang="ko-KR" altLang="en-US" dirty="0" err="1"/>
              <a:t>박지인입니다</a:t>
            </a:r>
            <a:r>
              <a:rPr lang="ko-KR" altLang="en-US" dirty="0"/>
              <a:t> 반갑습니다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21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 </a:t>
            </a:r>
            <a:r>
              <a:rPr lang="ko-KR" altLang="en-US" dirty="0"/>
              <a:t>그럼 자기소개는 여기까지 하고</a:t>
            </a:r>
            <a:r>
              <a:rPr lang="en-US" altLang="ko-KR" dirty="0"/>
              <a:t>, </a:t>
            </a:r>
            <a:r>
              <a:rPr lang="ko-KR" altLang="en-US" dirty="0"/>
              <a:t>먼저 웹페이지가 </a:t>
            </a:r>
            <a:r>
              <a:rPr lang="ko-KR" altLang="en-US" dirty="0" err="1"/>
              <a:t>뭔지</a:t>
            </a:r>
            <a:r>
              <a:rPr lang="ko-KR" altLang="en-US" dirty="0"/>
              <a:t> 생각해봅시다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웹페이지는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음</a:t>
            </a:r>
            <a:r>
              <a:rPr lang="en-US" altLang="ko-KR" dirty="0"/>
              <a:t>… </a:t>
            </a:r>
            <a:r>
              <a:rPr lang="ko-KR" altLang="en-US" dirty="0"/>
              <a:t>일단 </a:t>
            </a:r>
            <a:r>
              <a:rPr lang="ko-KR" altLang="en-US" dirty="0" err="1"/>
              <a:t>우리한테</a:t>
            </a:r>
            <a:r>
              <a:rPr lang="ko-KR" altLang="en-US" dirty="0"/>
              <a:t> 정보를 주기 위한 텍스트들이 있죠</a:t>
            </a:r>
            <a:r>
              <a:rPr lang="en-US" altLang="ko-KR" dirty="0"/>
              <a:t>. </a:t>
            </a:r>
            <a:r>
              <a:rPr lang="ko-KR" altLang="en-US" dirty="0"/>
              <a:t>우리가 글을 입력할 수 있는 칸이 있기도 하구요</a:t>
            </a:r>
            <a:r>
              <a:rPr lang="en-US" altLang="ko-KR" dirty="0"/>
              <a:t>. </a:t>
            </a:r>
            <a:r>
              <a:rPr lang="ko-KR" altLang="en-US" dirty="0"/>
              <a:t>또 다른 페이지로 넘어가는 링크들이 있기도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 것들만 있진 않죠</a:t>
            </a:r>
            <a:r>
              <a:rPr lang="en-US" altLang="ko-KR" dirty="0"/>
              <a:t>? </a:t>
            </a:r>
            <a:r>
              <a:rPr lang="ko-KR" altLang="en-US" dirty="0"/>
              <a:t>이쁘게 </a:t>
            </a:r>
            <a:r>
              <a:rPr lang="ko-KR" altLang="en-US" dirty="0" err="1"/>
              <a:t>꾸며져있죠</a:t>
            </a:r>
            <a:r>
              <a:rPr lang="en-US" altLang="ko-KR" dirty="0"/>
              <a:t>.</a:t>
            </a:r>
            <a:r>
              <a:rPr lang="ko-KR" altLang="en-US" dirty="0"/>
              <a:t> 그냥 글만 </a:t>
            </a:r>
            <a:r>
              <a:rPr lang="ko-KR" altLang="en-US" dirty="0" err="1"/>
              <a:t>적혀있으면</a:t>
            </a:r>
            <a:r>
              <a:rPr lang="ko-KR" altLang="en-US" dirty="0"/>
              <a:t> 좀 안 이쁘고 눈에도 정보들이 잘 안 들어오죠</a:t>
            </a:r>
            <a:r>
              <a:rPr lang="en-US" altLang="ko-KR" dirty="0"/>
              <a:t>. </a:t>
            </a:r>
            <a:r>
              <a:rPr lang="ko-KR" altLang="en-US" dirty="0"/>
              <a:t>꾸미는 것도 웹 페이지의 중요한 기능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끝이 아니죠</a:t>
            </a:r>
            <a:r>
              <a:rPr lang="en-US" altLang="ko-KR" dirty="0"/>
              <a:t>? </a:t>
            </a:r>
            <a:r>
              <a:rPr lang="ko-KR" altLang="en-US" dirty="0"/>
              <a:t>웹페이지는 우리가 하는 여러 조작에 반응해서 그에 맞는 동작을 하기도 합니다</a:t>
            </a:r>
            <a:r>
              <a:rPr lang="en-US" altLang="ko-KR" dirty="0"/>
              <a:t>. </a:t>
            </a:r>
            <a:r>
              <a:rPr lang="ko-KR" altLang="en-US" dirty="0"/>
              <a:t>유튜브의 경우는 </a:t>
            </a:r>
            <a:r>
              <a:rPr lang="ko-KR" altLang="en-US" dirty="0" err="1"/>
              <a:t>썸네일에</a:t>
            </a:r>
            <a:r>
              <a:rPr lang="ko-KR" altLang="en-US" dirty="0"/>
              <a:t> 마우스를 </a:t>
            </a:r>
            <a:r>
              <a:rPr lang="ko-KR" altLang="en-US" dirty="0" err="1"/>
              <a:t>올려두면</a:t>
            </a:r>
            <a:r>
              <a:rPr lang="ko-KR" altLang="en-US" dirty="0"/>
              <a:t> 미리보기 기능이 실행되기도 하고</a:t>
            </a:r>
            <a:r>
              <a:rPr lang="en-US" altLang="ko-KR" dirty="0"/>
              <a:t>, </a:t>
            </a:r>
            <a:r>
              <a:rPr lang="ko-KR" altLang="en-US" dirty="0"/>
              <a:t>네이버 지도에서는 어떤 장소를 클릭하면 그에 대한 정보를 띄워주죠</a:t>
            </a:r>
            <a:r>
              <a:rPr lang="en-US" altLang="ko-KR" dirty="0"/>
              <a:t>. </a:t>
            </a:r>
            <a:r>
              <a:rPr lang="ko-KR" altLang="en-US" dirty="0"/>
              <a:t>웹 게임도 있어서 브라우저 안에서 게임을 할 수도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76">
              <a:defRPr/>
            </a:pPr>
            <a:fld id="{D0068D3E-76E8-4070-A9EC-A0EB7791FA1C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57176">
                <a:defRPr/>
              </a:pPr>
              <a:t>10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29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이런 다양한 기능이 있는 웹페이지가 어떻게 만들어져 있는지</a:t>
            </a:r>
            <a:r>
              <a:rPr lang="en-US" altLang="ko-KR" dirty="0"/>
              <a:t>, </a:t>
            </a:r>
            <a:r>
              <a:rPr lang="ko-KR" altLang="en-US" dirty="0"/>
              <a:t>궁금하지 </a:t>
            </a:r>
            <a:r>
              <a:rPr lang="ko-KR" altLang="en-US" dirty="0" err="1"/>
              <a:t>않으신가요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지금부터 한 번 웹페이지의 정체를 뜯어보도록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76">
              <a:defRPr/>
            </a:pPr>
            <a:fld id="{D0068D3E-76E8-4070-A9EC-A0EB7791FA1C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57176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66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보시니까 </a:t>
            </a:r>
            <a:r>
              <a:rPr lang="ko-KR" altLang="en-US" dirty="0" err="1"/>
              <a:t>어떤가요</a:t>
            </a:r>
            <a:r>
              <a:rPr lang="en-US" altLang="ko-KR" dirty="0"/>
              <a:t>? </a:t>
            </a:r>
            <a:r>
              <a:rPr lang="ko-KR" altLang="en-US" dirty="0"/>
              <a:t>물론 지금은 저 수많은 문자들이 무엇을 의미하는지 모릅니다</a:t>
            </a:r>
            <a:r>
              <a:rPr lang="en-US" altLang="ko-KR" dirty="0"/>
              <a:t>. </a:t>
            </a:r>
            <a:r>
              <a:rPr lang="ko-KR" altLang="en-US" dirty="0"/>
              <a:t>괜찮아요</a:t>
            </a:r>
            <a:r>
              <a:rPr lang="en-US" altLang="ko-KR" dirty="0"/>
              <a:t>. </a:t>
            </a:r>
            <a:r>
              <a:rPr lang="ko-KR" altLang="en-US" dirty="0"/>
              <a:t>앞으로 천천히 </a:t>
            </a:r>
            <a:r>
              <a:rPr lang="ko-KR" altLang="en-US" dirty="0" err="1"/>
              <a:t>알아갈거니까요</a:t>
            </a:r>
            <a:r>
              <a:rPr lang="en-US" altLang="ko-KR" dirty="0"/>
              <a:t>. </a:t>
            </a:r>
            <a:r>
              <a:rPr lang="ko-KR" altLang="en-US" dirty="0"/>
              <a:t>그래도 조금 </a:t>
            </a:r>
            <a:r>
              <a:rPr lang="ko-KR" altLang="en-US" dirty="0" err="1"/>
              <a:t>의외지</a:t>
            </a:r>
            <a:r>
              <a:rPr lang="ko-KR" altLang="en-US" dirty="0"/>
              <a:t> 않나요</a:t>
            </a:r>
            <a:r>
              <a:rPr lang="en-US" altLang="ko-KR" dirty="0"/>
              <a:t>? </a:t>
            </a:r>
            <a:r>
              <a:rPr lang="ko-KR" altLang="en-US" dirty="0"/>
              <a:t>어떻게 만들었는지도 모르겠던 웹페이지가</a:t>
            </a:r>
            <a:r>
              <a:rPr lang="en-US" altLang="ko-KR" dirty="0"/>
              <a:t>, </a:t>
            </a:r>
            <a:r>
              <a:rPr lang="ko-KR" altLang="en-US" dirty="0"/>
              <a:t>뜯어보니 우리가 당장 메모장으로도 작성할 수 있는 텍스트 파일이란 뜻이잖아요</a:t>
            </a:r>
            <a:r>
              <a:rPr lang="en-US" altLang="ko-KR" dirty="0"/>
              <a:t>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76">
              <a:defRPr/>
            </a:pPr>
            <a:fld id="{D0068D3E-76E8-4070-A9EC-A0EB7791FA1C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57176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89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</a:t>
            </a:r>
            <a:r>
              <a:rPr lang="en-US" altLang="ko-KR" dirty="0"/>
              <a:t>, </a:t>
            </a:r>
            <a:r>
              <a:rPr lang="ko-KR" altLang="en-US" dirty="0"/>
              <a:t>우리도 한 번 써볼까요</a:t>
            </a:r>
            <a:r>
              <a:rPr lang="en-US" altLang="ko-KR" dirty="0"/>
              <a:t>? </a:t>
            </a:r>
            <a:r>
              <a:rPr lang="ko-KR" altLang="en-US" dirty="0"/>
              <a:t>지금 당장 네이버를 만들어 내지는 못하겠지만</a:t>
            </a:r>
            <a:r>
              <a:rPr lang="en-US" altLang="ko-KR" dirty="0"/>
              <a:t>, </a:t>
            </a:r>
            <a:r>
              <a:rPr lang="ko-KR" altLang="en-US" dirty="0"/>
              <a:t>우리도 몇 줄 적어볼 수는 있잖아요</a:t>
            </a:r>
            <a:r>
              <a:rPr lang="en-US" altLang="ko-KR" dirty="0"/>
              <a:t>? </a:t>
            </a:r>
            <a:r>
              <a:rPr lang="ko-KR" altLang="en-US" dirty="0"/>
              <a:t>같이 한 번 해봅시다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76">
              <a:defRPr/>
            </a:pPr>
            <a:fld id="{D0068D3E-76E8-4070-A9EC-A0EB7791FA1C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57176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68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어때요</a:t>
            </a:r>
            <a:r>
              <a:rPr lang="en-US" altLang="ko-KR" dirty="0"/>
              <a:t>? </a:t>
            </a:r>
            <a:r>
              <a:rPr lang="ko-KR" altLang="en-US" dirty="0"/>
              <a:t>직접 적어보니까 생각보단 뭐가 없죠</a:t>
            </a:r>
            <a:r>
              <a:rPr lang="en-US" altLang="ko-KR" dirty="0"/>
              <a:t>? </a:t>
            </a:r>
            <a:r>
              <a:rPr lang="ko-KR" altLang="en-US" dirty="0"/>
              <a:t>우리가 쓰는 곧이곧대로 브라우저에 표시가 되고</a:t>
            </a:r>
            <a:r>
              <a:rPr lang="en-US" altLang="ko-KR" dirty="0"/>
              <a:t>, </a:t>
            </a:r>
            <a:r>
              <a:rPr lang="ko-KR" altLang="en-US" dirty="0"/>
              <a:t>웹페이지에 필요한 요소들도 꺾쇠 괄호 안에 적으면 되는 것 같군요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9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이런 궁금증이 들지 않나요</a:t>
            </a:r>
            <a:r>
              <a:rPr lang="en-US" altLang="ko-KR" dirty="0"/>
              <a:t>? </a:t>
            </a:r>
            <a:r>
              <a:rPr lang="ko-KR" altLang="en-US" dirty="0"/>
              <a:t>어떻게 네이버의</a:t>
            </a:r>
            <a:r>
              <a:rPr lang="en-US" altLang="ko-KR" dirty="0"/>
              <a:t>, </a:t>
            </a:r>
            <a:r>
              <a:rPr lang="ko-KR" altLang="en-US" dirty="0"/>
              <a:t>구글의</a:t>
            </a:r>
            <a:r>
              <a:rPr lang="en-US" altLang="ko-KR" dirty="0"/>
              <a:t>, </a:t>
            </a:r>
            <a:r>
              <a:rPr lang="ko-KR" altLang="en-US" dirty="0"/>
              <a:t>유튜브의 웹페이지가 우리 컴퓨터에서 보이는 걸까요</a:t>
            </a:r>
            <a:r>
              <a:rPr lang="en-US" altLang="ko-KR" dirty="0"/>
              <a:t>? </a:t>
            </a:r>
            <a:r>
              <a:rPr lang="ko-KR" altLang="en-US" dirty="0"/>
              <a:t>제 컴퓨터에 그 웹페이지들을 띄우기 위한 텍스트 파일이 없는데 말이죠</a:t>
            </a:r>
            <a:r>
              <a:rPr lang="en-US" altLang="ko-KR" dirty="0"/>
              <a:t>. </a:t>
            </a:r>
            <a:r>
              <a:rPr lang="ko-KR" altLang="en-US" dirty="0"/>
              <a:t>그럼에도 우리가 주소를 치고 </a:t>
            </a:r>
            <a:r>
              <a:rPr lang="ko-KR" altLang="en-US" dirty="0" err="1"/>
              <a:t>엔터를</a:t>
            </a:r>
            <a:r>
              <a:rPr lang="ko-KR" altLang="en-US" dirty="0"/>
              <a:t> 누르거나</a:t>
            </a:r>
            <a:r>
              <a:rPr lang="en-US" altLang="ko-KR" dirty="0"/>
              <a:t>, </a:t>
            </a:r>
            <a:r>
              <a:rPr lang="ko-KR" altLang="en-US" dirty="0"/>
              <a:t>다른 웹페이지로 이동하는 링크를 클릭하면 웹페이지들을 볼 수 있는 건 </a:t>
            </a:r>
            <a:r>
              <a:rPr lang="ko-KR" altLang="en-US" dirty="0" err="1"/>
              <a:t>어째서일까요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그건 바로 서버가 우리에게 웹페이지를 보내줘서 그렇습니다</a:t>
            </a:r>
            <a:r>
              <a:rPr lang="en-US" altLang="ko-KR" dirty="0"/>
              <a:t>. </a:t>
            </a:r>
            <a:r>
              <a:rPr lang="ko-KR" altLang="en-US" dirty="0"/>
              <a:t>서버라는 말은 자주 </a:t>
            </a:r>
            <a:r>
              <a:rPr lang="ko-KR" altLang="en-US" dirty="0" err="1"/>
              <a:t>들어보셨죠</a:t>
            </a:r>
            <a:r>
              <a:rPr lang="en-US" altLang="ko-KR" dirty="0"/>
              <a:t>? </a:t>
            </a:r>
            <a:r>
              <a:rPr lang="ko-KR" altLang="en-US" dirty="0"/>
              <a:t>그러면 서버는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컴퓨터입니다</a:t>
            </a:r>
            <a:r>
              <a:rPr lang="en-US" altLang="ko-KR" dirty="0"/>
              <a:t>. </a:t>
            </a:r>
            <a:r>
              <a:rPr lang="ko-KR" altLang="en-US" dirty="0"/>
              <a:t>네 지금 우리 앞에 있는 이런 컴퓨터요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우리가 주소창에 </a:t>
            </a:r>
            <a:r>
              <a:rPr lang="en-US" altLang="ko-KR" dirty="0"/>
              <a:t>google.com</a:t>
            </a:r>
            <a:r>
              <a:rPr lang="ko-KR" altLang="en-US" dirty="0"/>
              <a:t>을 치면</a:t>
            </a:r>
            <a:r>
              <a:rPr lang="en-US" altLang="ko-KR" dirty="0"/>
              <a:t>, </a:t>
            </a:r>
            <a:r>
              <a:rPr lang="ko-KR" altLang="en-US" dirty="0"/>
              <a:t>구글 서버에 웹페이지를 달라는 요청이 날아갑니다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그러면 서버는 그 요청을 듣고 웹페이지를 </a:t>
            </a:r>
            <a:r>
              <a:rPr lang="ko-KR" altLang="en-US" dirty="0" err="1"/>
              <a:t>보내주는거죠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7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요청을 듣고 웹페이지를 보내준 컴퓨터를 서버라고 부르고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요청을 보내고 웹페이지를 받은 컴퓨터를 클라이언트라고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9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그래도 풀리지 않는 의문은 있죠</a:t>
            </a:r>
            <a:r>
              <a:rPr lang="en-US" altLang="ko-KR" dirty="0"/>
              <a:t>? </a:t>
            </a:r>
            <a:r>
              <a:rPr lang="ko-KR" altLang="en-US" dirty="0"/>
              <a:t>어떻게 클라이언트는 서버에게 요청을 보내고</a:t>
            </a:r>
            <a:r>
              <a:rPr lang="en-US" altLang="ko-KR" dirty="0"/>
              <a:t>, </a:t>
            </a:r>
            <a:r>
              <a:rPr lang="ko-KR" altLang="en-US" dirty="0"/>
              <a:t>서버는 클라이언트에게 웹페이지를 보내주는 걸까요</a:t>
            </a:r>
            <a:r>
              <a:rPr lang="en-US" altLang="ko-KR" dirty="0"/>
              <a:t>? </a:t>
            </a:r>
            <a:r>
              <a:rPr lang="ko-KR" altLang="en-US" dirty="0"/>
              <a:t>얘네들이 무슨 선으로 이어져 있기라도 </a:t>
            </a:r>
            <a:r>
              <a:rPr lang="ko-KR" altLang="en-US" dirty="0" err="1"/>
              <a:t>한걸까요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7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시작하기에 앞서</a:t>
            </a:r>
            <a:r>
              <a:rPr lang="en-US" altLang="ko-KR" dirty="0"/>
              <a:t>! </a:t>
            </a:r>
            <a:r>
              <a:rPr lang="ko-KR" altLang="en-US" dirty="0"/>
              <a:t>서로 좀 친해져야겠죠</a:t>
            </a:r>
            <a:r>
              <a:rPr lang="en-US" altLang="ko-KR" dirty="0"/>
              <a:t>? </a:t>
            </a:r>
            <a:r>
              <a:rPr lang="ko-KR" altLang="en-US" dirty="0"/>
              <a:t>각자 자기소개를 하면서 시작을 해봅시다</a:t>
            </a:r>
            <a:r>
              <a:rPr lang="en-US" altLang="ko-KR" dirty="0"/>
              <a:t>. </a:t>
            </a:r>
            <a:r>
              <a:rPr lang="ko-KR" altLang="en-US" dirty="0"/>
              <a:t>맨 오른쪽에 앉아있는 </a:t>
            </a:r>
            <a:r>
              <a:rPr lang="en-US" altLang="ko-KR" dirty="0"/>
              <a:t>~</a:t>
            </a:r>
            <a:r>
              <a:rPr lang="ko-KR" altLang="en-US" dirty="0"/>
              <a:t>님부터 반시계방향으로 돌아가면서 </a:t>
            </a:r>
            <a:r>
              <a:rPr lang="ko-KR" altLang="en-US" dirty="0" err="1"/>
              <a:t>하는거로</a:t>
            </a:r>
            <a:r>
              <a:rPr lang="ko-KR" altLang="en-US" dirty="0"/>
              <a:t> 하죠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와아아</a:t>
            </a:r>
            <a:r>
              <a:rPr lang="en-US" altLang="ko-KR" dirty="0"/>
              <a:t>~~ </a:t>
            </a:r>
            <a:r>
              <a:rPr lang="ko-KR" altLang="en-US" dirty="0"/>
              <a:t>잘 들었습니다</a:t>
            </a:r>
            <a:r>
              <a:rPr lang="en-US" altLang="ko-KR" dirty="0"/>
              <a:t>! </a:t>
            </a:r>
            <a:r>
              <a:rPr lang="ko-KR" altLang="en-US" dirty="0"/>
              <a:t>그럼 우리 조금 더 서로 알아가는 시간을 가지기 위해</a:t>
            </a:r>
            <a:r>
              <a:rPr lang="en-US" altLang="ko-KR" dirty="0"/>
              <a:t>, </a:t>
            </a:r>
            <a:r>
              <a:rPr lang="ko-KR" altLang="en-US" dirty="0"/>
              <a:t>제가 준비한걸 하나 해볼까요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5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</a:t>
            </a:r>
            <a:r>
              <a:rPr lang="en-US" altLang="ko-KR" dirty="0"/>
              <a:t>… </a:t>
            </a:r>
            <a:r>
              <a:rPr lang="ko-KR" altLang="en-US" dirty="0"/>
              <a:t>의외로 정답입니다</a:t>
            </a:r>
            <a:r>
              <a:rPr lang="en-US" altLang="ko-KR" dirty="0"/>
              <a:t>. </a:t>
            </a:r>
            <a:r>
              <a:rPr lang="ko-KR" altLang="en-US" dirty="0"/>
              <a:t>우리 컴퓨터에서 나간 신호는 통신 케이블들을 거쳐서 구글 서버까지 보내집니다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세상의 모든 컴퓨터에는 </a:t>
            </a:r>
            <a:r>
              <a:rPr lang="en-US" altLang="ko-KR" dirty="0"/>
              <a:t>IP</a:t>
            </a:r>
            <a:r>
              <a:rPr lang="ko-KR" altLang="en-US" dirty="0"/>
              <a:t>주소라는 것이 있습니다</a:t>
            </a:r>
            <a:r>
              <a:rPr lang="en-US" altLang="ko-KR" dirty="0"/>
              <a:t>. </a:t>
            </a:r>
            <a:r>
              <a:rPr lang="ko-KR" altLang="en-US" dirty="0"/>
              <a:t>이 주소는 </a:t>
            </a:r>
            <a:r>
              <a:rPr lang="ko-KR" altLang="en-US" dirty="0" err="1"/>
              <a:t>현실에서처럼</a:t>
            </a:r>
            <a:r>
              <a:rPr lang="ko-KR" altLang="en-US" dirty="0"/>
              <a:t> 세상에서 유일해요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뭐</a:t>
            </a:r>
            <a:r>
              <a:rPr lang="en-US" altLang="ko-KR" dirty="0"/>
              <a:t>,</a:t>
            </a:r>
            <a:r>
              <a:rPr lang="ko-KR" altLang="en-US" dirty="0"/>
              <a:t> 원래는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 네 개의 쌍으로 이루어지는데</a:t>
            </a:r>
            <a:r>
              <a:rPr lang="en-US" altLang="ko-KR" dirty="0"/>
              <a:t>, </a:t>
            </a:r>
            <a:r>
              <a:rPr lang="ko-KR" altLang="en-US" dirty="0"/>
              <a:t>편의상 세 자리 숫자라고 쓰겠습니다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주소창에 </a:t>
            </a:r>
            <a:r>
              <a:rPr lang="en-US" altLang="ko-KR" dirty="0"/>
              <a:t>google.com</a:t>
            </a:r>
            <a:r>
              <a:rPr lang="ko-KR" altLang="en-US" dirty="0"/>
              <a:t>이라는 도메인 주소를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누르면</a:t>
            </a:r>
            <a:r>
              <a:rPr lang="en-US" altLang="ko-KR" dirty="0"/>
              <a:t>, DNS</a:t>
            </a:r>
            <a:r>
              <a:rPr lang="ko-KR" altLang="en-US" dirty="0"/>
              <a:t>라는 곳에 이 도메인의 </a:t>
            </a:r>
            <a:r>
              <a:rPr lang="en-US" altLang="ko-KR" dirty="0"/>
              <a:t>IP</a:t>
            </a:r>
            <a:r>
              <a:rPr lang="ko-KR" altLang="en-US" dirty="0"/>
              <a:t>주소를 물어봅니다</a:t>
            </a:r>
            <a:r>
              <a:rPr lang="en-US" altLang="ko-KR" dirty="0"/>
              <a:t>. DNS</a:t>
            </a:r>
            <a:r>
              <a:rPr lang="ko-KR" altLang="en-US" dirty="0"/>
              <a:t>의 주소는 우리 컴퓨터에 이미 저장되어 있어요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DNS</a:t>
            </a:r>
            <a:r>
              <a:rPr lang="ko-KR" altLang="en-US" dirty="0"/>
              <a:t>는 </a:t>
            </a:r>
            <a:r>
              <a:rPr lang="en-US" altLang="ko-KR" dirty="0"/>
              <a:t>google.com</a:t>
            </a:r>
            <a:r>
              <a:rPr lang="ko-KR" altLang="en-US" dirty="0"/>
              <a:t>과 매칭되는 </a:t>
            </a:r>
            <a:r>
              <a:rPr lang="en-US" altLang="ko-KR" dirty="0"/>
              <a:t>IP </a:t>
            </a:r>
            <a:r>
              <a:rPr lang="ko-KR" altLang="en-US" dirty="0"/>
              <a:t>주소를 알려줍니다</a:t>
            </a:r>
            <a:r>
              <a:rPr lang="en-US" altLang="ko-KR" dirty="0"/>
              <a:t>. </a:t>
            </a:r>
            <a:r>
              <a:rPr lang="ko-KR" altLang="en-US" dirty="0"/>
              <a:t>그러면 우리는 구글 서버에 신호를 보낼 수 </a:t>
            </a:r>
            <a:r>
              <a:rPr lang="ko-KR" altLang="en-US" dirty="0" err="1"/>
              <a:t>있는거에요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구글 서버로 신호를 보냅니다</a:t>
            </a:r>
            <a:r>
              <a:rPr lang="en-US" altLang="ko-KR" dirty="0"/>
              <a:t>. </a:t>
            </a:r>
            <a:r>
              <a:rPr lang="ko-KR" altLang="en-US" dirty="0"/>
              <a:t>이 신호에는 목적지인 구글 서버의 주소와</a:t>
            </a:r>
            <a:r>
              <a:rPr lang="en-US" altLang="ko-KR" dirty="0"/>
              <a:t>, </a:t>
            </a:r>
            <a:r>
              <a:rPr lang="ko-KR" altLang="en-US" dirty="0"/>
              <a:t>출발지인 클라이언트의 주소가 담겨있어요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구글이 그 신호를 받으면</a:t>
            </a:r>
            <a:r>
              <a:rPr lang="en-US" altLang="ko-KR" dirty="0"/>
              <a:t>, </a:t>
            </a:r>
            <a:r>
              <a:rPr lang="ko-KR" altLang="en-US" dirty="0"/>
              <a:t>신호에 적힌 출발지로 웹페이지의 정보를 </a:t>
            </a:r>
            <a:r>
              <a:rPr lang="ko-KR" altLang="en-US" dirty="0" err="1"/>
              <a:t>보내주는거죠</a:t>
            </a:r>
            <a:r>
              <a:rPr lang="en-US" altLang="ko-KR" dirty="0"/>
              <a:t>. </a:t>
            </a:r>
            <a:r>
              <a:rPr lang="ko-KR" altLang="en-US" dirty="0"/>
              <a:t>이런 과정을 통해 우리에게 웹페이지가 </a:t>
            </a:r>
            <a:r>
              <a:rPr lang="ko-KR" altLang="en-US" dirty="0" err="1"/>
              <a:t>전달된거에요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38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꼭 선으로만 </a:t>
            </a:r>
            <a:r>
              <a:rPr lang="ko-KR" altLang="en-US" dirty="0" err="1"/>
              <a:t>연결되어있진</a:t>
            </a:r>
            <a:r>
              <a:rPr lang="ko-KR" altLang="en-US" dirty="0"/>
              <a:t> 않아요</a:t>
            </a:r>
            <a:r>
              <a:rPr lang="en-US" altLang="ko-KR" dirty="0"/>
              <a:t>. </a:t>
            </a:r>
            <a:r>
              <a:rPr lang="ko-KR" altLang="en-US" dirty="0"/>
              <a:t>노트북이나 스마트폰은 와이파이를 통해 인터넷을 쓸 수 있으니까요</a:t>
            </a:r>
            <a:r>
              <a:rPr lang="en-US" altLang="ko-KR" dirty="0"/>
              <a:t>. </a:t>
            </a:r>
            <a:r>
              <a:rPr lang="ko-KR" altLang="en-US" dirty="0"/>
              <a:t>하지만 우리의 무선 신호를 수신한 공유기도 보통은 통신 케이블을 통해 구글 서버로 신호를 보내고 받아옵니다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07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경희대에서 구글까지 종이컵 전화기처럼 선이 연결되어 </a:t>
            </a:r>
            <a:r>
              <a:rPr lang="ko-KR" altLang="en-US" dirty="0" err="1"/>
              <a:t>있는건</a:t>
            </a:r>
            <a:r>
              <a:rPr lang="ko-KR" altLang="en-US" dirty="0"/>
              <a:t> 아닙니다</a:t>
            </a:r>
            <a:r>
              <a:rPr lang="en-US" altLang="ko-KR" dirty="0"/>
              <a:t>. </a:t>
            </a:r>
            <a:r>
              <a:rPr lang="ko-KR" altLang="en-US" dirty="0"/>
              <a:t>그러다가 중간에 끊어지면 그 긴 줄에서 끊어진 부분 찾기도 힘들어요</a:t>
            </a:r>
            <a:r>
              <a:rPr lang="en-US" altLang="ko-KR" dirty="0"/>
              <a:t>. </a:t>
            </a:r>
            <a:r>
              <a:rPr lang="ko-KR" altLang="en-US" dirty="0"/>
              <a:t>무엇보다 이런 식으로 서버와 클라이언트를 일 대 일로 연결하면</a:t>
            </a:r>
            <a:r>
              <a:rPr lang="en-US" altLang="ko-KR" dirty="0"/>
              <a:t> </a:t>
            </a:r>
            <a:r>
              <a:rPr lang="ko-KR" altLang="en-US" dirty="0"/>
              <a:t>웹 서비스 하나를 띄울 때마다 전 세계 컴퓨터에 선을 다 연결해야 할거구요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96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라우터라는 것이 등장합니다</a:t>
            </a:r>
            <a:r>
              <a:rPr lang="en-US" altLang="ko-KR" dirty="0"/>
              <a:t>. </a:t>
            </a:r>
            <a:r>
              <a:rPr lang="ko-KR" altLang="en-US" dirty="0"/>
              <a:t>라우터는 여러 대의</a:t>
            </a:r>
            <a:r>
              <a:rPr lang="en-US" altLang="ko-KR" dirty="0"/>
              <a:t>,</a:t>
            </a:r>
            <a:r>
              <a:rPr lang="ko-KR" altLang="en-US" dirty="0"/>
              <a:t> 컴퓨터와 다른 라우터에 연결되어 있고</a:t>
            </a:r>
            <a:r>
              <a:rPr lang="en-US" altLang="ko-KR" dirty="0"/>
              <a:t>, </a:t>
            </a:r>
            <a:r>
              <a:rPr lang="ko-KR" altLang="en-US" dirty="0"/>
              <a:t>그들과 신호를 주고받을 수 있어요</a:t>
            </a:r>
            <a:r>
              <a:rPr lang="en-US" altLang="ko-KR" dirty="0"/>
              <a:t>. </a:t>
            </a:r>
            <a:r>
              <a:rPr lang="ko-KR" altLang="en-US" dirty="0"/>
              <a:t>그럼 이 친구들이 어떻게 클라이언트와 서버가 신호를 주고 받게 해주는지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4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조금 복잡하지만 컴퓨터와 라우터들이 연결되어 있는 그림을 그려봤습니다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11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신호가 서버로 가는 과정을 한 번 살펴볼까요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주소창에 구글 주소를 입력하고 </a:t>
            </a:r>
            <a:r>
              <a:rPr lang="ko-KR" altLang="en-US" dirty="0" err="1"/>
              <a:t>엔터를</a:t>
            </a:r>
            <a:r>
              <a:rPr lang="en-US" altLang="ko-KR" dirty="0"/>
              <a:t> </a:t>
            </a:r>
            <a:r>
              <a:rPr lang="ko-KR" altLang="en-US" dirty="0"/>
              <a:t>누르면</a:t>
            </a:r>
            <a:r>
              <a:rPr lang="en-US" altLang="ko-KR" dirty="0"/>
              <a:t>,</a:t>
            </a:r>
            <a:r>
              <a:rPr lang="ko-KR" altLang="en-US" dirty="0"/>
              <a:t> 클라이언트가 연결된 라우터로 신호를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신호를 라우터가 수신하면</a:t>
            </a:r>
            <a:r>
              <a:rPr lang="en-US" altLang="ko-KR" dirty="0"/>
              <a:t>, </a:t>
            </a:r>
            <a:r>
              <a:rPr lang="ko-KR" altLang="en-US" dirty="0"/>
              <a:t>신호의 목적지를 보고 </a:t>
            </a:r>
            <a:r>
              <a:rPr lang="ko-KR" altLang="en-US" dirty="0" err="1"/>
              <a:t>목적지랑</a:t>
            </a:r>
            <a:r>
              <a:rPr lang="ko-KR" altLang="en-US" dirty="0"/>
              <a:t> 가장 가까운 길로 그 신호를 보내줘요</a:t>
            </a:r>
            <a:r>
              <a:rPr lang="en-US" altLang="ko-KR" dirty="0"/>
              <a:t>. </a:t>
            </a:r>
            <a:r>
              <a:rPr lang="ko-KR" altLang="en-US" dirty="0"/>
              <a:t>여기서는 다음 라우터로 신호를 보내주겠네요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라우터에서도 똑같습니다</a:t>
            </a:r>
            <a:r>
              <a:rPr lang="en-US" altLang="ko-KR" dirty="0"/>
              <a:t>. </a:t>
            </a:r>
            <a:r>
              <a:rPr lang="ko-KR" altLang="en-US" dirty="0"/>
              <a:t>목적지에 가장 가까운 길로 그 신호를 보내줘요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라우터에는 목적지가 연결되어 있네요</a:t>
            </a:r>
            <a:r>
              <a:rPr lang="en-US" altLang="ko-KR" dirty="0"/>
              <a:t>. </a:t>
            </a:r>
            <a:r>
              <a:rPr lang="ko-KR" altLang="en-US" dirty="0"/>
              <a:t>그러면 라우터는 목적지를 향해 신호를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구글 서버가 드디어 우리의 신호를 받게 </a:t>
            </a:r>
            <a:r>
              <a:rPr lang="ko-KR" altLang="en-US" dirty="0" err="1"/>
              <a:t>되는거죠</a:t>
            </a:r>
            <a:r>
              <a:rPr lang="en-US" altLang="ko-KR" dirty="0"/>
              <a:t>. </a:t>
            </a:r>
            <a:r>
              <a:rPr lang="ko-KR" altLang="en-US" dirty="0"/>
              <a:t>답신으로 클라이언트를 향해 웹페이지를 보내면</a:t>
            </a:r>
            <a:r>
              <a:rPr lang="en-US" altLang="ko-KR" dirty="0"/>
              <a:t>, </a:t>
            </a:r>
            <a:r>
              <a:rPr lang="ko-KR" altLang="en-US" dirty="0" err="1"/>
              <a:t>방금과</a:t>
            </a:r>
            <a:r>
              <a:rPr lang="ko-KR" altLang="en-US" dirty="0"/>
              <a:t> 동일한 과정을 통해 신호가 전달됩니다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6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이렇게 컴퓨터끼리 통신망을 통해 연결되어 있는 것을 보니까 마치 그물같이 </a:t>
            </a:r>
            <a:r>
              <a:rPr lang="ko-KR" altLang="en-US" dirty="0" err="1"/>
              <a:t>얽혀있죠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33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이렇게 컴퓨터나 노트북</a:t>
            </a:r>
            <a:r>
              <a:rPr lang="en-US" altLang="ko-KR" dirty="0"/>
              <a:t>, </a:t>
            </a:r>
            <a:r>
              <a:rPr lang="ko-KR" altLang="en-US" dirty="0"/>
              <a:t>스마트폰 등이 통신 기술을 통해 연결되어 있는 것을 </a:t>
            </a:r>
            <a:r>
              <a:rPr lang="en-US" altLang="ko-KR" dirty="0"/>
              <a:t>“</a:t>
            </a:r>
            <a:r>
              <a:rPr lang="ko-KR" altLang="en-US" dirty="0"/>
              <a:t>컴퓨터 네트워크</a:t>
            </a:r>
            <a:r>
              <a:rPr lang="en-US" altLang="ko-KR" dirty="0"/>
              <a:t>”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네트워크들 중에서도 구글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아마존과</a:t>
            </a:r>
            <a:r>
              <a:rPr lang="en-US" altLang="ko-KR" dirty="0"/>
              <a:t> </a:t>
            </a:r>
            <a:r>
              <a:rPr lang="ko-KR" altLang="en-US" dirty="0"/>
              <a:t>같은 회사들의 서버가 </a:t>
            </a:r>
            <a:r>
              <a:rPr lang="ko-KR" altLang="en-US" dirty="0" err="1"/>
              <a:t>속해있는</a:t>
            </a:r>
            <a:r>
              <a:rPr lang="en-US" altLang="ko-KR" dirty="0"/>
              <a:t>, </a:t>
            </a:r>
            <a:r>
              <a:rPr lang="ko-KR" altLang="en-US" dirty="0"/>
              <a:t>전 세계적으로 연결된 세계에서 가장 큰 네트워크를 우리는 </a:t>
            </a:r>
            <a:r>
              <a:rPr lang="en-US" altLang="ko-KR" dirty="0"/>
              <a:t>“</a:t>
            </a:r>
            <a:r>
              <a:rPr lang="ko-KR" altLang="en-US" dirty="0"/>
              <a:t>인터넷</a:t>
            </a:r>
            <a:r>
              <a:rPr lang="en-US" altLang="ko-KR" dirty="0"/>
              <a:t>”</a:t>
            </a:r>
            <a:r>
              <a:rPr lang="ko-KR" altLang="en-US" dirty="0"/>
              <a:t>이라고 부르는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시작하기 전에</a:t>
            </a:r>
            <a:r>
              <a:rPr lang="en-US" altLang="ko-KR" dirty="0"/>
              <a:t>, </a:t>
            </a:r>
            <a:r>
              <a:rPr lang="ko-KR" altLang="en-US" dirty="0"/>
              <a:t>제가 프로그래밍과 웹 개발을 시작한 계기에 대해 말씀드려볼까 합니다</a:t>
            </a:r>
            <a:r>
              <a:rPr lang="en-US" altLang="ko-KR" dirty="0"/>
              <a:t>. </a:t>
            </a:r>
            <a:r>
              <a:rPr lang="ko-KR" altLang="en-US" dirty="0"/>
              <a:t>전 </a:t>
            </a:r>
            <a:r>
              <a:rPr lang="ko-KR" altLang="en-US" dirty="0" err="1"/>
              <a:t>어려서부터</a:t>
            </a:r>
            <a:r>
              <a:rPr lang="ko-KR" altLang="en-US" dirty="0"/>
              <a:t> 컴퓨터를 좋아했어요</a:t>
            </a:r>
            <a:r>
              <a:rPr lang="en-US" altLang="ko-KR" dirty="0"/>
              <a:t>. </a:t>
            </a:r>
            <a:r>
              <a:rPr lang="ko-KR" altLang="en-US" dirty="0"/>
              <a:t>게임도 </a:t>
            </a:r>
            <a:r>
              <a:rPr lang="ko-KR" altLang="en-US" dirty="0" err="1"/>
              <a:t>무쟈게</a:t>
            </a:r>
            <a:r>
              <a:rPr lang="ko-KR" altLang="en-US" dirty="0"/>
              <a:t> 많이 </a:t>
            </a:r>
            <a:r>
              <a:rPr lang="ko-KR" altLang="en-US" dirty="0" err="1"/>
              <a:t>했구요</a:t>
            </a:r>
            <a:r>
              <a:rPr lang="en-US" altLang="ko-KR" dirty="0"/>
              <a:t>. </a:t>
            </a:r>
            <a:r>
              <a:rPr lang="ko-KR" altLang="en-US" dirty="0"/>
              <a:t>사실 어렸을 때부터 게임을 직접 만들어보고 싶다고 생각을 했어요</a:t>
            </a:r>
            <a:r>
              <a:rPr lang="en-US" altLang="ko-KR" dirty="0"/>
              <a:t>.</a:t>
            </a:r>
            <a:r>
              <a:rPr lang="ko-KR" altLang="en-US" dirty="0"/>
              <a:t> 그래서 파워포인트로 마우스 피하기 게임 만들어서 </a:t>
            </a:r>
            <a:r>
              <a:rPr lang="ko-KR" altLang="en-US" dirty="0" err="1"/>
              <a:t>친구들하고</a:t>
            </a:r>
            <a:r>
              <a:rPr lang="ko-KR" altLang="en-US" dirty="0"/>
              <a:t> 공유해보기도 하고</a:t>
            </a:r>
            <a:r>
              <a:rPr lang="en-US" altLang="ko-KR" dirty="0"/>
              <a:t>, </a:t>
            </a:r>
            <a:r>
              <a:rPr lang="ko-KR" altLang="en-US" dirty="0"/>
              <a:t>플래시도 배워보고 그랬죠</a:t>
            </a:r>
            <a:r>
              <a:rPr lang="en-US" altLang="ko-KR" dirty="0"/>
              <a:t>. </a:t>
            </a:r>
            <a:r>
              <a:rPr lang="ko-KR" altLang="en-US" dirty="0"/>
              <a:t>사실 그때부터 개발에 관심을 가지기 시작한 것 같아요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38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오늘은 우리가 앞으로 어떤 활동을 할지 알아보고 활동을 </a:t>
            </a:r>
            <a:r>
              <a:rPr lang="ko-KR" altLang="en-US" dirty="0" err="1"/>
              <a:t>끝낼게요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8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다음 시간부터 가장 먼저 배울 것은 웹 페이지를 구성하고 있는 세 </a:t>
            </a:r>
            <a:r>
              <a:rPr lang="ko-KR" altLang="en-US" dirty="0" err="1"/>
              <a:t>요소들이에요</a:t>
            </a:r>
            <a:r>
              <a:rPr lang="en-US" altLang="ko-KR" dirty="0"/>
              <a:t>. </a:t>
            </a:r>
            <a:r>
              <a:rPr lang="ko-KR" altLang="en-US" dirty="0"/>
              <a:t>그 세 요소들을 각각 </a:t>
            </a:r>
            <a:r>
              <a:rPr lang="en-US" altLang="ko-KR" dirty="0"/>
              <a:t>HTML, CSS, JS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은 우리가 방금 작성해보았던</a:t>
            </a:r>
            <a:r>
              <a:rPr lang="en-US" altLang="ko-KR" dirty="0"/>
              <a:t>, </a:t>
            </a:r>
            <a:r>
              <a:rPr lang="ko-KR" altLang="en-US" dirty="0"/>
              <a:t>그 뾰족한 괄호에</a:t>
            </a:r>
            <a:r>
              <a:rPr lang="en-US" altLang="ko-KR" dirty="0"/>
              <a:t> </a:t>
            </a:r>
            <a:r>
              <a:rPr lang="ko-KR" altLang="en-US" dirty="0"/>
              <a:t>둘러싸인 </a:t>
            </a:r>
            <a:r>
              <a:rPr lang="en-US" altLang="ko-KR" dirty="0"/>
              <a:t>‘</a:t>
            </a:r>
            <a:r>
              <a:rPr lang="ko-KR" altLang="en-US" dirty="0"/>
              <a:t>태그</a:t>
            </a:r>
            <a:r>
              <a:rPr lang="en-US" altLang="ko-KR" dirty="0"/>
              <a:t>’</a:t>
            </a:r>
            <a:r>
              <a:rPr lang="ko-KR" altLang="en-US" dirty="0"/>
              <a:t>라는 애들로 웹페이지의 뼈대를 작성하는 </a:t>
            </a:r>
            <a:r>
              <a:rPr lang="ko-KR" altLang="en-US" dirty="0" err="1"/>
              <a:t>언어에요</a:t>
            </a:r>
            <a:r>
              <a:rPr lang="en-US" altLang="ko-KR" dirty="0"/>
              <a:t>. CSS</a:t>
            </a:r>
            <a:r>
              <a:rPr lang="ko-KR" altLang="en-US" dirty="0"/>
              <a:t>는 그렇게 만든 뼈대를 예쁘게 꾸며서 우리가 익히 보는 웹사이트의 모습으로 만들어주는 </a:t>
            </a:r>
            <a:r>
              <a:rPr lang="ko-KR" altLang="en-US" dirty="0" err="1"/>
              <a:t>언어죠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en-US" altLang="ko-KR" dirty="0"/>
              <a:t>JS</a:t>
            </a:r>
            <a:r>
              <a:rPr lang="ko-KR" altLang="en-US" dirty="0"/>
              <a:t>라고 부르는 이 언어로는 웹사이트의 동적인 부분을 작성할 수 있어요</a:t>
            </a:r>
            <a:r>
              <a:rPr lang="en-US" altLang="ko-KR" dirty="0"/>
              <a:t>. </a:t>
            </a:r>
            <a:r>
              <a:rPr lang="ko-KR" altLang="en-US" dirty="0"/>
              <a:t>음</a:t>
            </a:r>
            <a:r>
              <a:rPr lang="en-US" altLang="ko-KR" dirty="0"/>
              <a:t>… </a:t>
            </a:r>
            <a:r>
              <a:rPr lang="ko-KR" altLang="en-US" dirty="0"/>
              <a:t>이 동적이란 말이 느낌이 잘 안 </a:t>
            </a:r>
            <a:r>
              <a:rPr lang="ko-KR" altLang="en-US" dirty="0" err="1"/>
              <a:t>오실텐데</a:t>
            </a:r>
            <a:r>
              <a:rPr lang="en-US" altLang="ko-KR" dirty="0"/>
              <a:t>, HTML</a:t>
            </a:r>
            <a:r>
              <a:rPr lang="ko-KR" altLang="en-US" dirty="0"/>
              <a:t>로 작성하는 뼈대와 </a:t>
            </a:r>
            <a:r>
              <a:rPr lang="en-US" altLang="ko-KR" dirty="0"/>
              <a:t>CSS</a:t>
            </a:r>
            <a:r>
              <a:rPr lang="ko-KR" altLang="en-US" dirty="0"/>
              <a:t>로 꾸민 것들 이외의 모든 동작은 저 </a:t>
            </a:r>
            <a:r>
              <a:rPr lang="en-US" altLang="ko-KR" dirty="0" err="1"/>
              <a:t>Javascript</a:t>
            </a:r>
            <a:r>
              <a:rPr lang="ko-KR" altLang="en-US" dirty="0"/>
              <a:t>로 작성한다고 생각하심 </a:t>
            </a:r>
            <a:r>
              <a:rPr lang="ko-KR" altLang="en-US" dirty="0" err="1"/>
              <a:t>될거에요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를 배우고 나면 </a:t>
            </a:r>
            <a:r>
              <a:rPr lang="en-US" altLang="ko-KR" dirty="0" err="1"/>
              <a:t>Javascript</a:t>
            </a:r>
            <a:r>
              <a:rPr lang="ko-KR" altLang="en-US" dirty="0"/>
              <a:t>를 시작하기 전에 </a:t>
            </a:r>
            <a:r>
              <a:rPr lang="en-US" altLang="ko-KR" dirty="0"/>
              <a:t>Git</a:t>
            </a:r>
            <a:r>
              <a:rPr lang="ko-KR" altLang="en-US" dirty="0" err="1"/>
              <a:t>이란걸</a:t>
            </a:r>
            <a:r>
              <a:rPr lang="ko-KR" altLang="en-US" dirty="0"/>
              <a:t> </a:t>
            </a:r>
            <a:r>
              <a:rPr lang="ko-KR" altLang="en-US" dirty="0" err="1"/>
              <a:t>배울거에요</a:t>
            </a:r>
            <a:r>
              <a:rPr lang="en-US" altLang="ko-KR" dirty="0"/>
              <a:t>. Git</a:t>
            </a:r>
            <a:r>
              <a:rPr lang="ko-KR" altLang="en-US" dirty="0"/>
              <a:t>은 우리가 작성하는 코드들을 더 쉽게 관리하고 공유할 수 있게 해주는 도구입니다</a:t>
            </a:r>
            <a:r>
              <a:rPr lang="en-US" altLang="ko-KR" dirty="0"/>
              <a:t>. </a:t>
            </a:r>
            <a:r>
              <a:rPr lang="ko-KR" altLang="en-US" dirty="0"/>
              <a:t>그리고 다른 팀원들과 협업하여 같이 프로젝트를 진행할 수 있게 해주죠</a:t>
            </a:r>
            <a:r>
              <a:rPr lang="en-US" altLang="ko-KR" dirty="0"/>
              <a:t>. </a:t>
            </a:r>
            <a:r>
              <a:rPr lang="ko-KR" altLang="en-US" dirty="0"/>
              <a:t>여러분들이 다른 분야의 개발을 시작하시더라도 </a:t>
            </a:r>
            <a:r>
              <a:rPr lang="en-US" altLang="ko-KR" dirty="0"/>
              <a:t>Git</a:t>
            </a:r>
            <a:r>
              <a:rPr lang="ko-KR" altLang="en-US" dirty="0"/>
              <a:t>은 무조건 사용하시게 </a:t>
            </a:r>
            <a:r>
              <a:rPr lang="ko-KR" altLang="en-US" dirty="0" err="1"/>
              <a:t>될겁니다</a:t>
            </a:r>
            <a:r>
              <a:rPr lang="en-US" altLang="ko-KR" dirty="0"/>
              <a:t>. Git</a:t>
            </a:r>
            <a:r>
              <a:rPr lang="ko-KR" altLang="en-US" dirty="0"/>
              <a:t>을 배우고 </a:t>
            </a:r>
            <a:r>
              <a:rPr lang="en-US" altLang="ko-KR" dirty="0" err="1"/>
              <a:t>Javascript</a:t>
            </a:r>
            <a:r>
              <a:rPr lang="ko-KR" altLang="en-US" dirty="0"/>
              <a:t>를 끝내면</a:t>
            </a:r>
            <a:r>
              <a:rPr lang="en-US" altLang="ko-KR" dirty="0"/>
              <a:t>, </a:t>
            </a:r>
            <a:r>
              <a:rPr lang="ko-KR" altLang="en-US" dirty="0"/>
              <a:t>원하는 웹페이지를 직접 만들어보는 팀 프로젝트를 진행할 예정입니다</a:t>
            </a:r>
            <a:r>
              <a:rPr lang="en-US" altLang="ko-KR" dirty="0"/>
              <a:t>. </a:t>
            </a:r>
            <a:r>
              <a:rPr lang="ko-KR" altLang="en-US" dirty="0"/>
              <a:t>그 프로젝트를 통해 웹페이지 개발과 팀 프로젝트에 조금 더 </a:t>
            </a:r>
            <a:r>
              <a:rPr lang="ko-KR" altLang="en-US" dirty="0" err="1"/>
              <a:t>익숙해지실</a:t>
            </a:r>
            <a:r>
              <a:rPr lang="ko-KR" altLang="en-US" dirty="0"/>
              <a:t> 수 </a:t>
            </a:r>
            <a:r>
              <a:rPr lang="ko-KR" altLang="en-US" dirty="0" err="1"/>
              <a:t>있을거에요</a:t>
            </a:r>
            <a:r>
              <a:rPr lang="en-US" altLang="ko-KR" dirty="0"/>
              <a:t>. </a:t>
            </a:r>
            <a:r>
              <a:rPr lang="ko-KR" altLang="en-US" dirty="0"/>
              <a:t>여기까지 마치면 </a:t>
            </a:r>
            <a:r>
              <a:rPr lang="ko-KR" altLang="en-US" dirty="0" err="1"/>
              <a:t>학기중</a:t>
            </a:r>
            <a:r>
              <a:rPr lang="ko-KR" altLang="en-US" dirty="0"/>
              <a:t> 활동은 끝나고</a:t>
            </a:r>
            <a:r>
              <a:rPr lang="en-US" altLang="ko-KR" dirty="0"/>
              <a:t>, </a:t>
            </a:r>
            <a:r>
              <a:rPr lang="ko-KR" altLang="en-US" dirty="0"/>
              <a:t>종강을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2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종강 이후 방학이 시작되면</a:t>
            </a:r>
            <a:r>
              <a:rPr lang="en-US" altLang="ko-KR" dirty="0"/>
              <a:t>, </a:t>
            </a:r>
            <a:r>
              <a:rPr lang="ko-KR" altLang="en-US" dirty="0" err="1"/>
              <a:t>파이썬이라는</a:t>
            </a:r>
            <a:r>
              <a:rPr lang="ko-KR" altLang="en-US" dirty="0"/>
              <a:t> 프로그래밍 언어를 </a:t>
            </a:r>
            <a:r>
              <a:rPr lang="ko-KR" altLang="en-US" dirty="0" err="1"/>
              <a:t>배울겁니다</a:t>
            </a:r>
            <a:r>
              <a:rPr lang="en-US" altLang="ko-KR" dirty="0"/>
              <a:t>. </a:t>
            </a:r>
            <a:r>
              <a:rPr lang="ko-KR" altLang="en-US" dirty="0" err="1"/>
              <a:t>파이썬은</a:t>
            </a:r>
            <a:r>
              <a:rPr lang="ko-KR" altLang="en-US" dirty="0"/>
              <a:t> 쉬운 문법과 높은 생산성을 바탕으로 빠르게 서비스를 만들어낼 수 있는 좋은 언어입니다</a:t>
            </a:r>
            <a:r>
              <a:rPr lang="en-US" altLang="ko-KR" dirty="0"/>
              <a:t>. </a:t>
            </a:r>
            <a:r>
              <a:rPr lang="ko-KR" altLang="en-US" dirty="0" err="1"/>
              <a:t>파이썬으로는</a:t>
            </a:r>
            <a:r>
              <a:rPr lang="ko-KR" altLang="en-US" dirty="0"/>
              <a:t> 웹 서버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간단한 게임</a:t>
            </a:r>
            <a:r>
              <a:rPr lang="en-US" altLang="ko-KR" dirty="0"/>
              <a:t>, </a:t>
            </a:r>
            <a:r>
              <a:rPr lang="ko-KR" altLang="en-US" dirty="0"/>
              <a:t>컴퓨터 비전 등등 아주 많은 것들을 할 수 있어요</a:t>
            </a:r>
            <a:r>
              <a:rPr lang="en-US" altLang="ko-KR" dirty="0"/>
              <a:t>. </a:t>
            </a:r>
            <a:r>
              <a:rPr lang="ko-KR" altLang="en-US" dirty="0"/>
              <a:t>우리는 웹 서버를 만들기 위해 </a:t>
            </a: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ko-KR" altLang="en-US" dirty="0" err="1"/>
              <a:t>배울겁니다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ko-KR" altLang="en-US" dirty="0" err="1"/>
              <a:t>파이썬이</a:t>
            </a:r>
            <a:r>
              <a:rPr lang="ko-KR" altLang="en-US" dirty="0"/>
              <a:t> 아무리 좋은 언어라고 해도 언어 몇 주 배우고 당장 서버를 처음부터 만들기는 어렵죠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72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</a:t>
            </a:r>
            <a:r>
              <a:rPr lang="ko-KR" altLang="en-US" dirty="0" err="1"/>
              <a:t>파이썬으로</a:t>
            </a:r>
            <a:r>
              <a:rPr lang="ko-KR" altLang="en-US" dirty="0"/>
              <a:t> 동작하는 </a:t>
            </a:r>
            <a:r>
              <a:rPr lang="en-US" altLang="ko-KR" dirty="0"/>
              <a:t>Django</a:t>
            </a:r>
            <a:r>
              <a:rPr lang="ko-KR" altLang="en-US" dirty="0"/>
              <a:t>라는 도구를 사용해서 서버를 포함한 웹 서비스를 </a:t>
            </a:r>
            <a:r>
              <a:rPr lang="ko-KR" altLang="en-US" dirty="0" err="1"/>
              <a:t>만들어볼거에요</a:t>
            </a:r>
            <a:r>
              <a:rPr lang="en-US" altLang="ko-KR" dirty="0"/>
              <a:t>.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r>
              <a:rPr lang="en-US" altLang="ko-KR" dirty="0"/>
              <a:t>D</a:t>
            </a:r>
            <a:r>
              <a:rPr lang="ko-KR" altLang="en-US" dirty="0"/>
              <a:t>는 묵음이에요</a:t>
            </a:r>
            <a:r>
              <a:rPr lang="en-US" altLang="ko-KR" dirty="0"/>
              <a:t>. Django</a:t>
            </a:r>
            <a:r>
              <a:rPr lang="ko-KR" altLang="en-US" dirty="0"/>
              <a:t>는 일종의 이미 만들어진 뼈대라고 할 수 있습니다</a:t>
            </a:r>
            <a:r>
              <a:rPr lang="en-US" altLang="ko-KR" dirty="0"/>
              <a:t>. </a:t>
            </a:r>
            <a:r>
              <a:rPr lang="ko-KR" altLang="en-US" dirty="0"/>
              <a:t>여러 웹 서비스들이 공통적으로 필요로 하는 것들을 </a:t>
            </a:r>
            <a:r>
              <a:rPr lang="en-US" altLang="ko-KR" dirty="0"/>
              <a:t>Django </a:t>
            </a:r>
            <a:r>
              <a:rPr lang="ko-KR" altLang="en-US" dirty="0"/>
              <a:t>내부에 이미 </a:t>
            </a:r>
            <a:r>
              <a:rPr lang="ko-KR" altLang="en-US" dirty="0" err="1"/>
              <a:t>만들어놓고</a:t>
            </a:r>
            <a:r>
              <a:rPr lang="en-US" altLang="ko-KR" dirty="0"/>
              <a:t>, </a:t>
            </a:r>
            <a:r>
              <a:rPr lang="ko-KR" altLang="en-US" dirty="0"/>
              <a:t>우리는 그 기능들을 가져다 </a:t>
            </a:r>
            <a:r>
              <a:rPr lang="ko-KR" altLang="en-US" dirty="0" err="1"/>
              <a:t>쓰는거죠</a:t>
            </a:r>
            <a:r>
              <a:rPr lang="en-US" altLang="ko-KR" dirty="0"/>
              <a:t>. </a:t>
            </a:r>
            <a:r>
              <a:rPr lang="ko-KR" altLang="en-US" dirty="0"/>
              <a:t>그러면 우리는 우리 서비스에 특화된 기능들만 직접 만들고</a:t>
            </a:r>
            <a:r>
              <a:rPr lang="en-US" altLang="ko-KR" dirty="0"/>
              <a:t>, </a:t>
            </a:r>
            <a:r>
              <a:rPr lang="ko-KR" altLang="en-US" dirty="0"/>
              <a:t>나머지는 직접 만들 필요가 </a:t>
            </a:r>
            <a:r>
              <a:rPr lang="ko-KR" altLang="en-US" dirty="0" err="1"/>
              <a:t>없어지는거에요</a:t>
            </a:r>
            <a:r>
              <a:rPr lang="en-US" altLang="ko-KR" dirty="0"/>
              <a:t>. Django</a:t>
            </a:r>
            <a:r>
              <a:rPr lang="ko-KR" altLang="en-US" dirty="0"/>
              <a:t>를 배우고 난 다음에는 </a:t>
            </a:r>
            <a:r>
              <a:rPr lang="en-US" altLang="ko-KR" dirty="0" err="1"/>
              <a:t>Javascript</a:t>
            </a:r>
            <a:r>
              <a:rPr lang="ko-KR" altLang="en-US" dirty="0"/>
              <a:t>를 배우고 난 다음과 같이 팀 프로젝트를 </a:t>
            </a:r>
            <a:r>
              <a:rPr lang="ko-KR" altLang="en-US" dirty="0" err="1"/>
              <a:t>진행할거에요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41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그러고 나면</a:t>
            </a:r>
            <a:r>
              <a:rPr lang="en-US" altLang="ko-KR" dirty="0"/>
              <a:t>, </a:t>
            </a:r>
            <a:r>
              <a:rPr lang="ko-KR" altLang="en-US" dirty="0"/>
              <a:t>졸업입니다</a:t>
            </a:r>
            <a:r>
              <a:rPr lang="en-US" altLang="ko-KR" dirty="0"/>
              <a:t>. 1</a:t>
            </a:r>
            <a:r>
              <a:rPr lang="ko-KR" altLang="en-US" dirty="0"/>
              <a:t>학기 활동은 끝이에요</a:t>
            </a:r>
            <a:r>
              <a:rPr lang="en-US" altLang="ko-KR" dirty="0"/>
              <a:t>. 2</a:t>
            </a:r>
            <a:r>
              <a:rPr lang="ko-KR" altLang="en-US" dirty="0"/>
              <a:t>학기에 계속 활동이 이어진다면 그땐 웹 말고 다른 분야를 해봐도 재밌겠네요</a:t>
            </a:r>
            <a:r>
              <a:rPr lang="en-US" altLang="ko-KR" dirty="0"/>
              <a:t>. </a:t>
            </a:r>
            <a:r>
              <a:rPr lang="ko-KR" altLang="en-US" dirty="0"/>
              <a:t>또 모르죠</a:t>
            </a:r>
            <a:r>
              <a:rPr lang="en-US" altLang="ko-KR" dirty="0"/>
              <a:t>? </a:t>
            </a:r>
            <a:r>
              <a:rPr lang="ko-KR" altLang="en-US" dirty="0"/>
              <a:t>스케일을 좀더 키워서 문과대나 중앙 동아리를 </a:t>
            </a:r>
            <a:r>
              <a:rPr lang="ko-KR" altLang="en-US" dirty="0" err="1"/>
              <a:t>할수도요</a:t>
            </a:r>
            <a:r>
              <a:rPr lang="en-US" altLang="ko-KR" dirty="0"/>
              <a:t>? </a:t>
            </a:r>
            <a:r>
              <a:rPr lang="ko-KR" altLang="en-US" dirty="0"/>
              <a:t>어쨌든</a:t>
            </a:r>
            <a:r>
              <a:rPr lang="en-US" altLang="ko-KR" dirty="0"/>
              <a:t> </a:t>
            </a:r>
            <a:r>
              <a:rPr lang="ko-KR" altLang="en-US" dirty="0"/>
              <a:t>그건 나중 이야기고</a:t>
            </a:r>
            <a:r>
              <a:rPr lang="en-US" altLang="ko-KR" dirty="0"/>
              <a:t>, </a:t>
            </a:r>
            <a:r>
              <a:rPr lang="ko-KR" altLang="en-US" dirty="0"/>
              <a:t>당장은 앞으로 한 학기간 여러분들과 활동할 수 있게 되어 정말 </a:t>
            </a:r>
            <a:r>
              <a:rPr lang="ko-KR" altLang="en-US" dirty="0" err="1"/>
              <a:t>설레이네요</a:t>
            </a:r>
            <a:r>
              <a:rPr lang="en-US" altLang="ko-KR" dirty="0"/>
              <a:t>. </a:t>
            </a:r>
            <a:r>
              <a:rPr lang="ko-KR" altLang="en-US" dirty="0"/>
              <a:t>그럼 이만 마치겠습니다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5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뭐</a:t>
            </a:r>
            <a:r>
              <a:rPr lang="en-US" altLang="ko-KR" dirty="0"/>
              <a:t>, </a:t>
            </a:r>
            <a:r>
              <a:rPr lang="ko-KR" altLang="en-US" dirty="0"/>
              <a:t>근데 중고등학교 가니까 그럴 시간이 없더라구요</a:t>
            </a:r>
            <a:r>
              <a:rPr lang="en-US" altLang="ko-KR" dirty="0"/>
              <a:t>? </a:t>
            </a:r>
            <a:r>
              <a:rPr lang="ko-KR" altLang="en-US" dirty="0"/>
              <a:t>아 물론 게임은 여전히 많이 했는데</a:t>
            </a:r>
            <a:r>
              <a:rPr lang="en-US" altLang="ko-KR" dirty="0"/>
              <a:t>, </a:t>
            </a:r>
            <a:r>
              <a:rPr lang="ko-KR" altLang="en-US" dirty="0"/>
              <a:t>딱히 개발을 공부하진 않았어요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en-US" altLang="ko-KR" dirty="0"/>
              <a:t>C</a:t>
            </a:r>
            <a:r>
              <a:rPr lang="ko-KR" altLang="en-US" dirty="0"/>
              <a:t>언어를 공부하려고 책을 샀었는데</a:t>
            </a:r>
            <a:r>
              <a:rPr lang="en-US" altLang="ko-KR" dirty="0"/>
              <a:t>, 1</a:t>
            </a:r>
            <a:r>
              <a:rPr lang="ko-KR" altLang="en-US" dirty="0"/>
              <a:t>단원에서 막혀서 그대로 접었죠</a:t>
            </a:r>
            <a:r>
              <a:rPr lang="en-US" altLang="ko-KR" dirty="0"/>
              <a:t>. </a:t>
            </a:r>
            <a:r>
              <a:rPr lang="ko-KR" altLang="en-US" dirty="0"/>
              <a:t>그때는 프로그래밍이나 개발은 관심이 없었고</a:t>
            </a:r>
            <a:r>
              <a:rPr lang="en-US" altLang="ko-KR" dirty="0"/>
              <a:t>, </a:t>
            </a:r>
            <a:r>
              <a:rPr lang="ko-KR" altLang="en-US" dirty="0"/>
              <a:t>사춘기의 그 여린 감성에 젖어서 글 </a:t>
            </a:r>
            <a:r>
              <a:rPr lang="ko-KR" altLang="en-US" dirty="0" err="1"/>
              <a:t>쓰는거</a:t>
            </a:r>
            <a:r>
              <a:rPr lang="ko-KR" altLang="en-US" dirty="0"/>
              <a:t> 좋아하고</a:t>
            </a:r>
            <a:r>
              <a:rPr lang="en-US" altLang="ko-KR" dirty="0"/>
              <a:t>, </a:t>
            </a:r>
            <a:r>
              <a:rPr lang="ko-KR" altLang="en-US" dirty="0"/>
              <a:t>소설이랑 시 써서 선생님 보여드리고</a:t>
            </a:r>
            <a:r>
              <a:rPr lang="en-US" altLang="ko-KR" dirty="0"/>
              <a:t>, </a:t>
            </a:r>
            <a:r>
              <a:rPr lang="ko-KR" altLang="en-US" dirty="0"/>
              <a:t>완전 </a:t>
            </a:r>
            <a:r>
              <a:rPr lang="ko-KR" altLang="en-US" dirty="0" err="1"/>
              <a:t>문과생이었죠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7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고</a:t>
            </a:r>
            <a:r>
              <a:rPr lang="en-US" altLang="ko-KR" dirty="0"/>
              <a:t>3 </a:t>
            </a:r>
            <a:r>
              <a:rPr lang="ko-KR" altLang="en-US" dirty="0"/>
              <a:t>여름방학인가</a:t>
            </a:r>
            <a:r>
              <a:rPr lang="en-US" altLang="ko-KR" dirty="0"/>
              <a:t>? </a:t>
            </a:r>
            <a:r>
              <a:rPr lang="ko-KR" altLang="en-US" dirty="0"/>
              <a:t>한창 자소서 쓰고 있는데 진짜 공부하기가 그렇게 </a:t>
            </a:r>
            <a:r>
              <a:rPr lang="ko-KR" altLang="en-US" dirty="0" err="1"/>
              <a:t>싫을수가</a:t>
            </a:r>
            <a:r>
              <a:rPr lang="ko-KR" altLang="en-US" dirty="0"/>
              <a:t> 없더라구요</a:t>
            </a:r>
            <a:r>
              <a:rPr lang="en-US" altLang="ko-KR" dirty="0"/>
              <a:t>. </a:t>
            </a:r>
            <a:r>
              <a:rPr lang="ko-KR" altLang="en-US" dirty="0"/>
              <a:t>그래서 중학교때 사서 구석에 던져뒀던 </a:t>
            </a:r>
            <a:r>
              <a:rPr lang="en-US" altLang="ko-KR" dirty="0"/>
              <a:t>C</a:t>
            </a:r>
            <a:r>
              <a:rPr lang="ko-KR" altLang="en-US" dirty="0"/>
              <a:t>언어 책을 펴서 보기 시작했어요</a:t>
            </a:r>
            <a:r>
              <a:rPr lang="en-US" altLang="ko-KR" dirty="0"/>
              <a:t>. </a:t>
            </a:r>
            <a:r>
              <a:rPr lang="ko-KR" altLang="en-US" dirty="0"/>
              <a:t>그냥 놀기엔 눈치 보이잖아요</a:t>
            </a:r>
            <a:r>
              <a:rPr lang="en-US" altLang="ko-KR" dirty="0"/>
              <a:t>? </a:t>
            </a:r>
            <a:r>
              <a:rPr lang="ko-KR" altLang="en-US" dirty="0"/>
              <a:t>근데 해보니까 재미있더라구요</a:t>
            </a:r>
            <a:r>
              <a:rPr lang="en-US" altLang="ko-KR" dirty="0"/>
              <a:t>. </a:t>
            </a:r>
            <a:r>
              <a:rPr lang="ko-KR" altLang="en-US" dirty="0"/>
              <a:t>옛날에 왜 그만뒀지 싶을 정도로 한참 빠졌어요</a:t>
            </a:r>
            <a:r>
              <a:rPr lang="en-US" altLang="ko-KR" dirty="0"/>
              <a:t>. </a:t>
            </a:r>
            <a:r>
              <a:rPr lang="ko-KR" altLang="en-US" dirty="0"/>
              <a:t>아마 엄마가 </a:t>
            </a:r>
            <a:r>
              <a:rPr lang="ko-KR" altLang="en-US" dirty="0" err="1"/>
              <a:t>등짝을</a:t>
            </a:r>
            <a:r>
              <a:rPr lang="ko-KR" altLang="en-US" dirty="0"/>
              <a:t> 때리지 않았음 수능 볼 때까지 그대로 </a:t>
            </a:r>
            <a:r>
              <a:rPr lang="ko-KR" altLang="en-US" dirty="0" err="1"/>
              <a:t>있었을거에요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5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2">
              <a:defRPr/>
            </a:pPr>
            <a:r>
              <a:rPr lang="ko-KR" altLang="en-US" dirty="0"/>
              <a:t>그러고 고등학교 졸업하고서 본격적으로 프로그래밍을 공부하기 시작했죠</a:t>
            </a:r>
            <a:r>
              <a:rPr lang="en-US" altLang="ko-KR" dirty="0"/>
              <a:t>. </a:t>
            </a:r>
            <a:r>
              <a:rPr lang="ko-KR" altLang="en-US" dirty="0"/>
              <a:t>아직 게임을 만들고 싶은 마음도 </a:t>
            </a:r>
            <a:r>
              <a:rPr lang="ko-KR" altLang="en-US" dirty="0" err="1"/>
              <a:t>그대로기도</a:t>
            </a:r>
            <a:r>
              <a:rPr lang="ko-KR" altLang="en-US" dirty="0"/>
              <a:t> </a:t>
            </a:r>
            <a:r>
              <a:rPr lang="ko-KR" altLang="en-US" dirty="0" err="1"/>
              <a:t>했구요</a:t>
            </a:r>
            <a:r>
              <a:rPr lang="en-US" altLang="ko-KR" dirty="0"/>
              <a:t>. </a:t>
            </a:r>
            <a:r>
              <a:rPr lang="ko-KR" altLang="en-US" dirty="0"/>
              <a:t>근데 뭐 게임 </a:t>
            </a:r>
            <a:r>
              <a:rPr lang="ko-KR" altLang="en-US" dirty="0" err="1"/>
              <a:t>만드는게</a:t>
            </a:r>
            <a:r>
              <a:rPr lang="ko-KR" altLang="en-US" dirty="0"/>
              <a:t> 하루 이틀만에 되나요</a:t>
            </a:r>
            <a:r>
              <a:rPr lang="en-US" altLang="ko-KR" dirty="0"/>
              <a:t>, </a:t>
            </a:r>
            <a:r>
              <a:rPr lang="ko-KR" altLang="en-US" dirty="0"/>
              <a:t>게임 회사에서도 밤새 </a:t>
            </a:r>
            <a:r>
              <a:rPr lang="ko-KR" altLang="en-US" dirty="0" err="1"/>
              <a:t>야근하는거로</a:t>
            </a:r>
            <a:r>
              <a:rPr lang="ko-KR" altLang="en-US" dirty="0"/>
              <a:t> 유명한데 이제 막 배우기 시작한 제가 뭘 만들 수가 없죠</a:t>
            </a:r>
            <a:r>
              <a:rPr lang="en-US" altLang="ko-KR" dirty="0"/>
              <a:t>. </a:t>
            </a:r>
            <a:r>
              <a:rPr lang="ko-KR" altLang="en-US" dirty="0"/>
              <a:t>그리고 개발 공부를 본격적으로 하고 나서야 </a:t>
            </a:r>
            <a:r>
              <a:rPr lang="ko-KR" altLang="en-US" dirty="0" err="1"/>
              <a:t>깨달은건데</a:t>
            </a:r>
            <a:r>
              <a:rPr lang="en-US" altLang="ko-KR" dirty="0"/>
              <a:t>, </a:t>
            </a:r>
            <a:r>
              <a:rPr lang="ko-KR" altLang="en-US" dirty="0" err="1"/>
              <a:t>개발중에</a:t>
            </a:r>
            <a:r>
              <a:rPr lang="ko-KR" altLang="en-US" dirty="0"/>
              <a:t> 게임 개발이 제일 오래 걸리고 어렵다고 하더라구요</a:t>
            </a:r>
            <a:r>
              <a:rPr lang="en-US" altLang="ko-KR" dirty="0"/>
              <a:t>. </a:t>
            </a:r>
            <a:r>
              <a:rPr lang="ko-KR" altLang="en-US" dirty="0"/>
              <a:t>음</a:t>
            </a:r>
            <a:r>
              <a:rPr lang="en-US" altLang="ko-KR" dirty="0"/>
              <a:t>… </a:t>
            </a:r>
            <a:r>
              <a:rPr lang="ko-KR" altLang="en-US" dirty="0"/>
              <a:t>그래서 게임은 나중에 하기로 했어요</a:t>
            </a:r>
            <a:r>
              <a:rPr lang="en-US" altLang="ko-KR" dirty="0"/>
              <a:t>. </a:t>
            </a:r>
            <a:r>
              <a:rPr lang="ko-KR" altLang="en-US" dirty="0"/>
              <a:t>대신 고민을 시작했죠</a:t>
            </a:r>
            <a:r>
              <a:rPr lang="en-US" altLang="ko-KR" dirty="0"/>
              <a:t>. </a:t>
            </a:r>
            <a:r>
              <a:rPr lang="ko-KR" altLang="en-US" dirty="0"/>
              <a:t>그럼 내가 지금 당장 재미있게 해볼 수 </a:t>
            </a:r>
            <a:r>
              <a:rPr lang="ko-KR" altLang="en-US" dirty="0" err="1"/>
              <a:t>있는게</a:t>
            </a:r>
            <a:r>
              <a:rPr lang="ko-KR" altLang="en-US" dirty="0"/>
              <a:t> 뭐가 있지</a:t>
            </a:r>
            <a:r>
              <a:rPr lang="en-US" altLang="ko-KR" dirty="0"/>
              <a:t>? </a:t>
            </a:r>
            <a:r>
              <a:rPr lang="ko-KR" altLang="en-US" dirty="0"/>
              <a:t>하고 </a:t>
            </a:r>
            <a:r>
              <a:rPr lang="ko-KR" altLang="en-US" dirty="0" err="1"/>
              <a:t>말이에요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9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 웹을 시작하기로 결정했어요</a:t>
            </a:r>
            <a:r>
              <a:rPr lang="en-US" altLang="ko-KR" dirty="0"/>
              <a:t>. </a:t>
            </a:r>
            <a:r>
              <a:rPr lang="ko-KR" altLang="en-US" dirty="0"/>
              <a:t>웹이 지배하는 시대에서 웹을 배운다는 것은</a:t>
            </a:r>
            <a:r>
              <a:rPr lang="en-US" altLang="ko-KR" dirty="0"/>
              <a:t>, </a:t>
            </a:r>
            <a:r>
              <a:rPr lang="ko-KR" altLang="en-US" dirty="0"/>
              <a:t>그만큼 써먹을 곳이 많다는 뜻이죠</a:t>
            </a:r>
            <a:r>
              <a:rPr lang="en-US" altLang="ko-KR" dirty="0"/>
              <a:t>. </a:t>
            </a:r>
            <a:r>
              <a:rPr lang="ko-KR" altLang="en-US" dirty="0"/>
              <a:t>또 눈에 보이는 것을 </a:t>
            </a:r>
            <a:r>
              <a:rPr lang="ko-KR" altLang="en-US" dirty="0" err="1"/>
              <a:t>만들다보니</a:t>
            </a:r>
            <a:r>
              <a:rPr lang="ko-KR" altLang="en-US" dirty="0"/>
              <a:t> 재미있을 것 같기도 </a:t>
            </a:r>
            <a:r>
              <a:rPr lang="ko-KR" altLang="en-US" dirty="0" err="1"/>
              <a:t>했구요</a:t>
            </a:r>
            <a:r>
              <a:rPr lang="en-US" altLang="ko-KR" dirty="0"/>
              <a:t>. </a:t>
            </a:r>
            <a:r>
              <a:rPr lang="ko-KR" altLang="en-US" dirty="0"/>
              <a:t>찾아보니 </a:t>
            </a:r>
            <a:r>
              <a:rPr lang="ko-KR" altLang="en-US" dirty="0" err="1"/>
              <a:t>저같은</a:t>
            </a:r>
            <a:r>
              <a:rPr lang="ko-KR" altLang="en-US" dirty="0"/>
              <a:t> 초보자들도 시작하기에 난이도가 높지 않더라구요</a:t>
            </a:r>
            <a:r>
              <a:rPr lang="en-US" altLang="ko-KR" dirty="0"/>
              <a:t>. </a:t>
            </a:r>
            <a:r>
              <a:rPr lang="ko-KR" altLang="en-US" dirty="0"/>
              <a:t>그래서 한 </a:t>
            </a:r>
            <a:r>
              <a:rPr lang="en-US" altLang="ko-KR" dirty="0"/>
              <a:t>1</a:t>
            </a:r>
            <a:r>
              <a:rPr lang="ko-KR" altLang="en-US" dirty="0"/>
              <a:t>년은 꾸준히 웹을 공부했고</a:t>
            </a:r>
            <a:r>
              <a:rPr lang="en-US" altLang="ko-KR" dirty="0"/>
              <a:t>, </a:t>
            </a:r>
            <a:r>
              <a:rPr lang="ko-KR" altLang="en-US" dirty="0"/>
              <a:t>나중에 연합 동아리에 들어가서는 실력이 폭발적으로 늘었어요</a:t>
            </a:r>
            <a:r>
              <a:rPr lang="en-US" altLang="ko-KR" dirty="0"/>
              <a:t>. </a:t>
            </a:r>
            <a:r>
              <a:rPr lang="ko-KR" altLang="en-US" dirty="0"/>
              <a:t>확실히 혼자 하는 것보다 같이 만들면서 </a:t>
            </a:r>
            <a:r>
              <a:rPr lang="ko-KR" altLang="en-US" dirty="0" err="1"/>
              <a:t>배우는게</a:t>
            </a:r>
            <a:r>
              <a:rPr lang="ko-KR" altLang="en-US" dirty="0"/>
              <a:t> 압도적으로 빨리 실력이 늘더라구요</a:t>
            </a:r>
            <a:r>
              <a:rPr lang="en-US" altLang="ko-KR" dirty="0"/>
              <a:t>. </a:t>
            </a:r>
            <a:r>
              <a:rPr lang="ko-KR" altLang="en-US" dirty="0"/>
              <a:t>그러고 나니까 개발 분야 전반이 보이기 시작했고</a:t>
            </a:r>
            <a:r>
              <a:rPr lang="en-US" altLang="ko-KR" dirty="0"/>
              <a:t>, </a:t>
            </a:r>
            <a:r>
              <a:rPr lang="ko-KR" altLang="en-US" dirty="0"/>
              <a:t>다른 분야를 공부해도 어떻게 공부하면 되는지를 알 수 있었어요</a:t>
            </a:r>
            <a:r>
              <a:rPr lang="en-US" altLang="ko-KR" dirty="0"/>
              <a:t>. 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그럼 그렇게 성장을 한 다음에 무엇을 했느냐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8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2">
              <a:defRPr/>
            </a:pPr>
            <a:r>
              <a:rPr lang="ko-KR" altLang="en-US" dirty="0"/>
              <a:t>엄</a:t>
            </a:r>
            <a:r>
              <a:rPr lang="en-US" altLang="ko-KR" dirty="0"/>
              <a:t>… </a:t>
            </a:r>
            <a:r>
              <a:rPr lang="ko-KR" altLang="en-US" dirty="0"/>
              <a:t>군대에 갔네요</a:t>
            </a:r>
            <a:r>
              <a:rPr lang="en-US" altLang="ko-KR" dirty="0"/>
              <a:t>. </a:t>
            </a:r>
            <a:r>
              <a:rPr lang="ko-KR" altLang="en-US" dirty="0"/>
              <a:t>가서도 이것 저것 정말 </a:t>
            </a:r>
            <a:r>
              <a:rPr lang="ko-KR" altLang="en-US" dirty="0" err="1"/>
              <a:t>공부한게</a:t>
            </a:r>
            <a:r>
              <a:rPr lang="ko-KR" altLang="en-US" dirty="0"/>
              <a:t> 많긴 해요</a:t>
            </a:r>
            <a:r>
              <a:rPr lang="en-US" altLang="ko-KR" dirty="0"/>
              <a:t>. </a:t>
            </a:r>
            <a:r>
              <a:rPr lang="ko-KR" altLang="en-US" dirty="0"/>
              <a:t>컴퓨터 구조도 공부하고</a:t>
            </a:r>
            <a:r>
              <a:rPr lang="en-US" altLang="ko-KR" dirty="0"/>
              <a:t>, </a:t>
            </a:r>
            <a:r>
              <a:rPr lang="ko-KR" altLang="en-US" dirty="0"/>
              <a:t>수학도 조금 하고</a:t>
            </a:r>
            <a:r>
              <a:rPr lang="en-US" altLang="ko-KR" dirty="0"/>
              <a:t>… </a:t>
            </a:r>
            <a:r>
              <a:rPr lang="ko-KR" altLang="en-US" dirty="0"/>
              <a:t>정보처리기능사도 휴가 </a:t>
            </a:r>
            <a:r>
              <a:rPr lang="ko-KR" altLang="en-US" dirty="0" err="1"/>
              <a:t>받을려도</a:t>
            </a:r>
            <a:r>
              <a:rPr lang="ko-KR" altLang="en-US" dirty="0"/>
              <a:t> 땄네요</a:t>
            </a:r>
            <a:r>
              <a:rPr lang="en-US" altLang="ko-KR" dirty="0"/>
              <a:t>. </a:t>
            </a:r>
            <a:r>
              <a:rPr lang="ko-KR" altLang="en-US" dirty="0"/>
              <a:t>여긴 빠르게 </a:t>
            </a:r>
            <a:r>
              <a:rPr lang="ko-KR" altLang="en-US" dirty="0" err="1"/>
              <a:t>스킵하죠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68D3E-76E8-4070-A9EC-A0EB7791FA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5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그리고 지금입니다</a:t>
            </a:r>
            <a:r>
              <a:rPr lang="en-US" altLang="ko-KR" dirty="0"/>
              <a:t>. </a:t>
            </a:r>
            <a:r>
              <a:rPr lang="ko-KR" altLang="en-US" dirty="0"/>
              <a:t>지금은 웹은 아니고 다른 분야를 공부하고 있지만</a:t>
            </a:r>
            <a:r>
              <a:rPr lang="en-US" altLang="ko-KR" dirty="0"/>
              <a:t>, </a:t>
            </a:r>
            <a:r>
              <a:rPr lang="ko-KR" altLang="en-US" dirty="0"/>
              <a:t>웹을 공부했던 경험들이 정말 큰 도움이 되고 있어요</a:t>
            </a:r>
            <a:r>
              <a:rPr lang="en-US" altLang="ko-KR" dirty="0"/>
              <a:t>. </a:t>
            </a:r>
            <a:r>
              <a:rPr lang="ko-KR" altLang="en-US" dirty="0"/>
              <a:t>소프트웨어 개발이라는 분야를 더 넓은 시선으로 볼 수 있게 해주고</a:t>
            </a:r>
            <a:r>
              <a:rPr lang="en-US" altLang="ko-KR" dirty="0"/>
              <a:t>, </a:t>
            </a:r>
            <a:r>
              <a:rPr lang="ko-KR" altLang="en-US" dirty="0"/>
              <a:t>그 분야를 공부하는 방법을 </a:t>
            </a:r>
            <a:r>
              <a:rPr lang="ko-KR" altLang="en-US" dirty="0" err="1"/>
              <a:t>배운거니까요</a:t>
            </a:r>
            <a:r>
              <a:rPr lang="en-US" altLang="ko-KR" dirty="0"/>
              <a:t>.</a:t>
            </a:r>
            <a:r>
              <a:rPr lang="ko-KR" altLang="en-US" dirty="0"/>
              <a:t> 저는 여러분들과 이런 경험을 공유하고 싶어서 이 </a:t>
            </a:r>
            <a:r>
              <a:rPr lang="en-US" altLang="ko-KR" dirty="0"/>
              <a:t>‘</a:t>
            </a:r>
            <a:r>
              <a:rPr lang="ko-KR" altLang="en-US" dirty="0"/>
              <a:t>배부른 소크라테스</a:t>
            </a:r>
            <a:r>
              <a:rPr lang="en-US" altLang="ko-KR" dirty="0"/>
              <a:t>’</a:t>
            </a:r>
            <a:r>
              <a:rPr lang="ko-KR" altLang="en-US" dirty="0"/>
              <a:t>를 모집했습니다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7176">
              <a:defRPr/>
            </a:pPr>
            <a:fld id="{D0068D3E-76E8-4070-A9EC-A0EB7791FA1C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457176">
                <a:defRPr/>
              </a:pPr>
              <a:t>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4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5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8035-15C6-4514-B0B5-5330589B2C2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9CF8-CE4C-4529-922F-CAD93EDF7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1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5.svg"/><Relationship Id="rId4" Type="http://schemas.openxmlformats.org/officeDocument/2006/relationships/image" Target="../media/image43.sv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3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42.png"/><Relationship Id="rId5" Type="http://schemas.openxmlformats.org/officeDocument/2006/relationships/image" Target="../media/image48.png"/><Relationship Id="rId15" Type="http://schemas.openxmlformats.org/officeDocument/2006/relationships/image" Target="../media/image54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3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5.svg"/><Relationship Id="rId4" Type="http://schemas.openxmlformats.org/officeDocument/2006/relationships/image" Target="../media/image43.sv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738AF8E-8D6A-F561-A9DD-D1F8BF42A0C7}"/>
              </a:ext>
            </a:extLst>
          </p:cNvPr>
          <p:cNvSpPr txBox="1"/>
          <p:nvPr/>
        </p:nvSpPr>
        <p:spPr>
          <a:xfrm>
            <a:off x="0" y="1920895"/>
            <a:ext cx="12192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500" dirty="0">
                <a:solidFill>
                  <a:srgbClr val="F5D042"/>
                </a:solidFill>
                <a:latin typeface="Algerian" panose="04020705040A02060702" pitchFamily="82" charset="0"/>
              </a:rPr>
              <a:t>SATISFIED</a:t>
            </a:r>
            <a:endParaRPr lang="ko-KR" altLang="en-US" sz="19500" dirty="0">
              <a:solidFill>
                <a:srgbClr val="F5D042"/>
              </a:solidFill>
              <a:latin typeface="Algerian" panose="04020705040A02060702" pitchFamily="82" charset="0"/>
            </a:endParaRPr>
          </a:p>
        </p:txBody>
      </p:sp>
      <p:pic>
        <p:nvPicPr>
          <p:cNvPr id="1028" name="Picture 4" descr="A marble head of Socrates">
            <a:extLst>
              <a:ext uri="{FF2B5EF4-FFF2-40B4-BE49-F238E27FC236}">
                <a16:creationId xmlns:a16="http://schemas.microsoft.com/office/drawing/2014/main" id="{2C5EC863-4497-7138-8BBF-A6CDBCCE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6" b="94752" l="10000" r="90000">
                        <a14:foregroundMark x1="53125" y1="9466" x2="61500" y2="11528"/>
                        <a14:foregroundMark x1="31500" y1="89128" x2="43500" y2="92409"/>
                        <a14:foregroundMark x1="43500" y1="92409" x2="61500" y2="91190"/>
                        <a14:foregroundMark x1="61500" y1="91190" x2="68750" y2="88847"/>
                        <a14:foregroundMark x1="45375" y1="94564" x2="51000" y2="94752"/>
                        <a14:foregroundMark x1="38125" y1="9747" x2="39000" y2="9841"/>
                        <a14:foregroundMark x1="37750" y1="9466" x2="38875" y2="9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0"/>
            <a:ext cx="515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웹 디자인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pic>
        <p:nvPicPr>
          <p:cNvPr id="3" name="그래픽 2" descr="문서 단색으로 채워진">
            <a:extLst>
              <a:ext uri="{FF2B5EF4-FFF2-40B4-BE49-F238E27FC236}">
                <a16:creationId xmlns:a16="http://schemas.microsoft.com/office/drawing/2014/main" id="{209F7384-EC69-615D-FFA6-3AA975E91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7773" y="95248"/>
            <a:ext cx="1933576" cy="1933576"/>
          </a:xfrm>
          <a:prstGeom prst="rect">
            <a:avLst/>
          </a:prstGeom>
        </p:spPr>
      </p:pic>
      <p:pic>
        <p:nvPicPr>
          <p:cNvPr id="5" name="그래픽 4" descr="화분에 있는 꽃 단색으로 채워진">
            <a:extLst>
              <a:ext uri="{FF2B5EF4-FFF2-40B4-BE49-F238E27FC236}">
                <a16:creationId xmlns:a16="http://schemas.microsoft.com/office/drawing/2014/main" id="{FD1EC3FB-462F-7059-538B-5749AC6B5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0651" y="2028824"/>
            <a:ext cx="2057401" cy="2057401"/>
          </a:xfrm>
          <a:prstGeom prst="rect">
            <a:avLst/>
          </a:prstGeom>
        </p:spPr>
      </p:pic>
      <p:pic>
        <p:nvPicPr>
          <p:cNvPr id="8" name="그래픽 7" descr="플레이북 단색으로 채워진">
            <a:extLst>
              <a:ext uri="{FF2B5EF4-FFF2-40B4-BE49-F238E27FC236}">
                <a16:creationId xmlns:a16="http://schemas.microsoft.com/office/drawing/2014/main" id="{0836EB58-80D7-0EEB-FD5F-7F065A0194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000" y="4224339"/>
            <a:ext cx="2538413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물음표 단색으로 채워진">
            <a:extLst>
              <a:ext uri="{FF2B5EF4-FFF2-40B4-BE49-F238E27FC236}">
                <a16:creationId xmlns:a16="http://schemas.microsoft.com/office/drawing/2014/main" id="{85AEB6CB-6B9A-E1C8-7DE0-34F598EC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F8F99034-CB4C-BCC6-9FFC-7C46EF1B139E}"/>
              </a:ext>
            </a:extLst>
          </p:cNvPr>
          <p:cNvSpPr/>
          <p:nvPr/>
        </p:nvSpPr>
        <p:spPr>
          <a:xfrm>
            <a:off x="7277100" y="876300"/>
            <a:ext cx="3133725" cy="1524000"/>
          </a:xfrm>
          <a:prstGeom prst="wedgeRoundRectCallout">
            <a:avLst>
              <a:gd name="adj1" fmla="val -43629"/>
              <a:gd name="adj2" fmla="val 76250"/>
              <a:gd name="adj3" fmla="val 16667"/>
            </a:avLst>
          </a:prstGeom>
          <a:solidFill>
            <a:srgbClr val="0A174E"/>
          </a:solidFill>
          <a:ln>
            <a:solidFill>
              <a:srgbClr val="0A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웹페이지는</a:t>
            </a:r>
            <a:endParaRPr lang="en-US" altLang="ko-KR" sz="28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텍스트 파일이네</a:t>
            </a:r>
            <a:r>
              <a:rPr lang="en-US" altLang="ko-KR" sz="28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!</a:t>
            </a:r>
            <a:endParaRPr lang="ko-KR" altLang="en-US" sz="28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8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F8F99034-CB4C-BCC6-9FFC-7C46EF1B139E}"/>
              </a:ext>
            </a:extLst>
          </p:cNvPr>
          <p:cNvSpPr/>
          <p:nvPr/>
        </p:nvSpPr>
        <p:spPr>
          <a:xfrm>
            <a:off x="7277100" y="876300"/>
            <a:ext cx="3133725" cy="1524000"/>
          </a:xfrm>
          <a:prstGeom prst="wedgeRoundRectCallout">
            <a:avLst>
              <a:gd name="adj1" fmla="val -43629"/>
              <a:gd name="adj2" fmla="val 76250"/>
              <a:gd name="adj3" fmla="val 16667"/>
            </a:avLst>
          </a:prstGeom>
          <a:solidFill>
            <a:srgbClr val="0A174E"/>
          </a:solidFill>
          <a:ln>
            <a:solidFill>
              <a:srgbClr val="0A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5D042"/>
                </a:solidFill>
                <a:effectLst/>
                <a:uLnTx/>
                <a:uFillTx/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나도 한 번 써봐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5D042"/>
                </a:solidFill>
                <a:effectLst/>
                <a:uLnTx/>
                <a:uFillTx/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5D042"/>
              </a:solidFill>
              <a:effectLst/>
              <a:uLnTx/>
              <a:uFillTx/>
              <a:latin typeface="Noto Sans KR Black" panose="020B0A00000000000000" pitchFamily="34" charset="-127"/>
              <a:ea typeface="Noto Sans KR Black" panose="020B0A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67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성 프로그래머 단색으로 채워진">
            <a:extLst>
              <a:ext uri="{FF2B5EF4-FFF2-40B4-BE49-F238E27FC236}">
                <a16:creationId xmlns:a16="http://schemas.microsoft.com/office/drawing/2014/main" id="{A27B9A34-5BE6-97F9-DB73-C9FAD994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E7D7C4BC-7DC7-0500-AB95-9E2A14E0E327}"/>
              </a:ext>
            </a:extLst>
          </p:cNvPr>
          <p:cNvSpPr/>
          <p:nvPr/>
        </p:nvSpPr>
        <p:spPr>
          <a:xfrm>
            <a:off x="7277100" y="876300"/>
            <a:ext cx="3133725" cy="1524000"/>
          </a:xfrm>
          <a:prstGeom prst="wedgeRoundRectCallout">
            <a:avLst>
              <a:gd name="adj1" fmla="val -43629"/>
              <a:gd name="adj2" fmla="val 76250"/>
              <a:gd name="adj3" fmla="val 16667"/>
            </a:avLst>
          </a:prstGeom>
          <a:solidFill>
            <a:srgbClr val="F5D042"/>
          </a:solidFill>
          <a:ln>
            <a:solidFill>
              <a:srgbClr val="0A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A174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별거 아니네</a:t>
            </a:r>
            <a:r>
              <a:rPr lang="en-US" altLang="ko-KR" sz="2800" dirty="0">
                <a:solidFill>
                  <a:srgbClr val="0A174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~</a:t>
            </a:r>
            <a:endParaRPr lang="ko-KR" altLang="en-US" sz="2800" dirty="0">
              <a:solidFill>
                <a:srgbClr val="0A174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31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성 프로그래머 단색으로 채워진">
            <a:extLst>
              <a:ext uri="{FF2B5EF4-FFF2-40B4-BE49-F238E27FC236}">
                <a16:creationId xmlns:a16="http://schemas.microsoft.com/office/drawing/2014/main" id="{A27B9A34-5BE6-97F9-DB73-C9FAD994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E7D7C4BC-7DC7-0500-AB95-9E2A14E0E327}"/>
              </a:ext>
            </a:extLst>
          </p:cNvPr>
          <p:cNvSpPr/>
          <p:nvPr/>
        </p:nvSpPr>
        <p:spPr>
          <a:xfrm>
            <a:off x="7277100" y="876300"/>
            <a:ext cx="3133725" cy="1524000"/>
          </a:xfrm>
          <a:prstGeom prst="wedgeRoundRectCallout">
            <a:avLst>
              <a:gd name="adj1" fmla="val -43629"/>
              <a:gd name="adj2" fmla="val 76250"/>
              <a:gd name="adj3" fmla="val 16667"/>
            </a:avLst>
          </a:prstGeom>
          <a:solidFill>
            <a:srgbClr val="F5D042"/>
          </a:solidFill>
          <a:ln>
            <a:solidFill>
              <a:srgbClr val="0A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A174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웹페이지가 어떻게 </a:t>
            </a:r>
            <a:endParaRPr lang="en-US" altLang="ko-KR" sz="2400" dirty="0">
              <a:solidFill>
                <a:srgbClr val="0A174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algn="ctr"/>
            <a:r>
              <a:rPr lang="ko-KR" altLang="en-US" sz="2400" dirty="0">
                <a:solidFill>
                  <a:srgbClr val="0A174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내 컴퓨터에 있지</a:t>
            </a:r>
            <a:r>
              <a:rPr lang="en-US" altLang="ko-KR" sz="2400" dirty="0">
                <a:solidFill>
                  <a:srgbClr val="0A174E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?</a:t>
            </a:r>
            <a:endParaRPr lang="ko-KR" altLang="en-US" sz="2400" dirty="0">
              <a:solidFill>
                <a:srgbClr val="0A174E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56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데이터베이스 단색으로 채워진">
            <a:extLst>
              <a:ext uri="{FF2B5EF4-FFF2-40B4-BE49-F238E27FC236}">
                <a16:creationId xmlns:a16="http://schemas.microsoft.com/office/drawing/2014/main" id="{A27B9A34-5BE6-97F9-DB73-C9FAD994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2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컴퓨터 단색으로 채워진">
            <a:extLst>
              <a:ext uri="{FF2B5EF4-FFF2-40B4-BE49-F238E27FC236}">
                <a16:creationId xmlns:a16="http://schemas.microsoft.com/office/drawing/2014/main" id="{A27B9A34-5BE6-97F9-DB73-C9FAD994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0E877D8-A6D3-6A6C-9C65-B7759CA8FAC5}"/>
              </a:ext>
            </a:extLst>
          </p:cNvPr>
          <p:cNvSpPr/>
          <p:nvPr/>
        </p:nvSpPr>
        <p:spPr>
          <a:xfrm rot="19008346">
            <a:off x="2884504" y="4538314"/>
            <a:ext cx="922847" cy="383893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2F4D1-445A-9F2F-EAFD-F55EE30235DA}"/>
              </a:ext>
            </a:extLst>
          </p:cNvPr>
          <p:cNvSpPr txBox="1"/>
          <p:nvPr/>
        </p:nvSpPr>
        <p:spPr>
          <a:xfrm>
            <a:off x="3054678" y="5214532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웹페이지 주세요</a:t>
            </a: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32FDB04E-E29E-BC36-AB19-B9D7C3A8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1617" y="4643624"/>
            <a:ext cx="2533061" cy="253306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F90EF3D-4CE2-B913-DF9D-2F952A03C5CE}"/>
              </a:ext>
            </a:extLst>
          </p:cNvPr>
          <p:cNvSpPr/>
          <p:nvPr/>
        </p:nvSpPr>
        <p:spPr>
          <a:xfrm rot="19008346" flipH="1">
            <a:off x="2501877" y="4292616"/>
            <a:ext cx="906552" cy="383893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A16FC-4680-FDA7-72A9-EEA0F31ED42C}"/>
              </a:ext>
            </a:extLst>
          </p:cNvPr>
          <p:cNvSpPr txBox="1"/>
          <p:nvPr/>
        </p:nvSpPr>
        <p:spPr>
          <a:xfrm>
            <a:off x="2493315" y="4034370"/>
            <a:ext cx="6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퉤</a:t>
            </a:r>
          </a:p>
        </p:txBody>
      </p:sp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684EED12-7ED2-F1CB-6B4C-B2909935F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747" y="530111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ED2589-CC01-A43B-F405-6584E7978030}"/>
              </a:ext>
            </a:extLst>
          </p:cNvPr>
          <p:cNvSpPr txBox="1"/>
          <p:nvPr/>
        </p:nvSpPr>
        <p:spPr>
          <a:xfrm>
            <a:off x="403543" y="4818481"/>
            <a:ext cx="202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https://www.google.com</a:t>
            </a:r>
            <a:endParaRPr lang="ko-KR" altLang="en-US" sz="12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5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컴퓨터 단색으로 채워진">
            <a:extLst>
              <a:ext uri="{FF2B5EF4-FFF2-40B4-BE49-F238E27FC236}">
                <a16:creationId xmlns:a16="http://schemas.microsoft.com/office/drawing/2014/main" id="{A27B9A34-5BE6-97F9-DB73-C9FAD994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32FDB04E-E29E-BC36-AB19-B9D7C3A8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1617" y="4643624"/>
            <a:ext cx="2533061" cy="2533061"/>
          </a:xfrm>
          <a:prstGeom prst="rect">
            <a:avLst/>
          </a:prstGeom>
        </p:spPr>
      </p:pic>
      <p:pic>
        <p:nvPicPr>
          <p:cNvPr id="9" name="그래픽 8" descr="브라우저 창 단색으로 채워진">
            <a:extLst>
              <a:ext uri="{FF2B5EF4-FFF2-40B4-BE49-F238E27FC236}">
                <a16:creationId xmlns:a16="http://schemas.microsoft.com/office/drawing/2014/main" id="{684EED12-7ED2-F1CB-6B4C-B2909935F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747" y="530111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24755-5C8A-F30B-4D0F-13223AA77C8D}"/>
              </a:ext>
            </a:extLst>
          </p:cNvPr>
          <p:cNvSpPr txBox="1"/>
          <p:nvPr/>
        </p:nvSpPr>
        <p:spPr>
          <a:xfrm>
            <a:off x="4629631" y="1364426"/>
            <a:ext cx="146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28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9BD3A-9EEA-2436-D0FD-34470F9AA7B7}"/>
              </a:ext>
            </a:extLst>
          </p:cNvPr>
          <p:cNvSpPr txBox="1"/>
          <p:nvPr/>
        </p:nvSpPr>
        <p:spPr>
          <a:xfrm>
            <a:off x="774282" y="4643624"/>
            <a:ext cx="146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Client</a:t>
            </a:r>
            <a:endParaRPr lang="ko-KR" altLang="en-US" sz="28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8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이더넷 단색으로 채워진">
            <a:extLst>
              <a:ext uri="{FF2B5EF4-FFF2-40B4-BE49-F238E27FC236}">
                <a16:creationId xmlns:a16="http://schemas.microsoft.com/office/drawing/2014/main" id="{52C229EC-80C0-BFDC-658C-9E65A1D8C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5917" y="2368917"/>
            <a:ext cx="2120166" cy="2120166"/>
          </a:xfrm>
          <a:prstGeom prst="rect">
            <a:avLst/>
          </a:prstGeom>
        </p:spPr>
      </p:pic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9D50B579-C0B9-F21C-2B39-1B01F3437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2219" y="1911712"/>
            <a:ext cx="2962386" cy="2962386"/>
          </a:xfrm>
          <a:prstGeom prst="rect">
            <a:avLst/>
          </a:prstGeom>
        </p:spPr>
      </p:pic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4161CB76-4077-F963-6315-36587560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395" y="1911712"/>
            <a:ext cx="2962386" cy="29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21ABF7-C0A5-D53A-44C9-9DD511384F0F}"/>
              </a:ext>
            </a:extLst>
          </p:cNvPr>
          <p:cNvGrpSpPr/>
          <p:nvPr/>
        </p:nvGrpSpPr>
        <p:grpSpPr>
          <a:xfrm>
            <a:off x="4649129" y="3020416"/>
            <a:ext cx="2893741" cy="1978818"/>
            <a:chOff x="4649129" y="3020416"/>
            <a:chExt cx="2893741" cy="1978818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AD63F0B-249E-332E-6718-CDE9BB6E404E}"/>
                </a:ext>
              </a:extLst>
            </p:cNvPr>
            <p:cNvSpPr/>
            <p:nvPr/>
          </p:nvSpPr>
          <p:spPr>
            <a:xfrm>
              <a:off x="5242671" y="3020416"/>
              <a:ext cx="934545" cy="934442"/>
            </a:xfrm>
            <a:custGeom>
              <a:avLst/>
              <a:gdLst>
                <a:gd name="connsiteX0" fmla="*/ 467325 w 934545"/>
                <a:gd name="connsiteY0" fmla="*/ 934442 h 934442"/>
                <a:gd name="connsiteX1" fmla="*/ 934546 w 934545"/>
                <a:gd name="connsiteY1" fmla="*/ 467221 h 934442"/>
                <a:gd name="connsiteX2" fmla="*/ 467325 w 934545"/>
                <a:gd name="connsiteY2" fmla="*/ 0 h 934442"/>
                <a:gd name="connsiteX3" fmla="*/ 103 w 934545"/>
                <a:gd name="connsiteY3" fmla="*/ 467221 h 934442"/>
                <a:gd name="connsiteX4" fmla="*/ 467325 w 934545"/>
                <a:gd name="connsiteY4" fmla="*/ 934442 h 93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545" h="934442">
                  <a:moveTo>
                    <a:pt x="467325" y="934442"/>
                  </a:moveTo>
                  <a:cubicBezTo>
                    <a:pt x="725670" y="934442"/>
                    <a:pt x="934546" y="725567"/>
                    <a:pt x="934546" y="467221"/>
                  </a:cubicBezTo>
                  <a:cubicBezTo>
                    <a:pt x="934546" y="208875"/>
                    <a:pt x="725670" y="0"/>
                    <a:pt x="467325" y="0"/>
                  </a:cubicBezTo>
                  <a:cubicBezTo>
                    <a:pt x="208979" y="0"/>
                    <a:pt x="103" y="208875"/>
                    <a:pt x="103" y="467221"/>
                  </a:cubicBezTo>
                  <a:cubicBezTo>
                    <a:pt x="-5393" y="725567"/>
                    <a:pt x="208979" y="934442"/>
                    <a:pt x="467325" y="934442"/>
                  </a:cubicBezTo>
                </a:path>
              </a:pathLst>
            </a:custGeom>
            <a:solidFill>
              <a:srgbClr val="F5D042"/>
            </a:solidFill>
            <a:ln w="549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B3BA84E-487C-18B5-124F-C0DFB06B171D}"/>
                </a:ext>
              </a:extLst>
            </p:cNvPr>
            <p:cNvSpPr/>
            <p:nvPr/>
          </p:nvSpPr>
          <p:spPr>
            <a:xfrm>
              <a:off x="4649129" y="3303806"/>
              <a:ext cx="2893741" cy="1695428"/>
            </a:xfrm>
            <a:custGeom>
              <a:avLst/>
              <a:gdLst>
                <a:gd name="connsiteX0" fmla="*/ 2858294 w 2893741"/>
                <a:gd name="connsiteY0" fmla="*/ 106877 h 1695428"/>
                <a:gd name="connsiteX1" fmla="*/ 2533987 w 2893741"/>
                <a:gd name="connsiteY1" fmla="*/ 35419 h 1695428"/>
                <a:gd name="connsiteX2" fmla="*/ 2490014 w 2893741"/>
                <a:gd name="connsiteY2" fmla="*/ 79393 h 1695428"/>
                <a:gd name="connsiteX3" fmla="*/ 1687493 w 2893741"/>
                <a:gd name="connsiteY3" fmla="*/ 914894 h 1695428"/>
                <a:gd name="connsiteX4" fmla="*/ 1445637 w 2893741"/>
                <a:gd name="connsiteY4" fmla="*/ 815954 h 1695428"/>
                <a:gd name="connsiteX5" fmla="*/ 1060867 w 2893741"/>
                <a:gd name="connsiteY5" fmla="*/ 766483 h 1695428"/>
                <a:gd name="connsiteX6" fmla="*/ 676096 w 2893741"/>
                <a:gd name="connsiteY6" fmla="*/ 826947 h 1695428"/>
                <a:gd name="connsiteX7" fmla="*/ 186888 w 2893741"/>
                <a:gd name="connsiteY7" fmla="*/ 1085293 h 1695428"/>
                <a:gd name="connsiteX8" fmla="*/ 115431 w 2893741"/>
                <a:gd name="connsiteY8" fmla="*/ 1211717 h 1695428"/>
                <a:gd name="connsiteX9" fmla="*/ 0 w 2893741"/>
                <a:gd name="connsiteY9" fmla="*/ 1695429 h 1695428"/>
                <a:gd name="connsiteX10" fmla="*/ 1643519 w 2893741"/>
                <a:gd name="connsiteY10" fmla="*/ 1695429 h 1695428"/>
                <a:gd name="connsiteX11" fmla="*/ 1643519 w 2893741"/>
                <a:gd name="connsiteY11" fmla="*/ 1689932 h 1695428"/>
                <a:gd name="connsiteX12" fmla="*/ 2110740 w 2893741"/>
                <a:gd name="connsiteY12" fmla="*/ 1145757 h 1695428"/>
                <a:gd name="connsiteX13" fmla="*/ 2830810 w 2893741"/>
                <a:gd name="connsiteY13" fmla="*/ 387209 h 1695428"/>
                <a:gd name="connsiteX14" fmla="*/ 2858294 w 2893741"/>
                <a:gd name="connsiteY14" fmla="*/ 106877 h 169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3741" h="1695428">
                  <a:moveTo>
                    <a:pt x="2858294" y="106877"/>
                  </a:moveTo>
                  <a:cubicBezTo>
                    <a:pt x="2786837" y="-3058"/>
                    <a:pt x="2643922" y="-30541"/>
                    <a:pt x="2533987" y="35419"/>
                  </a:cubicBezTo>
                  <a:cubicBezTo>
                    <a:pt x="2512001" y="46413"/>
                    <a:pt x="2501007" y="68400"/>
                    <a:pt x="2490014" y="79393"/>
                  </a:cubicBezTo>
                  <a:lnTo>
                    <a:pt x="1687493" y="914894"/>
                  </a:lnTo>
                  <a:cubicBezTo>
                    <a:pt x="1610539" y="876417"/>
                    <a:pt x="1528088" y="843437"/>
                    <a:pt x="1445637" y="815954"/>
                  </a:cubicBezTo>
                  <a:cubicBezTo>
                    <a:pt x="1319213" y="793967"/>
                    <a:pt x="1187291" y="766483"/>
                    <a:pt x="1060867" y="766483"/>
                  </a:cubicBezTo>
                  <a:cubicBezTo>
                    <a:pt x="934442" y="766483"/>
                    <a:pt x="802521" y="788470"/>
                    <a:pt x="676096" y="826947"/>
                  </a:cubicBezTo>
                  <a:cubicBezTo>
                    <a:pt x="489208" y="876417"/>
                    <a:pt x="324306" y="969862"/>
                    <a:pt x="186888" y="1085293"/>
                  </a:cubicBezTo>
                  <a:cubicBezTo>
                    <a:pt x="153908" y="1118273"/>
                    <a:pt x="126425" y="1167744"/>
                    <a:pt x="115431" y="1211717"/>
                  </a:cubicBezTo>
                  <a:lnTo>
                    <a:pt x="0" y="1695429"/>
                  </a:lnTo>
                  <a:lnTo>
                    <a:pt x="1643519" y="1695429"/>
                  </a:lnTo>
                  <a:lnTo>
                    <a:pt x="1643519" y="1689932"/>
                  </a:lnTo>
                  <a:lnTo>
                    <a:pt x="2110740" y="1145757"/>
                  </a:lnTo>
                  <a:lnTo>
                    <a:pt x="2830810" y="387209"/>
                  </a:lnTo>
                  <a:cubicBezTo>
                    <a:pt x="2896771" y="321249"/>
                    <a:pt x="2918758" y="194824"/>
                    <a:pt x="2858294" y="106877"/>
                  </a:cubicBezTo>
                </a:path>
              </a:pathLst>
            </a:custGeom>
            <a:solidFill>
              <a:srgbClr val="F5D042"/>
            </a:solidFill>
            <a:ln w="549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1" name="그래픽 10" descr="말풍선 단색으로 채워진">
            <a:extLst>
              <a:ext uri="{FF2B5EF4-FFF2-40B4-BE49-F238E27FC236}">
                <a16:creationId xmlns:a16="http://schemas.microsoft.com/office/drawing/2014/main" id="{01AF4B98-0C08-4122-5117-426FFC14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8444" y="1300457"/>
            <a:ext cx="2117726" cy="21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연결됨 단색으로 채워진">
            <a:extLst>
              <a:ext uri="{FF2B5EF4-FFF2-40B4-BE49-F238E27FC236}">
                <a16:creationId xmlns:a16="http://schemas.microsoft.com/office/drawing/2014/main" id="{52C229EC-80C0-BFDC-658C-9E65A1D8C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5917" y="2368917"/>
            <a:ext cx="2120166" cy="2120166"/>
          </a:xfrm>
          <a:prstGeom prst="rect">
            <a:avLst/>
          </a:prstGeom>
        </p:spPr>
      </p:pic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9D50B579-C0B9-F21C-2B39-1B01F3437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2219" y="1911712"/>
            <a:ext cx="2962386" cy="2962386"/>
          </a:xfrm>
          <a:prstGeom prst="rect">
            <a:avLst/>
          </a:prstGeom>
        </p:spPr>
      </p:pic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4161CB76-4077-F963-6315-36587560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395" y="1911712"/>
            <a:ext cx="2962386" cy="29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0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9D50B579-C0B9-F21C-2B39-1B01F343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2219" y="1911712"/>
            <a:ext cx="2962386" cy="2962386"/>
          </a:xfrm>
          <a:prstGeom prst="rect">
            <a:avLst/>
          </a:prstGeom>
        </p:spPr>
      </p:pic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4161CB76-4077-F963-6315-365875609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7395" y="1911712"/>
            <a:ext cx="2962386" cy="2962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658E1-BA61-DA40-9DEE-F50BEB427A88}"/>
              </a:ext>
            </a:extLst>
          </p:cNvPr>
          <p:cNvSpPr txBox="1"/>
          <p:nvPr/>
        </p:nvSpPr>
        <p:spPr>
          <a:xfrm>
            <a:off x="2782208" y="4489083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주소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123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637AE-01E5-AA94-1CDB-2754A28C1427}"/>
              </a:ext>
            </a:extLst>
          </p:cNvPr>
          <p:cNvSpPr txBox="1"/>
          <p:nvPr/>
        </p:nvSpPr>
        <p:spPr>
          <a:xfrm>
            <a:off x="8187384" y="4489083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주소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456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849D89C-F2AD-2499-82F4-E6AB097C0137}"/>
              </a:ext>
            </a:extLst>
          </p:cNvPr>
          <p:cNvSpPr/>
          <p:nvPr/>
        </p:nvSpPr>
        <p:spPr>
          <a:xfrm>
            <a:off x="5320960" y="3393397"/>
            <a:ext cx="1711392" cy="721895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A17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3A367-2236-13B7-344D-4F848C33B4C4}"/>
              </a:ext>
            </a:extLst>
          </p:cNvPr>
          <p:cNvSpPr txBox="1"/>
          <p:nvPr/>
        </p:nvSpPr>
        <p:spPr>
          <a:xfrm>
            <a:off x="5300312" y="4115292"/>
            <a:ext cx="159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From.123 </a:t>
            </a:r>
          </a:p>
          <a:p>
            <a:pPr algn="ctr"/>
            <a:r>
              <a:rPr lang="ko-KR" altLang="en-US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웹페이지 주세요 </a:t>
            </a:r>
            <a:endParaRPr lang="en-US" altLang="ko-KR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To. 456</a:t>
            </a:r>
            <a:endParaRPr lang="ko-KR" altLang="en-US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D48A4F9-1131-FFA2-6E7A-2D590DD06044}"/>
              </a:ext>
            </a:extLst>
          </p:cNvPr>
          <p:cNvSpPr/>
          <p:nvPr/>
        </p:nvSpPr>
        <p:spPr>
          <a:xfrm flipH="1">
            <a:off x="5320960" y="2748624"/>
            <a:ext cx="1711392" cy="721895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A17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C375-4C89-7C1F-8F48-8AF92B4D75AD}"/>
              </a:ext>
            </a:extLst>
          </p:cNvPr>
          <p:cNvSpPr txBox="1"/>
          <p:nvPr/>
        </p:nvSpPr>
        <p:spPr>
          <a:xfrm>
            <a:off x="5300312" y="1911712"/>
            <a:ext cx="159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From.456</a:t>
            </a:r>
          </a:p>
          <a:p>
            <a:pPr algn="ctr"/>
            <a:r>
              <a:rPr lang="ko-KR" altLang="en-US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옛다</a:t>
            </a:r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r>
              <a:rPr lang="ko-KR" altLang="en-US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en-US" altLang="ko-KR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r"/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To. 123</a:t>
            </a:r>
            <a:endParaRPr lang="ko-KR" altLang="en-US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래픽 2" descr="랩톱 단색으로 채워진">
            <a:extLst>
              <a:ext uri="{FF2B5EF4-FFF2-40B4-BE49-F238E27FC236}">
                <a16:creationId xmlns:a16="http://schemas.microsoft.com/office/drawing/2014/main" id="{22CA0281-D132-82C5-3A47-821B0AD7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208" y="0"/>
            <a:ext cx="1222408" cy="1222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0CEA6-B5CE-B54F-1F94-E03A2F41F7FA}"/>
              </a:ext>
            </a:extLst>
          </p:cNvPr>
          <p:cNvSpPr txBox="1"/>
          <p:nvPr/>
        </p:nvSpPr>
        <p:spPr>
          <a:xfrm>
            <a:off x="3871525" y="1544792"/>
            <a:ext cx="2589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google.com</a:t>
            </a:r>
            <a:r>
              <a:rPr lang="ko-KR" altLang="en-US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주소는</a:t>
            </a:r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9C85B5-BA55-D51B-FC4F-E73FC4733850}"/>
              </a:ext>
            </a:extLst>
          </p:cNvPr>
          <p:cNvSpPr/>
          <p:nvPr/>
        </p:nvSpPr>
        <p:spPr>
          <a:xfrm rot="16200000">
            <a:off x="3172471" y="1506678"/>
            <a:ext cx="983324" cy="414784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A17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DE422D6-56DB-AF07-37A2-310BAB5EDD19}"/>
              </a:ext>
            </a:extLst>
          </p:cNvPr>
          <p:cNvSpPr/>
          <p:nvPr/>
        </p:nvSpPr>
        <p:spPr>
          <a:xfrm rot="16200000" flipH="1">
            <a:off x="2694358" y="1506678"/>
            <a:ext cx="983324" cy="414784"/>
          </a:xfrm>
          <a:prstGeom prst="rightArrow">
            <a:avLst/>
          </a:prstGeom>
          <a:solidFill>
            <a:srgbClr val="F5D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A174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D5868-0804-4323-AD18-3BF51DE3C093}"/>
              </a:ext>
            </a:extLst>
          </p:cNvPr>
          <p:cNvSpPr txBox="1"/>
          <p:nvPr/>
        </p:nvSpPr>
        <p:spPr>
          <a:xfrm>
            <a:off x="2358849" y="1544792"/>
            <a:ext cx="55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456</a:t>
            </a:r>
            <a:endParaRPr lang="ko-KR" altLang="en-US" sz="1600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9130D-FB71-08F8-7979-F15274D3AE01}"/>
              </a:ext>
            </a:extLst>
          </p:cNvPr>
          <p:cNvSpPr txBox="1"/>
          <p:nvPr/>
        </p:nvSpPr>
        <p:spPr>
          <a:xfrm>
            <a:off x="3035166" y="5456774"/>
            <a:ext cx="6121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172.217.25.174</a:t>
            </a:r>
            <a:endParaRPr lang="ko-KR" altLang="en-US" sz="44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" grpId="0" animBg="1"/>
      <p:bldP spid="10" grpId="0"/>
      <p:bldP spid="11" grpId="0"/>
      <p:bldP spid="13" grpId="0" animBg="1"/>
      <p:bldP spid="14" grpId="0" animBg="1"/>
      <p:bldP spid="15" grpId="0"/>
      <p:bldP spid="16" grpId="0"/>
      <p:bldP spid="1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WiFi 단색으로 채워진">
            <a:extLst>
              <a:ext uri="{FF2B5EF4-FFF2-40B4-BE49-F238E27FC236}">
                <a16:creationId xmlns:a16="http://schemas.microsoft.com/office/drawing/2014/main" id="{52C229EC-80C0-BFDC-658C-9E65A1D8C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5917" y="2368917"/>
            <a:ext cx="2120166" cy="2120166"/>
          </a:xfrm>
          <a:prstGeom prst="rect">
            <a:avLst/>
          </a:prstGeom>
        </p:spPr>
      </p:pic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9D50B579-C0B9-F21C-2B39-1B01F3437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2219" y="1911712"/>
            <a:ext cx="2962386" cy="2962386"/>
          </a:xfrm>
          <a:prstGeom prst="rect">
            <a:avLst/>
          </a:prstGeom>
        </p:spPr>
      </p:pic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4161CB76-4077-F963-6315-36587560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395" y="1911712"/>
            <a:ext cx="2962386" cy="29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연결됨 단색으로 채워진">
            <a:extLst>
              <a:ext uri="{FF2B5EF4-FFF2-40B4-BE49-F238E27FC236}">
                <a16:creationId xmlns:a16="http://schemas.microsoft.com/office/drawing/2014/main" id="{52C229EC-80C0-BFDC-658C-9E65A1D8C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5917" y="2368917"/>
            <a:ext cx="2120166" cy="2120166"/>
          </a:xfrm>
          <a:prstGeom prst="rect">
            <a:avLst/>
          </a:prstGeom>
        </p:spPr>
      </p:pic>
      <p:pic>
        <p:nvPicPr>
          <p:cNvPr id="5" name="그래픽 4" descr="랩톱 단색으로 채워진">
            <a:extLst>
              <a:ext uri="{FF2B5EF4-FFF2-40B4-BE49-F238E27FC236}">
                <a16:creationId xmlns:a16="http://schemas.microsoft.com/office/drawing/2014/main" id="{9D50B579-C0B9-F21C-2B39-1B01F3437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2219" y="1911712"/>
            <a:ext cx="2962386" cy="2962386"/>
          </a:xfrm>
          <a:prstGeom prst="rect">
            <a:avLst/>
          </a:prstGeom>
        </p:spPr>
      </p:pic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4161CB76-4077-F963-6315-36587560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395" y="1911712"/>
            <a:ext cx="2962386" cy="2962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86516-FDAC-603E-C8A6-A2FB52789636}"/>
              </a:ext>
            </a:extLst>
          </p:cNvPr>
          <p:cNvSpPr txBox="1"/>
          <p:nvPr/>
        </p:nvSpPr>
        <p:spPr>
          <a:xfrm>
            <a:off x="2579870" y="2069431"/>
            <a:ext cx="1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Client(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경희대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C2C56-D1D3-6A94-B3A2-D9797364D866}"/>
              </a:ext>
            </a:extLst>
          </p:cNvPr>
          <p:cNvSpPr txBox="1"/>
          <p:nvPr/>
        </p:nvSpPr>
        <p:spPr>
          <a:xfrm>
            <a:off x="7817910" y="2069431"/>
            <a:ext cx="19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Server(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구글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15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05986" y="838986"/>
            <a:ext cx="5180028" cy="51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5560194" y="2893194"/>
            <a:ext cx="1071612" cy="1071612"/>
          </a:xfrm>
          <a:prstGeom prst="rect">
            <a:avLst/>
          </a:prstGeom>
        </p:spPr>
      </p:pic>
      <p:pic>
        <p:nvPicPr>
          <p:cNvPr id="2" name="그래픽 1" descr="서버 단색으로 채워진">
            <a:extLst>
              <a:ext uri="{FF2B5EF4-FFF2-40B4-BE49-F238E27FC236}">
                <a16:creationId xmlns:a16="http://schemas.microsoft.com/office/drawing/2014/main" id="{CCA7E069-6D9C-6295-FA6F-B7A0B7AE3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3516430" y="1821582"/>
            <a:ext cx="1071612" cy="1071612"/>
          </a:xfrm>
          <a:prstGeom prst="rect">
            <a:avLst/>
          </a:prstGeom>
        </p:spPr>
      </p:pic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68E4676D-E921-7B98-DEAE-947D08D37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504498" y="2893194"/>
            <a:ext cx="1071612" cy="1071612"/>
          </a:xfrm>
          <a:prstGeom prst="rect">
            <a:avLst/>
          </a:prstGeom>
        </p:spPr>
      </p:pic>
      <p:pic>
        <p:nvPicPr>
          <p:cNvPr id="4" name="그래픽 3" descr="서버 단색으로 채워진">
            <a:extLst>
              <a:ext uri="{FF2B5EF4-FFF2-40B4-BE49-F238E27FC236}">
                <a16:creationId xmlns:a16="http://schemas.microsoft.com/office/drawing/2014/main" id="{4AEA4B98-0EE7-4C75-39DF-0CB595E3F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4276826" y="4673867"/>
            <a:ext cx="1071612" cy="1071612"/>
          </a:xfrm>
          <a:prstGeom prst="rect">
            <a:avLst/>
          </a:prstGeom>
        </p:spPr>
      </p:pic>
      <p:pic>
        <p:nvPicPr>
          <p:cNvPr id="7" name="그래픽 6" descr="랩톱 단색으로 채워진">
            <a:extLst>
              <a:ext uri="{FF2B5EF4-FFF2-40B4-BE49-F238E27FC236}">
                <a16:creationId xmlns:a16="http://schemas.microsoft.com/office/drawing/2014/main" id="{30389653-ADEE-E0B8-B953-0B12366EE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1488709" y="1836822"/>
            <a:ext cx="1071612" cy="1071612"/>
          </a:xfrm>
          <a:prstGeom prst="rect">
            <a:avLst/>
          </a:prstGeom>
        </p:spPr>
      </p:pic>
      <p:pic>
        <p:nvPicPr>
          <p:cNvPr id="8" name="그래픽 7" descr="랩톱 단색으로 채워진">
            <a:extLst>
              <a:ext uri="{FF2B5EF4-FFF2-40B4-BE49-F238E27FC236}">
                <a16:creationId xmlns:a16="http://schemas.microsoft.com/office/drawing/2014/main" id="{FB5F00A8-0111-818E-4843-FFC4FCDDB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2444818" y="4237523"/>
            <a:ext cx="1071612" cy="1071612"/>
          </a:xfrm>
          <a:prstGeom prst="rect">
            <a:avLst/>
          </a:prstGeom>
        </p:spPr>
      </p:pic>
      <p:pic>
        <p:nvPicPr>
          <p:cNvPr id="9" name="그래픽 8" descr="랩톱 단색으로 채워진">
            <a:extLst>
              <a:ext uri="{FF2B5EF4-FFF2-40B4-BE49-F238E27FC236}">
                <a16:creationId xmlns:a16="http://schemas.microsoft.com/office/drawing/2014/main" id="{B9FA4AF2-C953-59E8-C09C-B1972B359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3516430" y="313626"/>
            <a:ext cx="1071612" cy="1071612"/>
          </a:xfrm>
          <a:prstGeom prst="rect">
            <a:avLst/>
          </a:prstGeom>
        </p:spPr>
      </p:pic>
      <p:pic>
        <p:nvPicPr>
          <p:cNvPr id="10" name="그래픽 9" descr="랩톱 단색으로 채워진">
            <a:extLst>
              <a:ext uri="{FF2B5EF4-FFF2-40B4-BE49-F238E27FC236}">
                <a16:creationId xmlns:a16="http://schemas.microsoft.com/office/drawing/2014/main" id="{5659E2E1-D020-77B4-F146-71A2C91C7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2560321" y="5745479"/>
            <a:ext cx="1071612" cy="1071612"/>
          </a:xfrm>
          <a:prstGeom prst="rect">
            <a:avLst/>
          </a:prstGeom>
        </p:spPr>
      </p:pic>
      <p:pic>
        <p:nvPicPr>
          <p:cNvPr id="11" name="그래픽 10" descr="랩톱 단색으로 채워진">
            <a:extLst>
              <a:ext uri="{FF2B5EF4-FFF2-40B4-BE49-F238E27FC236}">
                <a16:creationId xmlns:a16="http://schemas.microsoft.com/office/drawing/2014/main" id="{B1CCCEC8-C96C-0ED5-972E-27CE8B945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9586763" y="2893194"/>
            <a:ext cx="1071612" cy="1071612"/>
          </a:xfrm>
          <a:prstGeom prst="rect">
            <a:avLst/>
          </a:prstGeom>
        </p:spPr>
      </p:pic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7639118A-99DE-FE93-703B-63382765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852161" y="5620350"/>
            <a:ext cx="1071612" cy="1071612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967F01C4-047D-89BA-A76E-DB44DCF6E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flipH="1">
            <a:off x="2038955" y="573512"/>
            <a:ext cx="811726" cy="81172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4FF550-BC24-FFBF-B658-AA72511D8DE6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4052236" y="1385238"/>
            <a:ext cx="0" cy="436344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540182-A8DA-C45A-E50A-2449800D734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2850681" y="1385238"/>
            <a:ext cx="665749" cy="97215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3D58E-136E-CDDA-A925-C721CDE18674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V="1">
            <a:off x="2560321" y="2357388"/>
            <a:ext cx="956109" cy="1524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51B68D-057E-942F-7F4F-E065C2007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>
            <a:off x="3516430" y="4773329"/>
            <a:ext cx="760396" cy="436344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5114DD-AE15-EAA6-7EDF-E3106496CEDE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V="1">
            <a:off x="3631933" y="5209673"/>
            <a:ext cx="644893" cy="107161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C5B0F9-A079-957C-DEA6-FC1D1F2C95F1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5348438" y="5209673"/>
            <a:ext cx="1039529" cy="410677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CD844D-68EC-6287-0AA0-F55A32377A3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4812632" y="3429000"/>
            <a:ext cx="747562" cy="1244867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913771-1E98-8FF1-60AC-E5EFCC163A46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>
            <a:off x="4588042" y="2357388"/>
            <a:ext cx="972152" cy="107161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25CE25-6C1B-5FA9-0D96-B45E2E68E311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>
            <a:off x="6631806" y="3429000"/>
            <a:ext cx="872692" cy="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8904FB9-A41B-3D3F-A72F-D9C1C43AF0A8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>
            <a:off x="8576110" y="3429000"/>
            <a:ext cx="1010653" cy="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랩톱 단색으로 채워진">
            <a:extLst>
              <a:ext uri="{FF2B5EF4-FFF2-40B4-BE49-F238E27FC236}">
                <a16:creationId xmlns:a16="http://schemas.microsoft.com/office/drawing/2014/main" id="{E1F57018-91CB-AD7C-BF4D-03AE817A4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9631679" y="1487906"/>
            <a:ext cx="1071612" cy="107161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18B543E-1FEA-0DE8-AE2D-EE271CC4A621}"/>
              </a:ext>
            </a:extLst>
          </p:cNvPr>
          <p:cNvCxnSpPr>
            <a:cxnSpLocks/>
            <a:stCxn id="3" idx="1"/>
            <a:endCxn id="49" idx="3"/>
          </p:cNvCxnSpPr>
          <p:nvPr/>
        </p:nvCxnSpPr>
        <p:spPr>
          <a:xfrm flipV="1">
            <a:off x="8576110" y="2023712"/>
            <a:ext cx="1055569" cy="1405288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A6D8599-2407-8F0D-BEE1-996F5E3407B5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>
            <a:off x="4588042" y="2357388"/>
            <a:ext cx="224590" cy="2316479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래픽 59" descr="컴퓨터 단색으로 채워진">
            <a:extLst>
              <a:ext uri="{FF2B5EF4-FFF2-40B4-BE49-F238E27FC236}">
                <a16:creationId xmlns:a16="http://schemas.microsoft.com/office/drawing/2014/main" id="{437FBB09-0EA5-8941-2DC2-A6E972877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560194" y="993810"/>
            <a:ext cx="1071612" cy="107161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2F28F83-4C25-3993-3CF3-D6F73760642C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>
            <a:off x="6096000" y="2065422"/>
            <a:ext cx="0" cy="82777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29933E-11FD-EF78-5712-F779F2B7A3BD}"/>
              </a:ext>
            </a:extLst>
          </p:cNvPr>
          <p:cNvSpPr txBox="1"/>
          <p:nvPr/>
        </p:nvSpPr>
        <p:spPr>
          <a:xfrm>
            <a:off x="2259713" y="4044214"/>
            <a:ext cx="1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Client(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경희대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59EB74-6614-52E8-6CCD-84484AA7E9BA}"/>
              </a:ext>
            </a:extLst>
          </p:cNvPr>
          <p:cNvSpPr txBox="1"/>
          <p:nvPr/>
        </p:nvSpPr>
        <p:spPr>
          <a:xfrm>
            <a:off x="9186806" y="1302876"/>
            <a:ext cx="19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Server(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구글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0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서버 단색으로 채워진">
            <a:extLst>
              <a:ext uri="{FF2B5EF4-FFF2-40B4-BE49-F238E27FC236}">
                <a16:creationId xmlns:a16="http://schemas.microsoft.com/office/drawing/2014/main" id="{CCA7E069-6D9C-6295-FA6F-B7A0B7AE3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3516430" y="1821582"/>
            <a:ext cx="1071612" cy="1071612"/>
          </a:xfrm>
          <a:prstGeom prst="rect">
            <a:avLst/>
          </a:prstGeom>
        </p:spPr>
      </p:pic>
      <p:pic>
        <p:nvPicPr>
          <p:cNvPr id="7" name="그래픽 6" descr="랩톱 단색으로 채워진">
            <a:extLst>
              <a:ext uri="{FF2B5EF4-FFF2-40B4-BE49-F238E27FC236}">
                <a16:creationId xmlns:a16="http://schemas.microsoft.com/office/drawing/2014/main" id="{30389653-ADEE-E0B8-B953-0B12366EE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1488709" y="1836822"/>
            <a:ext cx="1071612" cy="1071612"/>
          </a:xfrm>
          <a:prstGeom prst="rect">
            <a:avLst/>
          </a:prstGeom>
        </p:spPr>
      </p:pic>
      <p:pic>
        <p:nvPicPr>
          <p:cNvPr id="9" name="그래픽 8" descr="랩톱 단색으로 채워진">
            <a:extLst>
              <a:ext uri="{FF2B5EF4-FFF2-40B4-BE49-F238E27FC236}">
                <a16:creationId xmlns:a16="http://schemas.microsoft.com/office/drawing/2014/main" id="{B9FA4AF2-C953-59E8-C09C-B1972B359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3516430" y="313626"/>
            <a:ext cx="1071612" cy="1071612"/>
          </a:xfrm>
          <a:prstGeom prst="rect">
            <a:avLst/>
          </a:prstGeom>
        </p:spPr>
      </p:pic>
      <p:pic>
        <p:nvPicPr>
          <p:cNvPr id="10" name="그래픽 9" descr="랩톱 단색으로 채워진">
            <a:extLst>
              <a:ext uri="{FF2B5EF4-FFF2-40B4-BE49-F238E27FC236}">
                <a16:creationId xmlns:a16="http://schemas.microsoft.com/office/drawing/2014/main" id="{5659E2E1-D020-77B4-F146-71A2C91C7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2560321" y="5745479"/>
            <a:ext cx="1071612" cy="1071612"/>
          </a:xfrm>
          <a:prstGeom prst="rect">
            <a:avLst/>
          </a:prstGeom>
        </p:spPr>
      </p:pic>
      <p:pic>
        <p:nvPicPr>
          <p:cNvPr id="11" name="그래픽 10" descr="랩톱 단색으로 채워진">
            <a:extLst>
              <a:ext uri="{FF2B5EF4-FFF2-40B4-BE49-F238E27FC236}">
                <a16:creationId xmlns:a16="http://schemas.microsoft.com/office/drawing/2014/main" id="{B1CCCEC8-C96C-0ED5-972E-27CE8B945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9586763" y="2893194"/>
            <a:ext cx="1071612" cy="1071612"/>
          </a:xfrm>
          <a:prstGeom prst="rect">
            <a:avLst/>
          </a:prstGeom>
        </p:spPr>
      </p:pic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7639118A-99DE-FE93-703B-63382765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852161" y="5620350"/>
            <a:ext cx="1071612" cy="1071612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967F01C4-047D-89BA-A76E-DB44DCF6E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flipH="1">
            <a:off x="2038955" y="573512"/>
            <a:ext cx="811726" cy="81172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4FF550-BC24-FFBF-B658-AA72511D8DE6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4052236" y="1385238"/>
            <a:ext cx="0" cy="436344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540182-A8DA-C45A-E50A-2449800D734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2850681" y="1385238"/>
            <a:ext cx="665749" cy="972150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3D58E-136E-CDDA-A925-C721CDE18674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V="1">
            <a:off x="2560321" y="2357388"/>
            <a:ext cx="956109" cy="15240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5114DD-AE15-EAA6-7EDF-E3106496CEDE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V="1">
            <a:off x="3631933" y="5209673"/>
            <a:ext cx="644893" cy="1071612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C5B0F9-A079-957C-DEA6-FC1D1F2C95F1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5348438" y="5209673"/>
            <a:ext cx="1039529" cy="410677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913771-1E98-8FF1-60AC-E5EFCC163A46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>
            <a:off x="4588042" y="2357388"/>
            <a:ext cx="972152" cy="1071612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8904FB9-A41B-3D3F-A72F-D9C1C43AF0A8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>
            <a:off x="8576110" y="3429000"/>
            <a:ext cx="1010653" cy="0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A6D8599-2407-8F0D-BEE1-996F5E3407B5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>
            <a:off x="4588042" y="2357388"/>
            <a:ext cx="224590" cy="2316479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래픽 59" descr="컴퓨터 단색으로 채워진">
            <a:extLst>
              <a:ext uri="{FF2B5EF4-FFF2-40B4-BE49-F238E27FC236}">
                <a16:creationId xmlns:a16="http://schemas.microsoft.com/office/drawing/2014/main" id="{437FBB09-0EA5-8941-2DC2-A6E972877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560194" y="993810"/>
            <a:ext cx="1071612" cy="107161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2F28F83-4C25-3993-3CF3-D6F73760642C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>
            <a:off x="6096000" y="2065422"/>
            <a:ext cx="0" cy="827772"/>
          </a:xfrm>
          <a:prstGeom prst="line">
            <a:avLst/>
          </a:prstGeom>
          <a:ln w="762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flipH="1">
            <a:off x="5560194" y="2893194"/>
            <a:ext cx="1071612" cy="1071612"/>
          </a:xfrm>
          <a:prstGeom prst="rect">
            <a:avLst/>
          </a:prstGeom>
        </p:spPr>
      </p:pic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68E4676D-E921-7B98-DEAE-947D08D37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flipH="1">
            <a:off x="7504498" y="2893194"/>
            <a:ext cx="1071612" cy="1071612"/>
          </a:xfrm>
          <a:prstGeom prst="rect">
            <a:avLst/>
          </a:prstGeom>
        </p:spPr>
      </p:pic>
      <p:pic>
        <p:nvPicPr>
          <p:cNvPr id="4" name="그래픽 3" descr="서버 단색으로 채워진">
            <a:extLst>
              <a:ext uri="{FF2B5EF4-FFF2-40B4-BE49-F238E27FC236}">
                <a16:creationId xmlns:a16="http://schemas.microsoft.com/office/drawing/2014/main" id="{4AEA4B98-0EE7-4C75-39DF-0CB595E3FC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flipH="1">
            <a:off x="4276826" y="4673867"/>
            <a:ext cx="1071612" cy="1071612"/>
          </a:xfrm>
          <a:prstGeom prst="rect">
            <a:avLst/>
          </a:prstGeom>
        </p:spPr>
      </p:pic>
      <p:pic>
        <p:nvPicPr>
          <p:cNvPr id="8" name="그래픽 7" descr="랩톱 단색으로 채워진">
            <a:extLst>
              <a:ext uri="{FF2B5EF4-FFF2-40B4-BE49-F238E27FC236}">
                <a16:creationId xmlns:a16="http://schemas.microsoft.com/office/drawing/2014/main" id="{FB5F00A8-0111-818E-4843-FFC4FCDDB3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 flipH="1">
            <a:off x="2444818" y="4237523"/>
            <a:ext cx="1071612" cy="1071612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51B68D-057E-942F-7F4F-E065C2007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>
            <a:off x="3516430" y="4773329"/>
            <a:ext cx="760396" cy="436344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CD844D-68EC-6287-0AA0-F55A32377A3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4812632" y="3429000"/>
            <a:ext cx="747562" cy="1244867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25CE25-6C1B-5FA9-0D96-B45E2E68E311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>
            <a:off x="6631806" y="3429000"/>
            <a:ext cx="872692" cy="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랩톱 단색으로 채워진">
            <a:extLst>
              <a:ext uri="{FF2B5EF4-FFF2-40B4-BE49-F238E27FC236}">
                <a16:creationId xmlns:a16="http://schemas.microsoft.com/office/drawing/2014/main" id="{E1F57018-91CB-AD7C-BF4D-03AE817A4D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 flipH="1">
            <a:off x="9631679" y="1487906"/>
            <a:ext cx="1071612" cy="107161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18B543E-1FEA-0DE8-AE2D-EE271CC4A621}"/>
              </a:ext>
            </a:extLst>
          </p:cNvPr>
          <p:cNvCxnSpPr>
            <a:cxnSpLocks/>
            <a:stCxn id="3" idx="1"/>
            <a:endCxn id="49" idx="3"/>
          </p:cNvCxnSpPr>
          <p:nvPr/>
        </p:nvCxnSpPr>
        <p:spPr>
          <a:xfrm flipV="1">
            <a:off x="8576110" y="2023712"/>
            <a:ext cx="1055569" cy="1405288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594036-D13E-B5C7-FDAF-9E0959A5A5A1}"/>
              </a:ext>
            </a:extLst>
          </p:cNvPr>
          <p:cNvSpPr txBox="1"/>
          <p:nvPr/>
        </p:nvSpPr>
        <p:spPr>
          <a:xfrm>
            <a:off x="2259713" y="4044214"/>
            <a:ext cx="1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Client(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경희대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5F254-7E6A-4C56-2DE4-1958B7A28A40}"/>
              </a:ext>
            </a:extLst>
          </p:cNvPr>
          <p:cNvSpPr txBox="1"/>
          <p:nvPr/>
        </p:nvSpPr>
        <p:spPr>
          <a:xfrm>
            <a:off x="9186806" y="1302876"/>
            <a:ext cx="19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Server(</a:t>
            </a:r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구글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3F3215CB-67FB-E7DC-13E7-A47A7586A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85086" y="4413546"/>
            <a:ext cx="674571" cy="6745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BC08B4-BBBE-4AE0-2B8E-7E17586407B6}"/>
              </a:ext>
            </a:extLst>
          </p:cNvPr>
          <p:cNvSpPr txBox="1"/>
          <p:nvPr/>
        </p:nvSpPr>
        <p:spPr>
          <a:xfrm>
            <a:off x="2368218" y="5088117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주소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123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CBB88-D35F-6D6A-7985-6F3A848B3B31}"/>
              </a:ext>
            </a:extLst>
          </p:cNvPr>
          <p:cNvSpPr txBox="1"/>
          <p:nvPr/>
        </p:nvSpPr>
        <p:spPr>
          <a:xfrm>
            <a:off x="9556281" y="2322640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주소</a:t>
            </a:r>
            <a:r>
              <a:rPr lang="en-US" altLang="ko-KR" dirty="0">
                <a:solidFill>
                  <a:srgbClr val="F5D042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456</a:t>
            </a:r>
            <a:endParaRPr lang="ko-KR" altLang="en-US" dirty="0">
              <a:solidFill>
                <a:srgbClr val="F5D042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6535D9-D57C-A3C6-FDBD-4E25C81A06BC}"/>
              </a:ext>
            </a:extLst>
          </p:cNvPr>
          <p:cNvGrpSpPr/>
          <p:nvPr/>
        </p:nvGrpSpPr>
        <p:grpSpPr>
          <a:xfrm>
            <a:off x="4473745" y="5744677"/>
            <a:ext cx="2868727" cy="674571"/>
            <a:chOff x="4473745" y="5744677"/>
            <a:chExt cx="2868727" cy="674571"/>
          </a:xfrm>
        </p:grpSpPr>
        <p:pic>
          <p:nvPicPr>
            <p:cNvPr id="22" name="그래픽 21" descr="문서 단색으로 채워진">
              <a:extLst>
                <a:ext uri="{FF2B5EF4-FFF2-40B4-BE49-F238E27FC236}">
                  <a16:creationId xmlns:a16="http://schemas.microsoft.com/office/drawing/2014/main" id="{D1F73AE5-A9BF-DC86-F346-88EA608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73745" y="5744677"/>
              <a:ext cx="674571" cy="6745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07B154-E7D3-3A3E-FBEE-4FC6249C87ED}"/>
                </a:ext>
              </a:extLst>
            </p:cNvPr>
            <p:cNvSpPr txBox="1"/>
            <p:nvPr/>
          </p:nvSpPr>
          <p:spPr>
            <a:xfrm>
              <a:off x="5186413" y="5968501"/>
              <a:ext cx="215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여기 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456 </a:t>
              </a:r>
              <a:r>
                <a:rPr lang="ko-KR" altLang="en-US" dirty="0" err="1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아니에요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?</a:t>
              </a:r>
              <a:endParaRPr lang="ko-KR" altLang="en-US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3AEFE7-3D29-63EB-BBB4-FF3775176399}"/>
              </a:ext>
            </a:extLst>
          </p:cNvPr>
          <p:cNvSpPr txBox="1"/>
          <p:nvPr/>
        </p:nvSpPr>
        <p:spPr>
          <a:xfrm>
            <a:off x="5247373" y="5063362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저쪽임</a:t>
            </a:r>
            <a:endParaRPr lang="ko-KR" altLang="en-US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96E6E8-8721-1D40-D58D-5543DEE00B5F}"/>
              </a:ext>
            </a:extLst>
          </p:cNvPr>
          <p:cNvGrpSpPr/>
          <p:nvPr/>
        </p:nvGrpSpPr>
        <p:grpSpPr>
          <a:xfrm>
            <a:off x="5172377" y="3919486"/>
            <a:ext cx="2156059" cy="977403"/>
            <a:chOff x="3861338" y="5744677"/>
            <a:chExt cx="2156059" cy="977403"/>
          </a:xfrm>
        </p:grpSpPr>
        <p:pic>
          <p:nvPicPr>
            <p:cNvPr id="31" name="그래픽 30" descr="문서 단색으로 채워진">
              <a:extLst>
                <a:ext uri="{FF2B5EF4-FFF2-40B4-BE49-F238E27FC236}">
                  <a16:creationId xmlns:a16="http://schemas.microsoft.com/office/drawing/2014/main" id="{701876C7-77D7-2E23-B1CC-78868EB2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73745" y="5744677"/>
              <a:ext cx="674571" cy="6745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881A06-1552-20E7-6D51-6DA5A532F7A0}"/>
                </a:ext>
              </a:extLst>
            </p:cNvPr>
            <p:cNvSpPr txBox="1"/>
            <p:nvPr/>
          </p:nvSpPr>
          <p:spPr>
            <a:xfrm>
              <a:off x="3861338" y="6352748"/>
              <a:ext cx="215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여기 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456 </a:t>
              </a:r>
              <a:r>
                <a:rPr lang="ko-KR" altLang="en-US" dirty="0" err="1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아니에요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?</a:t>
              </a:r>
              <a:endParaRPr lang="ko-KR" altLang="en-US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E88F227-11EF-0A02-47BA-BA62394F06B1}"/>
              </a:ext>
            </a:extLst>
          </p:cNvPr>
          <p:cNvSpPr txBox="1"/>
          <p:nvPr/>
        </p:nvSpPr>
        <p:spPr>
          <a:xfrm>
            <a:off x="5713391" y="2645782"/>
            <a:ext cx="9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저쪽임</a:t>
            </a:r>
            <a:endParaRPr lang="ko-KR" altLang="en-US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949D27-0DC5-2107-7318-A709B4E08697}"/>
              </a:ext>
            </a:extLst>
          </p:cNvPr>
          <p:cNvGrpSpPr/>
          <p:nvPr/>
        </p:nvGrpSpPr>
        <p:grpSpPr>
          <a:xfrm>
            <a:off x="7152006" y="3919486"/>
            <a:ext cx="2156059" cy="977403"/>
            <a:chOff x="3861338" y="5744677"/>
            <a:chExt cx="2156059" cy="977403"/>
          </a:xfrm>
        </p:grpSpPr>
        <p:pic>
          <p:nvPicPr>
            <p:cNvPr id="15" name="그래픽 14" descr="문서 단색으로 채워진">
              <a:extLst>
                <a:ext uri="{FF2B5EF4-FFF2-40B4-BE49-F238E27FC236}">
                  <a16:creationId xmlns:a16="http://schemas.microsoft.com/office/drawing/2014/main" id="{34413A04-F5FE-C0E0-105A-41C7241CE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73745" y="5744677"/>
              <a:ext cx="674571" cy="6745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12B500-F976-3606-97A0-78DCA44EF6D9}"/>
                </a:ext>
              </a:extLst>
            </p:cNvPr>
            <p:cNvSpPr txBox="1"/>
            <p:nvPr/>
          </p:nvSpPr>
          <p:spPr>
            <a:xfrm>
              <a:off x="3861338" y="6352748"/>
              <a:ext cx="215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여기 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456 </a:t>
              </a:r>
              <a:r>
                <a:rPr lang="ko-KR" altLang="en-US" dirty="0" err="1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아니에요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?</a:t>
              </a:r>
              <a:endParaRPr lang="ko-KR" altLang="en-US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E7A2162-FF09-5106-A41C-DEE058DF13F2}"/>
              </a:ext>
            </a:extLst>
          </p:cNvPr>
          <p:cNvSpPr txBox="1"/>
          <p:nvPr/>
        </p:nvSpPr>
        <p:spPr>
          <a:xfrm>
            <a:off x="7657695" y="2645782"/>
            <a:ext cx="9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저쪽임</a:t>
            </a:r>
            <a:endParaRPr lang="ko-KR" altLang="en-US" dirty="0">
              <a:solidFill>
                <a:srgbClr val="F5D042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34DDD38-BC87-B7BB-1A41-DC98E65AA21C}"/>
              </a:ext>
            </a:extLst>
          </p:cNvPr>
          <p:cNvGrpSpPr/>
          <p:nvPr/>
        </p:nvGrpSpPr>
        <p:grpSpPr>
          <a:xfrm>
            <a:off x="9298810" y="2645782"/>
            <a:ext cx="2156059" cy="977403"/>
            <a:chOff x="3861338" y="5744677"/>
            <a:chExt cx="2156059" cy="977403"/>
          </a:xfrm>
        </p:grpSpPr>
        <p:pic>
          <p:nvPicPr>
            <p:cNvPr id="38" name="그래픽 37" descr="문서 단색으로 채워진">
              <a:extLst>
                <a:ext uri="{FF2B5EF4-FFF2-40B4-BE49-F238E27FC236}">
                  <a16:creationId xmlns:a16="http://schemas.microsoft.com/office/drawing/2014/main" id="{05CB3566-23F5-CD81-1B3A-BDC1E9FC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73745" y="5744677"/>
              <a:ext cx="674571" cy="67457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5E5AE4-F537-DF2F-478F-8CC70D6589AF}"/>
                </a:ext>
              </a:extLst>
            </p:cNvPr>
            <p:cNvSpPr txBox="1"/>
            <p:nvPr/>
          </p:nvSpPr>
          <p:spPr>
            <a:xfrm>
              <a:off x="3861338" y="6352748"/>
              <a:ext cx="2156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여기 </a:t>
              </a:r>
              <a:r>
                <a:rPr lang="en-US" altLang="ko-KR" dirty="0">
                  <a:solidFill>
                    <a:srgbClr val="F5D042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456…</a:t>
              </a:r>
              <a:endParaRPr lang="ko-KR" altLang="en-US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07FCE4C-E382-4B53-47E5-472E21F562F4}"/>
              </a:ext>
            </a:extLst>
          </p:cNvPr>
          <p:cNvSpPr txBox="1"/>
          <p:nvPr/>
        </p:nvSpPr>
        <p:spPr>
          <a:xfrm>
            <a:off x="10796726" y="1821582"/>
            <a:ext cx="9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5D042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맞음</a:t>
            </a:r>
          </a:p>
        </p:txBody>
      </p:sp>
    </p:spTree>
    <p:extLst>
      <p:ext uri="{BB962C8B-B14F-4D97-AF65-F5344CB8AC3E}">
        <p14:creationId xmlns:p14="http://schemas.microsoft.com/office/powerpoint/2010/main" val="13776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4" grpId="0"/>
      <p:bldP spid="34" grpId="1"/>
      <p:bldP spid="35" grpId="0"/>
      <p:bldP spid="35" grpId="1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5560194" y="2893194"/>
            <a:ext cx="1071612" cy="1071612"/>
          </a:xfrm>
          <a:prstGeom prst="rect">
            <a:avLst/>
          </a:prstGeom>
        </p:spPr>
      </p:pic>
      <p:pic>
        <p:nvPicPr>
          <p:cNvPr id="2" name="그래픽 1" descr="서버 단색으로 채워진">
            <a:extLst>
              <a:ext uri="{FF2B5EF4-FFF2-40B4-BE49-F238E27FC236}">
                <a16:creationId xmlns:a16="http://schemas.microsoft.com/office/drawing/2014/main" id="{CCA7E069-6D9C-6295-FA6F-B7A0B7AE3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3516430" y="1821582"/>
            <a:ext cx="1071612" cy="1071612"/>
          </a:xfrm>
          <a:prstGeom prst="rect">
            <a:avLst/>
          </a:prstGeom>
        </p:spPr>
      </p:pic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68E4676D-E921-7B98-DEAE-947D08D37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7504498" y="2893194"/>
            <a:ext cx="1071612" cy="1071612"/>
          </a:xfrm>
          <a:prstGeom prst="rect">
            <a:avLst/>
          </a:prstGeom>
        </p:spPr>
      </p:pic>
      <p:pic>
        <p:nvPicPr>
          <p:cNvPr id="4" name="그래픽 3" descr="서버 단색으로 채워진">
            <a:extLst>
              <a:ext uri="{FF2B5EF4-FFF2-40B4-BE49-F238E27FC236}">
                <a16:creationId xmlns:a16="http://schemas.microsoft.com/office/drawing/2014/main" id="{4AEA4B98-0EE7-4C75-39DF-0CB595E3F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flipH="1">
            <a:off x="4276826" y="4673867"/>
            <a:ext cx="1071612" cy="1071612"/>
          </a:xfrm>
          <a:prstGeom prst="rect">
            <a:avLst/>
          </a:prstGeom>
        </p:spPr>
      </p:pic>
      <p:pic>
        <p:nvPicPr>
          <p:cNvPr id="7" name="그래픽 6" descr="랩톱 단색으로 채워진">
            <a:extLst>
              <a:ext uri="{FF2B5EF4-FFF2-40B4-BE49-F238E27FC236}">
                <a16:creationId xmlns:a16="http://schemas.microsoft.com/office/drawing/2014/main" id="{30389653-ADEE-E0B8-B953-0B12366EE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1488709" y="1836822"/>
            <a:ext cx="1071612" cy="1071612"/>
          </a:xfrm>
          <a:prstGeom prst="rect">
            <a:avLst/>
          </a:prstGeom>
        </p:spPr>
      </p:pic>
      <p:pic>
        <p:nvPicPr>
          <p:cNvPr id="8" name="그래픽 7" descr="랩톱 단색으로 채워진">
            <a:extLst>
              <a:ext uri="{FF2B5EF4-FFF2-40B4-BE49-F238E27FC236}">
                <a16:creationId xmlns:a16="http://schemas.microsoft.com/office/drawing/2014/main" id="{FB5F00A8-0111-818E-4843-FFC4FCDDB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2444818" y="4237523"/>
            <a:ext cx="1071612" cy="1071612"/>
          </a:xfrm>
          <a:prstGeom prst="rect">
            <a:avLst/>
          </a:prstGeom>
        </p:spPr>
      </p:pic>
      <p:pic>
        <p:nvPicPr>
          <p:cNvPr id="9" name="그래픽 8" descr="랩톱 단색으로 채워진">
            <a:extLst>
              <a:ext uri="{FF2B5EF4-FFF2-40B4-BE49-F238E27FC236}">
                <a16:creationId xmlns:a16="http://schemas.microsoft.com/office/drawing/2014/main" id="{B9FA4AF2-C953-59E8-C09C-B1972B359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3516430" y="313626"/>
            <a:ext cx="1071612" cy="1071612"/>
          </a:xfrm>
          <a:prstGeom prst="rect">
            <a:avLst/>
          </a:prstGeom>
        </p:spPr>
      </p:pic>
      <p:pic>
        <p:nvPicPr>
          <p:cNvPr id="10" name="그래픽 9" descr="랩톱 단색으로 채워진">
            <a:extLst>
              <a:ext uri="{FF2B5EF4-FFF2-40B4-BE49-F238E27FC236}">
                <a16:creationId xmlns:a16="http://schemas.microsoft.com/office/drawing/2014/main" id="{5659E2E1-D020-77B4-F146-71A2C91C7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2560321" y="5745479"/>
            <a:ext cx="1071612" cy="1071612"/>
          </a:xfrm>
          <a:prstGeom prst="rect">
            <a:avLst/>
          </a:prstGeom>
        </p:spPr>
      </p:pic>
      <p:pic>
        <p:nvPicPr>
          <p:cNvPr id="11" name="그래픽 10" descr="랩톱 단색으로 채워진">
            <a:extLst>
              <a:ext uri="{FF2B5EF4-FFF2-40B4-BE49-F238E27FC236}">
                <a16:creationId xmlns:a16="http://schemas.microsoft.com/office/drawing/2014/main" id="{B1CCCEC8-C96C-0ED5-972E-27CE8B945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9586763" y="2893194"/>
            <a:ext cx="1071612" cy="1071612"/>
          </a:xfrm>
          <a:prstGeom prst="rect">
            <a:avLst/>
          </a:prstGeom>
        </p:spPr>
      </p:pic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7639118A-99DE-FE93-703B-63382765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852161" y="5620350"/>
            <a:ext cx="1071612" cy="1071612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967F01C4-047D-89BA-A76E-DB44DCF6E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flipH="1">
            <a:off x="2038955" y="573512"/>
            <a:ext cx="811726" cy="81172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4FF550-BC24-FFBF-B658-AA72511D8DE6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4052236" y="1385238"/>
            <a:ext cx="0" cy="436344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540182-A8DA-C45A-E50A-2449800D734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2850681" y="1385238"/>
            <a:ext cx="665749" cy="97215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3D58E-136E-CDDA-A925-C721CDE18674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V="1">
            <a:off x="2560321" y="2357388"/>
            <a:ext cx="956109" cy="1524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51B68D-057E-942F-7F4F-E065C2007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>
            <a:off x="3516430" y="4773329"/>
            <a:ext cx="760396" cy="436344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5114DD-AE15-EAA6-7EDF-E3106496CEDE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V="1">
            <a:off x="3631933" y="5209673"/>
            <a:ext cx="644893" cy="107161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C5B0F9-A079-957C-DEA6-FC1D1F2C95F1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5348438" y="5209673"/>
            <a:ext cx="1039529" cy="410677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CD844D-68EC-6287-0AA0-F55A32377A3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 flipH="1">
            <a:off x="4812632" y="3429000"/>
            <a:ext cx="747562" cy="1244867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913771-1E98-8FF1-60AC-E5EFCC163A46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>
            <a:off x="4588042" y="2357388"/>
            <a:ext cx="972152" cy="107161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25CE25-6C1B-5FA9-0D96-B45E2E68E311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>
            <a:off x="6631806" y="3429000"/>
            <a:ext cx="872692" cy="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8904FB9-A41B-3D3F-A72F-D9C1C43AF0A8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>
            <a:off x="8576110" y="3429000"/>
            <a:ext cx="1010653" cy="0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랩톱 단색으로 채워진">
            <a:extLst>
              <a:ext uri="{FF2B5EF4-FFF2-40B4-BE49-F238E27FC236}">
                <a16:creationId xmlns:a16="http://schemas.microsoft.com/office/drawing/2014/main" id="{E1F57018-91CB-AD7C-BF4D-03AE817A4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flipH="1">
            <a:off x="9631679" y="1487906"/>
            <a:ext cx="1071612" cy="1071612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18B543E-1FEA-0DE8-AE2D-EE271CC4A621}"/>
              </a:ext>
            </a:extLst>
          </p:cNvPr>
          <p:cNvCxnSpPr>
            <a:cxnSpLocks/>
            <a:stCxn id="3" idx="1"/>
            <a:endCxn id="49" idx="3"/>
          </p:cNvCxnSpPr>
          <p:nvPr/>
        </p:nvCxnSpPr>
        <p:spPr>
          <a:xfrm flipV="1">
            <a:off x="8576110" y="2023712"/>
            <a:ext cx="1055569" cy="1405288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A6D8599-2407-8F0D-BEE1-996F5E3407B5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>
            <a:off x="4588042" y="2357388"/>
            <a:ext cx="224590" cy="2316479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래픽 59" descr="컴퓨터 단색으로 채워진">
            <a:extLst>
              <a:ext uri="{FF2B5EF4-FFF2-40B4-BE49-F238E27FC236}">
                <a16:creationId xmlns:a16="http://schemas.microsoft.com/office/drawing/2014/main" id="{437FBB09-0EA5-8941-2DC2-A6E972877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flipH="1">
            <a:off x="5560194" y="993810"/>
            <a:ext cx="1071612" cy="107161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2F28F83-4C25-3993-3CF3-D6F73760642C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>
            <a:off x="6096000" y="2065422"/>
            <a:ext cx="0" cy="827772"/>
          </a:xfrm>
          <a:prstGeom prst="line">
            <a:avLst/>
          </a:prstGeom>
          <a:ln w="76200">
            <a:solidFill>
              <a:srgbClr val="F5D04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연결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05986" y="376973"/>
            <a:ext cx="5180028" cy="5180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FABF2-2D44-BBDF-5A73-AE14FED6566A}"/>
              </a:ext>
            </a:extLst>
          </p:cNvPr>
          <p:cNvSpPr txBox="1"/>
          <p:nvPr/>
        </p:nvSpPr>
        <p:spPr>
          <a:xfrm>
            <a:off x="3159492" y="5047708"/>
            <a:ext cx="5873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Network</a:t>
            </a:r>
            <a:endParaRPr lang="ko-KR" altLang="en-US" sz="96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024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인터넷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05986" y="376973"/>
            <a:ext cx="5180028" cy="5180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FABF2-2D44-BBDF-5A73-AE14FED6566A}"/>
              </a:ext>
            </a:extLst>
          </p:cNvPr>
          <p:cNvSpPr txBox="1"/>
          <p:nvPr/>
        </p:nvSpPr>
        <p:spPr>
          <a:xfrm>
            <a:off x="3159492" y="5047708"/>
            <a:ext cx="5873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5D042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Internet</a:t>
            </a:r>
            <a:endParaRPr lang="ko-KR" altLang="en-US" sz="9600" dirty="0">
              <a:solidFill>
                <a:srgbClr val="F5D042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9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월 단위 달력 단색으로 채워진">
            <a:extLst>
              <a:ext uri="{FF2B5EF4-FFF2-40B4-BE49-F238E27FC236}">
                <a16:creationId xmlns:a16="http://schemas.microsoft.com/office/drawing/2014/main" id="{FE5B38B3-C3D5-0381-A836-25636E05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986" y="838986"/>
            <a:ext cx="5180028" cy="51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_css_javascript">
            <a:extLst>
              <a:ext uri="{FF2B5EF4-FFF2-40B4-BE49-F238E27FC236}">
                <a16:creationId xmlns:a16="http://schemas.microsoft.com/office/drawing/2014/main" id="{2829CFDE-D253-2A71-4270-28D76F26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"/>
            <a:ext cx="9753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96572195-4EC9-BF54-63E6-7BC3EB200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5835" y="5724448"/>
            <a:ext cx="2221024" cy="935568"/>
          </a:xfrm>
          <a:prstGeom prst="rect">
            <a:avLst/>
          </a:prstGeom>
        </p:spPr>
      </p:pic>
      <p:pic>
        <p:nvPicPr>
          <p:cNvPr id="8" name="그래픽 7" descr="시계 방향으로 굽은 화살표 단색으로 채워진">
            <a:extLst>
              <a:ext uri="{FF2B5EF4-FFF2-40B4-BE49-F238E27FC236}">
                <a16:creationId xmlns:a16="http://schemas.microsoft.com/office/drawing/2014/main" id="{3D6A6FFE-28E7-61A5-E718-7A3C2C97D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44249">
            <a:off x="7288491" y="5225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F3C617B9-279B-242D-7656-E24D6248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0355" y="928891"/>
            <a:ext cx="4111290" cy="5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36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F3C617B9-279B-242D-7656-E24D6248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9183" y="4656841"/>
            <a:ext cx="1433633" cy="174360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872353B-CC74-4BBD-22B1-F64366116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5699" y="2400300"/>
            <a:ext cx="4800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학사모 단색으로 채워진">
            <a:extLst>
              <a:ext uri="{FF2B5EF4-FFF2-40B4-BE49-F238E27FC236}">
                <a16:creationId xmlns:a16="http://schemas.microsoft.com/office/drawing/2014/main" id="{8BC45C06-694B-7FD7-83E8-9CAAF42B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3755" y="546755"/>
            <a:ext cx="5764490" cy="57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책상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키보드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게임 컨트롤러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인터넷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군인 남성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남성 프로그래머 단색으로 채워진">
            <a:extLst>
              <a:ext uri="{FF2B5EF4-FFF2-40B4-BE49-F238E27FC236}">
                <a16:creationId xmlns:a16="http://schemas.microsoft.com/office/drawing/2014/main" id="{A90680D3-C4D2-D3B2-C05F-EA423120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33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839</TotalTime>
  <Words>1839</Words>
  <Application>Microsoft Office PowerPoint</Application>
  <PresentationFormat>와이드스크린</PresentationFormat>
  <Paragraphs>134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KR Black</vt:lpstr>
      <vt:lpstr>Noto Sans KR Bold</vt:lpstr>
      <vt:lpstr>Noto Sans KR Medium</vt:lpstr>
      <vt:lpstr>맑은 고딕</vt:lpstr>
      <vt:lpstr>Algerian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지인</dc:creator>
  <cp:lastModifiedBy>박 지인</cp:lastModifiedBy>
  <cp:revision>1</cp:revision>
  <dcterms:created xsi:type="dcterms:W3CDTF">2023-03-12T09:36:27Z</dcterms:created>
  <dcterms:modified xsi:type="dcterms:W3CDTF">2023-03-27T11:24:41Z</dcterms:modified>
</cp:coreProperties>
</file>