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83" r:id="rId5"/>
    <p:sldId id="260" r:id="rId6"/>
    <p:sldId id="261" r:id="rId7"/>
    <p:sldId id="282" r:id="rId8"/>
    <p:sldId id="284" r:id="rId9"/>
    <p:sldId id="286" r:id="rId10"/>
    <p:sldId id="285" r:id="rId11"/>
    <p:sldId id="287" r:id="rId12"/>
    <p:sldId id="263" r:id="rId13"/>
    <p:sldId id="267" r:id="rId14"/>
    <p:sldId id="268" r:id="rId15"/>
    <p:sldId id="269" r:id="rId16"/>
    <p:sldId id="265" r:id="rId17"/>
    <p:sldId id="266" r:id="rId18"/>
    <p:sldId id="275" r:id="rId19"/>
    <p:sldId id="270" r:id="rId20"/>
    <p:sldId id="276" r:id="rId21"/>
    <p:sldId id="271" r:id="rId22"/>
    <p:sldId id="272" r:id="rId23"/>
    <p:sldId id="273" r:id="rId24"/>
    <p:sldId id="277" r:id="rId25"/>
    <p:sldId id="288" r:id="rId26"/>
    <p:sldId id="289"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E1D"/>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8.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hyperlink" Target="https://pixabay.com/en/survey-icon-survey-icon-2316468/" TargetMode="External"/><Relationship Id="rId1" Type="http://schemas.openxmlformats.org/officeDocument/2006/relationships/image" Target="../media/image32.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17.svg"/><Relationship Id="rId1" Type="http://schemas.openxmlformats.org/officeDocument/2006/relationships/image" Target="../media/image26.png"/><Relationship Id="rId6" Type="http://schemas.openxmlformats.org/officeDocument/2006/relationships/image" Target="../media/image21.svg"/><Relationship Id="rId5" Type="http://schemas.openxmlformats.org/officeDocument/2006/relationships/image" Target="../media/image28.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30.png"/></Relationships>
</file>

<file path=ppt/diagrams/_rels/drawing8.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hyperlink" Target="https://pixabay.com/en/survey-icon-survey-icon-2316468/" TargetMode="External"/><Relationship Id="rId1" Type="http://schemas.openxmlformats.org/officeDocument/2006/relationships/image" Target="../media/image32.png"/><Relationship Id="rId6" Type="http://schemas.openxmlformats.org/officeDocument/2006/relationships/image" Target="../media/image36.svg"/><Relationship Id="rId5" Type="http://schemas.openxmlformats.org/officeDocument/2006/relationships/image" Target="../media/image42.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4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442F45-A82A-49BA-882A-4B795572FA21}" type="doc">
      <dgm:prSet loTypeId="urn:microsoft.com/office/officeart/2005/8/layout/default" loCatId="list" qsTypeId="urn:microsoft.com/office/officeart/2005/8/quickstyle/simple5" qsCatId="simple" csTypeId="urn:microsoft.com/office/officeart/2005/8/colors/accent2_2" csCatId="accent2" phldr="1"/>
      <dgm:spPr/>
      <dgm:t>
        <a:bodyPr/>
        <a:lstStyle/>
        <a:p>
          <a:endParaRPr lang="en-US"/>
        </a:p>
      </dgm:t>
    </dgm:pt>
    <dgm:pt modelId="{105FC162-FCAB-42A9-9A65-2B51B781F1FE}">
      <dgm:prSet custT="1"/>
      <dgm:spPr>
        <a:solidFill>
          <a:schemeClr val="tx2">
            <a:lumMod val="75000"/>
          </a:schemeClr>
        </a:solidFill>
      </dgm:spPr>
      <dgm:t>
        <a:bodyPr/>
        <a:lstStyle/>
        <a:p>
          <a:r>
            <a:rPr lang="en-US" sz="2800" b="1" i="1" dirty="0">
              <a:solidFill>
                <a:srgbClr val="FF9E1D"/>
              </a:solidFill>
              <a:effectLst>
                <a:outerShdw blurRad="38100" dist="38100" dir="2700000" algn="tl">
                  <a:srgbClr val="000000">
                    <a:alpha val="43137"/>
                  </a:srgbClr>
                </a:outerShdw>
              </a:effectLst>
            </a:rPr>
            <a:t>Team Member:</a:t>
          </a:r>
        </a:p>
        <a:p>
          <a:pPr>
            <a:buFont typeface="Arial" pitchFamily="34" charset="0"/>
            <a:buChar char="•"/>
          </a:pPr>
          <a:r>
            <a:rPr lang="en-US" sz="2000" dirty="0"/>
            <a:t>Ahmed </a:t>
          </a:r>
          <a:r>
            <a:rPr lang="en-US" sz="2000" dirty="0" err="1"/>
            <a:t>Nagi</a:t>
          </a:r>
          <a:r>
            <a:rPr lang="en-US" sz="2000" dirty="0"/>
            <a:t> Mohamed</a:t>
          </a:r>
        </a:p>
        <a:p>
          <a:pPr>
            <a:buFont typeface="Arial" pitchFamily="34" charset="0"/>
            <a:buChar char="•"/>
          </a:pPr>
          <a:r>
            <a:rPr lang="en-US" sz="2000" dirty="0"/>
            <a:t>Ahmed Mostafa Saad</a:t>
          </a:r>
        </a:p>
        <a:p>
          <a:pPr>
            <a:buFont typeface="Arial" pitchFamily="34" charset="0"/>
            <a:buChar char="•"/>
          </a:pPr>
          <a:r>
            <a:rPr lang="en-US" sz="2000" dirty="0"/>
            <a:t>Ahmed Osama Ebrahim</a:t>
          </a:r>
        </a:p>
        <a:p>
          <a:pPr>
            <a:buFont typeface="Arial" pitchFamily="34" charset="0"/>
            <a:buChar char="•"/>
          </a:pPr>
          <a:r>
            <a:rPr lang="en-US" sz="2000" dirty="0"/>
            <a:t>Mohamed Ali Mostafa</a:t>
          </a:r>
        </a:p>
        <a:p>
          <a:pPr>
            <a:buFont typeface="Arial" pitchFamily="34" charset="0"/>
            <a:buChar char="•"/>
          </a:pPr>
          <a:r>
            <a:rPr lang="en-US" sz="2000" dirty="0"/>
            <a:t>Mohamed </a:t>
          </a:r>
          <a:r>
            <a:rPr lang="en-US" sz="2000" dirty="0" err="1"/>
            <a:t>Abotaleb</a:t>
          </a:r>
          <a:r>
            <a:rPr lang="en-US" sz="2000" dirty="0"/>
            <a:t> Mohamed</a:t>
          </a:r>
        </a:p>
      </dgm:t>
    </dgm:pt>
    <dgm:pt modelId="{F8DA2B1C-5AB0-4449-B3FE-F6AC1A655A1A}" type="parTrans" cxnId="{0921AA2C-D785-4CB3-A423-5E6E886AA6A1}">
      <dgm:prSet/>
      <dgm:spPr/>
      <dgm:t>
        <a:bodyPr/>
        <a:lstStyle/>
        <a:p>
          <a:endParaRPr lang="en-US"/>
        </a:p>
      </dgm:t>
    </dgm:pt>
    <dgm:pt modelId="{F1D446EB-EA39-4DDA-9C36-573284DD4848}" type="sibTrans" cxnId="{0921AA2C-D785-4CB3-A423-5E6E886AA6A1}">
      <dgm:prSet/>
      <dgm:spPr/>
      <dgm:t>
        <a:bodyPr/>
        <a:lstStyle/>
        <a:p>
          <a:endParaRPr lang="en-US"/>
        </a:p>
      </dgm:t>
    </dgm:pt>
    <dgm:pt modelId="{280F5FDB-BE16-4AE8-BEAC-BF1E6D867191}">
      <dgm:prSet custT="1"/>
      <dgm:spPr>
        <a:solidFill>
          <a:schemeClr val="tx2">
            <a:lumMod val="75000"/>
          </a:schemeClr>
        </a:solidFill>
      </dgm:spPr>
      <dgm:t>
        <a:bodyPr/>
        <a:lstStyle/>
        <a:p>
          <a:pPr algn="ctr"/>
          <a:r>
            <a:rPr lang="en-US" sz="2800" b="1" i="1" dirty="0">
              <a:solidFill>
                <a:srgbClr val="FF9E1D"/>
              </a:solidFill>
              <a:effectLst>
                <a:outerShdw blurRad="38100" dist="38100" dir="2700000" algn="tl">
                  <a:srgbClr val="000000">
                    <a:alpha val="43137"/>
                  </a:srgbClr>
                </a:outerShdw>
              </a:effectLst>
              <a:latin typeface="+mj-lt"/>
              <a:ea typeface="+mj-ea"/>
              <a:cs typeface="+mj-cs"/>
            </a:rPr>
            <a:t>Supervisors:</a:t>
          </a:r>
          <a:br>
            <a:rPr lang="en-US" sz="1800" dirty="0">
              <a:latin typeface="+mj-lt"/>
              <a:ea typeface="+mj-ea"/>
              <a:cs typeface="+mj-cs"/>
            </a:rPr>
          </a:br>
          <a:r>
            <a:rPr lang="en-US" sz="2200" dirty="0" err="1">
              <a:latin typeface="+mj-lt"/>
              <a:ea typeface="+mj-ea"/>
              <a:cs typeface="+mj-cs"/>
            </a:rPr>
            <a:t>Dr.Eng</a:t>
          </a:r>
          <a:r>
            <a:rPr lang="en-US" sz="2200" dirty="0">
              <a:latin typeface="+mj-lt"/>
              <a:ea typeface="+mj-ea"/>
              <a:cs typeface="+mj-cs"/>
            </a:rPr>
            <a:t>. </a:t>
          </a:r>
          <a:r>
            <a:rPr lang="en-US" sz="2200" dirty="0" err="1">
              <a:latin typeface="+mj-lt"/>
              <a:ea typeface="+mj-ea"/>
              <a:cs typeface="+mj-cs"/>
            </a:rPr>
            <a:t>Samy</a:t>
          </a:r>
          <a:r>
            <a:rPr lang="en-US" sz="2200" dirty="0">
              <a:latin typeface="+mj-lt"/>
              <a:ea typeface="+mj-ea"/>
              <a:cs typeface="+mj-cs"/>
            </a:rPr>
            <a:t> El-</a:t>
          </a:r>
          <a:r>
            <a:rPr lang="en-US" sz="2200" dirty="0" err="1">
              <a:latin typeface="+mj-lt"/>
              <a:ea typeface="+mj-ea"/>
              <a:cs typeface="+mj-cs"/>
            </a:rPr>
            <a:t>Mokdem</a:t>
          </a:r>
          <a:br>
            <a:rPr lang="en-US" sz="2200" dirty="0">
              <a:latin typeface="+mj-lt"/>
              <a:ea typeface="+mj-ea"/>
              <a:cs typeface="+mj-cs"/>
            </a:rPr>
          </a:br>
          <a:r>
            <a:rPr lang="en-US" sz="2200" dirty="0" err="1">
              <a:latin typeface="+mj-lt"/>
              <a:ea typeface="+mj-ea"/>
              <a:cs typeface="+mj-cs"/>
            </a:rPr>
            <a:t>Prof.Dr</a:t>
          </a:r>
          <a:r>
            <a:rPr lang="en-US" sz="2200" dirty="0">
              <a:latin typeface="+mj-lt"/>
              <a:ea typeface="+mj-ea"/>
              <a:cs typeface="+mj-cs"/>
            </a:rPr>
            <a:t>. </a:t>
          </a:r>
          <a:r>
            <a:rPr lang="en-US" sz="2200" dirty="0" err="1">
              <a:latin typeface="+mj-lt"/>
              <a:ea typeface="+mj-ea"/>
              <a:cs typeface="+mj-cs"/>
            </a:rPr>
            <a:t>Bahi</a:t>
          </a:r>
          <a:r>
            <a:rPr lang="en-US" sz="2200" dirty="0">
              <a:latin typeface="+mj-lt"/>
              <a:ea typeface="+mj-ea"/>
              <a:cs typeface="+mj-cs"/>
            </a:rPr>
            <a:t> </a:t>
          </a:r>
          <a:r>
            <a:rPr lang="en-US" sz="2200" dirty="0" err="1">
              <a:latin typeface="+mj-lt"/>
              <a:ea typeface="+mj-ea"/>
              <a:cs typeface="+mj-cs"/>
            </a:rPr>
            <a:t>Mortagy</a:t>
          </a:r>
          <a:br>
            <a:rPr lang="en-US" sz="2200" dirty="0">
              <a:latin typeface="+mj-lt"/>
              <a:ea typeface="+mj-ea"/>
              <a:cs typeface="+mj-cs"/>
            </a:rPr>
          </a:br>
          <a:r>
            <a:rPr lang="en-US" sz="2200" dirty="0">
              <a:latin typeface="+mj-lt"/>
              <a:ea typeface="+mj-ea"/>
              <a:cs typeface="+mj-cs"/>
            </a:rPr>
            <a:t>Eng. Abler </a:t>
          </a:r>
          <a:r>
            <a:rPr lang="en-US" sz="2200" dirty="0" err="1">
              <a:latin typeface="+mj-lt"/>
              <a:ea typeface="+mj-ea"/>
              <a:cs typeface="+mj-cs"/>
            </a:rPr>
            <a:t>Showqi</a:t>
          </a:r>
          <a:endParaRPr lang="en-US" sz="2200" dirty="0"/>
        </a:p>
      </dgm:t>
    </dgm:pt>
    <dgm:pt modelId="{CC6D007B-F248-47F1-AB01-631C54C363B2}" type="parTrans" cxnId="{B2CB9AEA-A64A-4A70-AE79-2DB03BB51083}">
      <dgm:prSet/>
      <dgm:spPr/>
      <dgm:t>
        <a:bodyPr/>
        <a:lstStyle/>
        <a:p>
          <a:endParaRPr lang="en-US"/>
        </a:p>
      </dgm:t>
    </dgm:pt>
    <dgm:pt modelId="{20399650-3EA2-4717-A3F9-12E3BD7E8AE0}" type="sibTrans" cxnId="{B2CB9AEA-A64A-4A70-AE79-2DB03BB51083}">
      <dgm:prSet/>
      <dgm:spPr/>
      <dgm:t>
        <a:bodyPr/>
        <a:lstStyle/>
        <a:p>
          <a:endParaRPr lang="en-US"/>
        </a:p>
      </dgm:t>
    </dgm:pt>
    <dgm:pt modelId="{1DA9892F-A1D4-47C2-8A80-263B96FB800C}" type="pres">
      <dgm:prSet presAssocID="{D2442F45-A82A-49BA-882A-4B795572FA21}" presName="diagram" presStyleCnt="0">
        <dgm:presLayoutVars>
          <dgm:dir/>
          <dgm:resizeHandles val="exact"/>
        </dgm:presLayoutVars>
      </dgm:prSet>
      <dgm:spPr/>
    </dgm:pt>
    <dgm:pt modelId="{48F93F5F-7A23-4860-A90A-6C157B79F4AA}" type="pres">
      <dgm:prSet presAssocID="{280F5FDB-BE16-4AE8-BEAC-BF1E6D867191}" presName="node" presStyleLbl="node1" presStyleIdx="0" presStyleCnt="2" custScaleY="86448" custLinFactNeighborX="4463" custLinFactNeighborY="-29217">
        <dgm:presLayoutVars>
          <dgm:bulletEnabled val="1"/>
        </dgm:presLayoutVars>
      </dgm:prSet>
      <dgm:spPr/>
    </dgm:pt>
    <dgm:pt modelId="{2A4713C3-4B99-4ED4-B775-722611460E23}" type="pres">
      <dgm:prSet presAssocID="{20399650-3EA2-4717-A3F9-12E3BD7E8AE0}" presName="sibTrans" presStyleCnt="0"/>
      <dgm:spPr/>
    </dgm:pt>
    <dgm:pt modelId="{1A1B61C8-BCB3-4F7F-8295-07DE89694C4C}" type="pres">
      <dgm:prSet presAssocID="{105FC162-FCAB-42A9-9A65-2B51B781F1FE}" presName="node" presStyleLbl="node1" presStyleIdx="1" presStyleCnt="2" custScaleY="135425" custLinFactNeighborX="-571" custLinFactNeighborY="-12446">
        <dgm:presLayoutVars>
          <dgm:bulletEnabled val="1"/>
        </dgm:presLayoutVars>
      </dgm:prSet>
      <dgm:spPr/>
    </dgm:pt>
  </dgm:ptLst>
  <dgm:cxnLst>
    <dgm:cxn modelId="{DE789B1D-CE66-4F16-B50A-E154F88E108F}" type="presOf" srcId="{105FC162-FCAB-42A9-9A65-2B51B781F1FE}" destId="{1A1B61C8-BCB3-4F7F-8295-07DE89694C4C}" srcOrd="0" destOrd="0" presId="urn:microsoft.com/office/officeart/2005/8/layout/default"/>
    <dgm:cxn modelId="{F83D8627-77D7-45CF-A391-04122E83B677}" type="presOf" srcId="{D2442F45-A82A-49BA-882A-4B795572FA21}" destId="{1DA9892F-A1D4-47C2-8A80-263B96FB800C}" srcOrd="0" destOrd="0" presId="urn:microsoft.com/office/officeart/2005/8/layout/default"/>
    <dgm:cxn modelId="{0921AA2C-D785-4CB3-A423-5E6E886AA6A1}" srcId="{D2442F45-A82A-49BA-882A-4B795572FA21}" destId="{105FC162-FCAB-42A9-9A65-2B51B781F1FE}" srcOrd="1" destOrd="0" parTransId="{F8DA2B1C-5AB0-4449-B3FE-F6AC1A655A1A}" sibTransId="{F1D446EB-EA39-4DDA-9C36-573284DD4848}"/>
    <dgm:cxn modelId="{5287A8D1-3206-47E4-BBBF-E9AF1BDF670F}" type="presOf" srcId="{280F5FDB-BE16-4AE8-BEAC-BF1E6D867191}" destId="{48F93F5F-7A23-4860-A90A-6C157B79F4AA}" srcOrd="0" destOrd="0" presId="urn:microsoft.com/office/officeart/2005/8/layout/default"/>
    <dgm:cxn modelId="{B2CB9AEA-A64A-4A70-AE79-2DB03BB51083}" srcId="{D2442F45-A82A-49BA-882A-4B795572FA21}" destId="{280F5FDB-BE16-4AE8-BEAC-BF1E6D867191}" srcOrd="0" destOrd="0" parTransId="{CC6D007B-F248-47F1-AB01-631C54C363B2}" sibTransId="{20399650-3EA2-4717-A3F9-12E3BD7E8AE0}"/>
    <dgm:cxn modelId="{D2D5598C-79D1-4806-93A6-78DF310F2B1A}" type="presParOf" srcId="{1DA9892F-A1D4-47C2-8A80-263B96FB800C}" destId="{48F93F5F-7A23-4860-A90A-6C157B79F4AA}" srcOrd="0" destOrd="0" presId="urn:microsoft.com/office/officeart/2005/8/layout/default"/>
    <dgm:cxn modelId="{7520BB3E-F967-4C0B-9041-DB70AE920F2A}" type="presParOf" srcId="{1DA9892F-A1D4-47C2-8A80-263B96FB800C}" destId="{2A4713C3-4B99-4ED4-B775-722611460E23}" srcOrd="1" destOrd="0" presId="urn:microsoft.com/office/officeart/2005/8/layout/default"/>
    <dgm:cxn modelId="{24B46CEA-BB1F-4501-82A7-A19E3E264BB8}" type="presParOf" srcId="{1DA9892F-A1D4-47C2-8A80-263B96FB800C}" destId="{1A1B61C8-BCB3-4F7F-8295-07DE89694C4C}"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993469-0ADC-4C8A-A4DF-CBF2A16CF443}"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en-US"/>
        </a:p>
      </dgm:t>
    </dgm:pt>
    <dgm:pt modelId="{3494B35E-15C5-4400-9B37-2C72C4617AFF}">
      <dgm:prSet phldrT="[Text]"/>
      <dgm:spPr/>
      <dgm:t>
        <a:bodyPr/>
        <a:lstStyle/>
        <a:p>
          <a:pPr>
            <a:lnSpc>
              <a:spcPct val="100000"/>
            </a:lnSpc>
          </a:pPr>
          <a:r>
            <a:rPr lang="en-US" dirty="0"/>
            <a:t>Exams Manage and Generation.</a:t>
          </a:r>
        </a:p>
      </dgm:t>
    </dgm:pt>
    <dgm:pt modelId="{EA2B7E7D-E947-4D36-B375-ACE12529700A}" type="parTrans" cxnId="{63ED3D3F-E81E-4EC9-83F0-65E3BE6471CD}">
      <dgm:prSet/>
      <dgm:spPr/>
      <dgm:t>
        <a:bodyPr/>
        <a:lstStyle/>
        <a:p>
          <a:endParaRPr lang="en-US"/>
        </a:p>
      </dgm:t>
    </dgm:pt>
    <dgm:pt modelId="{3E16ADEB-A6BF-450D-849F-2693306FCA37}" type="sibTrans" cxnId="{63ED3D3F-E81E-4EC9-83F0-65E3BE6471CD}">
      <dgm:prSet/>
      <dgm:spPr/>
      <dgm:t>
        <a:bodyPr/>
        <a:lstStyle/>
        <a:p>
          <a:endParaRPr lang="en-US"/>
        </a:p>
      </dgm:t>
    </dgm:pt>
    <dgm:pt modelId="{DF034132-1901-4BF6-BBF2-1B621C68EEA9}">
      <dgm:prSet/>
      <dgm:spPr/>
      <dgm:t>
        <a:bodyPr/>
        <a:lstStyle/>
        <a:p>
          <a:pPr>
            <a:lnSpc>
              <a:spcPct val="100000"/>
            </a:lnSpc>
          </a:pPr>
          <a:r>
            <a:rPr lang="en-US" dirty="0"/>
            <a:t>Quizzes.</a:t>
          </a:r>
        </a:p>
      </dgm:t>
    </dgm:pt>
    <dgm:pt modelId="{1E5A9B23-7131-4A34-BF26-F004213CFA16}" type="parTrans" cxnId="{FB0D3359-9CE9-40F8-9C14-914709F537D2}">
      <dgm:prSet/>
      <dgm:spPr/>
      <dgm:t>
        <a:bodyPr/>
        <a:lstStyle/>
        <a:p>
          <a:endParaRPr lang="en-US"/>
        </a:p>
      </dgm:t>
    </dgm:pt>
    <dgm:pt modelId="{125F7C43-7E1F-4AE9-96C5-A273D99B120D}" type="sibTrans" cxnId="{FB0D3359-9CE9-40F8-9C14-914709F537D2}">
      <dgm:prSet/>
      <dgm:spPr/>
      <dgm:t>
        <a:bodyPr/>
        <a:lstStyle/>
        <a:p>
          <a:endParaRPr lang="en-US"/>
        </a:p>
      </dgm:t>
    </dgm:pt>
    <dgm:pt modelId="{4F79D4B1-A125-4FB0-B097-B439A1EDEC90}">
      <dgm:prSet/>
      <dgm:spPr/>
      <dgm:t>
        <a:bodyPr/>
        <a:lstStyle/>
        <a:p>
          <a:pPr>
            <a:lnSpc>
              <a:spcPct val="100000"/>
            </a:lnSpc>
          </a:pPr>
          <a:r>
            <a:rPr lang="en-US" dirty="0"/>
            <a:t>Assignments.</a:t>
          </a:r>
        </a:p>
      </dgm:t>
    </dgm:pt>
    <dgm:pt modelId="{4647FFFE-47F1-4E98-A78F-DC71076DB4B0}" type="parTrans" cxnId="{B8A2A8B9-5DAB-465F-AEE9-67178D886814}">
      <dgm:prSet/>
      <dgm:spPr/>
      <dgm:t>
        <a:bodyPr/>
        <a:lstStyle/>
        <a:p>
          <a:endParaRPr lang="en-US"/>
        </a:p>
      </dgm:t>
    </dgm:pt>
    <dgm:pt modelId="{1E42BD52-5B56-4934-A472-25F43DCD2251}" type="sibTrans" cxnId="{B8A2A8B9-5DAB-465F-AEE9-67178D886814}">
      <dgm:prSet/>
      <dgm:spPr/>
      <dgm:t>
        <a:bodyPr/>
        <a:lstStyle/>
        <a:p>
          <a:endParaRPr lang="en-US"/>
        </a:p>
      </dgm:t>
    </dgm:pt>
    <dgm:pt modelId="{5B3D8889-BBAD-41F9-8D01-2CF96AE6D51D}">
      <dgm:prSet/>
      <dgm:spPr/>
      <dgm:t>
        <a:bodyPr/>
        <a:lstStyle/>
        <a:p>
          <a:pPr>
            <a:lnSpc>
              <a:spcPct val="100000"/>
            </a:lnSpc>
          </a:pPr>
          <a:r>
            <a:rPr lang="en-US" dirty="0"/>
            <a:t>Report to explain what exists in(Exam-Quizzes-Assignments)</a:t>
          </a:r>
        </a:p>
      </dgm:t>
    </dgm:pt>
    <dgm:pt modelId="{79A69DC6-C487-4055-88FA-05060B16CDA8}" type="sibTrans" cxnId="{B7384982-1ED5-472A-BCD8-06708E3803F8}">
      <dgm:prSet/>
      <dgm:spPr/>
      <dgm:t>
        <a:bodyPr/>
        <a:lstStyle/>
        <a:p>
          <a:endParaRPr lang="en-US"/>
        </a:p>
      </dgm:t>
    </dgm:pt>
    <dgm:pt modelId="{12A921BA-4DE5-4C53-9A98-DE69F8D9678E}" type="parTrans" cxnId="{B7384982-1ED5-472A-BCD8-06708E3803F8}">
      <dgm:prSet/>
      <dgm:spPr/>
      <dgm:t>
        <a:bodyPr/>
        <a:lstStyle/>
        <a:p>
          <a:endParaRPr lang="en-US"/>
        </a:p>
      </dgm:t>
    </dgm:pt>
    <dgm:pt modelId="{84553620-EBCD-42EE-BA23-34486CB329FB}">
      <dgm:prSet phldrT="[Text]"/>
      <dgm:spPr/>
      <dgm:t>
        <a:bodyPr/>
        <a:lstStyle/>
        <a:p>
          <a:pPr>
            <a:lnSpc>
              <a:spcPct val="100000"/>
            </a:lnSpc>
          </a:pPr>
          <a:r>
            <a:rPr lang="en-US" dirty="0"/>
            <a:t>Midterm</a:t>
          </a:r>
        </a:p>
      </dgm:t>
    </dgm:pt>
    <dgm:pt modelId="{538208D6-7740-41E7-8CD7-A70036F06D01}" type="parTrans" cxnId="{8161FF2D-9D38-4EE9-B531-B02F3C0D12BB}">
      <dgm:prSet/>
      <dgm:spPr/>
      <dgm:t>
        <a:bodyPr/>
        <a:lstStyle/>
        <a:p>
          <a:endParaRPr lang="en-US"/>
        </a:p>
      </dgm:t>
    </dgm:pt>
    <dgm:pt modelId="{D141D761-ADFA-47BE-953F-402FD25B2BD9}" type="sibTrans" cxnId="{8161FF2D-9D38-4EE9-B531-B02F3C0D12BB}">
      <dgm:prSet/>
      <dgm:spPr/>
      <dgm:t>
        <a:bodyPr/>
        <a:lstStyle/>
        <a:p>
          <a:endParaRPr lang="en-US"/>
        </a:p>
      </dgm:t>
    </dgm:pt>
    <dgm:pt modelId="{77A41CB5-92D7-4E66-A9F9-935286398B31}" type="pres">
      <dgm:prSet presAssocID="{D8993469-0ADC-4C8A-A4DF-CBF2A16CF443}" presName="Name0" presStyleCnt="0">
        <dgm:presLayoutVars>
          <dgm:chMax val="7"/>
          <dgm:chPref val="7"/>
          <dgm:dir/>
        </dgm:presLayoutVars>
      </dgm:prSet>
      <dgm:spPr/>
    </dgm:pt>
    <dgm:pt modelId="{E987DC9D-D41E-4235-B4EB-0B778A17998D}" type="pres">
      <dgm:prSet presAssocID="{D8993469-0ADC-4C8A-A4DF-CBF2A16CF443}" presName="Name1" presStyleCnt="0"/>
      <dgm:spPr/>
    </dgm:pt>
    <dgm:pt modelId="{4844DA7F-40ED-4A31-A4FB-57A42684C443}" type="pres">
      <dgm:prSet presAssocID="{D8993469-0ADC-4C8A-A4DF-CBF2A16CF443}" presName="cycle" presStyleCnt="0"/>
      <dgm:spPr/>
    </dgm:pt>
    <dgm:pt modelId="{17627D51-AD12-4F08-AAC4-5CBAA472F3BC}" type="pres">
      <dgm:prSet presAssocID="{D8993469-0ADC-4C8A-A4DF-CBF2A16CF443}" presName="srcNode" presStyleLbl="node1" presStyleIdx="0" presStyleCnt="5"/>
      <dgm:spPr/>
    </dgm:pt>
    <dgm:pt modelId="{5DE48D8E-0F21-4CC4-9E95-34927F199C9D}" type="pres">
      <dgm:prSet presAssocID="{D8993469-0ADC-4C8A-A4DF-CBF2A16CF443}" presName="conn" presStyleLbl="parChTrans1D2" presStyleIdx="0" presStyleCnt="1"/>
      <dgm:spPr/>
    </dgm:pt>
    <dgm:pt modelId="{72F14E7F-E04F-48A3-8B07-635D7ADDDDB5}" type="pres">
      <dgm:prSet presAssocID="{D8993469-0ADC-4C8A-A4DF-CBF2A16CF443}" presName="extraNode" presStyleLbl="node1" presStyleIdx="0" presStyleCnt="5"/>
      <dgm:spPr/>
    </dgm:pt>
    <dgm:pt modelId="{58056504-B48F-4A68-A0CD-C73DE8DF7456}" type="pres">
      <dgm:prSet presAssocID="{D8993469-0ADC-4C8A-A4DF-CBF2A16CF443}" presName="dstNode" presStyleLbl="node1" presStyleIdx="0" presStyleCnt="5"/>
      <dgm:spPr/>
    </dgm:pt>
    <dgm:pt modelId="{E70FBA7E-FF4C-4497-9E90-5B3709399A4D}" type="pres">
      <dgm:prSet presAssocID="{3494B35E-15C5-4400-9B37-2C72C4617AFF}" presName="text_1" presStyleLbl="node1" presStyleIdx="0" presStyleCnt="5">
        <dgm:presLayoutVars>
          <dgm:bulletEnabled val="1"/>
        </dgm:presLayoutVars>
      </dgm:prSet>
      <dgm:spPr/>
    </dgm:pt>
    <dgm:pt modelId="{32287BD6-85BA-4B85-B44B-8A4D2A82812B}" type="pres">
      <dgm:prSet presAssocID="{3494B35E-15C5-4400-9B37-2C72C4617AFF}" presName="accent_1" presStyleCnt="0"/>
      <dgm:spPr/>
    </dgm:pt>
    <dgm:pt modelId="{46204799-D932-458D-8F38-4320C15C5DDF}" type="pres">
      <dgm:prSet presAssocID="{3494B35E-15C5-4400-9B37-2C72C4617AFF}" presName="accentRepeatNode" presStyleLbl="solidFgAcc1" presStyleIdx="0" presStyleCnt="5"/>
      <dgm:spPr/>
    </dgm:pt>
    <dgm:pt modelId="{136C334D-ECC8-434C-8B2A-9B2884E712FC}" type="pres">
      <dgm:prSet presAssocID="{84553620-EBCD-42EE-BA23-34486CB329FB}" presName="text_2" presStyleLbl="node1" presStyleIdx="1" presStyleCnt="5">
        <dgm:presLayoutVars>
          <dgm:bulletEnabled val="1"/>
        </dgm:presLayoutVars>
      </dgm:prSet>
      <dgm:spPr/>
    </dgm:pt>
    <dgm:pt modelId="{3B495837-1CDA-4DBB-90E2-EDBD851737D4}" type="pres">
      <dgm:prSet presAssocID="{84553620-EBCD-42EE-BA23-34486CB329FB}" presName="accent_2" presStyleCnt="0"/>
      <dgm:spPr/>
    </dgm:pt>
    <dgm:pt modelId="{A8C6EA9A-CA75-49FE-9B43-45B5AA9147E2}" type="pres">
      <dgm:prSet presAssocID="{84553620-EBCD-42EE-BA23-34486CB329FB}" presName="accentRepeatNode" presStyleLbl="solidFgAcc1" presStyleIdx="1" presStyleCnt="5"/>
      <dgm:spPr/>
    </dgm:pt>
    <dgm:pt modelId="{989557C9-E787-4B85-A456-2A5C1A6C30C6}" type="pres">
      <dgm:prSet presAssocID="{DF034132-1901-4BF6-BBF2-1B621C68EEA9}" presName="text_3" presStyleLbl="node1" presStyleIdx="2" presStyleCnt="5">
        <dgm:presLayoutVars>
          <dgm:bulletEnabled val="1"/>
        </dgm:presLayoutVars>
      </dgm:prSet>
      <dgm:spPr/>
    </dgm:pt>
    <dgm:pt modelId="{DAC683B7-6516-4F07-B9A2-6B9C896409AD}" type="pres">
      <dgm:prSet presAssocID="{DF034132-1901-4BF6-BBF2-1B621C68EEA9}" presName="accent_3" presStyleCnt="0"/>
      <dgm:spPr/>
    </dgm:pt>
    <dgm:pt modelId="{D9FAD7FA-01E6-4CFF-9DCF-684F30425532}" type="pres">
      <dgm:prSet presAssocID="{DF034132-1901-4BF6-BBF2-1B621C68EEA9}" presName="accentRepeatNode" presStyleLbl="solidFgAcc1" presStyleIdx="2" presStyleCnt="5"/>
      <dgm:spPr/>
    </dgm:pt>
    <dgm:pt modelId="{2DD65EBD-64EB-45CB-9A93-B95A4A7BB11D}" type="pres">
      <dgm:prSet presAssocID="{4F79D4B1-A125-4FB0-B097-B439A1EDEC90}" presName="text_4" presStyleLbl="node1" presStyleIdx="3" presStyleCnt="5">
        <dgm:presLayoutVars>
          <dgm:bulletEnabled val="1"/>
        </dgm:presLayoutVars>
      </dgm:prSet>
      <dgm:spPr/>
    </dgm:pt>
    <dgm:pt modelId="{142DD61E-623A-45F4-B6D5-0E71739A8FA4}" type="pres">
      <dgm:prSet presAssocID="{4F79D4B1-A125-4FB0-B097-B439A1EDEC90}" presName="accent_4" presStyleCnt="0"/>
      <dgm:spPr/>
    </dgm:pt>
    <dgm:pt modelId="{8FB5EBFB-6CC4-4773-9543-ADF8873D3398}" type="pres">
      <dgm:prSet presAssocID="{4F79D4B1-A125-4FB0-B097-B439A1EDEC90}" presName="accentRepeatNode" presStyleLbl="solidFgAcc1" presStyleIdx="3" presStyleCnt="5"/>
      <dgm:spPr/>
    </dgm:pt>
    <dgm:pt modelId="{C8EE5DB5-7B38-41AC-A85B-A1F135011439}" type="pres">
      <dgm:prSet presAssocID="{5B3D8889-BBAD-41F9-8D01-2CF96AE6D51D}" presName="text_5" presStyleLbl="node1" presStyleIdx="4" presStyleCnt="5">
        <dgm:presLayoutVars>
          <dgm:bulletEnabled val="1"/>
        </dgm:presLayoutVars>
      </dgm:prSet>
      <dgm:spPr/>
    </dgm:pt>
    <dgm:pt modelId="{EAAADCAF-FA99-4AF2-A2A5-C95C5EFD9F83}" type="pres">
      <dgm:prSet presAssocID="{5B3D8889-BBAD-41F9-8D01-2CF96AE6D51D}" presName="accent_5" presStyleCnt="0"/>
      <dgm:spPr/>
    </dgm:pt>
    <dgm:pt modelId="{4D4FEE94-123E-4C2D-A630-029133ED0064}" type="pres">
      <dgm:prSet presAssocID="{5B3D8889-BBAD-41F9-8D01-2CF96AE6D51D}" presName="accentRepeatNode" presStyleLbl="solidFgAcc1" presStyleIdx="4" presStyleCnt="5"/>
      <dgm:spPr/>
    </dgm:pt>
  </dgm:ptLst>
  <dgm:cxnLst>
    <dgm:cxn modelId="{92E01C21-CEF5-4E90-A4F6-AE8B76EBE6C5}" type="presOf" srcId="{3494B35E-15C5-4400-9B37-2C72C4617AFF}" destId="{E70FBA7E-FF4C-4497-9E90-5B3709399A4D}" srcOrd="0" destOrd="0" presId="urn:microsoft.com/office/officeart/2008/layout/VerticalCurvedList"/>
    <dgm:cxn modelId="{8161FF2D-9D38-4EE9-B531-B02F3C0D12BB}" srcId="{D8993469-0ADC-4C8A-A4DF-CBF2A16CF443}" destId="{84553620-EBCD-42EE-BA23-34486CB329FB}" srcOrd="1" destOrd="0" parTransId="{538208D6-7740-41E7-8CD7-A70036F06D01}" sibTransId="{D141D761-ADFA-47BE-953F-402FD25B2BD9}"/>
    <dgm:cxn modelId="{63A3453A-3B3A-4CFD-BA3D-B6C2292488B4}" type="presOf" srcId="{84553620-EBCD-42EE-BA23-34486CB329FB}" destId="{136C334D-ECC8-434C-8B2A-9B2884E712FC}" srcOrd="0" destOrd="0" presId="urn:microsoft.com/office/officeart/2008/layout/VerticalCurvedList"/>
    <dgm:cxn modelId="{63ED3D3F-E81E-4EC9-83F0-65E3BE6471CD}" srcId="{D8993469-0ADC-4C8A-A4DF-CBF2A16CF443}" destId="{3494B35E-15C5-4400-9B37-2C72C4617AFF}" srcOrd="0" destOrd="0" parTransId="{EA2B7E7D-E947-4D36-B375-ACE12529700A}" sibTransId="{3E16ADEB-A6BF-450D-849F-2693306FCA37}"/>
    <dgm:cxn modelId="{B3E0EA48-7605-403E-A1E4-5A7B59C7FD16}" type="presOf" srcId="{3E16ADEB-A6BF-450D-849F-2693306FCA37}" destId="{5DE48D8E-0F21-4CC4-9E95-34927F199C9D}" srcOrd="0" destOrd="0" presId="urn:microsoft.com/office/officeart/2008/layout/VerticalCurvedList"/>
    <dgm:cxn modelId="{DAA6214D-5B39-427A-8387-A756EB6D5E93}" type="presOf" srcId="{DF034132-1901-4BF6-BBF2-1B621C68EEA9}" destId="{989557C9-E787-4B85-A456-2A5C1A6C30C6}" srcOrd="0" destOrd="0" presId="urn:microsoft.com/office/officeart/2008/layout/VerticalCurvedList"/>
    <dgm:cxn modelId="{FB0D3359-9CE9-40F8-9C14-914709F537D2}" srcId="{D8993469-0ADC-4C8A-A4DF-CBF2A16CF443}" destId="{DF034132-1901-4BF6-BBF2-1B621C68EEA9}" srcOrd="2" destOrd="0" parTransId="{1E5A9B23-7131-4A34-BF26-F004213CFA16}" sibTransId="{125F7C43-7E1F-4AE9-96C5-A273D99B120D}"/>
    <dgm:cxn modelId="{B7384982-1ED5-472A-BCD8-06708E3803F8}" srcId="{D8993469-0ADC-4C8A-A4DF-CBF2A16CF443}" destId="{5B3D8889-BBAD-41F9-8D01-2CF96AE6D51D}" srcOrd="4" destOrd="0" parTransId="{12A921BA-4DE5-4C53-9A98-DE69F8D9678E}" sibTransId="{79A69DC6-C487-4055-88FA-05060B16CDA8}"/>
    <dgm:cxn modelId="{B41729B4-1576-4CB6-A888-7C31DD759A90}" type="presOf" srcId="{5B3D8889-BBAD-41F9-8D01-2CF96AE6D51D}" destId="{C8EE5DB5-7B38-41AC-A85B-A1F135011439}" srcOrd="0" destOrd="0" presId="urn:microsoft.com/office/officeart/2008/layout/VerticalCurvedList"/>
    <dgm:cxn modelId="{B8A2A8B9-5DAB-465F-AEE9-67178D886814}" srcId="{D8993469-0ADC-4C8A-A4DF-CBF2A16CF443}" destId="{4F79D4B1-A125-4FB0-B097-B439A1EDEC90}" srcOrd="3" destOrd="0" parTransId="{4647FFFE-47F1-4E98-A78F-DC71076DB4B0}" sibTransId="{1E42BD52-5B56-4934-A472-25F43DCD2251}"/>
    <dgm:cxn modelId="{34C173E4-7977-407C-BD3C-A86DB200BDF4}" type="presOf" srcId="{4F79D4B1-A125-4FB0-B097-B439A1EDEC90}" destId="{2DD65EBD-64EB-45CB-9A93-B95A4A7BB11D}" srcOrd="0" destOrd="0" presId="urn:microsoft.com/office/officeart/2008/layout/VerticalCurvedList"/>
    <dgm:cxn modelId="{AD1C65FE-FF95-4BA8-94C6-A73DBE67AA35}" type="presOf" srcId="{D8993469-0ADC-4C8A-A4DF-CBF2A16CF443}" destId="{77A41CB5-92D7-4E66-A9F9-935286398B31}" srcOrd="0" destOrd="0" presId="urn:microsoft.com/office/officeart/2008/layout/VerticalCurvedList"/>
    <dgm:cxn modelId="{B69B71AE-AE78-462E-BFB3-BF66792DE455}" type="presParOf" srcId="{77A41CB5-92D7-4E66-A9F9-935286398B31}" destId="{E987DC9D-D41E-4235-B4EB-0B778A17998D}" srcOrd="0" destOrd="0" presId="urn:microsoft.com/office/officeart/2008/layout/VerticalCurvedList"/>
    <dgm:cxn modelId="{3D7A5DD2-8ED0-412A-BFF4-7D570CD7B42A}" type="presParOf" srcId="{E987DC9D-D41E-4235-B4EB-0B778A17998D}" destId="{4844DA7F-40ED-4A31-A4FB-57A42684C443}" srcOrd="0" destOrd="0" presId="urn:microsoft.com/office/officeart/2008/layout/VerticalCurvedList"/>
    <dgm:cxn modelId="{5EFAB554-4DAC-4DAF-96EB-4313D73E3067}" type="presParOf" srcId="{4844DA7F-40ED-4A31-A4FB-57A42684C443}" destId="{17627D51-AD12-4F08-AAC4-5CBAA472F3BC}" srcOrd="0" destOrd="0" presId="urn:microsoft.com/office/officeart/2008/layout/VerticalCurvedList"/>
    <dgm:cxn modelId="{170836A8-732E-4C07-B831-E739C9BB180A}" type="presParOf" srcId="{4844DA7F-40ED-4A31-A4FB-57A42684C443}" destId="{5DE48D8E-0F21-4CC4-9E95-34927F199C9D}" srcOrd="1" destOrd="0" presId="urn:microsoft.com/office/officeart/2008/layout/VerticalCurvedList"/>
    <dgm:cxn modelId="{E81B9AB8-F56F-4819-BCA5-7224DFA390CA}" type="presParOf" srcId="{4844DA7F-40ED-4A31-A4FB-57A42684C443}" destId="{72F14E7F-E04F-48A3-8B07-635D7ADDDDB5}" srcOrd="2" destOrd="0" presId="urn:microsoft.com/office/officeart/2008/layout/VerticalCurvedList"/>
    <dgm:cxn modelId="{BDE585AA-32B2-4AB5-B47D-030E16770373}" type="presParOf" srcId="{4844DA7F-40ED-4A31-A4FB-57A42684C443}" destId="{58056504-B48F-4A68-A0CD-C73DE8DF7456}" srcOrd="3" destOrd="0" presId="urn:microsoft.com/office/officeart/2008/layout/VerticalCurvedList"/>
    <dgm:cxn modelId="{B4088701-1DF2-4E75-8D2E-5C95E308F1C1}" type="presParOf" srcId="{E987DC9D-D41E-4235-B4EB-0B778A17998D}" destId="{E70FBA7E-FF4C-4497-9E90-5B3709399A4D}" srcOrd="1" destOrd="0" presId="urn:microsoft.com/office/officeart/2008/layout/VerticalCurvedList"/>
    <dgm:cxn modelId="{E49FB33F-56C5-407F-A515-EED3D8EAC1F3}" type="presParOf" srcId="{E987DC9D-D41E-4235-B4EB-0B778A17998D}" destId="{32287BD6-85BA-4B85-B44B-8A4D2A82812B}" srcOrd="2" destOrd="0" presId="urn:microsoft.com/office/officeart/2008/layout/VerticalCurvedList"/>
    <dgm:cxn modelId="{5C82D8F3-3651-4ADD-A183-C0BE6B239BCA}" type="presParOf" srcId="{32287BD6-85BA-4B85-B44B-8A4D2A82812B}" destId="{46204799-D932-458D-8F38-4320C15C5DDF}" srcOrd="0" destOrd="0" presId="urn:microsoft.com/office/officeart/2008/layout/VerticalCurvedList"/>
    <dgm:cxn modelId="{4A21F701-8292-41E0-945B-B646F5C1A893}" type="presParOf" srcId="{E987DC9D-D41E-4235-B4EB-0B778A17998D}" destId="{136C334D-ECC8-434C-8B2A-9B2884E712FC}" srcOrd="3" destOrd="0" presId="urn:microsoft.com/office/officeart/2008/layout/VerticalCurvedList"/>
    <dgm:cxn modelId="{2DF972EC-6747-480B-9A9A-4AFE6B2B631F}" type="presParOf" srcId="{E987DC9D-D41E-4235-B4EB-0B778A17998D}" destId="{3B495837-1CDA-4DBB-90E2-EDBD851737D4}" srcOrd="4" destOrd="0" presId="urn:microsoft.com/office/officeart/2008/layout/VerticalCurvedList"/>
    <dgm:cxn modelId="{8D89FDA2-8FA6-4EAA-A79B-F0D238ECE992}" type="presParOf" srcId="{3B495837-1CDA-4DBB-90E2-EDBD851737D4}" destId="{A8C6EA9A-CA75-49FE-9B43-45B5AA9147E2}" srcOrd="0" destOrd="0" presId="urn:microsoft.com/office/officeart/2008/layout/VerticalCurvedList"/>
    <dgm:cxn modelId="{E7452B74-CAA7-41ED-A09A-566409333423}" type="presParOf" srcId="{E987DC9D-D41E-4235-B4EB-0B778A17998D}" destId="{989557C9-E787-4B85-A456-2A5C1A6C30C6}" srcOrd="5" destOrd="0" presId="urn:microsoft.com/office/officeart/2008/layout/VerticalCurvedList"/>
    <dgm:cxn modelId="{B38EB975-56FD-4D69-AD63-99689DB7597A}" type="presParOf" srcId="{E987DC9D-D41E-4235-B4EB-0B778A17998D}" destId="{DAC683B7-6516-4F07-B9A2-6B9C896409AD}" srcOrd="6" destOrd="0" presId="urn:microsoft.com/office/officeart/2008/layout/VerticalCurvedList"/>
    <dgm:cxn modelId="{243148A2-C034-4DFE-BE81-2A91776B7439}" type="presParOf" srcId="{DAC683B7-6516-4F07-B9A2-6B9C896409AD}" destId="{D9FAD7FA-01E6-4CFF-9DCF-684F30425532}" srcOrd="0" destOrd="0" presId="urn:microsoft.com/office/officeart/2008/layout/VerticalCurvedList"/>
    <dgm:cxn modelId="{1E001F3B-306A-435E-BA32-5381E61E3B14}" type="presParOf" srcId="{E987DC9D-D41E-4235-B4EB-0B778A17998D}" destId="{2DD65EBD-64EB-45CB-9A93-B95A4A7BB11D}" srcOrd="7" destOrd="0" presId="urn:microsoft.com/office/officeart/2008/layout/VerticalCurvedList"/>
    <dgm:cxn modelId="{A4BF8193-89CB-43BE-BE69-7B509F5D65C1}" type="presParOf" srcId="{E987DC9D-D41E-4235-B4EB-0B778A17998D}" destId="{142DD61E-623A-45F4-B6D5-0E71739A8FA4}" srcOrd="8" destOrd="0" presId="urn:microsoft.com/office/officeart/2008/layout/VerticalCurvedList"/>
    <dgm:cxn modelId="{492D3607-CCC1-4CA4-B087-4EB7AD204727}" type="presParOf" srcId="{142DD61E-623A-45F4-B6D5-0E71739A8FA4}" destId="{8FB5EBFB-6CC4-4773-9543-ADF8873D3398}" srcOrd="0" destOrd="0" presId="urn:microsoft.com/office/officeart/2008/layout/VerticalCurvedList"/>
    <dgm:cxn modelId="{7F46E76F-4E40-49D0-A8ED-CC323E3C68C7}" type="presParOf" srcId="{E987DC9D-D41E-4235-B4EB-0B778A17998D}" destId="{C8EE5DB5-7B38-41AC-A85B-A1F135011439}" srcOrd="9" destOrd="0" presId="urn:microsoft.com/office/officeart/2008/layout/VerticalCurvedList"/>
    <dgm:cxn modelId="{0BB2C734-5923-498A-B566-1B982A585B4C}" type="presParOf" srcId="{E987DC9D-D41E-4235-B4EB-0B778A17998D}" destId="{EAAADCAF-FA99-4AF2-A2A5-C95C5EFD9F83}" srcOrd="10" destOrd="0" presId="urn:microsoft.com/office/officeart/2008/layout/VerticalCurvedList"/>
    <dgm:cxn modelId="{D665A73B-407B-41BE-A5BA-EF4FE4FA91E3}" type="presParOf" srcId="{EAAADCAF-FA99-4AF2-A2A5-C95C5EFD9F83}" destId="{4D4FEE94-123E-4C2D-A630-029133ED006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731444-F828-4C17-8753-F07DB57BB6D6}"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85AEB080-BEAE-4CD9-A625-3352F0966E93}">
      <dgm:prSet/>
      <dgm:spPr/>
      <dgm:t>
        <a:bodyPr/>
        <a:lstStyle/>
        <a:p>
          <a:r>
            <a:rPr lang="en-US"/>
            <a:t>Priority: First.</a:t>
          </a:r>
        </a:p>
      </dgm:t>
    </dgm:pt>
    <dgm:pt modelId="{F2BCD1CE-1FBD-4637-B48E-95A0133F5D9F}" type="parTrans" cxnId="{3F4B3309-3172-4A29-8BF8-336F8D60D3D8}">
      <dgm:prSet/>
      <dgm:spPr/>
      <dgm:t>
        <a:bodyPr/>
        <a:lstStyle/>
        <a:p>
          <a:endParaRPr lang="en-US"/>
        </a:p>
      </dgm:t>
    </dgm:pt>
    <dgm:pt modelId="{0D2A17EC-3D51-4361-A969-7B3BC489EBAF}" type="sibTrans" cxnId="{3F4B3309-3172-4A29-8BF8-336F8D60D3D8}">
      <dgm:prSet/>
      <dgm:spPr/>
      <dgm:t>
        <a:bodyPr/>
        <a:lstStyle/>
        <a:p>
          <a:endParaRPr lang="en-US"/>
        </a:p>
      </dgm:t>
    </dgm:pt>
    <dgm:pt modelId="{E1280D1C-EAEB-43BF-8474-3B6B7312EA8E}">
      <dgm:prSet/>
      <dgm:spPr/>
      <dgm:t>
        <a:bodyPr/>
        <a:lstStyle/>
        <a:p>
          <a:r>
            <a:rPr lang="en-US"/>
            <a:t>This module is the main component of the project that will involve:</a:t>
          </a:r>
        </a:p>
      </dgm:t>
    </dgm:pt>
    <dgm:pt modelId="{2997F43F-3D8C-4992-B676-3324350041F9}" type="parTrans" cxnId="{876F8751-ABB6-4D6E-963B-96EE10FC441A}">
      <dgm:prSet/>
      <dgm:spPr/>
      <dgm:t>
        <a:bodyPr/>
        <a:lstStyle/>
        <a:p>
          <a:endParaRPr lang="en-US"/>
        </a:p>
      </dgm:t>
    </dgm:pt>
    <dgm:pt modelId="{464AE5EF-E453-4107-AF47-620E3BE087E4}" type="sibTrans" cxnId="{876F8751-ABB6-4D6E-963B-96EE10FC441A}">
      <dgm:prSet/>
      <dgm:spPr/>
      <dgm:t>
        <a:bodyPr/>
        <a:lstStyle/>
        <a:p>
          <a:endParaRPr lang="en-US"/>
        </a:p>
      </dgm:t>
    </dgm:pt>
    <dgm:pt modelId="{4ED3B0C1-098C-4F3D-B399-642200F4E8A6}">
      <dgm:prSet/>
      <dgm:spPr/>
      <dgm:t>
        <a:bodyPr/>
        <a:lstStyle/>
        <a:p>
          <a:r>
            <a:rPr lang="en-US"/>
            <a:t>- The Algorithm and the implementation of generating the exams according ILOs Standards and grantee redundancy.</a:t>
          </a:r>
        </a:p>
      </dgm:t>
    </dgm:pt>
    <dgm:pt modelId="{0376B169-BC98-438B-B539-6BE0E0929C9E}" type="parTrans" cxnId="{B6E47F52-A24B-425A-97D8-DB57FD28F25A}">
      <dgm:prSet/>
      <dgm:spPr/>
      <dgm:t>
        <a:bodyPr/>
        <a:lstStyle/>
        <a:p>
          <a:endParaRPr lang="en-US"/>
        </a:p>
      </dgm:t>
    </dgm:pt>
    <dgm:pt modelId="{A7BCA771-907F-471D-80A1-F620AC366861}" type="sibTrans" cxnId="{B6E47F52-A24B-425A-97D8-DB57FD28F25A}">
      <dgm:prSet/>
      <dgm:spPr/>
      <dgm:t>
        <a:bodyPr/>
        <a:lstStyle/>
        <a:p>
          <a:endParaRPr lang="en-US"/>
        </a:p>
      </dgm:t>
    </dgm:pt>
    <dgm:pt modelId="{42789894-D943-4DEE-92BC-A34D4249BBF7}">
      <dgm:prSet/>
      <dgm:spPr/>
      <dgm:t>
        <a:bodyPr/>
        <a:lstStyle/>
        <a:p>
          <a:r>
            <a:rPr lang="en-US"/>
            <a:t>- Manage and secure the exams.</a:t>
          </a:r>
        </a:p>
      </dgm:t>
    </dgm:pt>
    <dgm:pt modelId="{20E54772-F207-479E-9614-5ADE466A2BDE}" type="parTrans" cxnId="{637B6D83-ACCB-41F3-8439-55DA80583AE4}">
      <dgm:prSet/>
      <dgm:spPr/>
      <dgm:t>
        <a:bodyPr/>
        <a:lstStyle/>
        <a:p>
          <a:endParaRPr lang="en-US"/>
        </a:p>
      </dgm:t>
    </dgm:pt>
    <dgm:pt modelId="{BFCC2551-89E6-488C-B986-6CE44945E220}" type="sibTrans" cxnId="{637B6D83-ACCB-41F3-8439-55DA80583AE4}">
      <dgm:prSet/>
      <dgm:spPr/>
      <dgm:t>
        <a:bodyPr/>
        <a:lstStyle/>
        <a:p>
          <a:endParaRPr lang="en-US"/>
        </a:p>
      </dgm:t>
    </dgm:pt>
    <dgm:pt modelId="{F24483FF-F558-4C03-86B4-A672DCF595D2}" type="pres">
      <dgm:prSet presAssocID="{1F731444-F828-4C17-8753-F07DB57BB6D6}" presName="outerComposite" presStyleCnt="0">
        <dgm:presLayoutVars>
          <dgm:chMax val="5"/>
          <dgm:dir/>
          <dgm:resizeHandles val="exact"/>
        </dgm:presLayoutVars>
      </dgm:prSet>
      <dgm:spPr/>
    </dgm:pt>
    <dgm:pt modelId="{CD7E7F49-3594-42A8-BEA0-9E37805DCE67}" type="pres">
      <dgm:prSet presAssocID="{1F731444-F828-4C17-8753-F07DB57BB6D6}" presName="dummyMaxCanvas" presStyleCnt="0">
        <dgm:presLayoutVars/>
      </dgm:prSet>
      <dgm:spPr/>
    </dgm:pt>
    <dgm:pt modelId="{06FD958C-E97E-4C1A-BA38-73817B3C27A1}" type="pres">
      <dgm:prSet presAssocID="{1F731444-F828-4C17-8753-F07DB57BB6D6}" presName="FourNodes_1" presStyleLbl="node1" presStyleIdx="0" presStyleCnt="4">
        <dgm:presLayoutVars>
          <dgm:bulletEnabled val="1"/>
        </dgm:presLayoutVars>
      </dgm:prSet>
      <dgm:spPr/>
    </dgm:pt>
    <dgm:pt modelId="{DDB06D03-2739-48B9-9E63-30E12D6791B0}" type="pres">
      <dgm:prSet presAssocID="{1F731444-F828-4C17-8753-F07DB57BB6D6}" presName="FourNodes_2" presStyleLbl="node1" presStyleIdx="1" presStyleCnt="4">
        <dgm:presLayoutVars>
          <dgm:bulletEnabled val="1"/>
        </dgm:presLayoutVars>
      </dgm:prSet>
      <dgm:spPr/>
    </dgm:pt>
    <dgm:pt modelId="{17D4A62A-545D-4993-B4BB-4F5A2C666852}" type="pres">
      <dgm:prSet presAssocID="{1F731444-F828-4C17-8753-F07DB57BB6D6}" presName="FourNodes_3" presStyleLbl="node1" presStyleIdx="2" presStyleCnt="4">
        <dgm:presLayoutVars>
          <dgm:bulletEnabled val="1"/>
        </dgm:presLayoutVars>
      </dgm:prSet>
      <dgm:spPr/>
    </dgm:pt>
    <dgm:pt modelId="{4E3A4C8B-A0EE-45DE-97BB-E5ECB774A04A}" type="pres">
      <dgm:prSet presAssocID="{1F731444-F828-4C17-8753-F07DB57BB6D6}" presName="FourNodes_4" presStyleLbl="node1" presStyleIdx="3" presStyleCnt="4">
        <dgm:presLayoutVars>
          <dgm:bulletEnabled val="1"/>
        </dgm:presLayoutVars>
      </dgm:prSet>
      <dgm:spPr/>
    </dgm:pt>
    <dgm:pt modelId="{E714A773-8713-4A2D-8322-E685EA16D550}" type="pres">
      <dgm:prSet presAssocID="{1F731444-F828-4C17-8753-F07DB57BB6D6}" presName="FourConn_1-2" presStyleLbl="fgAccFollowNode1" presStyleIdx="0" presStyleCnt="3">
        <dgm:presLayoutVars>
          <dgm:bulletEnabled val="1"/>
        </dgm:presLayoutVars>
      </dgm:prSet>
      <dgm:spPr/>
    </dgm:pt>
    <dgm:pt modelId="{35CB775E-AB81-4CF2-BF0E-440E673000C5}" type="pres">
      <dgm:prSet presAssocID="{1F731444-F828-4C17-8753-F07DB57BB6D6}" presName="FourConn_2-3" presStyleLbl="fgAccFollowNode1" presStyleIdx="1" presStyleCnt="3">
        <dgm:presLayoutVars>
          <dgm:bulletEnabled val="1"/>
        </dgm:presLayoutVars>
      </dgm:prSet>
      <dgm:spPr/>
    </dgm:pt>
    <dgm:pt modelId="{149BD82A-356F-472E-8597-6B6E2CCE056E}" type="pres">
      <dgm:prSet presAssocID="{1F731444-F828-4C17-8753-F07DB57BB6D6}" presName="FourConn_3-4" presStyleLbl="fgAccFollowNode1" presStyleIdx="2" presStyleCnt="3">
        <dgm:presLayoutVars>
          <dgm:bulletEnabled val="1"/>
        </dgm:presLayoutVars>
      </dgm:prSet>
      <dgm:spPr/>
    </dgm:pt>
    <dgm:pt modelId="{45A9F0EF-3EEE-4F79-944A-58D7B551EA58}" type="pres">
      <dgm:prSet presAssocID="{1F731444-F828-4C17-8753-F07DB57BB6D6}" presName="FourNodes_1_text" presStyleLbl="node1" presStyleIdx="3" presStyleCnt="4">
        <dgm:presLayoutVars>
          <dgm:bulletEnabled val="1"/>
        </dgm:presLayoutVars>
      </dgm:prSet>
      <dgm:spPr/>
    </dgm:pt>
    <dgm:pt modelId="{2DCD84AF-AB2A-48B5-AEA9-744E6ACAC7D4}" type="pres">
      <dgm:prSet presAssocID="{1F731444-F828-4C17-8753-F07DB57BB6D6}" presName="FourNodes_2_text" presStyleLbl="node1" presStyleIdx="3" presStyleCnt="4">
        <dgm:presLayoutVars>
          <dgm:bulletEnabled val="1"/>
        </dgm:presLayoutVars>
      </dgm:prSet>
      <dgm:spPr/>
    </dgm:pt>
    <dgm:pt modelId="{198B8AD4-AC42-4032-AA08-28A67143F5DA}" type="pres">
      <dgm:prSet presAssocID="{1F731444-F828-4C17-8753-F07DB57BB6D6}" presName="FourNodes_3_text" presStyleLbl="node1" presStyleIdx="3" presStyleCnt="4">
        <dgm:presLayoutVars>
          <dgm:bulletEnabled val="1"/>
        </dgm:presLayoutVars>
      </dgm:prSet>
      <dgm:spPr/>
    </dgm:pt>
    <dgm:pt modelId="{BBC9CA10-680B-4E0F-BFE4-D8662309F9A2}" type="pres">
      <dgm:prSet presAssocID="{1F731444-F828-4C17-8753-F07DB57BB6D6}" presName="FourNodes_4_text" presStyleLbl="node1" presStyleIdx="3" presStyleCnt="4">
        <dgm:presLayoutVars>
          <dgm:bulletEnabled val="1"/>
        </dgm:presLayoutVars>
      </dgm:prSet>
      <dgm:spPr/>
    </dgm:pt>
  </dgm:ptLst>
  <dgm:cxnLst>
    <dgm:cxn modelId="{59072906-404E-465F-8184-7CD8F7D3C59A}" type="presOf" srcId="{42789894-D943-4DEE-92BC-A34D4249BBF7}" destId="{4E3A4C8B-A0EE-45DE-97BB-E5ECB774A04A}" srcOrd="0" destOrd="0" presId="urn:microsoft.com/office/officeart/2005/8/layout/vProcess5"/>
    <dgm:cxn modelId="{3F4B3309-3172-4A29-8BF8-336F8D60D3D8}" srcId="{1F731444-F828-4C17-8753-F07DB57BB6D6}" destId="{85AEB080-BEAE-4CD9-A625-3352F0966E93}" srcOrd="0" destOrd="0" parTransId="{F2BCD1CE-1FBD-4637-B48E-95A0133F5D9F}" sibTransId="{0D2A17EC-3D51-4361-A969-7B3BC489EBAF}"/>
    <dgm:cxn modelId="{4F6FCD09-C8EC-4661-85A5-266040C13720}" type="presOf" srcId="{85AEB080-BEAE-4CD9-A625-3352F0966E93}" destId="{06FD958C-E97E-4C1A-BA38-73817B3C27A1}" srcOrd="0" destOrd="0" presId="urn:microsoft.com/office/officeart/2005/8/layout/vProcess5"/>
    <dgm:cxn modelId="{7C755A25-5EEA-420E-AA70-A68797CB16DC}" type="presOf" srcId="{4ED3B0C1-098C-4F3D-B399-642200F4E8A6}" destId="{17D4A62A-545D-4993-B4BB-4F5A2C666852}" srcOrd="0" destOrd="0" presId="urn:microsoft.com/office/officeart/2005/8/layout/vProcess5"/>
    <dgm:cxn modelId="{CDAC2D34-F344-49D5-A88F-E049C24B9B65}" type="presOf" srcId="{1F731444-F828-4C17-8753-F07DB57BB6D6}" destId="{F24483FF-F558-4C03-86B4-A672DCF595D2}" srcOrd="0" destOrd="0" presId="urn:microsoft.com/office/officeart/2005/8/layout/vProcess5"/>
    <dgm:cxn modelId="{E9EBBF61-E075-48DE-9213-9943C2776B82}" type="presOf" srcId="{464AE5EF-E453-4107-AF47-620E3BE087E4}" destId="{35CB775E-AB81-4CF2-BF0E-440E673000C5}" srcOrd="0" destOrd="0" presId="urn:microsoft.com/office/officeart/2005/8/layout/vProcess5"/>
    <dgm:cxn modelId="{81E3FD6E-4173-430E-A6E5-38242A398E10}" type="presOf" srcId="{0D2A17EC-3D51-4361-A969-7B3BC489EBAF}" destId="{E714A773-8713-4A2D-8322-E685EA16D550}" srcOrd="0" destOrd="0" presId="urn:microsoft.com/office/officeart/2005/8/layout/vProcess5"/>
    <dgm:cxn modelId="{876F8751-ABB6-4D6E-963B-96EE10FC441A}" srcId="{1F731444-F828-4C17-8753-F07DB57BB6D6}" destId="{E1280D1C-EAEB-43BF-8474-3B6B7312EA8E}" srcOrd="1" destOrd="0" parTransId="{2997F43F-3D8C-4992-B676-3324350041F9}" sibTransId="{464AE5EF-E453-4107-AF47-620E3BE087E4}"/>
    <dgm:cxn modelId="{B6E47F52-A24B-425A-97D8-DB57FD28F25A}" srcId="{1F731444-F828-4C17-8753-F07DB57BB6D6}" destId="{4ED3B0C1-098C-4F3D-B399-642200F4E8A6}" srcOrd="2" destOrd="0" parTransId="{0376B169-BC98-438B-B539-6BE0E0929C9E}" sibTransId="{A7BCA771-907F-471D-80A1-F620AC366861}"/>
    <dgm:cxn modelId="{6719CA78-83C7-4139-A43A-413B12D630D5}" type="presOf" srcId="{42789894-D943-4DEE-92BC-A34D4249BBF7}" destId="{BBC9CA10-680B-4E0F-BFE4-D8662309F9A2}" srcOrd="1" destOrd="0" presId="urn:microsoft.com/office/officeart/2005/8/layout/vProcess5"/>
    <dgm:cxn modelId="{A3B0EC7C-1AEE-498B-B55C-C652526580FF}" type="presOf" srcId="{E1280D1C-EAEB-43BF-8474-3B6B7312EA8E}" destId="{DDB06D03-2739-48B9-9E63-30E12D6791B0}" srcOrd="0" destOrd="0" presId="urn:microsoft.com/office/officeart/2005/8/layout/vProcess5"/>
    <dgm:cxn modelId="{637B6D83-ACCB-41F3-8439-55DA80583AE4}" srcId="{1F731444-F828-4C17-8753-F07DB57BB6D6}" destId="{42789894-D943-4DEE-92BC-A34D4249BBF7}" srcOrd="3" destOrd="0" parTransId="{20E54772-F207-479E-9614-5ADE466A2BDE}" sibTransId="{BFCC2551-89E6-488C-B986-6CE44945E220}"/>
    <dgm:cxn modelId="{BD33E5A3-F6AA-46B2-A0FD-EDD461B045F5}" type="presOf" srcId="{85AEB080-BEAE-4CD9-A625-3352F0966E93}" destId="{45A9F0EF-3EEE-4F79-944A-58D7B551EA58}" srcOrd="1" destOrd="0" presId="urn:microsoft.com/office/officeart/2005/8/layout/vProcess5"/>
    <dgm:cxn modelId="{44B9BAB5-FFFD-4B7B-92DC-AE7813A285C4}" type="presOf" srcId="{E1280D1C-EAEB-43BF-8474-3B6B7312EA8E}" destId="{2DCD84AF-AB2A-48B5-AEA9-744E6ACAC7D4}" srcOrd="1" destOrd="0" presId="urn:microsoft.com/office/officeart/2005/8/layout/vProcess5"/>
    <dgm:cxn modelId="{367A94C6-9259-4FF7-99E8-5CB2A48586DC}" type="presOf" srcId="{4ED3B0C1-098C-4F3D-B399-642200F4E8A6}" destId="{198B8AD4-AC42-4032-AA08-28A67143F5DA}" srcOrd="1" destOrd="0" presId="urn:microsoft.com/office/officeart/2005/8/layout/vProcess5"/>
    <dgm:cxn modelId="{CD13B7CD-4E25-4B21-8786-12F51F7DAC7E}" type="presOf" srcId="{A7BCA771-907F-471D-80A1-F620AC366861}" destId="{149BD82A-356F-472E-8597-6B6E2CCE056E}" srcOrd="0" destOrd="0" presId="urn:microsoft.com/office/officeart/2005/8/layout/vProcess5"/>
    <dgm:cxn modelId="{A2677AFD-EEB4-46E2-84FE-2F22F3D95F24}" type="presParOf" srcId="{F24483FF-F558-4C03-86B4-A672DCF595D2}" destId="{CD7E7F49-3594-42A8-BEA0-9E37805DCE67}" srcOrd="0" destOrd="0" presId="urn:microsoft.com/office/officeart/2005/8/layout/vProcess5"/>
    <dgm:cxn modelId="{0EFA707F-84A9-4F31-97DD-8C0658B3187C}" type="presParOf" srcId="{F24483FF-F558-4C03-86B4-A672DCF595D2}" destId="{06FD958C-E97E-4C1A-BA38-73817B3C27A1}" srcOrd="1" destOrd="0" presId="urn:microsoft.com/office/officeart/2005/8/layout/vProcess5"/>
    <dgm:cxn modelId="{AA0860F2-127E-4E18-81D2-A535D3524987}" type="presParOf" srcId="{F24483FF-F558-4C03-86B4-A672DCF595D2}" destId="{DDB06D03-2739-48B9-9E63-30E12D6791B0}" srcOrd="2" destOrd="0" presId="urn:microsoft.com/office/officeart/2005/8/layout/vProcess5"/>
    <dgm:cxn modelId="{54D790D0-74BB-4948-B902-01F54025660A}" type="presParOf" srcId="{F24483FF-F558-4C03-86B4-A672DCF595D2}" destId="{17D4A62A-545D-4993-B4BB-4F5A2C666852}" srcOrd="3" destOrd="0" presId="urn:microsoft.com/office/officeart/2005/8/layout/vProcess5"/>
    <dgm:cxn modelId="{5E342F3E-6116-4CDC-BD8E-A73988359182}" type="presParOf" srcId="{F24483FF-F558-4C03-86B4-A672DCF595D2}" destId="{4E3A4C8B-A0EE-45DE-97BB-E5ECB774A04A}" srcOrd="4" destOrd="0" presId="urn:microsoft.com/office/officeart/2005/8/layout/vProcess5"/>
    <dgm:cxn modelId="{E81765E3-10D1-4E2C-82CD-0F25821CB665}" type="presParOf" srcId="{F24483FF-F558-4C03-86B4-A672DCF595D2}" destId="{E714A773-8713-4A2D-8322-E685EA16D550}" srcOrd="5" destOrd="0" presId="urn:microsoft.com/office/officeart/2005/8/layout/vProcess5"/>
    <dgm:cxn modelId="{6022AB27-C51C-4AF6-995A-5B255AD28196}" type="presParOf" srcId="{F24483FF-F558-4C03-86B4-A672DCF595D2}" destId="{35CB775E-AB81-4CF2-BF0E-440E673000C5}" srcOrd="6" destOrd="0" presId="urn:microsoft.com/office/officeart/2005/8/layout/vProcess5"/>
    <dgm:cxn modelId="{AD60B9CA-83DC-4A6E-A45B-213F8028374C}" type="presParOf" srcId="{F24483FF-F558-4C03-86B4-A672DCF595D2}" destId="{149BD82A-356F-472E-8597-6B6E2CCE056E}" srcOrd="7" destOrd="0" presId="urn:microsoft.com/office/officeart/2005/8/layout/vProcess5"/>
    <dgm:cxn modelId="{65E3B17D-EB77-4D30-97D6-2D8DBD942584}" type="presParOf" srcId="{F24483FF-F558-4C03-86B4-A672DCF595D2}" destId="{45A9F0EF-3EEE-4F79-944A-58D7B551EA58}" srcOrd="8" destOrd="0" presId="urn:microsoft.com/office/officeart/2005/8/layout/vProcess5"/>
    <dgm:cxn modelId="{77CB5FDB-ED68-4E7B-948D-F6926F9F2130}" type="presParOf" srcId="{F24483FF-F558-4C03-86B4-A672DCF595D2}" destId="{2DCD84AF-AB2A-48B5-AEA9-744E6ACAC7D4}" srcOrd="9" destOrd="0" presId="urn:microsoft.com/office/officeart/2005/8/layout/vProcess5"/>
    <dgm:cxn modelId="{20DDDA41-B9D1-4DD3-B28E-3F1A2D4504BC}" type="presParOf" srcId="{F24483FF-F558-4C03-86B4-A672DCF595D2}" destId="{198B8AD4-AC42-4032-AA08-28A67143F5DA}" srcOrd="10" destOrd="0" presId="urn:microsoft.com/office/officeart/2005/8/layout/vProcess5"/>
    <dgm:cxn modelId="{29259E7E-BE7C-40A4-9BD7-A768F9EB8CCD}" type="presParOf" srcId="{F24483FF-F558-4C03-86B4-A672DCF595D2}" destId="{BBC9CA10-680B-4E0F-BFE4-D8662309F9A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98173E-41AD-4114-9CA1-3BCB9DF7F33B}"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B7BEE3C1-4221-4D24-91A9-11D890CA934A}">
      <dgm:prSet/>
      <dgm:spPr/>
      <dgm:t>
        <a:bodyPr/>
        <a:lstStyle/>
        <a:p>
          <a:pPr>
            <a:lnSpc>
              <a:spcPct val="100000"/>
            </a:lnSpc>
          </a:pPr>
          <a:r>
            <a:rPr lang="en-US"/>
            <a:t>Priority: Last.</a:t>
          </a:r>
        </a:p>
      </dgm:t>
    </dgm:pt>
    <dgm:pt modelId="{6B45E178-32D1-44F6-B088-AA6EE72E1954}" type="parTrans" cxnId="{14345AB3-D6E1-4EDB-8C69-D169305AB2FD}">
      <dgm:prSet/>
      <dgm:spPr/>
      <dgm:t>
        <a:bodyPr/>
        <a:lstStyle/>
        <a:p>
          <a:endParaRPr lang="en-US"/>
        </a:p>
      </dgm:t>
    </dgm:pt>
    <dgm:pt modelId="{58933180-BCC8-4594-90ED-A39BFFD230A9}" type="sibTrans" cxnId="{14345AB3-D6E1-4EDB-8C69-D169305AB2FD}">
      <dgm:prSet/>
      <dgm:spPr/>
      <dgm:t>
        <a:bodyPr/>
        <a:lstStyle/>
        <a:p>
          <a:pPr>
            <a:lnSpc>
              <a:spcPct val="100000"/>
            </a:lnSpc>
          </a:pPr>
          <a:endParaRPr lang="en-US"/>
        </a:p>
      </dgm:t>
    </dgm:pt>
    <dgm:pt modelId="{335C76FD-F697-4241-A1CB-A345F087875A}">
      <dgm:prSet/>
      <dgm:spPr/>
      <dgm:t>
        <a:bodyPr/>
        <a:lstStyle/>
        <a:p>
          <a:pPr>
            <a:lnSpc>
              <a:spcPct val="100000"/>
            </a:lnSpc>
          </a:pPr>
          <a:r>
            <a:rPr lang="en-US"/>
            <a:t>This module is the additional component of the project and will involve:</a:t>
          </a:r>
        </a:p>
      </dgm:t>
    </dgm:pt>
    <dgm:pt modelId="{6514802B-F14E-4E29-A901-9B614A0B3144}" type="parTrans" cxnId="{B6C17AF2-F989-4594-81E8-2966F4E17B69}">
      <dgm:prSet/>
      <dgm:spPr/>
      <dgm:t>
        <a:bodyPr/>
        <a:lstStyle/>
        <a:p>
          <a:endParaRPr lang="en-US"/>
        </a:p>
      </dgm:t>
    </dgm:pt>
    <dgm:pt modelId="{BC9C735E-57D3-437A-BAA1-9FE1370FA437}" type="sibTrans" cxnId="{B6C17AF2-F989-4594-81E8-2966F4E17B69}">
      <dgm:prSet/>
      <dgm:spPr/>
      <dgm:t>
        <a:bodyPr/>
        <a:lstStyle/>
        <a:p>
          <a:pPr>
            <a:lnSpc>
              <a:spcPct val="100000"/>
            </a:lnSpc>
          </a:pPr>
          <a:endParaRPr lang="en-US"/>
        </a:p>
      </dgm:t>
    </dgm:pt>
    <dgm:pt modelId="{95317270-E2E7-485E-96E2-629509FAF37C}">
      <dgm:prSet/>
      <dgm:spPr/>
      <dgm:t>
        <a:bodyPr/>
        <a:lstStyle/>
        <a:p>
          <a:pPr>
            <a:lnSpc>
              <a:spcPct val="100000"/>
            </a:lnSpc>
          </a:pPr>
          <a:r>
            <a:rPr lang="en-US"/>
            <a:t>Generate Random Quizzes.</a:t>
          </a:r>
        </a:p>
      </dgm:t>
    </dgm:pt>
    <dgm:pt modelId="{8EC7C040-23BC-4721-8961-A463CDE80C2D}" type="parTrans" cxnId="{D77B6B31-D423-4B8B-9092-23BADA1581DF}">
      <dgm:prSet/>
      <dgm:spPr/>
      <dgm:t>
        <a:bodyPr/>
        <a:lstStyle/>
        <a:p>
          <a:endParaRPr lang="en-US"/>
        </a:p>
      </dgm:t>
    </dgm:pt>
    <dgm:pt modelId="{04094682-B82F-423D-8D9D-FA3102DD61D8}" type="sibTrans" cxnId="{D77B6B31-D423-4B8B-9092-23BADA1581DF}">
      <dgm:prSet/>
      <dgm:spPr/>
      <dgm:t>
        <a:bodyPr/>
        <a:lstStyle/>
        <a:p>
          <a:pPr>
            <a:lnSpc>
              <a:spcPct val="100000"/>
            </a:lnSpc>
          </a:pPr>
          <a:endParaRPr lang="en-US"/>
        </a:p>
      </dgm:t>
    </dgm:pt>
    <dgm:pt modelId="{2125177E-93BE-4168-9C57-DB1190DBFDD9}">
      <dgm:prSet/>
      <dgm:spPr/>
      <dgm:t>
        <a:bodyPr/>
        <a:lstStyle/>
        <a:p>
          <a:pPr>
            <a:lnSpc>
              <a:spcPct val="100000"/>
            </a:lnSpc>
          </a:pPr>
          <a:r>
            <a:rPr lang="en-US"/>
            <a:t>Mark the quizzes online.</a:t>
          </a:r>
        </a:p>
      </dgm:t>
    </dgm:pt>
    <dgm:pt modelId="{AEDDF298-B299-420B-AF8D-E3CDDE9DDB45}" type="parTrans" cxnId="{B63313D3-64A6-48BC-9B16-35825363B6A3}">
      <dgm:prSet/>
      <dgm:spPr/>
      <dgm:t>
        <a:bodyPr/>
        <a:lstStyle/>
        <a:p>
          <a:endParaRPr lang="en-US"/>
        </a:p>
      </dgm:t>
    </dgm:pt>
    <dgm:pt modelId="{078C7503-6DC6-4024-96F6-0EF8146F2D78}" type="sibTrans" cxnId="{B63313D3-64A6-48BC-9B16-35825363B6A3}">
      <dgm:prSet/>
      <dgm:spPr/>
      <dgm:t>
        <a:bodyPr/>
        <a:lstStyle/>
        <a:p>
          <a:pPr>
            <a:lnSpc>
              <a:spcPct val="100000"/>
            </a:lnSpc>
          </a:pPr>
          <a:endParaRPr lang="en-US"/>
        </a:p>
      </dgm:t>
    </dgm:pt>
    <dgm:pt modelId="{F1B1E9DA-B335-46F1-8049-9BBC712B7C98}">
      <dgm:prSet/>
      <dgm:spPr/>
      <dgm:t>
        <a:bodyPr/>
        <a:lstStyle/>
        <a:p>
          <a:pPr>
            <a:lnSpc>
              <a:spcPct val="100000"/>
            </a:lnSpc>
          </a:pPr>
          <a:r>
            <a:rPr lang="en-US"/>
            <a:t>Enable students to take previous exams and quizzes.</a:t>
          </a:r>
        </a:p>
      </dgm:t>
    </dgm:pt>
    <dgm:pt modelId="{106BFF10-0C09-4FF3-B97D-8FA2A7E79E04}" type="parTrans" cxnId="{B78A41C3-30F8-415E-AEF2-9DA6A4239108}">
      <dgm:prSet/>
      <dgm:spPr/>
      <dgm:t>
        <a:bodyPr/>
        <a:lstStyle/>
        <a:p>
          <a:endParaRPr lang="en-US"/>
        </a:p>
      </dgm:t>
    </dgm:pt>
    <dgm:pt modelId="{8AD0239F-EB77-4F5D-998A-20DBA7FFF964}" type="sibTrans" cxnId="{B78A41C3-30F8-415E-AEF2-9DA6A4239108}">
      <dgm:prSet/>
      <dgm:spPr/>
      <dgm:t>
        <a:bodyPr/>
        <a:lstStyle/>
        <a:p>
          <a:endParaRPr lang="en-US"/>
        </a:p>
      </dgm:t>
    </dgm:pt>
    <dgm:pt modelId="{ED3A10ED-8B1E-4A8D-8011-C56625AF8897}" type="pres">
      <dgm:prSet presAssocID="{C198173E-41AD-4114-9CA1-3BCB9DF7F33B}" presName="outerComposite" presStyleCnt="0">
        <dgm:presLayoutVars>
          <dgm:chMax val="5"/>
          <dgm:dir/>
          <dgm:resizeHandles val="exact"/>
        </dgm:presLayoutVars>
      </dgm:prSet>
      <dgm:spPr/>
    </dgm:pt>
    <dgm:pt modelId="{A5862A90-9A17-4E6B-B35F-3AD1CB77ABE1}" type="pres">
      <dgm:prSet presAssocID="{C198173E-41AD-4114-9CA1-3BCB9DF7F33B}" presName="dummyMaxCanvas" presStyleCnt="0">
        <dgm:presLayoutVars/>
      </dgm:prSet>
      <dgm:spPr/>
    </dgm:pt>
    <dgm:pt modelId="{4A56D472-6213-4B03-B56E-592466756D5D}" type="pres">
      <dgm:prSet presAssocID="{C198173E-41AD-4114-9CA1-3BCB9DF7F33B}" presName="FiveNodes_1" presStyleLbl="node1" presStyleIdx="0" presStyleCnt="5">
        <dgm:presLayoutVars>
          <dgm:bulletEnabled val="1"/>
        </dgm:presLayoutVars>
      </dgm:prSet>
      <dgm:spPr/>
    </dgm:pt>
    <dgm:pt modelId="{74B8E685-D902-4B0E-A6CF-C3025D9E498E}" type="pres">
      <dgm:prSet presAssocID="{C198173E-41AD-4114-9CA1-3BCB9DF7F33B}" presName="FiveNodes_2" presStyleLbl="node1" presStyleIdx="1" presStyleCnt="5">
        <dgm:presLayoutVars>
          <dgm:bulletEnabled val="1"/>
        </dgm:presLayoutVars>
      </dgm:prSet>
      <dgm:spPr/>
    </dgm:pt>
    <dgm:pt modelId="{690BA07D-9E62-4912-8C54-F323692B5C73}" type="pres">
      <dgm:prSet presAssocID="{C198173E-41AD-4114-9CA1-3BCB9DF7F33B}" presName="FiveNodes_3" presStyleLbl="node1" presStyleIdx="2" presStyleCnt="5">
        <dgm:presLayoutVars>
          <dgm:bulletEnabled val="1"/>
        </dgm:presLayoutVars>
      </dgm:prSet>
      <dgm:spPr/>
    </dgm:pt>
    <dgm:pt modelId="{9FA67327-6B6F-42E2-B5D5-B8D393955D18}" type="pres">
      <dgm:prSet presAssocID="{C198173E-41AD-4114-9CA1-3BCB9DF7F33B}" presName="FiveNodes_4" presStyleLbl="node1" presStyleIdx="3" presStyleCnt="5">
        <dgm:presLayoutVars>
          <dgm:bulletEnabled val="1"/>
        </dgm:presLayoutVars>
      </dgm:prSet>
      <dgm:spPr/>
    </dgm:pt>
    <dgm:pt modelId="{B412AE44-6C6E-481A-B0A7-1DDEF2F60BF1}" type="pres">
      <dgm:prSet presAssocID="{C198173E-41AD-4114-9CA1-3BCB9DF7F33B}" presName="FiveNodes_5" presStyleLbl="node1" presStyleIdx="4" presStyleCnt="5">
        <dgm:presLayoutVars>
          <dgm:bulletEnabled val="1"/>
        </dgm:presLayoutVars>
      </dgm:prSet>
      <dgm:spPr/>
    </dgm:pt>
    <dgm:pt modelId="{E2ECECA1-7C49-4383-AB35-4C0BBC0D68E9}" type="pres">
      <dgm:prSet presAssocID="{C198173E-41AD-4114-9CA1-3BCB9DF7F33B}" presName="FiveConn_1-2" presStyleLbl="fgAccFollowNode1" presStyleIdx="0" presStyleCnt="4">
        <dgm:presLayoutVars>
          <dgm:bulletEnabled val="1"/>
        </dgm:presLayoutVars>
      </dgm:prSet>
      <dgm:spPr/>
    </dgm:pt>
    <dgm:pt modelId="{168A48A0-3349-4DA6-8EF1-F2314B5D7B09}" type="pres">
      <dgm:prSet presAssocID="{C198173E-41AD-4114-9CA1-3BCB9DF7F33B}" presName="FiveConn_2-3" presStyleLbl="fgAccFollowNode1" presStyleIdx="1" presStyleCnt="4">
        <dgm:presLayoutVars>
          <dgm:bulletEnabled val="1"/>
        </dgm:presLayoutVars>
      </dgm:prSet>
      <dgm:spPr/>
    </dgm:pt>
    <dgm:pt modelId="{0522445A-B876-4D1A-87E7-F6B61D65FB48}" type="pres">
      <dgm:prSet presAssocID="{C198173E-41AD-4114-9CA1-3BCB9DF7F33B}" presName="FiveConn_3-4" presStyleLbl="fgAccFollowNode1" presStyleIdx="2" presStyleCnt="4">
        <dgm:presLayoutVars>
          <dgm:bulletEnabled val="1"/>
        </dgm:presLayoutVars>
      </dgm:prSet>
      <dgm:spPr/>
    </dgm:pt>
    <dgm:pt modelId="{F278AC3F-C60D-4705-9955-76C2600AD286}" type="pres">
      <dgm:prSet presAssocID="{C198173E-41AD-4114-9CA1-3BCB9DF7F33B}" presName="FiveConn_4-5" presStyleLbl="fgAccFollowNode1" presStyleIdx="3" presStyleCnt="4">
        <dgm:presLayoutVars>
          <dgm:bulletEnabled val="1"/>
        </dgm:presLayoutVars>
      </dgm:prSet>
      <dgm:spPr/>
    </dgm:pt>
    <dgm:pt modelId="{992858CA-5939-4424-8CAA-A2F0C714F2B5}" type="pres">
      <dgm:prSet presAssocID="{C198173E-41AD-4114-9CA1-3BCB9DF7F33B}" presName="FiveNodes_1_text" presStyleLbl="node1" presStyleIdx="4" presStyleCnt="5">
        <dgm:presLayoutVars>
          <dgm:bulletEnabled val="1"/>
        </dgm:presLayoutVars>
      </dgm:prSet>
      <dgm:spPr/>
    </dgm:pt>
    <dgm:pt modelId="{146653AE-0E6F-4272-9E2B-2F052B43E3D1}" type="pres">
      <dgm:prSet presAssocID="{C198173E-41AD-4114-9CA1-3BCB9DF7F33B}" presName="FiveNodes_2_text" presStyleLbl="node1" presStyleIdx="4" presStyleCnt="5">
        <dgm:presLayoutVars>
          <dgm:bulletEnabled val="1"/>
        </dgm:presLayoutVars>
      </dgm:prSet>
      <dgm:spPr/>
    </dgm:pt>
    <dgm:pt modelId="{471A9199-6D0B-43F3-A770-ADF664C11431}" type="pres">
      <dgm:prSet presAssocID="{C198173E-41AD-4114-9CA1-3BCB9DF7F33B}" presName="FiveNodes_3_text" presStyleLbl="node1" presStyleIdx="4" presStyleCnt="5">
        <dgm:presLayoutVars>
          <dgm:bulletEnabled val="1"/>
        </dgm:presLayoutVars>
      </dgm:prSet>
      <dgm:spPr/>
    </dgm:pt>
    <dgm:pt modelId="{D4D989CC-573B-4479-86BD-A4B9742EBE95}" type="pres">
      <dgm:prSet presAssocID="{C198173E-41AD-4114-9CA1-3BCB9DF7F33B}" presName="FiveNodes_4_text" presStyleLbl="node1" presStyleIdx="4" presStyleCnt="5">
        <dgm:presLayoutVars>
          <dgm:bulletEnabled val="1"/>
        </dgm:presLayoutVars>
      </dgm:prSet>
      <dgm:spPr/>
    </dgm:pt>
    <dgm:pt modelId="{40CA63ED-BEE4-45C9-B3C2-5BEC4B5A3316}" type="pres">
      <dgm:prSet presAssocID="{C198173E-41AD-4114-9CA1-3BCB9DF7F33B}" presName="FiveNodes_5_text" presStyleLbl="node1" presStyleIdx="4" presStyleCnt="5">
        <dgm:presLayoutVars>
          <dgm:bulletEnabled val="1"/>
        </dgm:presLayoutVars>
      </dgm:prSet>
      <dgm:spPr/>
    </dgm:pt>
  </dgm:ptLst>
  <dgm:cxnLst>
    <dgm:cxn modelId="{CBA16304-20F1-4367-99CB-5B2CDAE2F4BE}" type="presOf" srcId="{95317270-E2E7-485E-96E2-629509FAF37C}" destId="{471A9199-6D0B-43F3-A770-ADF664C11431}" srcOrd="1" destOrd="0" presId="urn:microsoft.com/office/officeart/2005/8/layout/vProcess5"/>
    <dgm:cxn modelId="{3D74F90E-A00E-48AF-BEF0-94C9EA841E8E}" type="presOf" srcId="{F1B1E9DA-B335-46F1-8049-9BBC712B7C98}" destId="{40CA63ED-BEE4-45C9-B3C2-5BEC4B5A3316}" srcOrd="1" destOrd="0" presId="urn:microsoft.com/office/officeart/2005/8/layout/vProcess5"/>
    <dgm:cxn modelId="{D77B6B31-D423-4B8B-9092-23BADA1581DF}" srcId="{C198173E-41AD-4114-9CA1-3BCB9DF7F33B}" destId="{95317270-E2E7-485E-96E2-629509FAF37C}" srcOrd="2" destOrd="0" parTransId="{8EC7C040-23BC-4721-8961-A463CDE80C2D}" sibTransId="{04094682-B82F-423D-8D9D-FA3102DD61D8}"/>
    <dgm:cxn modelId="{9A8D763B-49B1-4560-AA46-5408A465EE7F}" type="presOf" srcId="{F1B1E9DA-B335-46F1-8049-9BBC712B7C98}" destId="{B412AE44-6C6E-481A-B0A7-1DDEF2F60BF1}" srcOrd="0" destOrd="0" presId="urn:microsoft.com/office/officeart/2005/8/layout/vProcess5"/>
    <dgm:cxn modelId="{784A4A62-69C0-429B-9D2F-D89502B643D3}" type="presOf" srcId="{2125177E-93BE-4168-9C57-DB1190DBFDD9}" destId="{D4D989CC-573B-4479-86BD-A4B9742EBE95}" srcOrd="1" destOrd="0" presId="urn:microsoft.com/office/officeart/2005/8/layout/vProcess5"/>
    <dgm:cxn modelId="{826C8A66-44CD-447C-9C5F-FA2341D3E3F1}" type="presOf" srcId="{95317270-E2E7-485E-96E2-629509FAF37C}" destId="{690BA07D-9E62-4912-8C54-F323692B5C73}" srcOrd="0" destOrd="0" presId="urn:microsoft.com/office/officeart/2005/8/layout/vProcess5"/>
    <dgm:cxn modelId="{4757D74D-33F8-465D-A96F-CF0E82904C92}" type="presOf" srcId="{B7BEE3C1-4221-4D24-91A9-11D890CA934A}" destId="{992858CA-5939-4424-8CAA-A2F0C714F2B5}" srcOrd="1" destOrd="0" presId="urn:microsoft.com/office/officeart/2005/8/layout/vProcess5"/>
    <dgm:cxn modelId="{AFDB0A6F-DE2D-4314-A321-687A56944CAA}" type="presOf" srcId="{B7BEE3C1-4221-4D24-91A9-11D890CA934A}" destId="{4A56D472-6213-4B03-B56E-592466756D5D}" srcOrd="0" destOrd="0" presId="urn:microsoft.com/office/officeart/2005/8/layout/vProcess5"/>
    <dgm:cxn modelId="{7E60CD71-8458-4F08-A3A6-64CBEF6CA02B}" type="presOf" srcId="{BC9C735E-57D3-437A-BAA1-9FE1370FA437}" destId="{168A48A0-3349-4DA6-8EF1-F2314B5D7B09}" srcOrd="0" destOrd="0" presId="urn:microsoft.com/office/officeart/2005/8/layout/vProcess5"/>
    <dgm:cxn modelId="{F8F5A256-9AC2-468D-9023-7E87D1675C7D}" type="presOf" srcId="{58933180-BCC8-4594-90ED-A39BFFD230A9}" destId="{E2ECECA1-7C49-4383-AB35-4C0BBC0D68E9}" srcOrd="0" destOrd="0" presId="urn:microsoft.com/office/officeart/2005/8/layout/vProcess5"/>
    <dgm:cxn modelId="{E0030879-0DAA-4782-BACD-93888FE3E2C9}" type="presOf" srcId="{335C76FD-F697-4241-A1CB-A345F087875A}" destId="{146653AE-0E6F-4272-9E2B-2F052B43E3D1}" srcOrd="1" destOrd="0" presId="urn:microsoft.com/office/officeart/2005/8/layout/vProcess5"/>
    <dgm:cxn modelId="{CA341384-50B3-435C-A4E2-DCA76A05FCDC}" type="presOf" srcId="{078C7503-6DC6-4024-96F6-0EF8146F2D78}" destId="{F278AC3F-C60D-4705-9955-76C2600AD286}" srcOrd="0" destOrd="0" presId="urn:microsoft.com/office/officeart/2005/8/layout/vProcess5"/>
    <dgm:cxn modelId="{C14702B1-38C9-48A1-97BA-17F2144B672B}" type="presOf" srcId="{2125177E-93BE-4168-9C57-DB1190DBFDD9}" destId="{9FA67327-6B6F-42E2-B5D5-B8D393955D18}" srcOrd="0" destOrd="0" presId="urn:microsoft.com/office/officeart/2005/8/layout/vProcess5"/>
    <dgm:cxn modelId="{14345AB3-D6E1-4EDB-8C69-D169305AB2FD}" srcId="{C198173E-41AD-4114-9CA1-3BCB9DF7F33B}" destId="{B7BEE3C1-4221-4D24-91A9-11D890CA934A}" srcOrd="0" destOrd="0" parTransId="{6B45E178-32D1-44F6-B088-AA6EE72E1954}" sibTransId="{58933180-BCC8-4594-90ED-A39BFFD230A9}"/>
    <dgm:cxn modelId="{74A28FBE-BE07-4A82-A7CA-16BB510175D7}" type="presOf" srcId="{04094682-B82F-423D-8D9D-FA3102DD61D8}" destId="{0522445A-B876-4D1A-87E7-F6B61D65FB48}" srcOrd="0" destOrd="0" presId="urn:microsoft.com/office/officeart/2005/8/layout/vProcess5"/>
    <dgm:cxn modelId="{B78A41C3-30F8-415E-AEF2-9DA6A4239108}" srcId="{C198173E-41AD-4114-9CA1-3BCB9DF7F33B}" destId="{F1B1E9DA-B335-46F1-8049-9BBC712B7C98}" srcOrd="4" destOrd="0" parTransId="{106BFF10-0C09-4FF3-B97D-8FA2A7E79E04}" sibTransId="{8AD0239F-EB77-4F5D-998A-20DBA7FFF964}"/>
    <dgm:cxn modelId="{B63313D3-64A6-48BC-9B16-35825363B6A3}" srcId="{C198173E-41AD-4114-9CA1-3BCB9DF7F33B}" destId="{2125177E-93BE-4168-9C57-DB1190DBFDD9}" srcOrd="3" destOrd="0" parTransId="{AEDDF298-B299-420B-AF8D-E3CDDE9DDB45}" sibTransId="{078C7503-6DC6-4024-96F6-0EF8146F2D78}"/>
    <dgm:cxn modelId="{9430A9D9-BF85-44B7-A55B-4F0A90434EEE}" type="presOf" srcId="{C198173E-41AD-4114-9CA1-3BCB9DF7F33B}" destId="{ED3A10ED-8B1E-4A8D-8011-C56625AF8897}" srcOrd="0" destOrd="0" presId="urn:microsoft.com/office/officeart/2005/8/layout/vProcess5"/>
    <dgm:cxn modelId="{F4D728EE-ECFA-4D14-B267-948786647E1A}" type="presOf" srcId="{335C76FD-F697-4241-A1CB-A345F087875A}" destId="{74B8E685-D902-4B0E-A6CF-C3025D9E498E}" srcOrd="0" destOrd="0" presId="urn:microsoft.com/office/officeart/2005/8/layout/vProcess5"/>
    <dgm:cxn modelId="{B6C17AF2-F989-4594-81E8-2966F4E17B69}" srcId="{C198173E-41AD-4114-9CA1-3BCB9DF7F33B}" destId="{335C76FD-F697-4241-A1CB-A345F087875A}" srcOrd="1" destOrd="0" parTransId="{6514802B-F14E-4E29-A901-9B614A0B3144}" sibTransId="{BC9C735E-57D3-437A-BAA1-9FE1370FA437}"/>
    <dgm:cxn modelId="{71A31A24-3395-4CCC-A897-B05E45849FAB}" type="presParOf" srcId="{ED3A10ED-8B1E-4A8D-8011-C56625AF8897}" destId="{A5862A90-9A17-4E6B-B35F-3AD1CB77ABE1}" srcOrd="0" destOrd="0" presId="urn:microsoft.com/office/officeart/2005/8/layout/vProcess5"/>
    <dgm:cxn modelId="{5BE4FA04-D2D3-47D9-B2EF-1528422F51A0}" type="presParOf" srcId="{ED3A10ED-8B1E-4A8D-8011-C56625AF8897}" destId="{4A56D472-6213-4B03-B56E-592466756D5D}" srcOrd="1" destOrd="0" presId="urn:microsoft.com/office/officeart/2005/8/layout/vProcess5"/>
    <dgm:cxn modelId="{B7D773FE-4B87-4DDE-A384-604BD12E3C35}" type="presParOf" srcId="{ED3A10ED-8B1E-4A8D-8011-C56625AF8897}" destId="{74B8E685-D902-4B0E-A6CF-C3025D9E498E}" srcOrd="2" destOrd="0" presId="urn:microsoft.com/office/officeart/2005/8/layout/vProcess5"/>
    <dgm:cxn modelId="{53404D9D-0D61-4AC2-9999-EA30EB8CD185}" type="presParOf" srcId="{ED3A10ED-8B1E-4A8D-8011-C56625AF8897}" destId="{690BA07D-9E62-4912-8C54-F323692B5C73}" srcOrd="3" destOrd="0" presId="urn:microsoft.com/office/officeart/2005/8/layout/vProcess5"/>
    <dgm:cxn modelId="{5434D71D-81A8-49DA-98E8-231A5484F7C2}" type="presParOf" srcId="{ED3A10ED-8B1E-4A8D-8011-C56625AF8897}" destId="{9FA67327-6B6F-42E2-B5D5-B8D393955D18}" srcOrd="4" destOrd="0" presId="urn:microsoft.com/office/officeart/2005/8/layout/vProcess5"/>
    <dgm:cxn modelId="{7DFB1CA3-3909-4D9A-9614-86E17C65B1D6}" type="presParOf" srcId="{ED3A10ED-8B1E-4A8D-8011-C56625AF8897}" destId="{B412AE44-6C6E-481A-B0A7-1DDEF2F60BF1}" srcOrd="5" destOrd="0" presId="urn:microsoft.com/office/officeart/2005/8/layout/vProcess5"/>
    <dgm:cxn modelId="{08FD15FC-9476-478D-8CA5-334240C64461}" type="presParOf" srcId="{ED3A10ED-8B1E-4A8D-8011-C56625AF8897}" destId="{E2ECECA1-7C49-4383-AB35-4C0BBC0D68E9}" srcOrd="6" destOrd="0" presId="urn:microsoft.com/office/officeart/2005/8/layout/vProcess5"/>
    <dgm:cxn modelId="{2E81FD2D-2D20-4C12-BBBC-B03127DAE751}" type="presParOf" srcId="{ED3A10ED-8B1E-4A8D-8011-C56625AF8897}" destId="{168A48A0-3349-4DA6-8EF1-F2314B5D7B09}" srcOrd="7" destOrd="0" presId="urn:microsoft.com/office/officeart/2005/8/layout/vProcess5"/>
    <dgm:cxn modelId="{6D372703-2C25-4F28-921F-E96251A33CA3}" type="presParOf" srcId="{ED3A10ED-8B1E-4A8D-8011-C56625AF8897}" destId="{0522445A-B876-4D1A-87E7-F6B61D65FB48}" srcOrd="8" destOrd="0" presId="urn:microsoft.com/office/officeart/2005/8/layout/vProcess5"/>
    <dgm:cxn modelId="{45E20D95-328D-4DD3-84B7-8481A0476773}" type="presParOf" srcId="{ED3A10ED-8B1E-4A8D-8011-C56625AF8897}" destId="{F278AC3F-C60D-4705-9955-76C2600AD286}" srcOrd="9" destOrd="0" presId="urn:microsoft.com/office/officeart/2005/8/layout/vProcess5"/>
    <dgm:cxn modelId="{21C71B2F-74D8-4CC4-AEF9-776D582190E2}" type="presParOf" srcId="{ED3A10ED-8B1E-4A8D-8011-C56625AF8897}" destId="{992858CA-5939-4424-8CAA-A2F0C714F2B5}" srcOrd="10" destOrd="0" presId="urn:microsoft.com/office/officeart/2005/8/layout/vProcess5"/>
    <dgm:cxn modelId="{1162C813-B150-4A85-ABAB-FA2CD6C996D7}" type="presParOf" srcId="{ED3A10ED-8B1E-4A8D-8011-C56625AF8897}" destId="{146653AE-0E6F-4272-9E2B-2F052B43E3D1}" srcOrd="11" destOrd="0" presId="urn:microsoft.com/office/officeart/2005/8/layout/vProcess5"/>
    <dgm:cxn modelId="{63A5D06B-7C56-4964-A9A7-E918BF12577C}" type="presParOf" srcId="{ED3A10ED-8B1E-4A8D-8011-C56625AF8897}" destId="{471A9199-6D0B-43F3-A770-ADF664C11431}" srcOrd="12" destOrd="0" presId="urn:microsoft.com/office/officeart/2005/8/layout/vProcess5"/>
    <dgm:cxn modelId="{FB38AE9C-B42F-4E7E-890A-4E58A7893EB8}" type="presParOf" srcId="{ED3A10ED-8B1E-4A8D-8011-C56625AF8897}" destId="{D4D989CC-573B-4479-86BD-A4B9742EBE95}" srcOrd="13" destOrd="0" presId="urn:microsoft.com/office/officeart/2005/8/layout/vProcess5"/>
    <dgm:cxn modelId="{4F9863CD-982A-456A-89BC-611F4F6A58A8}" type="presParOf" srcId="{ED3A10ED-8B1E-4A8D-8011-C56625AF8897}" destId="{40CA63ED-BEE4-45C9-B3C2-5BEC4B5A331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993469-0ADC-4C8A-A4DF-CBF2A16CF44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494B35E-15C5-4400-9B37-2C72C4617AFF}">
      <dgm:prSet phldrT="[Text]"/>
      <dgm:spPr/>
      <dgm:t>
        <a:bodyPr/>
        <a:lstStyle/>
        <a:p>
          <a:pPr>
            <a:lnSpc>
              <a:spcPct val="100000"/>
            </a:lnSpc>
          </a:pPr>
          <a:r>
            <a:rPr lang="en-US"/>
            <a:t>Auto mode:</a:t>
          </a:r>
        </a:p>
      </dgm:t>
    </dgm:pt>
    <dgm:pt modelId="{EA2B7E7D-E947-4D36-B375-ACE12529700A}" type="parTrans" cxnId="{63ED3D3F-E81E-4EC9-83F0-65E3BE6471CD}">
      <dgm:prSet/>
      <dgm:spPr/>
      <dgm:t>
        <a:bodyPr/>
        <a:lstStyle/>
        <a:p>
          <a:endParaRPr lang="en-US"/>
        </a:p>
      </dgm:t>
    </dgm:pt>
    <dgm:pt modelId="{3E16ADEB-A6BF-450D-849F-2693306FCA37}" type="sibTrans" cxnId="{63ED3D3F-E81E-4EC9-83F0-65E3BE6471CD}">
      <dgm:prSet/>
      <dgm:spPr/>
      <dgm:t>
        <a:bodyPr/>
        <a:lstStyle/>
        <a:p>
          <a:pPr>
            <a:lnSpc>
              <a:spcPct val="100000"/>
            </a:lnSpc>
          </a:pPr>
          <a:endParaRPr lang="en-US"/>
        </a:p>
      </dgm:t>
    </dgm:pt>
    <dgm:pt modelId="{7C983B50-E186-46C0-891E-22CE13DDEAA0}">
      <dgm:prSet/>
      <dgm:spPr/>
      <dgm:t>
        <a:bodyPr/>
        <a:lstStyle/>
        <a:p>
          <a:pPr>
            <a:lnSpc>
              <a:spcPct val="100000"/>
            </a:lnSpc>
          </a:pPr>
          <a:r>
            <a:rPr lang="en-US"/>
            <a:t>Number of questions.</a:t>
          </a:r>
        </a:p>
      </dgm:t>
    </dgm:pt>
    <dgm:pt modelId="{CC67BCBB-05E5-48B0-B4FF-F41C547E14E0}" type="parTrans" cxnId="{CE90B13B-E37F-4B9A-AD9A-CE0B61EB65E7}">
      <dgm:prSet/>
      <dgm:spPr/>
      <dgm:t>
        <a:bodyPr/>
        <a:lstStyle/>
        <a:p>
          <a:endParaRPr lang="en-US"/>
        </a:p>
      </dgm:t>
    </dgm:pt>
    <dgm:pt modelId="{15B583A9-844A-4525-9A68-57022C1C8889}" type="sibTrans" cxnId="{CE90B13B-E37F-4B9A-AD9A-CE0B61EB65E7}">
      <dgm:prSet/>
      <dgm:spPr/>
      <dgm:t>
        <a:bodyPr/>
        <a:lstStyle/>
        <a:p>
          <a:pPr>
            <a:lnSpc>
              <a:spcPct val="100000"/>
            </a:lnSpc>
          </a:pPr>
          <a:endParaRPr lang="en-US"/>
        </a:p>
      </dgm:t>
    </dgm:pt>
    <dgm:pt modelId="{92196011-DD33-4291-8175-AF3F836E8739}">
      <dgm:prSet/>
      <dgm:spPr/>
      <dgm:t>
        <a:bodyPr/>
        <a:lstStyle/>
        <a:p>
          <a:pPr>
            <a:lnSpc>
              <a:spcPct val="100000"/>
            </a:lnSpc>
          </a:pPr>
          <a:r>
            <a:rPr lang="en-US"/>
            <a:t>Max and min number of sub-questions per Question.</a:t>
          </a:r>
        </a:p>
      </dgm:t>
    </dgm:pt>
    <dgm:pt modelId="{968AFF9D-465E-47CB-9B54-E9D381206A9C}" type="parTrans" cxnId="{076565D3-715D-440B-A38B-C2258C0E9F51}">
      <dgm:prSet/>
      <dgm:spPr/>
      <dgm:t>
        <a:bodyPr/>
        <a:lstStyle/>
        <a:p>
          <a:endParaRPr lang="en-US"/>
        </a:p>
      </dgm:t>
    </dgm:pt>
    <dgm:pt modelId="{E595F3BF-0B08-46F2-B468-B3600B089101}" type="sibTrans" cxnId="{076565D3-715D-440B-A38B-C2258C0E9F51}">
      <dgm:prSet/>
      <dgm:spPr/>
      <dgm:t>
        <a:bodyPr/>
        <a:lstStyle/>
        <a:p>
          <a:pPr>
            <a:lnSpc>
              <a:spcPct val="100000"/>
            </a:lnSpc>
          </a:pPr>
          <a:endParaRPr lang="en-US"/>
        </a:p>
      </dgm:t>
    </dgm:pt>
    <dgm:pt modelId="{5B3D8889-BBAD-41F9-8D01-2CF96AE6D51D}">
      <dgm:prSet/>
      <dgm:spPr/>
      <dgm:t>
        <a:bodyPr/>
        <a:lstStyle/>
        <a:p>
          <a:pPr>
            <a:lnSpc>
              <a:spcPct val="100000"/>
            </a:lnSpc>
          </a:pPr>
          <a:r>
            <a:rPr lang="en-US"/>
            <a:t>Number of each type of question category.</a:t>
          </a:r>
        </a:p>
      </dgm:t>
    </dgm:pt>
    <dgm:pt modelId="{12A921BA-4DE5-4C53-9A98-DE69F8D9678E}" type="parTrans" cxnId="{B7384982-1ED5-472A-BCD8-06708E3803F8}">
      <dgm:prSet/>
      <dgm:spPr/>
      <dgm:t>
        <a:bodyPr/>
        <a:lstStyle/>
        <a:p>
          <a:endParaRPr lang="en-US"/>
        </a:p>
      </dgm:t>
    </dgm:pt>
    <dgm:pt modelId="{79A69DC6-C487-4055-88FA-05060B16CDA8}" type="sibTrans" cxnId="{B7384982-1ED5-472A-BCD8-06708E3803F8}">
      <dgm:prSet/>
      <dgm:spPr/>
      <dgm:t>
        <a:bodyPr/>
        <a:lstStyle/>
        <a:p>
          <a:pPr>
            <a:lnSpc>
              <a:spcPct val="100000"/>
            </a:lnSpc>
          </a:pPr>
          <a:endParaRPr lang="en-US"/>
        </a:p>
      </dgm:t>
    </dgm:pt>
    <dgm:pt modelId="{B05DFC8B-E24C-4E75-BDDC-A6CF4563D018}">
      <dgm:prSet/>
      <dgm:spPr/>
      <dgm:t>
        <a:bodyPr/>
        <a:lstStyle/>
        <a:p>
          <a:pPr>
            <a:lnSpc>
              <a:spcPct val="100000"/>
            </a:lnSpc>
          </a:pPr>
          <a:r>
            <a:rPr lang="en-US"/>
            <a:t>difficulty parentages (40% easy – 30% moderate – 30% hard)</a:t>
          </a:r>
        </a:p>
      </dgm:t>
    </dgm:pt>
    <dgm:pt modelId="{C54710D2-F491-4CFA-B60D-C552F9600F18}" type="sibTrans" cxnId="{67A17FC1-6452-4333-9A0E-E865F8A4F2AF}">
      <dgm:prSet/>
      <dgm:spPr/>
      <dgm:t>
        <a:bodyPr/>
        <a:lstStyle/>
        <a:p>
          <a:endParaRPr lang="en-US"/>
        </a:p>
      </dgm:t>
    </dgm:pt>
    <dgm:pt modelId="{AEA291CE-FAB0-4653-B995-CAA929FE40D4}" type="parTrans" cxnId="{67A17FC1-6452-4333-9A0E-E865F8A4F2AF}">
      <dgm:prSet/>
      <dgm:spPr/>
      <dgm:t>
        <a:bodyPr/>
        <a:lstStyle/>
        <a:p>
          <a:endParaRPr lang="en-US"/>
        </a:p>
      </dgm:t>
    </dgm:pt>
    <dgm:pt modelId="{3A1F175D-C271-4876-B9A9-B54EE06E059E}" type="pres">
      <dgm:prSet presAssocID="{D8993469-0ADC-4C8A-A4DF-CBF2A16CF443}" presName="root" presStyleCnt="0">
        <dgm:presLayoutVars>
          <dgm:dir/>
          <dgm:resizeHandles val="exact"/>
        </dgm:presLayoutVars>
      </dgm:prSet>
      <dgm:spPr/>
    </dgm:pt>
    <dgm:pt modelId="{C404BAE6-0D05-4316-931C-1AF1BE49AC3D}" type="pres">
      <dgm:prSet presAssocID="{3494B35E-15C5-4400-9B37-2C72C4617AFF}" presName="compNode" presStyleCnt="0"/>
      <dgm:spPr/>
    </dgm:pt>
    <dgm:pt modelId="{E10464EA-BF57-401D-B584-16A23168E6E9}" type="pres">
      <dgm:prSet presAssocID="{3494B35E-15C5-4400-9B37-2C72C4617AFF}" presName="bgRect" presStyleLbl="bgShp" presStyleIdx="0" presStyleCnt="5"/>
      <dgm:spPr/>
    </dgm:pt>
    <dgm:pt modelId="{34B961F4-7504-4666-BFB3-0C865921BDCB}" type="pres">
      <dgm:prSet presAssocID="{3494B35E-15C5-4400-9B37-2C72C4617AF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682B09AF-54FB-44AF-AAA7-D6BA8A1F03D4}" type="pres">
      <dgm:prSet presAssocID="{3494B35E-15C5-4400-9B37-2C72C4617AFF}" presName="spaceRect" presStyleCnt="0"/>
      <dgm:spPr/>
    </dgm:pt>
    <dgm:pt modelId="{B9159629-668E-4829-B208-8E3BEBFF8942}" type="pres">
      <dgm:prSet presAssocID="{3494B35E-15C5-4400-9B37-2C72C4617AFF}" presName="parTx" presStyleLbl="revTx" presStyleIdx="0" presStyleCnt="5">
        <dgm:presLayoutVars>
          <dgm:chMax val="0"/>
          <dgm:chPref val="0"/>
        </dgm:presLayoutVars>
      </dgm:prSet>
      <dgm:spPr/>
    </dgm:pt>
    <dgm:pt modelId="{FC8FDC9A-20E4-4F77-A2AC-56B648BD9ACB}" type="pres">
      <dgm:prSet presAssocID="{3E16ADEB-A6BF-450D-849F-2693306FCA37}" presName="sibTrans" presStyleCnt="0"/>
      <dgm:spPr/>
    </dgm:pt>
    <dgm:pt modelId="{B52CE522-6C6A-4CC1-8A1E-5A2747DE3DB2}" type="pres">
      <dgm:prSet presAssocID="{7C983B50-E186-46C0-891E-22CE13DDEAA0}" presName="compNode" presStyleCnt="0"/>
      <dgm:spPr/>
    </dgm:pt>
    <dgm:pt modelId="{70119414-8936-45A9-A0E4-0CDB34B5B34B}" type="pres">
      <dgm:prSet presAssocID="{7C983B50-E186-46C0-891E-22CE13DDEAA0}" presName="bgRect" presStyleLbl="bgShp" presStyleIdx="1" presStyleCnt="5"/>
      <dgm:spPr/>
    </dgm:pt>
    <dgm:pt modelId="{FB134667-816D-4198-BB86-42BBA227875D}" type="pres">
      <dgm:prSet presAssocID="{7C983B50-E186-46C0-891E-22CE13DDEAA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190202A-5720-4A0B-A7F2-8D061B526FBD}" type="pres">
      <dgm:prSet presAssocID="{7C983B50-E186-46C0-891E-22CE13DDEAA0}" presName="spaceRect" presStyleCnt="0"/>
      <dgm:spPr/>
    </dgm:pt>
    <dgm:pt modelId="{2331DF7A-A4DE-4681-8467-A5D2C011A4A8}" type="pres">
      <dgm:prSet presAssocID="{7C983B50-E186-46C0-891E-22CE13DDEAA0}" presName="parTx" presStyleLbl="revTx" presStyleIdx="1" presStyleCnt="5">
        <dgm:presLayoutVars>
          <dgm:chMax val="0"/>
          <dgm:chPref val="0"/>
        </dgm:presLayoutVars>
      </dgm:prSet>
      <dgm:spPr/>
    </dgm:pt>
    <dgm:pt modelId="{8EC4133A-F531-471C-BCCE-914773189A19}" type="pres">
      <dgm:prSet presAssocID="{15B583A9-844A-4525-9A68-57022C1C8889}" presName="sibTrans" presStyleCnt="0"/>
      <dgm:spPr/>
    </dgm:pt>
    <dgm:pt modelId="{F772716C-58DC-4B82-A112-748E6FC6DD17}" type="pres">
      <dgm:prSet presAssocID="{92196011-DD33-4291-8175-AF3F836E8739}" presName="compNode" presStyleCnt="0"/>
      <dgm:spPr/>
    </dgm:pt>
    <dgm:pt modelId="{08C2E9FD-0564-45B0-B52F-B50128833CA2}" type="pres">
      <dgm:prSet presAssocID="{92196011-DD33-4291-8175-AF3F836E8739}" presName="bgRect" presStyleLbl="bgShp" presStyleIdx="2" presStyleCnt="5"/>
      <dgm:spPr/>
    </dgm:pt>
    <dgm:pt modelId="{83C0649E-4EC7-42F6-97C8-B63B348324CB}" type="pres">
      <dgm:prSet presAssocID="{92196011-DD33-4291-8175-AF3F836E873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B81978E7-9A8D-4242-B07F-B60F4CE3E5F0}" type="pres">
      <dgm:prSet presAssocID="{92196011-DD33-4291-8175-AF3F836E8739}" presName="spaceRect" presStyleCnt="0"/>
      <dgm:spPr/>
    </dgm:pt>
    <dgm:pt modelId="{2D1188A4-72DD-43AB-9298-66B819356A65}" type="pres">
      <dgm:prSet presAssocID="{92196011-DD33-4291-8175-AF3F836E8739}" presName="parTx" presStyleLbl="revTx" presStyleIdx="2" presStyleCnt="5">
        <dgm:presLayoutVars>
          <dgm:chMax val="0"/>
          <dgm:chPref val="0"/>
        </dgm:presLayoutVars>
      </dgm:prSet>
      <dgm:spPr/>
    </dgm:pt>
    <dgm:pt modelId="{05A89C57-BA1D-406C-B48B-3761F0BD79E6}" type="pres">
      <dgm:prSet presAssocID="{E595F3BF-0B08-46F2-B468-B3600B089101}" presName="sibTrans" presStyleCnt="0"/>
      <dgm:spPr/>
    </dgm:pt>
    <dgm:pt modelId="{5D1BAB25-A6B5-4195-B905-28BA0A6A4815}" type="pres">
      <dgm:prSet presAssocID="{5B3D8889-BBAD-41F9-8D01-2CF96AE6D51D}" presName="compNode" presStyleCnt="0"/>
      <dgm:spPr/>
    </dgm:pt>
    <dgm:pt modelId="{A6061B18-20AD-441B-94C8-C518A47F258D}" type="pres">
      <dgm:prSet presAssocID="{5B3D8889-BBAD-41F9-8D01-2CF96AE6D51D}" presName="bgRect" presStyleLbl="bgShp" presStyleIdx="3" presStyleCnt="5"/>
      <dgm:spPr/>
    </dgm:pt>
    <dgm:pt modelId="{6A0DDE5A-3F6E-4A0D-9034-510CE6B32A63}" type="pres">
      <dgm:prSet presAssocID="{5B3D8889-BBAD-41F9-8D01-2CF96AE6D51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 mark"/>
        </a:ext>
      </dgm:extLst>
    </dgm:pt>
    <dgm:pt modelId="{77304EC9-A810-490C-8928-F0021DFE528E}" type="pres">
      <dgm:prSet presAssocID="{5B3D8889-BBAD-41F9-8D01-2CF96AE6D51D}" presName="spaceRect" presStyleCnt="0"/>
      <dgm:spPr/>
    </dgm:pt>
    <dgm:pt modelId="{0F2730A5-5F72-415E-9678-BB9360E18F53}" type="pres">
      <dgm:prSet presAssocID="{5B3D8889-BBAD-41F9-8D01-2CF96AE6D51D}" presName="parTx" presStyleLbl="revTx" presStyleIdx="3" presStyleCnt="5">
        <dgm:presLayoutVars>
          <dgm:chMax val="0"/>
          <dgm:chPref val="0"/>
        </dgm:presLayoutVars>
      </dgm:prSet>
      <dgm:spPr/>
    </dgm:pt>
    <dgm:pt modelId="{206762A2-1443-424B-94E8-CF6EAD77298F}" type="pres">
      <dgm:prSet presAssocID="{79A69DC6-C487-4055-88FA-05060B16CDA8}" presName="sibTrans" presStyleCnt="0"/>
      <dgm:spPr/>
    </dgm:pt>
    <dgm:pt modelId="{F13FD5EA-0A3C-4AF8-8698-5EF8D7A2F4F6}" type="pres">
      <dgm:prSet presAssocID="{B05DFC8B-E24C-4E75-BDDC-A6CF4563D018}" presName="compNode" presStyleCnt="0"/>
      <dgm:spPr/>
    </dgm:pt>
    <dgm:pt modelId="{3FFADBE9-13B9-479A-BE56-CA5FBD7AC6C9}" type="pres">
      <dgm:prSet presAssocID="{B05DFC8B-E24C-4E75-BDDC-A6CF4563D018}" presName="bgRect" presStyleLbl="bgShp" presStyleIdx="4" presStyleCnt="5"/>
      <dgm:spPr/>
    </dgm:pt>
    <dgm:pt modelId="{DFB85CF1-7726-4934-9610-305C51A77994}" type="pres">
      <dgm:prSet presAssocID="{B05DFC8B-E24C-4E75-BDDC-A6CF4563D01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keleton"/>
        </a:ext>
      </dgm:extLst>
    </dgm:pt>
    <dgm:pt modelId="{BDC42F8E-6087-44CE-BFED-909B83D5A2EA}" type="pres">
      <dgm:prSet presAssocID="{B05DFC8B-E24C-4E75-BDDC-A6CF4563D018}" presName="spaceRect" presStyleCnt="0"/>
      <dgm:spPr/>
    </dgm:pt>
    <dgm:pt modelId="{143FB11D-B148-43C4-8D25-9D920F5D6ABB}" type="pres">
      <dgm:prSet presAssocID="{B05DFC8B-E24C-4E75-BDDC-A6CF4563D018}" presName="parTx" presStyleLbl="revTx" presStyleIdx="4" presStyleCnt="5">
        <dgm:presLayoutVars>
          <dgm:chMax val="0"/>
          <dgm:chPref val="0"/>
        </dgm:presLayoutVars>
      </dgm:prSet>
      <dgm:spPr/>
    </dgm:pt>
  </dgm:ptLst>
  <dgm:cxnLst>
    <dgm:cxn modelId="{E9D6CF06-4932-4B74-9FAE-D7B88367ECD3}" type="presOf" srcId="{92196011-DD33-4291-8175-AF3F836E8739}" destId="{2D1188A4-72DD-43AB-9298-66B819356A65}" srcOrd="0" destOrd="0" presId="urn:microsoft.com/office/officeart/2018/2/layout/IconVerticalSolidList"/>
    <dgm:cxn modelId="{B9512B38-3F1D-41B0-AD43-8CC4275FC0A3}" type="presOf" srcId="{B05DFC8B-E24C-4E75-BDDC-A6CF4563D018}" destId="{143FB11D-B148-43C4-8D25-9D920F5D6ABB}" srcOrd="0" destOrd="0" presId="urn:microsoft.com/office/officeart/2018/2/layout/IconVerticalSolidList"/>
    <dgm:cxn modelId="{EC893B3A-CA29-4459-8622-94A628961D99}" type="presOf" srcId="{5B3D8889-BBAD-41F9-8D01-2CF96AE6D51D}" destId="{0F2730A5-5F72-415E-9678-BB9360E18F53}" srcOrd="0" destOrd="0" presId="urn:microsoft.com/office/officeart/2018/2/layout/IconVerticalSolidList"/>
    <dgm:cxn modelId="{CE90B13B-E37F-4B9A-AD9A-CE0B61EB65E7}" srcId="{D8993469-0ADC-4C8A-A4DF-CBF2A16CF443}" destId="{7C983B50-E186-46C0-891E-22CE13DDEAA0}" srcOrd="1" destOrd="0" parTransId="{CC67BCBB-05E5-48B0-B4FF-F41C547E14E0}" sibTransId="{15B583A9-844A-4525-9A68-57022C1C8889}"/>
    <dgm:cxn modelId="{63ED3D3F-E81E-4EC9-83F0-65E3BE6471CD}" srcId="{D8993469-0ADC-4C8A-A4DF-CBF2A16CF443}" destId="{3494B35E-15C5-4400-9B37-2C72C4617AFF}" srcOrd="0" destOrd="0" parTransId="{EA2B7E7D-E947-4D36-B375-ACE12529700A}" sibTransId="{3E16ADEB-A6BF-450D-849F-2693306FCA37}"/>
    <dgm:cxn modelId="{1E1BAA40-583A-481B-82BB-D080F44572C7}" type="presOf" srcId="{3494B35E-15C5-4400-9B37-2C72C4617AFF}" destId="{B9159629-668E-4829-B208-8E3BEBFF8942}" srcOrd="0" destOrd="0" presId="urn:microsoft.com/office/officeart/2018/2/layout/IconVerticalSolidList"/>
    <dgm:cxn modelId="{B7384982-1ED5-472A-BCD8-06708E3803F8}" srcId="{D8993469-0ADC-4C8A-A4DF-CBF2A16CF443}" destId="{5B3D8889-BBAD-41F9-8D01-2CF96AE6D51D}" srcOrd="3" destOrd="0" parTransId="{12A921BA-4DE5-4C53-9A98-DE69F8D9678E}" sibTransId="{79A69DC6-C487-4055-88FA-05060B16CDA8}"/>
    <dgm:cxn modelId="{67A17FC1-6452-4333-9A0E-E865F8A4F2AF}" srcId="{D8993469-0ADC-4C8A-A4DF-CBF2A16CF443}" destId="{B05DFC8B-E24C-4E75-BDDC-A6CF4563D018}" srcOrd="4" destOrd="0" parTransId="{AEA291CE-FAB0-4653-B995-CAA929FE40D4}" sibTransId="{C54710D2-F491-4CFA-B60D-C552F9600F18}"/>
    <dgm:cxn modelId="{639F0FD1-50E5-48EE-9D95-7FAAC86A1DF3}" type="presOf" srcId="{7C983B50-E186-46C0-891E-22CE13DDEAA0}" destId="{2331DF7A-A4DE-4681-8467-A5D2C011A4A8}" srcOrd="0" destOrd="0" presId="urn:microsoft.com/office/officeart/2018/2/layout/IconVerticalSolidList"/>
    <dgm:cxn modelId="{076565D3-715D-440B-A38B-C2258C0E9F51}" srcId="{D8993469-0ADC-4C8A-A4DF-CBF2A16CF443}" destId="{92196011-DD33-4291-8175-AF3F836E8739}" srcOrd="2" destOrd="0" parTransId="{968AFF9D-465E-47CB-9B54-E9D381206A9C}" sibTransId="{E595F3BF-0B08-46F2-B468-B3600B089101}"/>
    <dgm:cxn modelId="{218D0FFD-0AB5-4519-B9BD-DAC7462F6EAC}" type="presOf" srcId="{D8993469-0ADC-4C8A-A4DF-CBF2A16CF443}" destId="{3A1F175D-C271-4876-B9A9-B54EE06E059E}" srcOrd="0" destOrd="0" presId="urn:microsoft.com/office/officeart/2018/2/layout/IconVerticalSolidList"/>
    <dgm:cxn modelId="{98581DF2-3E68-4C48-AFBA-FF8F6D53C214}" type="presParOf" srcId="{3A1F175D-C271-4876-B9A9-B54EE06E059E}" destId="{C404BAE6-0D05-4316-931C-1AF1BE49AC3D}" srcOrd="0" destOrd="0" presId="urn:microsoft.com/office/officeart/2018/2/layout/IconVerticalSolidList"/>
    <dgm:cxn modelId="{C693B5B6-796F-4160-80DF-B62D68F0215B}" type="presParOf" srcId="{C404BAE6-0D05-4316-931C-1AF1BE49AC3D}" destId="{E10464EA-BF57-401D-B584-16A23168E6E9}" srcOrd="0" destOrd="0" presId="urn:microsoft.com/office/officeart/2018/2/layout/IconVerticalSolidList"/>
    <dgm:cxn modelId="{E56ADF98-D95E-4ECA-86A5-05BB7BFEDB04}" type="presParOf" srcId="{C404BAE6-0D05-4316-931C-1AF1BE49AC3D}" destId="{34B961F4-7504-4666-BFB3-0C865921BDCB}" srcOrd="1" destOrd="0" presId="urn:microsoft.com/office/officeart/2018/2/layout/IconVerticalSolidList"/>
    <dgm:cxn modelId="{FAA65A0D-722B-4321-A913-5C9D9859595A}" type="presParOf" srcId="{C404BAE6-0D05-4316-931C-1AF1BE49AC3D}" destId="{682B09AF-54FB-44AF-AAA7-D6BA8A1F03D4}" srcOrd="2" destOrd="0" presId="urn:microsoft.com/office/officeart/2018/2/layout/IconVerticalSolidList"/>
    <dgm:cxn modelId="{4C86C217-8701-42AA-97C5-E1ED2B468DD9}" type="presParOf" srcId="{C404BAE6-0D05-4316-931C-1AF1BE49AC3D}" destId="{B9159629-668E-4829-B208-8E3BEBFF8942}" srcOrd="3" destOrd="0" presId="urn:microsoft.com/office/officeart/2018/2/layout/IconVerticalSolidList"/>
    <dgm:cxn modelId="{5CE96852-DD6E-4725-B95B-309F527BDCCE}" type="presParOf" srcId="{3A1F175D-C271-4876-B9A9-B54EE06E059E}" destId="{FC8FDC9A-20E4-4F77-A2AC-56B648BD9ACB}" srcOrd="1" destOrd="0" presId="urn:microsoft.com/office/officeart/2018/2/layout/IconVerticalSolidList"/>
    <dgm:cxn modelId="{81FE6895-B226-4A26-946A-4ABF096A2B77}" type="presParOf" srcId="{3A1F175D-C271-4876-B9A9-B54EE06E059E}" destId="{B52CE522-6C6A-4CC1-8A1E-5A2747DE3DB2}" srcOrd="2" destOrd="0" presId="urn:microsoft.com/office/officeart/2018/2/layout/IconVerticalSolidList"/>
    <dgm:cxn modelId="{D0F173AD-6E1F-46FA-8450-A138050FB7C8}" type="presParOf" srcId="{B52CE522-6C6A-4CC1-8A1E-5A2747DE3DB2}" destId="{70119414-8936-45A9-A0E4-0CDB34B5B34B}" srcOrd="0" destOrd="0" presId="urn:microsoft.com/office/officeart/2018/2/layout/IconVerticalSolidList"/>
    <dgm:cxn modelId="{1908FA80-DCE0-42AD-BE37-75F0DC59D713}" type="presParOf" srcId="{B52CE522-6C6A-4CC1-8A1E-5A2747DE3DB2}" destId="{FB134667-816D-4198-BB86-42BBA227875D}" srcOrd="1" destOrd="0" presId="urn:microsoft.com/office/officeart/2018/2/layout/IconVerticalSolidList"/>
    <dgm:cxn modelId="{CF99602D-5D86-4247-AD59-D23C765BB61D}" type="presParOf" srcId="{B52CE522-6C6A-4CC1-8A1E-5A2747DE3DB2}" destId="{8190202A-5720-4A0B-A7F2-8D061B526FBD}" srcOrd="2" destOrd="0" presId="urn:microsoft.com/office/officeart/2018/2/layout/IconVerticalSolidList"/>
    <dgm:cxn modelId="{6FF9E004-1E2C-4C2E-A703-A96597503918}" type="presParOf" srcId="{B52CE522-6C6A-4CC1-8A1E-5A2747DE3DB2}" destId="{2331DF7A-A4DE-4681-8467-A5D2C011A4A8}" srcOrd="3" destOrd="0" presId="urn:microsoft.com/office/officeart/2018/2/layout/IconVerticalSolidList"/>
    <dgm:cxn modelId="{2206CA42-EF72-420F-8831-42C02F11DB76}" type="presParOf" srcId="{3A1F175D-C271-4876-B9A9-B54EE06E059E}" destId="{8EC4133A-F531-471C-BCCE-914773189A19}" srcOrd="3" destOrd="0" presId="urn:microsoft.com/office/officeart/2018/2/layout/IconVerticalSolidList"/>
    <dgm:cxn modelId="{721091CD-B02F-4344-B173-B2F1DD7376F4}" type="presParOf" srcId="{3A1F175D-C271-4876-B9A9-B54EE06E059E}" destId="{F772716C-58DC-4B82-A112-748E6FC6DD17}" srcOrd="4" destOrd="0" presId="urn:microsoft.com/office/officeart/2018/2/layout/IconVerticalSolidList"/>
    <dgm:cxn modelId="{EA8C22A7-BF01-4DBC-A960-BAF8339308F8}" type="presParOf" srcId="{F772716C-58DC-4B82-A112-748E6FC6DD17}" destId="{08C2E9FD-0564-45B0-B52F-B50128833CA2}" srcOrd="0" destOrd="0" presId="urn:microsoft.com/office/officeart/2018/2/layout/IconVerticalSolidList"/>
    <dgm:cxn modelId="{AD50987C-0100-4F6D-8E0E-6597A42755C8}" type="presParOf" srcId="{F772716C-58DC-4B82-A112-748E6FC6DD17}" destId="{83C0649E-4EC7-42F6-97C8-B63B348324CB}" srcOrd="1" destOrd="0" presId="urn:microsoft.com/office/officeart/2018/2/layout/IconVerticalSolidList"/>
    <dgm:cxn modelId="{0C5368F5-82B6-4593-9563-4FAB58C7E15F}" type="presParOf" srcId="{F772716C-58DC-4B82-A112-748E6FC6DD17}" destId="{B81978E7-9A8D-4242-B07F-B60F4CE3E5F0}" srcOrd="2" destOrd="0" presId="urn:microsoft.com/office/officeart/2018/2/layout/IconVerticalSolidList"/>
    <dgm:cxn modelId="{06D2EFF6-DAC4-468B-B637-CB823C8A4F95}" type="presParOf" srcId="{F772716C-58DC-4B82-A112-748E6FC6DD17}" destId="{2D1188A4-72DD-43AB-9298-66B819356A65}" srcOrd="3" destOrd="0" presId="urn:microsoft.com/office/officeart/2018/2/layout/IconVerticalSolidList"/>
    <dgm:cxn modelId="{FB280557-E709-4231-9C13-89CE88865C46}" type="presParOf" srcId="{3A1F175D-C271-4876-B9A9-B54EE06E059E}" destId="{05A89C57-BA1D-406C-B48B-3761F0BD79E6}" srcOrd="5" destOrd="0" presId="urn:microsoft.com/office/officeart/2018/2/layout/IconVerticalSolidList"/>
    <dgm:cxn modelId="{AA41F9ED-539F-4CCF-91F5-444E3F06DAD0}" type="presParOf" srcId="{3A1F175D-C271-4876-B9A9-B54EE06E059E}" destId="{5D1BAB25-A6B5-4195-B905-28BA0A6A4815}" srcOrd="6" destOrd="0" presId="urn:microsoft.com/office/officeart/2018/2/layout/IconVerticalSolidList"/>
    <dgm:cxn modelId="{A3D8FE90-85CD-45E9-8E0D-466B30C94BE6}" type="presParOf" srcId="{5D1BAB25-A6B5-4195-B905-28BA0A6A4815}" destId="{A6061B18-20AD-441B-94C8-C518A47F258D}" srcOrd="0" destOrd="0" presId="urn:microsoft.com/office/officeart/2018/2/layout/IconVerticalSolidList"/>
    <dgm:cxn modelId="{310A9545-1186-4E03-BB62-0DAF3D1B829F}" type="presParOf" srcId="{5D1BAB25-A6B5-4195-B905-28BA0A6A4815}" destId="{6A0DDE5A-3F6E-4A0D-9034-510CE6B32A63}" srcOrd="1" destOrd="0" presId="urn:microsoft.com/office/officeart/2018/2/layout/IconVerticalSolidList"/>
    <dgm:cxn modelId="{FC4E77AD-BB5E-4E18-B3C6-13EEEE269701}" type="presParOf" srcId="{5D1BAB25-A6B5-4195-B905-28BA0A6A4815}" destId="{77304EC9-A810-490C-8928-F0021DFE528E}" srcOrd="2" destOrd="0" presId="urn:microsoft.com/office/officeart/2018/2/layout/IconVerticalSolidList"/>
    <dgm:cxn modelId="{3F4E0A46-9284-47EB-A04B-646417666EA7}" type="presParOf" srcId="{5D1BAB25-A6B5-4195-B905-28BA0A6A4815}" destId="{0F2730A5-5F72-415E-9678-BB9360E18F53}" srcOrd="3" destOrd="0" presId="urn:microsoft.com/office/officeart/2018/2/layout/IconVerticalSolidList"/>
    <dgm:cxn modelId="{A69589E0-CCDC-44BB-ABB6-C25946F53FB5}" type="presParOf" srcId="{3A1F175D-C271-4876-B9A9-B54EE06E059E}" destId="{206762A2-1443-424B-94E8-CF6EAD77298F}" srcOrd="7" destOrd="0" presId="urn:microsoft.com/office/officeart/2018/2/layout/IconVerticalSolidList"/>
    <dgm:cxn modelId="{4A08A261-0AB1-4412-836E-9758DB832F7A}" type="presParOf" srcId="{3A1F175D-C271-4876-B9A9-B54EE06E059E}" destId="{F13FD5EA-0A3C-4AF8-8698-5EF8D7A2F4F6}" srcOrd="8" destOrd="0" presId="urn:microsoft.com/office/officeart/2018/2/layout/IconVerticalSolidList"/>
    <dgm:cxn modelId="{D6A34AAA-D46F-4996-8FC6-565C0E46E47F}" type="presParOf" srcId="{F13FD5EA-0A3C-4AF8-8698-5EF8D7A2F4F6}" destId="{3FFADBE9-13B9-479A-BE56-CA5FBD7AC6C9}" srcOrd="0" destOrd="0" presId="urn:microsoft.com/office/officeart/2018/2/layout/IconVerticalSolidList"/>
    <dgm:cxn modelId="{4B63710D-AA21-46B7-8833-A986E8E863DA}" type="presParOf" srcId="{F13FD5EA-0A3C-4AF8-8698-5EF8D7A2F4F6}" destId="{DFB85CF1-7726-4934-9610-305C51A77994}" srcOrd="1" destOrd="0" presId="urn:microsoft.com/office/officeart/2018/2/layout/IconVerticalSolidList"/>
    <dgm:cxn modelId="{5D485DB2-CF1E-4D01-8D7B-D2694E580989}" type="presParOf" srcId="{F13FD5EA-0A3C-4AF8-8698-5EF8D7A2F4F6}" destId="{BDC42F8E-6087-44CE-BFED-909B83D5A2EA}" srcOrd="2" destOrd="0" presId="urn:microsoft.com/office/officeart/2018/2/layout/IconVerticalSolidList"/>
    <dgm:cxn modelId="{3CF8F810-236C-4DD8-801E-847151CE1D29}" type="presParOf" srcId="{F13FD5EA-0A3C-4AF8-8698-5EF8D7A2F4F6}" destId="{143FB11D-B148-43C4-8D25-9D920F5D6AB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53E88B-DAB5-47EA-B4CC-7A2B35D0B46E}" type="doc">
      <dgm:prSet loTypeId="urn:microsoft.com/office/officeart/2005/8/layout/radial6" loCatId="cycle" qsTypeId="urn:microsoft.com/office/officeart/2005/8/quickstyle/3d9" qsCatId="3D" csTypeId="urn:microsoft.com/office/officeart/2005/8/colors/colorful2" csCatId="colorful" phldr="1"/>
      <dgm:spPr/>
      <dgm:t>
        <a:bodyPr/>
        <a:lstStyle/>
        <a:p>
          <a:endParaRPr lang="en-US"/>
        </a:p>
      </dgm:t>
    </dgm:pt>
    <dgm:pt modelId="{7F0B1486-F0CF-4186-894F-3A23375EA711}">
      <dgm:prSet phldrT="[Text]"/>
      <dgm:spPr/>
      <dgm:t>
        <a:bodyPr/>
        <a:lstStyle/>
        <a:p>
          <a:r>
            <a:rPr lang="en-US" dirty="0"/>
            <a:t>Front-end</a:t>
          </a:r>
        </a:p>
      </dgm:t>
    </dgm:pt>
    <dgm:pt modelId="{7B8432D8-6CAE-487E-AE95-8E3B24869C13}" type="parTrans" cxnId="{01FC7EDD-47A8-48AE-9778-CCD90FA4A350}">
      <dgm:prSet/>
      <dgm:spPr/>
      <dgm:t>
        <a:bodyPr/>
        <a:lstStyle/>
        <a:p>
          <a:endParaRPr lang="en-US"/>
        </a:p>
      </dgm:t>
    </dgm:pt>
    <dgm:pt modelId="{E1C3D25C-89E8-485B-BC9E-0E192C55F971}" type="sibTrans" cxnId="{01FC7EDD-47A8-48AE-9778-CCD90FA4A350}">
      <dgm:prSet/>
      <dgm:spPr/>
      <dgm:t>
        <a:bodyPr/>
        <a:lstStyle/>
        <a:p>
          <a:endParaRPr lang="en-US"/>
        </a:p>
      </dgm:t>
    </dgm:pt>
    <dgm:pt modelId="{E2847304-170F-4A8C-80CA-328D0ABBCDC2}">
      <dgm:prSet phldrT="[Text]"/>
      <dgm:spPr/>
      <dgm:t>
        <a:bodyPr/>
        <a:lstStyle/>
        <a:p>
          <a:r>
            <a:rPr lang="en-US" dirty="0"/>
            <a:t>HTML</a:t>
          </a:r>
        </a:p>
      </dgm:t>
    </dgm:pt>
    <dgm:pt modelId="{990E0B0C-335C-4183-ACA7-FF479C0E4AD7}" type="parTrans" cxnId="{AA423EC5-8BD4-4B71-B4B9-75B6391B4D70}">
      <dgm:prSet/>
      <dgm:spPr/>
      <dgm:t>
        <a:bodyPr/>
        <a:lstStyle/>
        <a:p>
          <a:endParaRPr lang="en-US"/>
        </a:p>
      </dgm:t>
    </dgm:pt>
    <dgm:pt modelId="{AEE59B9F-7814-4BF2-82A0-1860C5863A64}" type="sibTrans" cxnId="{AA423EC5-8BD4-4B71-B4B9-75B6391B4D70}">
      <dgm:prSet/>
      <dgm:spPr/>
      <dgm:t>
        <a:bodyPr/>
        <a:lstStyle/>
        <a:p>
          <a:endParaRPr lang="en-US"/>
        </a:p>
      </dgm:t>
    </dgm:pt>
    <dgm:pt modelId="{3734B9C6-E7A7-4360-8284-BB04B9A1C030}">
      <dgm:prSet phldrT="[Text]"/>
      <dgm:spPr/>
      <dgm:t>
        <a:bodyPr/>
        <a:lstStyle/>
        <a:p>
          <a:r>
            <a:rPr lang="en-US" dirty="0"/>
            <a:t>JS</a:t>
          </a:r>
        </a:p>
      </dgm:t>
    </dgm:pt>
    <dgm:pt modelId="{EBE40DCE-E634-4BB6-8AF7-C4FDB65EABD8}" type="parTrans" cxnId="{8D70D1A1-0AEA-42A7-83BF-C153A16E1669}">
      <dgm:prSet/>
      <dgm:spPr/>
      <dgm:t>
        <a:bodyPr/>
        <a:lstStyle/>
        <a:p>
          <a:endParaRPr lang="en-US"/>
        </a:p>
      </dgm:t>
    </dgm:pt>
    <dgm:pt modelId="{C524586E-C173-4059-99F8-2C5F328D70CA}" type="sibTrans" cxnId="{8D70D1A1-0AEA-42A7-83BF-C153A16E1669}">
      <dgm:prSet/>
      <dgm:spPr/>
      <dgm:t>
        <a:bodyPr/>
        <a:lstStyle/>
        <a:p>
          <a:endParaRPr lang="en-US"/>
        </a:p>
      </dgm:t>
    </dgm:pt>
    <dgm:pt modelId="{00305F0F-8AE7-41AF-A1B1-14716D39A123}">
      <dgm:prSet phldrT="[Text]"/>
      <dgm:spPr/>
      <dgm:t>
        <a:bodyPr/>
        <a:lstStyle/>
        <a:p>
          <a:r>
            <a:rPr lang="en-US" dirty="0"/>
            <a:t>CSS </a:t>
          </a:r>
        </a:p>
      </dgm:t>
    </dgm:pt>
    <dgm:pt modelId="{63409FE4-0F8C-4F47-B022-81A4F1C90EC6}" type="parTrans" cxnId="{DBAA3457-ECD8-43B2-8256-C3F79DBF122C}">
      <dgm:prSet/>
      <dgm:spPr/>
      <dgm:t>
        <a:bodyPr/>
        <a:lstStyle/>
        <a:p>
          <a:endParaRPr lang="en-US"/>
        </a:p>
      </dgm:t>
    </dgm:pt>
    <dgm:pt modelId="{3BD3B5BE-C762-4C72-8FDC-25CB946A1005}" type="sibTrans" cxnId="{DBAA3457-ECD8-43B2-8256-C3F79DBF122C}">
      <dgm:prSet/>
      <dgm:spPr/>
      <dgm:t>
        <a:bodyPr/>
        <a:lstStyle/>
        <a:p>
          <a:endParaRPr lang="en-US"/>
        </a:p>
      </dgm:t>
    </dgm:pt>
    <dgm:pt modelId="{0FC9D55D-3E59-4791-A3CC-D33B9F625C2F}" type="pres">
      <dgm:prSet presAssocID="{8E53E88B-DAB5-47EA-B4CC-7A2B35D0B46E}" presName="Name0" presStyleCnt="0">
        <dgm:presLayoutVars>
          <dgm:chMax val="1"/>
          <dgm:dir/>
          <dgm:animLvl val="ctr"/>
          <dgm:resizeHandles val="exact"/>
        </dgm:presLayoutVars>
      </dgm:prSet>
      <dgm:spPr/>
    </dgm:pt>
    <dgm:pt modelId="{9E15322E-EF75-41D5-8F65-97D8888D02B2}" type="pres">
      <dgm:prSet presAssocID="{7F0B1486-F0CF-4186-894F-3A23375EA711}" presName="centerShape" presStyleLbl="node0" presStyleIdx="0" presStyleCnt="1"/>
      <dgm:spPr/>
    </dgm:pt>
    <dgm:pt modelId="{E9764C00-EAE0-4D78-AB46-FF33A942627F}" type="pres">
      <dgm:prSet presAssocID="{E2847304-170F-4A8C-80CA-328D0ABBCDC2}" presName="node" presStyleLbl="node1" presStyleIdx="0" presStyleCnt="3">
        <dgm:presLayoutVars>
          <dgm:bulletEnabled val="1"/>
        </dgm:presLayoutVars>
      </dgm:prSet>
      <dgm:spPr/>
    </dgm:pt>
    <dgm:pt modelId="{369DE7DC-7A5F-41A4-8E18-F283B1AEC923}" type="pres">
      <dgm:prSet presAssocID="{E2847304-170F-4A8C-80CA-328D0ABBCDC2}" presName="dummy" presStyleCnt="0"/>
      <dgm:spPr/>
    </dgm:pt>
    <dgm:pt modelId="{5693AAAF-D11D-45C0-947E-0FEDF2649177}" type="pres">
      <dgm:prSet presAssocID="{AEE59B9F-7814-4BF2-82A0-1860C5863A64}" presName="sibTrans" presStyleLbl="sibTrans2D1" presStyleIdx="0" presStyleCnt="3"/>
      <dgm:spPr/>
    </dgm:pt>
    <dgm:pt modelId="{842CD076-B482-4402-B5EC-19A3D1E2133C}" type="pres">
      <dgm:prSet presAssocID="{3734B9C6-E7A7-4360-8284-BB04B9A1C030}" presName="node" presStyleLbl="node1" presStyleIdx="1" presStyleCnt="3">
        <dgm:presLayoutVars>
          <dgm:bulletEnabled val="1"/>
        </dgm:presLayoutVars>
      </dgm:prSet>
      <dgm:spPr/>
    </dgm:pt>
    <dgm:pt modelId="{9D9CC860-8297-4EE1-9212-090E56214D56}" type="pres">
      <dgm:prSet presAssocID="{3734B9C6-E7A7-4360-8284-BB04B9A1C030}" presName="dummy" presStyleCnt="0"/>
      <dgm:spPr/>
    </dgm:pt>
    <dgm:pt modelId="{8B6F7C71-E483-4CF8-9377-EC911B1679AF}" type="pres">
      <dgm:prSet presAssocID="{C524586E-C173-4059-99F8-2C5F328D70CA}" presName="sibTrans" presStyleLbl="sibTrans2D1" presStyleIdx="1" presStyleCnt="3"/>
      <dgm:spPr/>
    </dgm:pt>
    <dgm:pt modelId="{48C82FA9-AB41-4291-9306-295341B1AA6E}" type="pres">
      <dgm:prSet presAssocID="{00305F0F-8AE7-41AF-A1B1-14716D39A123}" presName="node" presStyleLbl="node1" presStyleIdx="2" presStyleCnt="3">
        <dgm:presLayoutVars>
          <dgm:bulletEnabled val="1"/>
        </dgm:presLayoutVars>
      </dgm:prSet>
      <dgm:spPr/>
    </dgm:pt>
    <dgm:pt modelId="{18B0423B-5EEF-43A3-ADB5-316657589060}" type="pres">
      <dgm:prSet presAssocID="{00305F0F-8AE7-41AF-A1B1-14716D39A123}" presName="dummy" presStyleCnt="0"/>
      <dgm:spPr/>
    </dgm:pt>
    <dgm:pt modelId="{D6743BA1-15A7-4AFE-BB3D-F9DB8FA81A28}" type="pres">
      <dgm:prSet presAssocID="{3BD3B5BE-C762-4C72-8FDC-25CB946A1005}" presName="sibTrans" presStyleLbl="sibTrans2D1" presStyleIdx="2" presStyleCnt="3"/>
      <dgm:spPr/>
    </dgm:pt>
  </dgm:ptLst>
  <dgm:cxnLst>
    <dgm:cxn modelId="{07EC4009-46B2-49B1-886B-DE843D4A6092}" type="presOf" srcId="{3734B9C6-E7A7-4360-8284-BB04B9A1C030}" destId="{842CD076-B482-4402-B5EC-19A3D1E2133C}" srcOrd="0" destOrd="0" presId="urn:microsoft.com/office/officeart/2005/8/layout/radial6"/>
    <dgm:cxn modelId="{25147F11-562B-4E06-B6FC-97B5E0AC60AB}" type="presOf" srcId="{AEE59B9F-7814-4BF2-82A0-1860C5863A64}" destId="{5693AAAF-D11D-45C0-947E-0FEDF2649177}" srcOrd="0" destOrd="0" presId="urn:microsoft.com/office/officeart/2005/8/layout/radial6"/>
    <dgm:cxn modelId="{DF38936A-F7B1-4F1A-9517-B669FCAE213C}" type="presOf" srcId="{00305F0F-8AE7-41AF-A1B1-14716D39A123}" destId="{48C82FA9-AB41-4291-9306-295341B1AA6E}" srcOrd="0" destOrd="0" presId="urn:microsoft.com/office/officeart/2005/8/layout/radial6"/>
    <dgm:cxn modelId="{BF37DF55-3C39-46C4-9D4F-DCB39FF1FF47}" type="presOf" srcId="{8E53E88B-DAB5-47EA-B4CC-7A2B35D0B46E}" destId="{0FC9D55D-3E59-4791-A3CC-D33B9F625C2F}" srcOrd="0" destOrd="0" presId="urn:microsoft.com/office/officeart/2005/8/layout/radial6"/>
    <dgm:cxn modelId="{DBAA3457-ECD8-43B2-8256-C3F79DBF122C}" srcId="{7F0B1486-F0CF-4186-894F-3A23375EA711}" destId="{00305F0F-8AE7-41AF-A1B1-14716D39A123}" srcOrd="2" destOrd="0" parTransId="{63409FE4-0F8C-4F47-B022-81A4F1C90EC6}" sibTransId="{3BD3B5BE-C762-4C72-8FDC-25CB946A1005}"/>
    <dgm:cxn modelId="{C1BBBC7B-A638-46B8-B2FD-9F0870557692}" type="presOf" srcId="{C524586E-C173-4059-99F8-2C5F328D70CA}" destId="{8B6F7C71-E483-4CF8-9377-EC911B1679AF}" srcOrd="0" destOrd="0" presId="urn:microsoft.com/office/officeart/2005/8/layout/radial6"/>
    <dgm:cxn modelId="{AE1D3990-2EDB-431E-B1D0-B829841CB595}" type="presOf" srcId="{3BD3B5BE-C762-4C72-8FDC-25CB946A1005}" destId="{D6743BA1-15A7-4AFE-BB3D-F9DB8FA81A28}" srcOrd="0" destOrd="0" presId="urn:microsoft.com/office/officeart/2005/8/layout/radial6"/>
    <dgm:cxn modelId="{8D70D1A1-0AEA-42A7-83BF-C153A16E1669}" srcId="{7F0B1486-F0CF-4186-894F-3A23375EA711}" destId="{3734B9C6-E7A7-4360-8284-BB04B9A1C030}" srcOrd="1" destOrd="0" parTransId="{EBE40DCE-E634-4BB6-8AF7-C4FDB65EABD8}" sibTransId="{C524586E-C173-4059-99F8-2C5F328D70CA}"/>
    <dgm:cxn modelId="{753CEDA7-40C8-41B3-B27E-4A6965EE079C}" type="presOf" srcId="{7F0B1486-F0CF-4186-894F-3A23375EA711}" destId="{9E15322E-EF75-41D5-8F65-97D8888D02B2}" srcOrd="0" destOrd="0" presId="urn:microsoft.com/office/officeart/2005/8/layout/radial6"/>
    <dgm:cxn modelId="{AA423EC5-8BD4-4B71-B4B9-75B6391B4D70}" srcId="{7F0B1486-F0CF-4186-894F-3A23375EA711}" destId="{E2847304-170F-4A8C-80CA-328D0ABBCDC2}" srcOrd="0" destOrd="0" parTransId="{990E0B0C-335C-4183-ACA7-FF479C0E4AD7}" sibTransId="{AEE59B9F-7814-4BF2-82A0-1860C5863A64}"/>
    <dgm:cxn modelId="{01FC7EDD-47A8-48AE-9778-CCD90FA4A350}" srcId="{8E53E88B-DAB5-47EA-B4CC-7A2B35D0B46E}" destId="{7F0B1486-F0CF-4186-894F-3A23375EA711}" srcOrd="0" destOrd="0" parTransId="{7B8432D8-6CAE-487E-AE95-8E3B24869C13}" sibTransId="{E1C3D25C-89E8-485B-BC9E-0E192C55F971}"/>
    <dgm:cxn modelId="{19AFC5E5-5E23-4702-B9CD-7CE580EA9553}" type="presOf" srcId="{E2847304-170F-4A8C-80CA-328D0ABBCDC2}" destId="{E9764C00-EAE0-4D78-AB46-FF33A942627F}" srcOrd="0" destOrd="0" presId="urn:microsoft.com/office/officeart/2005/8/layout/radial6"/>
    <dgm:cxn modelId="{7AE56415-4428-42FB-9CB0-E9871D15F9FB}" type="presParOf" srcId="{0FC9D55D-3E59-4791-A3CC-D33B9F625C2F}" destId="{9E15322E-EF75-41D5-8F65-97D8888D02B2}" srcOrd="0" destOrd="0" presId="urn:microsoft.com/office/officeart/2005/8/layout/radial6"/>
    <dgm:cxn modelId="{813E2063-1354-4ED3-BD01-C4BDB4C226EE}" type="presParOf" srcId="{0FC9D55D-3E59-4791-A3CC-D33B9F625C2F}" destId="{E9764C00-EAE0-4D78-AB46-FF33A942627F}" srcOrd="1" destOrd="0" presId="urn:microsoft.com/office/officeart/2005/8/layout/radial6"/>
    <dgm:cxn modelId="{54E01D72-BB42-45E3-985E-B6AE49188EB7}" type="presParOf" srcId="{0FC9D55D-3E59-4791-A3CC-D33B9F625C2F}" destId="{369DE7DC-7A5F-41A4-8E18-F283B1AEC923}" srcOrd="2" destOrd="0" presId="urn:microsoft.com/office/officeart/2005/8/layout/radial6"/>
    <dgm:cxn modelId="{E029FBA8-6765-4BB1-A9A3-1C4C8DFAAFDE}" type="presParOf" srcId="{0FC9D55D-3E59-4791-A3CC-D33B9F625C2F}" destId="{5693AAAF-D11D-45C0-947E-0FEDF2649177}" srcOrd="3" destOrd="0" presId="urn:microsoft.com/office/officeart/2005/8/layout/radial6"/>
    <dgm:cxn modelId="{1F23680A-691A-4090-A45F-1A75D7C070CE}" type="presParOf" srcId="{0FC9D55D-3E59-4791-A3CC-D33B9F625C2F}" destId="{842CD076-B482-4402-B5EC-19A3D1E2133C}" srcOrd="4" destOrd="0" presId="urn:microsoft.com/office/officeart/2005/8/layout/radial6"/>
    <dgm:cxn modelId="{7A6CAF3E-12D0-46DC-902D-9DE3B6A7C096}" type="presParOf" srcId="{0FC9D55D-3E59-4791-A3CC-D33B9F625C2F}" destId="{9D9CC860-8297-4EE1-9212-090E56214D56}" srcOrd="5" destOrd="0" presId="urn:microsoft.com/office/officeart/2005/8/layout/radial6"/>
    <dgm:cxn modelId="{0D92D14A-5842-470B-8DC5-CA567DC7EF28}" type="presParOf" srcId="{0FC9D55D-3E59-4791-A3CC-D33B9F625C2F}" destId="{8B6F7C71-E483-4CF8-9377-EC911B1679AF}" srcOrd="6" destOrd="0" presId="urn:microsoft.com/office/officeart/2005/8/layout/radial6"/>
    <dgm:cxn modelId="{5B184A6B-6CB5-4282-929F-2D6A81462162}" type="presParOf" srcId="{0FC9D55D-3E59-4791-A3CC-D33B9F625C2F}" destId="{48C82FA9-AB41-4291-9306-295341B1AA6E}" srcOrd="7" destOrd="0" presId="urn:microsoft.com/office/officeart/2005/8/layout/radial6"/>
    <dgm:cxn modelId="{89205713-8FA7-4781-AA58-57A689A287B2}" type="presParOf" srcId="{0FC9D55D-3E59-4791-A3CC-D33B9F625C2F}" destId="{18B0423B-5EEF-43A3-ADB5-316657589060}" srcOrd="8" destOrd="0" presId="urn:microsoft.com/office/officeart/2005/8/layout/radial6"/>
    <dgm:cxn modelId="{91BA8D9C-296D-4EAE-B054-5C7E9DA5A1CC}" type="presParOf" srcId="{0FC9D55D-3E59-4791-A3CC-D33B9F625C2F}" destId="{D6743BA1-15A7-4AFE-BB3D-F9DB8FA81A28}"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53E88B-DAB5-47EA-B4CC-7A2B35D0B46E}" type="doc">
      <dgm:prSet loTypeId="urn:microsoft.com/office/officeart/2005/8/layout/radial6" loCatId="cycle" qsTypeId="urn:microsoft.com/office/officeart/2005/8/quickstyle/3d9" qsCatId="3D" csTypeId="urn:microsoft.com/office/officeart/2005/8/colors/colorful2" csCatId="colorful" phldr="1"/>
      <dgm:spPr/>
      <dgm:t>
        <a:bodyPr/>
        <a:lstStyle/>
        <a:p>
          <a:endParaRPr lang="en-US"/>
        </a:p>
      </dgm:t>
    </dgm:pt>
    <dgm:pt modelId="{7F0B1486-F0CF-4186-894F-3A23375EA711}">
      <dgm:prSet phldrT="[Text]"/>
      <dgm:spPr/>
      <dgm:t>
        <a:bodyPr/>
        <a:lstStyle/>
        <a:p>
          <a:r>
            <a:rPr lang="en-US" b="1" i="1" dirty="0"/>
            <a:t>Back-end</a:t>
          </a:r>
          <a:endParaRPr lang="en-US" dirty="0"/>
        </a:p>
      </dgm:t>
    </dgm:pt>
    <dgm:pt modelId="{7B8432D8-6CAE-487E-AE95-8E3B24869C13}" type="parTrans" cxnId="{01FC7EDD-47A8-48AE-9778-CCD90FA4A350}">
      <dgm:prSet/>
      <dgm:spPr/>
      <dgm:t>
        <a:bodyPr/>
        <a:lstStyle/>
        <a:p>
          <a:endParaRPr lang="en-US"/>
        </a:p>
      </dgm:t>
    </dgm:pt>
    <dgm:pt modelId="{E1C3D25C-89E8-485B-BC9E-0E192C55F971}" type="sibTrans" cxnId="{01FC7EDD-47A8-48AE-9778-CCD90FA4A350}">
      <dgm:prSet/>
      <dgm:spPr/>
      <dgm:t>
        <a:bodyPr/>
        <a:lstStyle/>
        <a:p>
          <a:endParaRPr lang="en-US"/>
        </a:p>
      </dgm:t>
    </dgm:pt>
    <dgm:pt modelId="{E2847304-170F-4A8C-80CA-328D0ABBCDC2}">
      <dgm:prSet phldrT="[Text]" custT="1"/>
      <dgm:spPr/>
      <dgm:t>
        <a:bodyPr/>
        <a:lstStyle/>
        <a:p>
          <a:r>
            <a:rPr lang="en-US" sz="2400" b="1" dirty="0"/>
            <a:t>PHP</a:t>
          </a:r>
          <a:r>
            <a:rPr lang="en-US" sz="2400" dirty="0"/>
            <a:t>: </a:t>
          </a:r>
          <a:r>
            <a:rPr lang="en-US" sz="2400" dirty="0" err="1"/>
            <a:t>Laravel</a:t>
          </a:r>
          <a:endParaRPr lang="en-US" sz="2400" dirty="0"/>
        </a:p>
      </dgm:t>
    </dgm:pt>
    <dgm:pt modelId="{990E0B0C-335C-4183-ACA7-FF479C0E4AD7}" type="parTrans" cxnId="{AA423EC5-8BD4-4B71-B4B9-75B6391B4D70}">
      <dgm:prSet/>
      <dgm:spPr/>
      <dgm:t>
        <a:bodyPr/>
        <a:lstStyle/>
        <a:p>
          <a:endParaRPr lang="en-US"/>
        </a:p>
      </dgm:t>
    </dgm:pt>
    <dgm:pt modelId="{AEE59B9F-7814-4BF2-82A0-1860C5863A64}" type="sibTrans" cxnId="{AA423EC5-8BD4-4B71-B4B9-75B6391B4D70}">
      <dgm:prSet/>
      <dgm:spPr/>
      <dgm:t>
        <a:bodyPr/>
        <a:lstStyle/>
        <a:p>
          <a:endParaRPr lang="en-US"/>
        </a:p>
      </dgm:t>
    </dgm:pt>
    <dgm:pt modelId="{3734B9C6-E7A7-4360-8284-BB04B9A1C030}">
      <dgm:prSet phldrT="[Text]" custT="1"/>
      <dgm:spPr/>
      <dgm:t>
        <a:bodyPr/>
        <a:lstStyle/>
        <a:p>
          <a:r>
            <a:rPr lang="en-US" sz="2000" b="1" dirty="0"/>
            <a:t>Server</a:t>
          </a:r>
          <a:r>
            <a:rPr lang="en-US" sz="2000" b="0" dirty="0"/>
            <a:t>: Apache</a:t>
          </a:r>
          <a:endParaRPr lang="en-US" sz="1600" dirty="0"/>
        </a:p>
      </dgm:t>
    </dgm:pt>
    <dgm:pt modelId="{EBE40DCE-E634-4BB6-8AF7-C4FDB65EABD8}" type="parTrans" cxnId="{8D70D1A1-0AEA-42A7-83BF-C153A16E1669}">
      <dgm:prSet/>
      <dgm:spPr/>
      <dgm:t>
        <a:bodyPr/>
        <a:lstStyle/>
        <a:p>
          <a:endParaRPr lang="en-US"/>
        </a:p>
      </dgm:t>
    </dgm:pt>
    <dgm:pt modelId="{C524586E-C173-4059-99F8-2C5F328D70CA}" type="sibTrans" cxnId="{8D70D1A1-0AEA-42A7-83BF-C153A16E1669}">
      <dgm:prSet/>
      <dgm:spPr/>
      <dgm:t>
        <a:bodyPr/>
        <a:lstStyle/>
        <a:p>
          <a:endParaRPr lang="en-US"/>
        </a:p>
      </dgm:t>
    </dgm:pt>
    <dgm:pt modelId="{00305F0F-8AE7-41AF-A1B1-14716D39A123}">
      <dgm:prSet phldrT="[Text]"/>
      <dgm:spPr/>
      <dgm:t>
        <a:bodyPr/>
        <a:lstStyle/>
        <a:p>
          <a:r>
            <a:rPr lang="en-US" b="1" dirty="0"/>
            <a:t>Database</a:t>
          </a:r>
          <a:r>
            <a:rPr lang="en-US" b="0" dirty="0"/>
            <a:t>: MySQL</a:t>
          </a:r>
          <a:r>
            <a:rPr lang="en-US" b="1" dirty="0"/>
            <a:t>.</a:t>
          </a:r>
          <a:endParaRPr lang="en-US" dirty="0"/>
        </a:p>
      </dgm:t>
    </dgm:pt>
    <dgm:pt modelId="{63409FE4-0F8C-4F47-B022-81A4F1C90EC6}" type="parTrans" cxnId="{DBAA3457-ECD8-43B2-8256-C3F79DBF122C}">
      <dgm:prSet/>
      <dgm:spPr/>
      <dgm:t>
        <a:bodyPr/>
        <a:lstStyle/>
        <a:p>
          <a:endParaRPr lang="en-US"/>
        </a:p>
      </dgm:t>
    </dgm:pt>
    <dgm:pt modelId="{3BD3B5BE-C762-4C72-8FDC-25CB946A1005}" type="sibTrans" cxnId="{DBAA3457-ECD8-43B2-8256-C3F79DBF122C}">
      <dgm:prSet/>
      <dgm:spPr/>
      <dgm:t>
        <a:bodyPr/>
        <a:lstStyle/>
        <a:p>
          <a:endParaRPr lang="en-US"/>
        </a:p>
      </dgm:t>
    </dgm:pt>
    <dgm:pt modelId="{0FC9D55D-3E59-4791-A3CC-D33B9F625C2F}" type="pres">
      <dgm:prSet presAssocID="{8E53E88B-DAB5-47EA-B4CC-7A2B35D0B46E}" presName="Name0" presStyleCnt="0">
        <dgm:presLayoutVars>
          <dgm:chMax val="1"/>
          <dgm:dir/>
          <dgm:animLvl val="ctr"/>
          <dgm:resizeHandles val="exact"/>
        </dgm:presLayoutVars>
      </dgm:prSet>
      <dgm:spPr/>
    </dgm:pt>
    <dgm:pt modelId="{9E15322E-EF75-41D5-8F65-97D8888D02B2}" type="pres">
      <dgm:prSet presAssocID="{7F0B1486-F0CF-4186-894F-3A23375EA711}" presName="centerShape" presStyleLbl="node0" presStyleIdx="0" presStyleCnt="1"/>
      <dgm:spPr/>
    </dgm:pt>
    <dgm:pt modelId="{E9764C00-EAE0-4D78-AB46-FF33A942627F}" type="pres">
      <dgm:prSet presAssocID="{E2847304-170F-4A8C-80CA-328D0ABBCDC2}" presName="node" presStyleLbl="node1" presStyleIdx="0" presStyleCnt="3">
        <dgm:presLayoutVars>
          <dgm:bulletEnabled val="1"/>
        </dgm:presLayoutVars>
      </dgm:prSet>
      <dgm:spPr/>
    </dgm:pt>
    <dgm:pt modelId="{369DE7DC-7A5F-41A4-8E18-F283B1AEC923}" type="pres">
      <dgm:prSet presAssocID="{E2847304-170F-4A8C-80CA-328D0ABBCDC2}" presName="dummy" presStyleCnt="0"/>
      <dgm:spPr/>
    </dgm:pt>
    <dgm:pt modelId="{5693AAAF-D11D-45C0-947E-0FEDF2649177}" type="pres">
      <dgm:prSet presAssocID="{AEE59B9F-7814-4BF2-82A0-1860C5863A64}" presName="sibTrans" presStyleLbl="sibTrans2D1" presStyleIdx="0" presStyleCnt="3"/>
      <dgm:spPr/>
    </dgm:pt>
    <dgm:pt modelId="{842CD076-B482-4402-B5EC-19A3D1E2133C}" type="pres">
      <dgm:prSet presAssocID="{3734B9C6-E7A7-4360-8284-BB04B9A1C030}" presName="node" presStyleLbl="node1" presStyleIdx="1" presStyleCnt="3">
        <dgm:presLayoutVars>
          <dgm:bulletEnabled val="1"/>
        </dgm:presLayoutVars>
      </dgm:prSet>
      <dgm:spPr/>
    </dgm:pt>
    <dgm:pt modelId="{9D9CC860-8297-4EE1-9212-090E56214D56}" type="pres">
      <dgm:prSet presAssocID="{3734B9C6-E7A7-4360-8284-BB04B9A1C030}" presName="dummy" presStyleCnt="0"/>
      <dgm:spPr/>
    </dgm:pt>
    <dgm:pt modelId="{8B6F7C71-E483-4CF8-9377-EC911B1679AF}" type="pres">
      <dgm:prSet presAssocID="{C524586E-C173-4059-99F8-2C5F328D70CA}" presName="sibTrans" presStyleLbl="sibTrans2D1" presStyleIdx="1" presStyleCnt="3"/>
      <dgm:spPr/>
    </dgm:pt>
    <dgm:pt modelId="{48C82FA9-AB41-4291-9306-295341B1AA6E}" type="pres">
      <dgm:prSet presAssocID="{00305F0F-8AE7-41AF-A1B1-14716D39A123}" presName="node" presStyleLbl="node1" presStyleIdx="2" presStyleCnt="3">
        <dgm:presLayoutVars>
          <dgm:bulletEnabled val="1"/>
        </dgm:presLayoutVars>
      </dgm:prSet>
      <dgm:spPr/>
    </dgm:pt>
    <dgm:pt modelId="{18B0423B-5EEF-43A3-ADB5-316657589060}" type="pres">
      <dgm:prSet presAssocID="{00305F0F-8AE7-41AF-A1B1-14716D39A123}" presName="dummy" presStyleCnt="0"/>
      <dgm:spPr/>
    </dgm:pt>
    <dgm:pt modelId="{D6743BA1-15A7-4AFE-BB3D-F9DB8FA81A28}" type="pres">
      <dgm:prSet presAssocID="{3BD3B5BE-C762-4C72-8FDC-25CB946A1005}" presName="sibTrans" presStyleLbl="sibTrans2D1" presStyleIdx="2" presStyleCnt="3"/>
      <dgm:spPr/>
    </dgm:pt>
  </dgm:ptLst>
  <dgm:cxnLst>
    <dgm:cxn modelId="{BC6EC72E-1F5E-4F1A-A523-6E75C95ABFBD}" type="presOf" srcId="{3734B9C6-E7A7-4360-8284-BB04B9A1C030}" destId="{842CD076-B482-4402-B5EC-19A3D1E2133C}" srcOrd="0" destOrd="0" presId="urn:microsoft.com/office/officeart/2005/8/layout/radial6"/>
    <dgm:cxn modelId="{5E623740-87E6-4739-85AD-5D4B61CC1BCC}" type="presOf" srcId="{3BD3B5BE-C762-4C72-8FDC-25CB946A1005}" destId="{D6743BA1-15A7-4AFE-BB3D-F9DB8FA81A28}" srcOrd="0" destOrd="0" presId="urn:microsoft.com/office/officeart/2005/8/layout/radial6"/>
    <dgm:cxn modelId="{D3BF044A-1C97-4EBF-A5FA-BB6C2D977FC1}" type="presOf" srcId="{AEE59B9F-7814-4BF2-82A0-1860C5863A64}" destId="{5693AAAF-D11D-45C0-947E-0FEDF2649177}" srcOrd="0" destOrd="0" presId="urn:microsoft.com/office/officeart/2005/8/layout/radial6"/>
    <dgm:cxn modelId="{B0C32857-2E00-439D-B6F4-D1ED9551E6AD}" type="presOf" srcId="{00305F0F-8AE7-41AF-A1B1-14716D39A123}" destId="{48C82FA9-AB41-4291-9306-295341B1AA6E}" srcOrd="0" destOrd="0" presId="urn:microsoft.com/office/officeart/2005/8/layout/radial6"/>
    <dgm:cxn modelId="{DBAA3457-ECD8-43B2-8256-C3F79DBF122C}" srcId="{7F0B1486-F0CF-4186-894F-3A23375EA711}" destId="{00305F0F-8AE7-41AF-A1B1-14716D39A123}" srcOrd="2" destOrd="0" parTransId="{63409FE4-0F8C-4F47-B022-81A4F1C90EC6}" sibTransId="{3BD3B5BE-C762-4C72-8FDC-25CB946A1005}"/>
    <dgm:cxn modelId="{290B6F57-4236-4397-B4DB-970E5B122866}" type="presOf" srcId="{E2847304-170F-4A8C-80CA-328D0ABBCDC2}" destId="{E9764C00-EAE0-4D78-AB46-FF33A942627F}" srcOrd="0" destOrd="0" presId="urn:microsoft.com/office/officeart/2005/8/layout/radial6"/>
    <dgm:cxn modelId="{B4D28C58-2E7A-4877-A55D-5DBD5E0BA667}" type="presOf" srcId="{8E53E88B-DAB5-47EA-B4CC-7A2B35D0B46E}" destId="{0FC9D55D-3E59-4791-A3CC-D33B9F625C2F}" srcOrd="0" destOrd="0" presId="urn:microsoft.com/office/officeart/2005/8/layout/radial6"/>
    <dgm:cxn modelId="{0751D37B-646D-4A1B-AC61-5C5C14BBDB92}" type="presOf" srcId="{7F0B1486-F0CF-4186-894F-3A23375EA711}" destId="{9E15322E-EF75-41D5-8F65-97D8888D02B2}" srcOrd="0" destOrd="0" presId="urn:microsoft.com/office/officeart/2005/8/layout/radial6"/>
    <dgm:cxn modelId="{8D70D1A1-0AEA-42A7-83BF-C153A16E1669}" srcId="{7F0B1486-F0CF-4186-894F-3A23375EA711}" destId="{3734B9C6-E7A7-4360-8284-BB04B9A1C030}" srcOrd="1" destOrd="0" parTransId="{EBE40DCE-E634-4BB6-8AF7-C4FDB65EABD8}" sibTransId="{C524586E-C173-4059-99F8-2C5F328D70CA}"/>
    <dgm:cxn modelId="{AA423EC5-8BD4-4B71-B4B9-75B6391B4D70}" srcId="{7F0B1486-F0CF-4186-894F-3A23375EA711}" destId="{E2847304-170F-4A8C-80CA-328D0ABBCDC2}" srcOrd="0" destOrd="0" parTransId="{990E0B0C-335C-4183-ACA7-FF479C0E4AD7}" sibTransId="{AEE59B9F-7814-4BF2-82A0-1860C5863A64}"/>
    <dgm:cxn modelId="{C3A7C7CB-9E8B-4163-8B23-E65EAFC24CF4}" type="presOf" srcId="{C524586E-C173-4059-99F8-2C5F328D70CA}" destId="{8B6F7C71-E483-4CF8-9377-EC911B1679AF}" srcOrd="0" destOrd="0" presId="urn:microsoft.com/office/officeart/2005/8/layout/radial6"/>
    <dgm:cxn modelId="{01FC7EDD-47A8-48AE-9778-CCD90FA4A350}" srcId="{8E53E88B-DAB5-47EA-B4CC-7A2B35D0B46E}" destId="{7F0B1486-F0CF-4186-894F-3A23375EA711}" srcOrd="0" destOrd="0" parTransId="{7B8432D8-6CAE-487E-AE95-8E3B24869C13}" sibTransId="{E1C3D25C-89E8-485B-BC9E-0E192C55F971}"/>
    <dgm:cxn modelId="{B4F0CB94-7B85-4CAB-9091-30F1C8D72030}" type="presParOf" srcId="{0FC9D55D-3E59-4791-A3CC-D33B9F625C2F}" destId="{9E15322E-EF75-41D5-8F65-97D8888D02B2}" srcOrd="0" destOrd="0" presId="urn:microsoft.com/office/officeart/2005/8/layout/radial6"/>
    <dgm:cxn modelId="{5926EFB4-C705-49A3-8F9A-7657AAEAE98E}" type="presParOf" srcId="{0FC9D55D-3E59-4791-A3CC-D33B9F625C2F}" destId="{E9764C00-EAE0-4D78-AB46-FF33A942627F}" srcOrd="1" destOrd="0" presId="urn:microsoft.com/office/officeart/2005/8/layout/radial6"/>
    <dgm:cxn modelId="{367C4400-E6E5-4F70-BA03-91807DB045DC}" type="presParOf" srcId="{0FC9D55D-3E59-4791-A3CC-D33B9F625C2F}" destId="{369DE7DC-7A5F-41A4-8E18-F283B1AEC923}" srcOrd="2" destOrd="0" presId="urn:microsoft.com/office/officeart/2005/8/layout/radial6"/>
    <dgm:cxn modelId="{95951536-41AE-489E-884A-A271AD15B6A1}" type="presParOf" srcId="{0FC9D55D-3E59-4791-A3CC-D33B9F625C2F}" destId="{5693AAAF-D11D-45C0-947E-0FEDF2649177}" srcOrd="3" destOrd="0" presId="urn:microsoft.com/office/officeart/2005/8/layout/radial6"/>
    <dgm:cxn modelId="{D94E9BBA-9041-4323-8D24-B2353FB449DA}" type="presParOf" srcId="{0FC9D55D-3E59-4791-A3CC-D33B9F625C2F}" destId="{842CD076-B482-4402-B5EC-19A3D1E2133C}" srcOrd="4" destOrd="0" presId="urn:microsoft.com/office/officeart/2005/8/layout/radial6"/>
    <dgm:cxn modelId="{41C8AECE-13A9-4116-86BD-A5D33A06BD1A}" type="presParOf" srcId="{0FC9D55D-3E59-4791-A3CC-D33B9F625C2F}" destId="{9D9CC860-8297-4EE1-9212-090E56214D56}" srcOrd="5" destOrd="0" presId="urn:microsoft.com/office/officeart/2005/8/layout/radial6"/>
    <dgm:cxn modelId="{F90322CD-A630-428E-ACC9-3F6B8915CBA4}" type="presParOf" srcId="{0FC9D55D-3E59-4791-A3CC-D33B9F625C2F}" destId="{8B6F7C71-E483-4CF8-9377-EC911B1679AF}" srcOrd="6" destOrd="0" presId="urn:microsoft.com/office/officeart/2005/8/layout/radial6"/>
    <dgm:cxn modelId="{6CD61519-504A-46FF-AC9C-6D4C7953A7CF}" type="presParOf" srcId="{0FC9D55D-3E59-4791-A3CC-D33B9F625C2F}" destId="{48C82FA9-AB41-4291-9306-295341B1AA6E}" srcOrd="7" destOrd="0" presId="urn:microsoft.com/office/officeart/2005/8/layout/radial6"/>
    <dgm:cxn modelId="{900121E0-8FAB-417A-B08D-D4FFD923188A}" type="presParOf" srcId="{0FC9D55D-3E59-4791-A3CC-D33B9F625C2F}" destId="{18B0423B-5EEF-43A3-ADB5-316657589060}" srcOrd="8" destOrd="0" presId="urn:microsoft.com/office/officeart/2005/8/layout/radial6"/>
    <dgm:cxn modelId="{68D7173D-9F30-44A5-ABC4-738420389024}" type="presParOf" srcId="{0FC9D55D-3E59-4791-A3CC-D33B9F625C2F}" destId="{D6743BA1-15A7-4AFE-BB3D-F9DB8FA81A28}"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8993469-0ADC-4C8A-A4DF-CBF2A16CF44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494B35E-15C5-4400-9B37-2C72C4617AFF}">
      <dgm:prSet phldrT="[Text]"/>
      <dgm:spPr/>
      <dgm:t>
        <a:bodyPr/>
        <a:lstStyle/>
        <a:p>
          <a:pPr>
            <a:lnSpc>
              <a:spcPct val="100000"/>
            </a:lnSpc>
          </a:pPr>
          <a:r>
            <a:rPr lang="en-US" b="1"/>
            <a:t>Manage and generate Exams.</a:t>
          </a:r>
          <a:endParaRPr lang="en-US"/>
        </a:p>
      </dgm:t>
    </dgm:pt>
    <dgm:pt modelId="{EA2B7E7D-E947-4D36-B375-ACE12529700A}" type="parTrans" cxnId="{63ED3D3F-E81E-4EC9-83F0-65E3BE6471CD}">
      <dgm:prSet/>
      <dgm:spPr/>
      <dgm:t>
        <a:bodyPr/>
        <a:lstStyle/>
        <a:p>
          <a:endParaRPr lang="en-US"/>
        </a:p>
      </dgm:t>
    </dgm:pt>
    <dgm:pt modelId="{3E16ADEB-A6BF-450D-849F-2693306FCA37}" type="sibTrans" cxnId="{63ED3D3F-E81E-4EC9-83F0-65E3BE6471CD}">
      <dgm:prSet/>
      <dgm:spPr/>
      <dgm:t>
        <a:bodyPr/>
        <a:lstStyle/>
        <a:p>
          <a:endParaRPr lang="en-US"/>
        </a:p>
      </dgm:t>
    </dgm:pt>
    <dgm:pt modelId="{7C983B50-E186-46C0-891E-22CE13DDEAA0}">
      <dgm:prSet/>
      <dgm:spPr/>
      <dgm:t>
        <a:bodyPr/>
        <a:lstStyle/>
        <a:p>
          <a:pPr>
            <a:lnSpc>
              <a:spcPct val="100000"/>
            </a:lnSpc>
          </a:pPr>
          <a:r>
            <a:rPr lang="en-US" b="1"/>
            <a:t>Manage and mark quizzes.</a:t>
          </a:r>
          <a:endParaRPr lang="en-US"/>
        </a:p>
      </dgm:t>
    </dgm:pt>
    <dgm:pt modelId="{CC67BCBB-05E5-48B0-B4FF-F41C547E14E0}" type="parTrans" cxnId="{CE90B13B-E37F-4B9A-AD9A-CE0B61EB65E7}">
      <dgm:prSet/>
      <dgm:spPr/>
      <dgm:t>
        <a:bodyPr/>
        <a:lstStyle/>
        <a:p>
          <a:endParaRPr lang="en-US"/>
        </a:p>
      </dgm:t>
    </dgm:pt>
    <dgm:pt modelId="{15B583A9-844A-4525-9A68-57022C1C8889}" type="sibTrans" cxnId="{CE90B13B-E37F-4B9A-AD9A-CE0B61EB65E7}">
      <dgm:prSet/>
      <dgm:spPr/>
      <dgm:t>
        <a:bodyPr/>
        <a:lstStyle/>
        <a:p>
          <a:endParaRPr lang="en-US"/>
        </a:p>
      </dgm:t>
    </dgm:pt>
    <dgm:pt modelId="{92196011-DD33-4291-8175-AF3F836E8739}">
      <dgm:prSet/>
      <dgm:spPr/>
      <dgm:t>
        <a:bodyPr/>
        <a:lstStyle/>
        <a:p>
          <a:pPr>
            <a:lnSpc>
              <a:spcPct val="100000"/>
            </a:lnSpc>
          </a:pPr>
          <a:r>
            <a:rPr lang="en-US" b="1" dirty="0"/>
            <a:t>Save and reuse questions.</a:t>
          </a:r>
          <a:endParaRPr lang="en-US" dirty="0"/>
        </a:p>
      </dgm:t>
    </dgm:pt>
    <dgm:pt modelId="{968AFF9D-465E-47CB-9B54-E9D381206A9C}" type="parTrans" cxnId="{076565D3-715D-440B-A38B-C2258C0E9F51}">
      <dgm:prSet/>
      <dgm:spPr/>
      <dgm:t>
        <a:bodyPr/>
        <a:lstStyle/>
        <a:p>
          <a:endParaRPr lang="en-US"/>
        </a:p>
      </dgm:t>
    </dgm:pt>
    <dgm:pt modelId="{E595F3BF-0B08-46F2-B468-B3600B089101}" type="sibTrans" cxnId="{076565D3-715D-440B-A38B-C2258C0E9F51}">
      <dgm:prSet/>
      <dgm:spPr/>
      <dgm:t>
        <a:bodyPr/>
        <a:lstStyle/>
        <a:p>
          <a:endParaRPr lang="en-US"/>
        </a:p>
      </dgm:t>
    </dgm:pt>
    <dgm:pt modelId="{5B3D8889-BBAD-41F9-8D01-2CF96AE6D51D}">
      <dgm:prSet/>
      <dgm:spPr/>
      <dgm:t>
        <a:bodyPr/>
        <a:lstStyle/>
        <a:p>
          <a:pPr>
            <a:lnSpc>
              <a:spcPct val="100000"/>
            </a:lnSpc>
          </a:pPr>
          <a:r>
            <a:rPr lang="en-US" b="1"/>
            <a:t>Act like a bank for previous exams.</a:t>
          </a:r>
          <a:endParaRPr lang="en-US"/>
        </a:p>
      </dgm:t>
    </dgm:pt>
    <dgm:pt modelId="{12A921BA-4DE5-4C53-9A98-DE69F8D9678E}" type="parTrans" cxnId="{B7384982-1ED5-472A-BCD8-06708E3803F8}">
      <dgm:prSet/>
      <dgm:spPr/>
      <dgm:t>
        <a:bodyPr/>
        <a:lstStyle/>
        <a:p>
          <a:endParaRPr lang="en-US"/>
        </a:p>
      </dgm:t>
    </dgm:pt>
    <dgm:pt modelId="{79A69DC6-C487-4055-88FA-05060B16CDA8}" type="sibTrans" cxnId="{B7384982-1ED5-472A-BCD8-06708E3803F8}">
      <dgm:prSet/>
      <dgm:spPr/>
      <dgm:t>
        <a:bodyPr/>
        <a:lstStyle/>
        <a:p>
          <a:endParaRPr lang="en-US"/>
        </a:p>
      </dgm:t>
    </dgm:pt>
    <dgm:pt modelId="{B05DFC8B-E24C-4E75-BDDC-A6CF4563D018}">
      <dgm:prSet/>
      <dgm:spPr/>
      <dgm:t>
        <a:bodyPr/>
        <a:lstStyle/>
        <a:p>
          <a:pPr>
            <a:lnSpc>
              <a:spcPct val="100000"/>
            </a:lnSpc>
          </a:pPr>
          <a:r>
            <a:rPr lang="en-US" b="1"/>
            <a:t>Support multiple ways of submitting questions</a:t>
          </a:r>
        </a:p>
        <a:p>
          <a:pPr>
            <a:lnSpc>
              <a:spcPct val="100000"/>
            </a:lnSpc>
          </a:pPr>
          <a:r>
            <a:rPr lang="en-US" b="1"/>
            <a:t>[ Excel Sheet - CSV files - Plain Text listed questions ] </a:t>
          </a:r>
          <a:endParaRPr lang="en-US"/>
        </a:p>
      </dgm:t>
    </dgm:pt>
    <dgm:pt modelId="{C54710D2-F491-4CFA-B60D-C552F9600F18}" type="sibTrans" cxnId="{67A17FC1-6452-4333-9A0E-E865F8A4F2AF}">
      <dgm:prSet/>
      <dgm:spPr/>
      <dgm:t>
        <a:bodyPr/>
        <a:lstStyle/>
        <a:p>
          <a:endParaRPr lang="en-US"/>
        </a:p>
      </dgm:t>
    </dgm:pt>
    <dgm:pt modelId="{AEA291CE-FAB0-4653-B995-CAA929FE40D4}" type="parTrans" cxnId="{67A17FC1-6452-4333-9A0E-E865F8A4F2AF}">
      <dgm:prSet/>
      <dgm:spPr/>
      <dgm:t>
        <a:bodyPr/>
        <a:lstStyle/>
        <a:p>
          <a:endParaRPr lang="en-US"/>
        </a:p>
      </dgm:t>
    </dgm:pt>
    <dgm:pt modelId="{192C361A-FD58-4F54-9935-2C746BA8C0B1}" type="pres">
      <dgm:prSet presAssocID="{D8993469-0ADC-4C8A-A4DF-CBF2A16CF443}" presName="root" presStyleCnt="0">
        <dgm:presLayoutVars>
          <dgm:dir/>
          <dgm:resizeHandles val="exact"/>
        </dgm:presLayoutVars>
      </dgm:prSet>
      <dgm:spPr/>
    </dgm:pt>
    <dgm:pt modelId="{FDC52C2C-3558-4FA3-BE02-6DBF420FF96E}" type="pres">
      <dgm:prSet presAssocID="{3494B35E-15C5-4400-9B37-2C72C4617AFF}" presName="compNode" presStyleCnt="0"/>
      <dgm:spPr/>
    </dgm:pt>
    <dgm:pt modelId="{C27C3BBB-C95A-471B-9215-5F6E9BD68CE8}" type="pres">
      <dgm:prSet presAssocID="{3494B35E-15C5-4400-9B37-2C72C4617AFF}"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a:noFill/>
        </a:ln>
      </dgm:spPr>
    </dgm:pt>
    <dgm:pt modelId="{5BFAB590-011A-413A-8891-244302424FB3}" type="pres">
      <dgm:prSet presAssocID="{3494B35E-15C5-4400-9B37-2C72C4617AFF}" presName="spaceRect" presStyleCnt="0"/>
      <dgm:spPr/>
    </dgm:pt>
    <dgm:pt modelId="{C63E593C-BE35-4F25-92DD-C5DF27260736}" type="pres">
      <dgm:prSet presAssocID="{3494B35E-15C5-4400-9B37-2C72C4617AFF}" presName="textRect" presStyleLbl="revTx" presStyleIdx="0" presStyleCnt="5">
        <dgm:presLayoutVars>
          <dgm:chMax val="1"/>
          <dgm:chPref val="1"/>
        </dgm:presLayoutVars>
      </dgm:prSet>
      <dgm:spPr/>
    </dgm:pt>
    <dgm:pt modelId="{F4D920D9-0360-46F7-9F42-73AADD9D211D}" type="pres">
      <dgm:prSet presAssocID="{3E16ADEB-A6BF-450D-849F-2693306FCA37}" presName="sibTrans" presStyleCnt="0"/>
      <dgm:spPr/>
    </dgm:pt>
    <dgm:pt modelId="{99BD2788-6977-4329-9A24-10FAEB95CD2A}" type="pres">
      <dgm:prSet presAssocID="{7C983B50-E186-46C0-891E-22CE13DDEAA0}" presName="compNode" presStyleCnt="0"/>
      <dgm:spPr/>
    </dgm:pt>
    <dgm:pt modelId="{AFC18CC0-54BF-4976-9E79-ECD96C9076F7}" type="pres">
      <dgm:prSet presAssocID="{7C983B50-E186-46C0-891E-22CE13DDEAA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50A3396A-68AD-4AF3-A7DF-39FCBA813B6D}" type="pres">
      <dgm:prSet presAssocID="{7C983B50-E186-46C0-891E-22CE13DDEAA0}" presName="spaceRect" presStyleCnt="0"/>
      <dgm:spPr/>
    </dgm:pt>
    <dgm:pt modelId="{CFB9D970-85D8-4353-82B0-BDF4A633CE11}" type="pres">
      <dgm:prSet presAssocID="{7C983B50-E186-46C0-891E-22CE13DDEAA0}" presName="textRect" presStyleLbl="revTx" presStyleIdx="1" presStyleCnt="5">
        <dgm:presLayoutVars>
          <dgm:chMax val="1"/>
          <dgm:chPref val="1"/>
        </dgm:presLayoutVars>
      </dgm:prSet>
      <dgm:spPr/>
    </dgm:pt>
    <dgm:pt modelId="{59673A13-7802-4665-B90D-A1AA151A12B2}" type="pres">
      <dgm:prSet presAssocID="{15B583A9-844A-4525-9A68-57022C1C8889}" presName="sibTrans" presStyleCnt="0"/>
      <dgm:spPr/>
    </dgm:pt>
    <dgm:pt modelId="{F9173101-723C-493B-AF73-8150526923FA}" type="pres">
      <dgm:prSet presAssocID="{92196011-DD33-4291-8175-AF3F836E8739}" presName="compNode" presStyleCnt="0"/>
      <dgm:spPr/>
    </dgm:pt>
    <dgm:pt modelId="{42C2954F-84A7-4A72-8B8A-12A96B35BC8B}" type="pres">
      <dgm:prSet presAssocID="{92196011-DD33-4291-8175-AF3F836E873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E5CE7513-EDAE-4E44-8CC9-1079E68E94CF}" type="pres">
      <dgm:prSet presAssocID="{92196011-DD33-4291-8175-AF3F836E8739}" presName="spaceRect" presStyleCnt="0"/>
      <dgm:spPr/>
    </dgm:pt>
    <dgm:pt modelId="{C73E3C28-DFA2-4169-AA91-8E1D68C966A5}" type="pres">
      <dgm:prSet presAssocID="{92196011-DD33-4291-8175-AF3F836E8739}" presName="textRect" presStyleLbl="revTx" presStyleIdx="2" presStyleCnt="5">
        <dgm:presLayoutVars>
          <dgm:chMax val="1"/>
          <dgm:chPref val="1"/>
        </dgm:presLayoutVars>
      </dgm:prSet>
      <dgm:spPr/>
    </dgm:pt>
    <dgm:pt modelId="{04CC5105-5627-4448-A4EC-546F146117FD}" type="pres">
      <dgm:prSet presAssocID="{E595F3BF-0B08-46F2-B468-B3600B089101}" presName="sibTrans" presStyleCnt="0"/>
      <dgm:spPr/>
    </dgm:pt>
    <dgm:pt modelId="{C2CDD1D9-50A2-4541-BDB3-9E0622348B0B}" type="pres">
      <dgm:prSet presAssocID="{5B3D8889-BBAD-41F9-8D01-2CF96AE6D51D}" presName="compNode" presStyleCnt="0"/>
      <dgm:spPr/>
    </dgm:pt>
    <dgm:pt modelId="{1FDD6893-C906-4951-A4E6-576EB2439404}" type="pres">
      <dgm:prSet presAssocID="{5B3D8889-BBAD-41F9-8D01-2CF96AE6D51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a:ext>
      </dgm:extLst>
    </dgm:pt>
    <dgm:pt modelId="{081B1BE8-007E-487B-B6C9-E855AAFDF6C8}" type="pres">
      <dgm:prSet presAssocID="{5B3D8889-BBAD-41F9-8D01-2CF96AE6D51D}" presName="spaceRect" presStyleCnt="0"/>
      <dgm:spPr/>
    </dgm:pt>
    <dgm:pt modelId="{A636D434-9D09-4CA0-9AB8-126F68D75863}" type="pres">
      <dgm:prSet presAssocID="{5B3D8889-BBAD-41F9-8D01-2CF96AE6D51D}" presName="textRect" presStyleLbl="revTx" presStyleIdx="3" presStyleCnt="5">
        <dgm:presLayoutVars>
          <dgm:chMax val="1"/>
          <dgm:chPref val="1"/>
        </dgm:presLayoutVars>
      </dgm:prSet>
      <dgm:spPr/>
    </dgm:pt>
    <dgm:pt modelId="{CCF1A147-40D5-4BD5-9E76-B343E99EE3E9}" type="pres">
      <dgm:prSet presAssocID="{79A69DC6-C487-4055-88FA-05060B16CDA8}" presName="sibTrans" presStyleCnt="0"/>
      <dgm:spPr/>
    </dgm:pt>
    <dgm:pt modelId="{783675C7-4FA4-4F1C-9B00-4970BB322C8C}" type="pres">
      <dgm:prSet presAssocID="{B05DFC8B-E24C-4E75-BDDC-A6CF4563D018}" presName="compNode" presStyleCnt="0"/>
      <dgm:spPr/>
    </dgm:pt>
    <dgm:pt modelId="{D2C9D750-B158-4A93-9740-F999DBFA3FE1}" type="pres">
      <dgm:prSet presAssocID="{B05DFC8B-E24C-4E75-BDDC-A6CF4563D01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0D88EEF6-D51C-4EA1-87B5-E0107DD18B21}" type="pres">
      <dgm:prSet presAssocID="{B05DFC8B-E24C-4E75-BDDC-A6CF4563D018}" presName="spaceRect" presStyleCnt="0"/>
      <dgm:spPr/>
    </dgm:pt>
    <dgm:pt modelId="{67BB1B1D-D32A-432D-9458-FB3AA6713ADE}" type="pres">
      <dgm:prSet presAssocID="{B05DFC8B-E24C-4E75-BDDC-A6CF4563D018}" presName="textRect" presStyleLbl="revTx" presStyleIdx="4" presStyleCnt="5">
        <dgm:presLayoutVars>
          <dgm:chMax val="1"/>
          <dgm:chPref val="1"/>
        </dgm:presLayoutVars>
      </dgm:prSet>
      <dgm:spPr/>
    </dgm:pt>
  </dgm:ptLst>
  <dgm:cxnLst>
    <dgm:cxn modelId="{107D9919-A967-4C21-909A-57E9236A653D}" type="presOf" srcId="{5B3D8889-BBAD-41F9-8D01-2CF96AE6D51D}" destId="{A636D434-9D09-4CA0-9AB8-126F68D75863}" srcOrd="0" destOrd="0" presId="urn:microsoft.com/office/officeart/2018/2/layout/IconLabelList"/>
    <dgm:cxn modelId="{CE90B13B-E37F-4B9A-AD9A-CE0B61EB65E7}" srcId="{D8993469-0ADC-4C8A-A4DF-CBF2A16CF443}" destId="{7C983B50-E186-46C0-891E-22CE13DDEAA0}" srcOrd="1" destOrd="0" parTransId="{CC67BCBB-05E5-48B0-B4FF-F41C547E14E0}" sibTransId="{15B583A9-844A-4525-9A68-57022C1C8889}"/>
    <dgm:cxn modelId="{63ED3D3F-E81E-4EC9-83F0-65E3BE6471CD}" srcId="{D8993469-0ADC-4C8A-A4DF-CBF2A16CF443}" destId="{3494B35E-15C5-4400-9B37-2C72C4617AFF}" srcOrd="0" destOrd="0" parTransId="{EA2B7E7D-E947-4D36-B375-ACE12529700A}" sibTransId="{3E16ADEB-A6BF-450D-849F-2693306FCA37}"/>
    <dgm:cxn modelId="{C3CCAC41-3DAB-4AA7-A8AA-953F3CA785DD}" type="presOf" srcId="{3494B35E-15C5-4400-9B37-2C72C4617AFF}" destId="{C63E593C-BE35-4F25-92DD-C5DF27260736}" srcOrd="0" destOrd="0" presId="urn:microsoft.com/office/officeart/2018/2/layout/IconLabelList"/>
    <dgm:cxn modelId="{87B7D442-01AB-46C5-88C1-113A1439560C}" type="presOf" srcId="{92196011-DD33-4291-8175-AF3F836E8739}" destId="{C73E3C28-DFA2-4169-AA91-8E1D68C966A5}" srcOrd="0" destOrd="0" presId="urn:microsoft.com/office/officeart/2018/2/layout/IconLabelList"/>
    <dgm:cxn modelId="{E0571066-6172-4C42-AC14-AA8F4CCD3F0A}" type="presOf" srcId="{7C983B50-E186-46C0-891E-22CE13DDEAA0}" destId="{CFB9D970-85D8-4353-82B0-BDF4A633CE11}" srcOrd="0" destOrd="0" presId="urn:microsoft.com/office/officeart/2018/2/layout/IconLabelList"/>
    <dgm:cxn modelId="{AEBB0F52-6ADB-4848-9810-995CF94AA3F6}" type="presOf" srcId="{B05DFC8B-E24C-4E75-BDDC-A6CF4563D018}" destId="{67BB1B1D-D32A-432D-9458-FB3AA6713ADE}" srcOrd="0" destOrd="0" presId="urn:microsoft.com/office/officeart/2018/2/layout/IconLabelList"/>
    <dgm:cxn modelId="{B7384982-1ED5-472A-BCD8-06708E3803F8}" srcId="{D8993469-0ADC-4C8A-A4DF-CBF2A16CF443}" destId="{5B3D8889-BBAD-41F9-8D01-2CF96AE6D51D}" srcOrd="3" destOrd="0" parTransId="{12A921BA-4DE5-4C53-9A98-DE69F8D9678E}" sibTransId="{79A69DC6-C487-4055-88FA-05060B16CDA8}"/>
    <dgm:cxn modelId="{2D50EF98-8D8A-409C-B950-376826498CB5}" type="presOf" srcId="{D8993469-0ADC-4C8A-A4DF-CBF2A16CF443}" destId="{192C361A-FD58-4F54-9935-2C746BA8C0B1}" srcOrd="0" destOrd="0" presId="urn:microsoft.com/office/officeart/2018/2/layout/IconLabelList"/>
    <dgm:cxn modelId="{67A17FC1-6452-4333-9A0E-E865F8A4F2AF}" srcId="{D8993469-0ADC-4C8A-A4DF-CBF2A16CF443}" destId="{B05DFC8B-E24C-4E75-BDDC-A6CF4563D018}" srcOrd="4" destOrd="0" parTransId="{AEA291CE-FAB0-4653-B995-CAA929FE40D4}" sibTransId="{C54710D2-F491-4CFA-B60D-C552F9600F18}"/>
    <dgm:cxn modelId="{076565D3-715D-440B-A38B-C2258C0E9F51}" srcId="{D8993469-0ADC-4C8A-A4DF-CBF2A16CF443}" destId="{92196011-DD33-4291-8175-AF3F836E8739}" srcOrd="2" destOrd="0" parTransId="{968AFF9D-465E-47CB-9B54-E9D381206A9C}" sibTransId="{E595F3BF-0B08-46F2-B468-B3600B089101}"/>
    <dgm:cxn modelId="{AD1020C0-B923-4DC0-822D-D10AE87D5C63}" type="presParOf" srcId="{192C361A-FD58-4F54-9935-2C746BA8C0B1}" destId="{FDC52C2C-3558-4FA3-BE02-6DBF420FF96E}" srcOrd="0" destOrd="0" presId="urn:microsoft.com/office/officeart/2018/2/layout/IconLabelList"/>
    <dgm:cxn modelId="{C8BA9305-ED9E-405E-9ECA-E2D254F4308A}" type="presParOf" srcId="{FDC52C2C-3558-4FA3-BE02-6DBF420FF96E}" destId="{C27C3BBB-C95A-471B-9215-5F6E9BD68CE8}" srcOrd="0" destOrd="0" presId="urn:microsoft.com/office/officeart/2018/2/layout/IconLabelList"/>
    <dgm:cxn modelId="{D6E64A3F-B07B-44A7-A73F-1AE9DEA22D3D}" type="presParOf" srcId="{FDC52C2C-3558-4FA3-BE02-6DBF420FF96E}" destId="{5BFAB590-011A-413A-8891-244302424FB3}" srcOrd="1" destOrd="0" presId="urn:microsoft.com/office/officeart/2018/2/layout/IconLabelList"/>
    <dgm:cxn modelId="{5106DFB2-C172-48DC-93B3-0455A637C00A}" type="presParOf" srcId="{FDC52C2C-3558-4FA3-BE02-6DBF420FF96E}" destId="{C63E593C-BE35-4F25-92DD-C5DF27260736}" srcOrd="2" destOrd="0" presId="urn:microsoft.com/office/officeart/2018/2/layout/IconLabelList"/>
    <dgm:cxn modelId="{9D2EA1FF-698B-4526-B776-B923BA109C41}" type="presParOf" srcId="{192C361A-FD58-4F54-9935-2C746BA8C0B1}" destId="{F4D920D9-0360-46F7-9F42-73AADD9D211D}" srcOrd="1" destOrd="0" presId="urn:microsoft.com/office/officeart/2018/2/layout/IconLabelList"/>
    <dgm:cxn modelId="{D40D63C1-9A85-44E2-9102-945EA1A0D51B}" type="presParOf" srcId="{192C361A-FD58-4F54-9935-2C746BA8C0B1}" destId="{99BD2788-6977-4329-9A24-10FAEB95CD2A}" srcOrd="2" destOrd="0" presId="urn:microsoft.com/office/officeart/2018/2/layout/IconLabelList"/>
    <dgm:cxn modelId="{55B9798B-D0CA-4A9A-8C72-0BF209601EA0}" type="presParOf" srcId="{99BD2788-6977-4329-9A24-10FAEB95CD2A}" destId="{AFC18CC0-54BF-4976-9E79-ECD96C9076F7}" srcOrd="0" destOrd="0" presId="urn:microsoft.com/office/officeart/2018/2/layout/IconLabelList"/>
    <dgm:cxn modelId="{7970460C-FB35-43B4-9E5C-3115AE34B0DC}" type="presParOf" srcId="{99BD2788-6977-4329-9A24-10FAEB95CD2A}" destId="{50A3396A-68AD-4AF3-A7DF-39FCBA813B6D}" srcOrd="1" destOrd="0" presId="urn:microsoft.com/office/officeart/2018/2/layout/IconLabelList"/>
    <dgm:cxn modelId="{67F12C99-878B-4D40-B721-3B6F970DBE21}" type="presParOf" srcId="{99BD2788-6977-4329-9A24-10FAEB95CD2A}" destId="{CFB9D970-85D8-4353-82B0-BDF4A633CE11}" srcOrd="2" destOrd="0" presId="urn:microsoft.com/office/officeart/2018/2/layout/IconLabelList"/>
    <dgm:cxn modelId="{66EBD424-AB5E-430C-B42D-6672C1B295E8}" type="presParOf" srcId="{192C361A-FD58-4F54-9935-2C746BA8C0B1}" destId="{59673A13-7802-4665-B90D-A1AA151A12B2}" srcOrd="3" destOrd="0" presId="urn:microsoft.com/office/officeart/2018/2/layout/IconLabelList"/>
    <dgm:cxn modelId="{A1E06A08-FD8C-4827-A6F3-971E35EA0744}" type="presParOf" srcId="{192C361A-FD58-4F54-9935-2C746BA8C0B1}" destId="{F9173101-723C-493B-AF73-8150526923FA}" srcOrd="4" destOrd="0" presId="urn:microsoft.com/office/officeart/2018/2/layout/IconLabelList"/>
    <dgm:cxn modelId="{1E420DA7-2E73-4224-B264-EABBA5401BE6}" type="presParOf" srcId="{F9173101-723C-493B-AF73-8150526923FA}" destId="{42C2954F-84A7-4A72-8B8A-12A96B35BC8B}" srcOrd="0" destOrd="0" presId="urn:microsoft.com/office/officeart/2018/2/layout/IconLabelList"/>
    <dgm:cxn modelId="{C3DB9411-CE1F-49AB-9D40-4B7334B33DB9}" type="presParOf" srcId="{F9173101-723C-493B-AF73-8150526923FA}" destId="{E5CE7513-EDAE-4E44-8CC9-1079E68E94CF}" srcOrd="1" destOrd="0" presId="urn:microsoft.com/office/officeart/2018/2/layout/IconLabelList"/>
    <dgm:cxn modelId="{BE55284F-CCA9-474F-82D5-F6319144E375}" type="presParOf" srcId="{F9173101-723C-493B-AF73-8150526923FA}" destId="{C73E3C28-DFA2-4169-AA91-8E1D68C966A5}" srcOrd="2" destOrd="0" presId="urn:microsoft.com/office/officeart/2018/2/layout/IconLabelList"/>
    <dgm:cxn modelId="{78F5CE0D-F374-43F9-8894-C10141551155}" type="presParOf" srcId="{192C361A-FD58-4F54-9935-2C746BA8C0B1}" destId="{04CC5105-5627-4448-A4EC-546F146117FD}" srcOrd="5" destOrd="0" presId="urn:microsoft.com/office/officeart/2018/2/layout/IconLabelList"/>
    <dgm:cxn modelId="{36DADBD1-4BE4-4B69-B6BF-F392E7238F1A}" type="presParOf" srcId="{192C361A-FD58-4F54-9935-2C746BA8C0B1}" destId="{C2CDD1D9-50A2-4541-BDB3-9E0622348B0B}" srcOrd="6" destOrd="0" presId="urn:microsoft.com/office/officeart/2018/2/layout/IconLabelList"/>
    <dgm:cxn modelId="{FEFA984B-B1B9-4930-A002-E8EC3BDC18E7}" type="presParOf" srcId="{C2CDD1D9-50A2-4541-BDB3-9E0622348B0B}" destId="{1FDD6893-C906-4951-A4E6-576EB2439404}" srcOrd="0" destOrd="0" presId="urn:microsoft.com/office/officeart/2018/2/layout/IconLabelList"/>
    <dgm:cxn modelId="{32E9162B-3C6A-4B63-AF6C-21300A2318A5}" type="presParOf" srcId="{C2CDD1D9-50A2-4541-BDB3-9E0622348B0B}" destId="{081B1BE8-007E-487B-B6C9-E855AAFDF6C8}" srcOrd="1" destOrd="0" presId="urn:microsoft.com/office/officeart/2018/2/layout/IconLabelList"/>
    <dgm:cxn modelId="{4FDFE217-CA75-437E-A959-920C240AFC77}" type="presParOf" srcId="{C2CDD1D9-50A2-4541-BDB3-9E0622348B0B}" destId="{A636D434-9D09-4CA0-9AB8-126F68D75863}" srcOrd="2" destOrd="0" presId="urn:microsoft.com/office/officeart/2018/2/layout/IconLabelList"/>
    <dgm:cxn modelId="{E0D2474A-7E4E-4834-8D04-11375042067D}" type="presParOf" srcId="{192C361A-FD58-4F54-9935-2C746BA8C0B1}" destId="{CCF1A147-40D5-4BD5-9E76-B343E99EE3E9}" srcOrd="7" destOrd="0" presId="urn:microsoft.com/office/officeart/2018/2/layout/IconLabelList"/>
    <dgm:cxn modelId="{006DA69C-3B91-4BDB-98DB-851101D3027F}" type="presParOf" srcId="{192C361A-FD58-4F54-9935-2C746BA8C0B1}" destId="{783675C7-4FA4-4F1C-9B00-4970BB322C8C}" srcOrd="8" destOrd="0" presId="urn:microsoft.com/office/officeart/2018/2/layout/IconLabelList"/>
    <dgm:cxn modelId="{AAAB1E77-94FC-4AE3-BEFF-45961B78041E}" type="presParOf" srcId="{783675C7-4FA4-4F1C-9B00-4970BB322C8C}" destId="{D2C9D750-B158-4A93-9740-F999DBFA3FE1}" srcOrd="0" destOrd="0" presId="urn:microsoft.com/office/officeart/2018/2/layout/IconLabelList"/>
    <dgm:cxn modelId="{F35D4239-B5DF-4CD7-A736-6191745C43A3}" type="presParOf" srcId="{783675C7-4FA4-4F1C-9B00-4970BB322C8C}" destId="{0D88EEF6-D51C-4EA1-87B5-E0107DD18B21}" srcOrd="1" destOrd="0" presId="urn:microsoft.com/office/officeart/2018/2/layout/IconLabelList"/>
    <dgm:cxn modelId="{2E9D71EC-4E58-4127-B7B6-75D58227139D}" type="presParOf" srcId="{783675C7-4FA4-4F1C-9B00-4970BB322C8C}" destId="{67BB1B1D-D32A-432D-9458-FB3AA6713AD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93F5F-7A23-4860-A90A-6C157B79F4AA}">
      <dsp:nvSpPr>
        <dsp:cNvPr id="0" name=""/>
        <dsp:cNvSpPr/>
      </dsp:nvSpPr>
      <dsp:spPr>
        <a:xfrm>
          <a:off x="3645" y="0"/>
          <a:ext cx="3729538" cy="1934466"/>
        </a:xfrm>
        <a:prstGeom prst="rect">
          <a:avLst/>
        </a:prstGeom>
        <a:solidFill>
          <a:schemeClr val="tx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1" kern="1200" dirty="0">
              <a:solidFill>
                <a:srgbClr val="FF9E1D"/>
              </a:solidFill>
              <a:effectLst>
                <a:outerShdw blurRad="38100" dist="38100" dir="2700000" algn="tl">
                  <a:srgbClr val="000000">
                    <a:alpha val="43137"/>
                  </a:srgbClr>
                </a:outerShdw>
              </a:effectLst>
              <a:latin typeface="+mj-lt"/>
              <a:ea typeface="+mj-ea"/>
              <a:cs typeface="+mj-cs"/>
            </a:rPr>
            <a:t>Supervisors:</a:t>
          </a:r>
          <a:br>
            <a:rPr lang="en-US" sz="1800" kern="1200" dirty="0">
              <a:latin typeface="+mj-lt"/>
              <a:ea typeface="+mj-ea"/>
              <a:cs typeface="+mj-cs"/>
            </a:rPr>
          </a:br>
          <a:r>
            <a:rPr lang="en-US" sz="2200" kern="1200" dirty="0" err="1">
              <a:latin typeface="+mj-lt"/>
              <a:ea typeface="+mj-ea"/>
              <a:cs typeface="+mj-cs"/>
            </a:rPr>
            <a:t>Dr.Eng</a:t>
          </a:r>
          <a:r>
            <a:rPr lang="en-US" sz="2200" kern="1200" dirty="0">
              <a:latin typeface="+mj-lt"/>
              <a:ea typeface="+mj-ea"/>
              <a:cs typeface="+mj-cs"/>
            </a:rPr>
            <a:t>. </a:t>
          </a:r>
          <a:r>
            <a:rPr lang="en-US" sz="2200" kern="1200" dirty="0" err="1">
              <a:latin typeface="+mj-lt"/>
              <a:ea typeface="+mj-ea"/>
              <a:cs typeface="+mj-cs"/>
            </a:rPr>
            <a:t>Samy</a:t>
          </a:r>
          <a:r>
            <a:rPr lang="en-US" sz="2200" kern="1200" dirty="0">
              <a:latin typeface="+mj-lt"/>
              <a:ea typeface="+mj-ea"/>
              <a:cs typeface="+mj-cs"/>
            </a:rPr>
            <a:t> El-</a:t>
          </a:r>
          <a:r>
            <a:rPr lang="en-US" sz="2200" kern="1200" dirty="0" err="1">
              <a:latin typeface="+mj-lt"/>
              <a:ea typeface="+mj-ea"/>
              <a:cs typeface="+mj-cs"/>
            </a:rPr>
            <a:t>Mokdem</a:t>
          </a:r>
          <a:br>
            <a:rPr lang="en-US" sz="2200" kern="1200" dirty="0">
              <a:latin typeface="+mj-lt"/>
              <a:ea typeface="+mj-ea"/>
              <a:cs typeface="+mj-cs"/>
            </a:rPr>
          </a:br>
          <a:r>
            <a:rPr lang="en-US" sz="2200" kern="1200" dirty="0" err="1">
              <a:latin typeface="+mj-lt"/>
              <a:ea typeface="+mj-ea"/>
              <a:cs typeface="+mj-cs"/>
            </a:rPr>
            <a:t>Prof.Dr</a:t>
          </a:r>
          <a:r>
            <a:rPr lang="en-US" sz="2200" kern="1200" dirty="0">
              <a:latin typeface="+mj-lt"/>
              <a:ea typeface="+mj-ea"/>
              <a:cs typeface="+mj-cs"/>
            </a:rPr>
            <a:t>. </a:t>
          </a:r>
          <a:r>
            <a:rPr lang="en-US" sz="2200" kern="1200" dirty="0" err="1">
              <a:latin typeface="+mj-lt"/>
              <a:ea typeface="+mj-ea"/>
              <a:cs typeface="+mj-cs"/>
            </a:rPr>
            <a:t>Bahi</a:t>
          </a:r>
          <a:r>
            <a:rPr lang="en-US" sz="2200" kern="1200" dirty="0">
              <a:latin typeface="+mj-lt"/>
              <a:ea typeface="+mj-ea"/>
              <a:cs typeface="+mj-cs"/>
            </a:rPr>
            <a:t> </a:t>
          </a:r>
          <a:r>
            <a:rPr lang="en-US" sz="2200" kern="1200" dirty="0" err="1">
              <a:latin typeface="+mj-lt"/>
              <a:ea typeface="+mj-ea"/>
              <a:cs typeface="+mj-cs"/>
            </a:rPr>
            <a:t>Mortagy</a:t>
          </a:r>
          <a:br>
            <a:rPr lang="en-US" sz="2200" kern="1200" dirty="0">
              <a:latin typeface="+mj-lt"/>
              <a:ea typeface="+mj-ea"/>
              <a:cs typeface="+mj-cs"/>
            </a:rPr>
          </a:br>
          <a:r>
            <a:rPr lang="en-US" sz="2200" kern="1200" dirty="0">
              <a:latin typeface="+mj-lt"/>
              <a:ea typeface="+mj-ea"/>
              <a:cs typeface="+mj-cs"/>
            </a:rPr>
            <a:t>Eng. Abler </a:t>
          </a:r>
          <a:r>
            <a:rPr lang="en-US" sz="2200" kern="1200" dirty="0" err="1">
              <a:latin typeface="+mj-lt"/>
              <a:ea typeface="+mj-ea"/>
              <a:cs typeface="+mj-cs"/>
            </a:rPr>
            <a:t>Showqi</a:t>
          </a:r>
          <a:endParaRPr lang="en-US" sz="2200" kern="1200" dirty="0"/>
        </a:p>
      </dsp:txBody>
      <dsp:txXfrm>
        <a:off x="3645" y="0"/>
        <a:ext cx="3729538" cy="1934466"/>
      </dsp:txXfrm>
    </dsp:sp>
    <dsp:sp modelId="{1A1B61C8-BCB3-4F7F-8295-07DE89694C4C}">
      <dsp:nvSpPr>
        <dsp:cNvPr id="0" name=""/>
        <dsp:cNvSpPr/>
      </dsp:nvSpPr>
      <dsp:spPr>
        <a:xfrm>
          <a:off x="0" y="2289220"/>
          <a:ext cx="3729538" cy="3030436"/>
        </a:xfrm>
        <a:prstGeom prst="rect">
          <a:avLst/>
        </a:prstGeom>
        <a:solidFill>
          <a:schemeClr val="tx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1" kern="1200" dirty="0">
              <a:solidFill>
                <a:srgbClr val="FF9E1D"/>
              </a:solidFill>
              <a:effectLst>
                <a:outerShdw blurRad="38100" dist="38100" dir="2700000" algn="tl">
                  <a:srgbClr val="000000">
                    <a:alpha val="43137"/>
                  </a:srgbClr>
                </a:outerShdw>
              </a:effectLst>
            </a:rPr>
            <a:t>Team Member:</a:t>
          </a:r>
        </a:p>
        <a:p>
          <a:pPr marL="0" lvl="0" indent="0" algn="ctr" defTabSz="1244600">
            <a:lnSpc>
              <a:spcPct val="90000"/>
            </a:lnSpc>
            <a:spcBef>
              <a:spcPct val="0"/>
            </a:spcBef>
            <a:spcAft>
              <a:spcPct val="35000"/>
            </a:spcAft>
            <a:buFont typeface="Arial" pitchFamily="34" charset="0"/>
            <a:buNone/>
          </a:pPr>
          <a:r>
            <a:rPr lang="en-US" sz="2000" kern="1200" dirty="0"/>
            <a:t>Ahmed </a:t>
          </a:r>
          <a:r>
            <a:rPr lang="en-US" sz="2000" kern="1200" dirty="0" err="1"/>
            <a:t>Nagi</a:t>
          </a:r>
          <a:r>
            <a:rPr lang="en-US" sz="2000" kern="1200" dirty="0"/>
            <a:t> Mohamed</a:t>
          </a:r>
        </a:p>
        <a:p>
          <a:pPr marL="0" lvl="0" indent="0" algn="ctr" defTabSz="1244600">
            <a:lnSpc>
              <a:spcPct val="90000"/>
            </a:lnSpc>
            <a:spcBef>
              <a:spcPct val="0"/>
            </a:spcBef>
            <a:spcAft>
              <a:spcPct val="35000"/>
            </a:spcAft>
            <a:buFont typeface="Arial" pitchFamily="34" charset="0"/>
            <a:buNone/>
          </a:pPr>
          <a:r>
            <a:rPr lang="en-US" sz="2000" kern="1200" dirty="0"/>
            <a:t>Ahmed Mostafa Saad</a:t>
          </a:r>
        </a:p>
        <a:p>
          <a:pPr marL="0" lvl="0" indent="0" algn="ctr" defTabSz="1244600">
            <a:lnSpc>
              <a:spcPct val="90000"/>
            </a:lnSpc>
            <a:spcBef>
              <a:spcPct val="0"/>
            </a:spcBef>
            <a:spcAft>
              <a:spcPct val="35000"/>
            </a:spcAft>
            <a:buFont typeface="Arial" pitchFamily="34" charset="0"/>
            <a:buNone/>
          </a:pPr>
          <a:r>
            <a:rPr lang="en-US" sz="2000" kern="1200" dirty="0"/>
            <a:t>Ahmed Osama Ebrahim</a:t>
          </a:r>
        </a:p>
        <a:p>
          <a:pPr marL="0" lvl="0" indent="0" algn="ctr" defTabSz="1244600">
            <a:lnSpc>
              <a:spcPct val="90000"/>
            </a:lnSpc>
            <a:spcBef>
              <a:spcPct val="0"/>
            </a:spcBef>
            <a:spcAft>
              <a:spcPct val="35000"/>
            </a:spcAft>
            <a:buFont typeface="Arial" pitchFamily="34" charset="0"/>
            <a:buNone/>
          </a:pPr>
          <a:r>
            <a:rPr lang="en-US" sz="2000" kern="1200" dirty="0"/>
            <a:t>Mohamed Ali Mostafa</a:t>
          </a:r>
        </a:p>
        <a:p>
          <a:pPr marL="0" lvl="0" indent="0" algn="ctr" defTabSz="1244600">
            <a:lnSpc>
              <a:spcPct val="90000"/>
            </a:lnSpc>
            <a:spcBef>
              <a:spcPct val="0"/>
            </a:spcBef>
            <a:spcAft>
              <a:spcPct val="35000"/>
            </a:spcAft>
            <a:buFont typeface="Arial" pitchFamily="34" charset="0"/>
            <a:buNone/>
          </a:pPr>
          <a:r>
            <a:rPr lang="en-US" sz="2000" kern="1200" dirty="0"/>
            <a:t>Mohamed </a:t>
          </a:r>
          <a:r>
            <a:rPr lang="en-US" sz="2000" kern="1200" dirty="0" err="1"/>
            <a:t>Abotaleb</a:t>
          </a:r>
          <a:r>
            <a:rPr lang="en-US" sz="2000" kern="1200" dirty="0"/>
            <a:t> Mohamed</a:t>
          </a:r>
        </a:p>
      </dsp:txBody>
      <dsp:txXfrm>
        <a:off x="0" y="2289220"/>
        <a:ext cx="3729538" cy="30304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48D8E-0F21-4CC4-9E95-34927F199C9D}">
      <dsp:nvSpPr>
        <dsp:cNvPr id="0" name=""/>
        <dsp:cNvSpPr/>
      </dsp:nvSpPr>
      <dsp:spPr>
        <a:xfrm>
          <a:off x="-3777550" y="-580235"/>
          <a:ext cx="4502534" cy="4502534"/>
        </a:xfrm>
        <a:prstGeom prst="blockArc">
          <a:avLst>
            <a:gd name="adj1" fmla="val 18900000"/>
            <a:gd name="adj2" fmla="val 2700000"/>
            <a:gd name="adj3" fmla="val 48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0FBA7E-FF4C-4497-9E90-5B3709399A4D}">
      <dsp:nvSpPr>
        <dsp:cNvPr id="0" name=""/>
        <dsp:cNvSpPr/>
      </dsp:nvSpPr>
      <dsp:spPr>
        <a:xfrm>
          <a:off x="317826" y="208812"/>
          <a:ext cx="7078019" cy="41789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1702"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Exams Manage and Generation.</a:t>
          </a:r>
        </a:p>
      </dsp:txBody>
      <dsp:txXfrm>
        <a:off x="317826" y="208812"/>
        <a:ext cx="7078019" cy="417891"/>
      </dsp:txXfrm>
    </dsp:sp>
    <dsp:sp modelId="{46204799-D932-458D-8F38-4320C15C5DDF}">
      <dsp:nvSpPr>
        <dsp:cNvPr id="0" name=""/>
        <dsp:cNvSpPr/>
      </dsp:nvSpPr>
      <dsp:spPr>
        <a:xfrm>
          <a:off x="56644" y="156575"/>
          <a:ext cx="522364" cy="5223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6C334D-ECC8-434C-8B2A-9B2884E712FC}">
      <dsp:nvSpPr>
        <dsp:cNvPr id="0" name=""/>
        <dsp:cNvSpPr/>
      </dsp:nvSpPr>
      <dsp:spPr>
        <a:xfrm>
          <a:off x="617275" y="835449"/>
          <a:ext cx="6778570" cy="41789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1702"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Midterm</a:t>
          </a:r>
        </a:p>
      </dsp:txBody>
      <dsp:txXfrm>
        <a:off x="617275" y="835449"/>
        <a:ext cx="6778570" cy="417891"/>
      </dsp:txXfrm>
    </dsp:sp>
    <dsp:sp modelId="{A8C6EA9A-CA75-49FE-9B43-45B5AA9147E2}">
      <dsp:nvSpPr>
        <dsp:cNvPr id="0" name=""/>
        <dsp:cNvSpPr/>
      </dsp:nvSpPr>
      <dsp:spPr>
        <a:xfrm>
          <a:off x="356093" y="783212"/>
          <a:ext cx="522364" cy="5223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9557C9-E787-4B85-A456-2A5C1A6C30C6}">
      <dsp:nvSpPr>
        <dsp:cNvPr id="0" name=""/>
        <dsp:cNvSpPr/>
      </dsp:nvSpPr>
      <dsp:spPr>
        <a:xfrm>
          <a:off x="709182" y="1462086"/>
          <a:ext cx="6686663" cy="41789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1702"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Quizzes.</a:t>
          </a:r>
        </a:p>
      </dsp:txBody>
      <dsp:txXfrm>
        <a:off x="709182" y="1462086"/>
        <a:ext cx="6686663" cy="417891"/>
      </dsp:txXfrm>
    </dsp:sp>
    <dsp:sp modelId="{D9FAD7FA-01E6-4CFF-9DCF-684F30425532}">
      <dsp:nvSpPr>
        <dsp:cNvPr id="0" name=""/>
        <dsp:cNvSpPr/>
      </dsp:nvSpPr>
      <dsp:spPr>
        <a:xfrm>
          <a:off x="448000" y="1409849"/>
          <a:ext cx="522364" cy="5223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D65EBD-64EB-45CB-9A93-B95A4A7BB11D}">
      <dsp:nvSpPr>
        <dsp:cNvPr id="0" name=""/>
        <dsp:cNvSpPr/>
      </dsp:nvSpPr>
      <dsp:spPr>
        <a:xfrm>
          <a:off x="617275" y="2088723"/>
          <a:ext cx="6778570" cy="41789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1702"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Assignments.</a:t>
          </a:r>
        </a:p>
      </dsp:txBody>
      <dsp:txXfrm>
        <a:off x="617275" y="2088723"/>
        <a:ext cx="6778570" cy="417891"/>
      </dsp:txXfrm>
    </dsp:sp>
    <dsp:sp modelId="{8FB5EBFB-6CC4-4773-9543-ADF8873D3398}">
      <dsp:nvSpPr>
        <dsp:cNvPr id="0" name=""/>
        <dsp:cNvSpPr/>
      </dsp:nvSpPr>
      <dsp:spPr>
        <a:xfrm>
          <a:off x="356093" y="2036486"/>
          <a:ext cx="522364" cy="5223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EE5DB5-7B38-41AC-A85B-A1F135011439}">
      <dsp:nvSpPr>
        <dsp:cNvPr id="0" name=""/>
        <dsp:cNvSpPr/>
      </dsp:nvSpPr>
      <dsp:spPr>
        <a:xfrm>
          <a:off x="317826" y="2715360"/>
          <a:ext cx="7078019" cy="41789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1702"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Report to explain what exists in(Exam-Quizzes-Assignments)</a:t>
          </a:r>
        </a:p>
      </dsp:txBody>
      <dsp:txXfrm>
        <a:off x="317826" y="2715360"/>
        <a:ext cx="7078019" cy="417891"/>
      </dsp:txXfrm>
    </dsp:sp>
    <dsp:sp modelId="{4D4FEE94-123E-4C2D-A630-029133ED0064}">
      <dsp:nvSpPr>
        <dsp:cNvPr id="0" name=""/>
        <dsp:cNvSpPr/>
      </dsp:nvSpPr>
      <dsp:spPr>
        <a:xfrm>
          <a:off x="56644" y="2663123"/>
          <a:ext cx="522364" cy="5223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D958C-E97E-4C1A-BA38-73817B3C27A1}">
      <dsp:nvSpPr>
        <dsp:cNvPr id="0" name=""/>
        <dsp:cNvSpPr/>
      </dsp:nvSpPr>
      <dsp:spPr>
        <a:xfrm>
          <a:off x="0" y="0"/>
          <a:ext cx="3708900" cy="9865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Priority: First.</a:t>
          </a:r>
        </a:p>
      </dsp:txBody>
      <dsp:txXfrm>
        <a:off x="28894" y="28894"/>
        <a:ext cx="2561012" cy="928728"/>
      </dsp:txXfrm>
    </dsp:sp>
    <dsp:sp modelId="{DDB06D03-2739-48B9-9E63-30E12D6791B0}">
      <dsp:nvSpPr>
        <dsp:cNvPr id="0" name=""/>
        <dsp:cNvSpPr/>
      </dsp:nvSpPr>
      <dsp:spPr>
        <a:xfrm>
          <a:off x="310620" y="1165883"/>
          <a:ext cx="3708900" cy="986516"/>
        </a:xfrm>
        <a:prstGeom prst="roundRect">
          <a:avLst>
            <a:gd name="adj" fmla="val 10000"/>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This module is the main component of the project that will involve:</a:t>
          </a:r>
        </a:p>
      </dsp:txBody>
      <dsp:txXfrm>
        <a:off x="339514" y="1194777"/>
        <a:ext cx="2699256" cy="928728"/>
      </dsp:txXfrm>
    </dsp:sp>
    <dsp:sp modelId="{17D4A62A-545D-4993-B4BB-4F5A2C666852}">
      <dsp:nvSpPr>
        <dsp:cNvPr id="0" name=""/>
        <dsp:cNvSpPr/>
      </dsp:nvSpPr>
      <dsp:spPr>
        <a:xfrm>
          <a:off x="616604" y="2331766"/>
          <a:ext cx="3708900" cy="986516"/>
        </a:xfrm>
        <a:prstGeom prst="roundRect">
          <a:avLst>
            <a:gd name="adj" fmla="val 10000"/>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The Algorithm and the implementation of generating the exams according ILOs Standards and grantee redundancy.</a:t>
          </a:r>
        </a:p>
      </dsp:txBody>
      <dsp:txXfrm>
        <a:off x="645498" y="2360660"/>
        <a:ext cx="2703892" cy="928728"/>
      </dsp:txXfrm>
    </dsp:sp>
    <dsp:sp modelId="{4E3A4C8B-A0EE-45DE-97BB-E5ECB774A04A}">
      <dsp:nvSpPr>
        <dsp:cNvPr id="0" name=""/>
        <dsp:cNvSpPr/>
      </dsp:nvSpPr>
      <dsp:spPr>
        <a:xfrm>
          <a:off x="927225" y="3497649"/>
          <a:ext cx="3708900" cy="98651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Manage and secure the exams.</a:t>
          </a:r>
        </a:p>
      </dsp:txBody>
      <dsp:txXfrm>
        <a:off x="956119" y="3526543"/>
        <a:ext cx="2699256" cy="928728"/>
      </dsp:txXfrm>
    </dsp:sp>
    <dsp:sp modelId="{E714A773-8713-4A2D-8322-E685EA16D550}">
      <dsp:nvSpPr>
        <dsp:cNvPr id="0" name=""/>
        <dsp:cNvSpPr/>
      </dsp:nvSpPr>
      <dsp:spPr>
        <a:xfrm>
          <a:off x="3067665" y="755581"/>
          <a:ext cx="641235" cy="641235"/>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3211943" y="755581"/>
        <a:ext cx="352679" cy="482529"/>
      </dsp:txXfrm>
    </dsp:sp>
    <dsp:sp modelId="{35CB775E-AB81-4CF2-BF0E-440E673000C5}">
      <dsp:nvSpPr>
        <dsp:cNvPr id="0" name=""/>
        <dsp:cNvSpPr/>
      </dsp:nvSpPr>
      <dsp:spPr>
        <a:xfrm>
          <a:off x="3378285" y="1921465"/>
          <a:ext cx="641235" cy="641235"/>
        </a:xfrm>
        <a:prstGeom prst="downArrow">
          <a:avLst>
            <a:gd name="adj1" fmla="val 55000"/>
            <a:gd name="adj2" fmla="val 45000"/>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3522563" y="1921465"/>
        <a:ext cx="352679" cy="482529"/>
      </dsp:txXfrm>
    </dsp:sp>
    <dsp:sp modelId="{149BD82A-356F-472E-8597-6B6E2CCE056E}">
      <dsp:nvSpPr>
        <dsp:cNvPr id="0" name=""/>
        <dsp:cNvSpPr/>
      </dsp:nvSpPr>
      <dsp:spPr>
        <a:xfrm>
          <a:off x="3684269" y="3087348"/>
          <a:ext cx="641235" cy="641235"/>
        </a:xfrm>
        <a:prstGeom prst="downArrow">
          <a:avLst>
            <a:gd name="adj1" fmla="val 55000"/>
            <a:gd name="adj2" fmla="val 45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3828547" y="3087348"/>
        <a:ext cx="352679" cy="4825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56D472-6213-4B03-B56E-592466756D5D}">
      <dsp:nvSpPr>
        <dsp:cNvPr id="0" name=""/>
        <dsp:cNvSpPr/>
      </dsp:nvSpPr>
      <dsp:spPr>
        <a:xfrm>
          <a:off x="0" y="0"/>
          <a:ext cx="3569817" cy="80714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ct val="35000"/>
            </a:spcAft>
            <a:buNone/>
          </a:pPr>
          <a:r>
            <a:rPr lang="en-US" sz="1400" kern="1200"/>
            <a:t>Priority: Last.</a:t>
          </a:r>
        </a:p>
      </dsp:txBody>
      <dsp:txXfrm>
        <a:off x="23641" y="23641"/>
        <a:ext cx="2604402" cy="759867"/>
      </dsp:txXfrm>
    </dsp:sp>
    <dsp:sp modelId="{74B8E685-D902-4B0E-A6CF-C3025D9E498E}">
      <dsp:nvSpPr>
        <dsp:cNvPr id="0" name=""/>
        <dsp:cNvSpPr/>
      </dsp:nvSpPr>
      <dsp:spPr>
        <a:xfrm>
          <a:off x="266577" y="919254"/>
          <a:ext cx="3569817" cy="807149"/>
        </a:xfrm>
        <a:prstGeom prst="roundRect">
          <a:avLst>
            <a:gd name="adj" fmla="val 10000"/>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ct val="35000"/>
            </a:spcAft>
            <a:buNone/>
          </a:pPr>
          <a:r>
            <a:rPr lang="en-US" sz="1400" kern="1200"/>
            <a:t>This module is the additional component of the project and will involve:</a:t>
          </a:r>
        </a:p>
      </dsp:txBody>
      <dsp:txXfrm>
        <a:off x="290218" y="942895"/>
        <a:ext cx="2731310" cy="759867"/>
      </dsp:txXfrm>
    </dsp:sp>
    <dsp:sp modelId="{690BA07D-9E62-4912-8C54-F323692B5C73}">
      <dsp:nvSpPr>
        <dsp:cNvPr id="0" name=""/>
        <dsp:cNvSpPr/>
      </dsp:nvSpPr>
      <dsp:spPr>
        <a:xfrm>
          <a:off x="533154" y="1838508"/>
          <a:ext cx="3569817" cy="807149"/>
        </a:xfrm>
        <a:prstGeom prst="roundRect">
          <a:avLst>
            <a:gd name="adj" fmla="val 1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ct val="35000"/>
            </a:spcAft>
            <a:buNone/>
          </a:pPr>
          <a:r>
            <a:rPr lang="en-US" sz="1400" kern="1200"/>
            <a:t>Generate Random Quizzes.</a:t>
          </a:r>
        </a:p>
      </dsp:txBody>
      <dsp:txXfrm>
        <a:off x="556795" y="1862149"/>
        <a:ext cx="2731310" cy="759867"/>
      </dsp:txXfrm>
    </dsp:sp>
    <dsp:sp modelId="{9FA67327-6B6F-42E2-B5D5-B8D393955D18}">
      <dsp:nvSpPr>
        <dsp:cNvPr id="0" name=""/>
        <dsp:cNvSpPr/>
      </dsp:nvSpPr>
      <dsp:spPr>
        <a:xfrm>
          <a:off x="799731" y="2757762"/>
          <a:ext cx="3569817" cy="807149"/>
        </a:xfrm>
        <a:prstGeom prst="roundRect">
          <a:avLst>
            <a:gd name="adj" fmla="val 10000"/>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ct val="35000"/>
            </a:spcAft>
            <a:buNone/>
          </a:pPr>
          <a:r>
            <a:rPr lang="en-US" sz="1400" kern="1200"/>
            <a:t>Mark the quizzes online.</a:t>
          </a:r>
        </a:p>
      </dsp:txBody>
      <dsp:txXfrm>
        <a:off x="823372" y="2781403"/>
        <a:ext cx="2731310" cy="759867"/>
      </dsp:txXfrm>
    </dsp:sp>
    <dsp:sp modelId="{B412AE44-6C6E-481A-B0A7-1DDEF2F60BF1}">
      <dsp:nvSpPr>
        <dsp:cNvPr id="0" name=""/>
        <dsp:cNvSpPr/>
      </dsp:nvSpPr>
      <dsp:spPr>
        <a:xfrm>
          <a:off x="1066308" y="3677016"/>
          <a:ext cx="3569817" cy="807149"/>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ct val="35000"/>
            </a:spcAft>
            <a:buNone/>
          </a:pPr>
          <a:r>
            <a:rPr lang="en-US" sz="1400" kern="1200"/>
            <a:t>Enable students to take previous exams and quizzes.</a:t>
          </a:r>
        </a:p>
      </dsp:txBody>
      <dsp:txXfrm>
        <a:off x="1089949" y="3700657"/>
        <a:ext cx="2731310" cy="759867"/>
      </dsp:txXfrm>
    </dsp:sp>
    <dsp:sp modelId="{E2ECECA1-7C49-4383-AB35-4C0BBC0D68E9}">
      <dsp:nvSpPr>
        <dsp:cNvPr id="0" name=""/>
        <dsp:cNvSpPr/>
      </dsp:nvSpPr>
      <dsp:spPr>
        <a:xfrm>
          <a:off x="3045169" y="589667"/>
          <a:ext cx="524647" cy="524647"/>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100000"/>
            </a:lnSpc>
            <a:spcBef>
              <a:spcPct val="0"/>
            </a:spcBef>
            <a:spcAft>
              <a:spcPct val="35000"/>
            </a:spcAft>
            <a:buNone/>
          </a:pPr>
          <a:endParaRPr lang="en-US" sz="2100" kern="1200"/>
        </a:p>
      </dsp:txBody>
      <dsp:txXfrm>
        <a:off x="3163215" y="589667"/>
        <a:ext cx="288555" cy="394797"/>
      </dsp:txXfrm>
    </dsp:sp>
    <dsp:sp modelId="{168A48A0-3349-4DA6-8EF1-F2314B5D7B09}">
      <dsp:nvSpPr>
        <dsp:cNvPr id="0" name=""/>
        <dsp:cNvSpPr/>
      </dsp:nvSpPr>
      <dsp:spPr>
        <a:xfrm>
          <a:off x="3311746" y="1508921"/>
          <a:ext cx="524647" cy="524647"/>
        </a:xfrm>
        <a:prstGeom prst="downArrow">
          <a:avLst>
            <a:gd name="adj1" fmla="val 55000"/>
            <a:gd name="adj2" fmla="val 45000"/>
          </a:avLst>
        </a:prstGeom>
        <a:solidFill>
          <a:schemeClr val="accent2">
            <a:tint val="40000"/>
            <a:alpha val="90000"/>
            <a:hueOff val="1675274"/>
            <a:satOff val="-1459"/>
            <a:lumOff val="-2"/>
            <a:alphaOff val="0"/>
          </a:schemeClr>
        </a:solidFill>
        <a:ln w="25400" cap="flat" cmpd="sng" algn="ctr">
          <a:solidFill>
            <a:schemeClr val="accent2">
              <a:tint val="40000"/>
              <a:alpha val="90000"/>
              <a:hueOff val="1675274"/>
              <a:satOff val="-1459"/>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100000"/>
            </a:lnSpc>
            <a:spcBef>
              <a:spcPct val="0"/>
            </a:spcBef>
            <a:spcAft>
              <a:spcPct val="35000"/>
            </a:spcAft>
            <a:buNone/>
          </a:pPr>
          <a:endParaRPr lang="en-US" sz="2100" kern="1200"/>
        </a:p>
      </dsp:txBody>
      <dsp:txXfrm>
        <a:off x="3429792" y="1508921"/>
        <a:ext cx="288555" cy="394797"/>
      </dsp:txXfrm>
    </dsp:sp>
    <dsp:sp modelId="{0522445A-B876-4D1A-87E7-F6B61D65FB48}">
      <dsp:nvSpPr>
        <dsp:cNvPr id="0" name=""/>
        <dsp:cNvSpPr/>
      </dsp:nvSpPr>
      <dsp:spPr>
        <a:xfrm>
          <a:off x="3578324" y="2414723"/>
          <a:ext cx="524647" cy="524647"/>
        </a:xfrm>
        <a:prstGeom prst="downArrow">
          <a:avLst>
            <a:gd name="adj1" fmla="val 55000"/>
            <a:gd name="adj2" fmla="val 45000"/>
          </a:avLst>
        </a:prstGeom>
        <a:solidFill>
          <a:schemeClr val="accent2">
            <a:tint val="40000"/>
            <a:alpha val="90000"/>
            <a:hueOff val="3350547"/>
            <a:satOff val="-2919"/>
            <a:lumOff val="-4"/>
            <a:alphaOff val="0"/>
          </a:schemeClr>
        </a:solidFill>
        <a:ln w="25400" cap="flat" cmpd="sng" algn="ctr">
          <a:solidFill>
            <a:schemeClr val="accent2">
              <a:tint val="40000"/>
              <a:alpha val="90000"/>
              <a:hueOff val="3350547"/>
              <a:satOff val="-2919"/>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100000"/>
            </a:lnSpc>
            <a:spcBef>
              <a:spcPct val="0"/>
            </a:spcBef>
            <a:spcAft>
              <a:spcPct val="35000"/>
            </a:spcAft>
            <a:buNone/>
          </a:pPr>
          <a:endParaRPr lang="en-US" sz="2100" kern="1200"/>
        </a:p>
      </dsp:txBody>
      <dsp:txXfrm>
        <a:off x="3696370" y="2414723"/>
        <a:ext cx="288555" cy="394797"/>
      </dsp:txXfrm>
    </dsp:sp>
    <dsp:sp modelId="{F278AC3F-C60D-4705-9955-76C2600AD286}">
      <dsp:nvSpPr>
        <dsp:cNvPr id="0" name=""/>
        <dsp:cNvSpPr/>
      </dsp:nvSpPr>
      <dsp:spPr>
        <a:xfrm>
          <a:off x="3844901" y="3342945"/>
          <a:ext cx="524647" cy="524647"/>
        </a:xfrm>
        <a:prstGeom prst="downArrow">
          <a:avLst>
            <a:gd name="adj1" fmla="val 55000"/>
            <a:gd name="adj2" fmla="val 45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100000"/>
            </a:lnSpc>
            <a:spcBef>
              <a:spcPct val="0"/>
            </a:spcBef>
            <a:spcAft>
              <a:spcPct val="35000"/>
            </a:spcAft>
            <a:buNone/>
          </a:pPr>
          <a:endParaRPr lang="en-US" sz="2100" kern="1200"/>
        </a:p>
      </dsp:txBody>
      <dsp:txXfrm>
        <a:off x="3962947" y="3342945"/>
        <a:ext cx="288555" cy="3947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464EA-BF57-401D-B584-16A23168E6E9}">
      <dsp:nvSpPr>
        <dsp:cNvPr id="0" name=""/>
        <dsp:cNvSpPr/>
      </dsp:nvSpPr>
      <dsp:spPr>
        <a:xfrm>
          <a:off x="0" y="3503"/>
          <a:ext cx="4636126" cy="74619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961F4-7504-4666-BFB3-0C865921BDCB}">
      <dsp:nvSpPr>
        <dsp:cNvPr id="0" name=""/>
        <dsp:cNvSpPr/>
      </dsp:nvSpPr>
      <dsp:spPr>
        <a:xfrm>
          <a:off x="225723" y="171396"/>
          <a:ext cx="410406" cy="410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159629-668E-4829-B208-8E3BEBFF8942}">
      <dsp:nvSpPr>
        <dsp:cNvPr id="0" name=""/>
        <dsp:cNvSpPr/>
      </dsp:nvSpPr>
      <dsp:spPr>
        <a:xfrm>
          <a:off x="861853" y="3503"/>
          <a:ext cx="3774272" cy="746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72" tIns="78972" rIns="78972" bIns="78972" numCol="1" spcCol="1270" anchor="ctr" anchorCtr="0">
          <a:noAutofit/>
        </a:bodyPr>
        <a:lstStyle/>
        <a:p>
          <a:pPr marL="0" lvl="0" indent="0" algn="l" defTabSz="800100">
            <a:lnSpc>
              <a:spcPct val="100000"/>
            </a:lnSpc>
            <a:spcBef>
              <a:spcPct val="0"/>
            </a:spcBef>
            <a:spcAft>
              <a:spcPct val="35000"/>
            </a:spcAft>
            <a:buNone/>
          </a:pPr>
          <a:r>
            <a:rPr lang="en-US" sz="1800" kern="1200"/>
            <a:t>Auto mode:</a:t>
          </a:r>
        </a:p>
      </dsp:txBody>
      <dsp:txXfrm>
        <a:off x="861853" y="3503"/>
        <a:ext cx="3774272" cy="746193"/>
      </dsp:txXfrm>
    </dsp:sp>
    <dsp:sp modelId="{70119414-8936-45A9-A0E4-0CDB34B5B34B}">
      <dsp:nvSpPr>
        <dsp:cNvPr id="0" name=""/>
        <dsp:cNvSpPr/>
      </dsp:nvSpPr>
      <dsp:spPr>
        <a:xfrm>
          <a:off x="0" y="936244"/>
          <a:ext cx="4636126" cy="74619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134667-816D-4198-BB86-42BBA227875D}">
      <dsp:nvSpPr>
        <dsp:cNvPr id="0" name=""/>
        <dsp:cNvSpPr/>
      </dsp:nvSpPr>
      <dsp:spPr>
        <a:xfrm>
          <a:off x="225723" y="1104138"/>
          <a:ext cx="410406" cy="410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31DF7A-A4DE-4681-8467-A5D2C011A4A8}">
      <dsp:nvSpPr>
        <dsp:cNvPr id="0" name=""/>
        <dsp:cNvSpPr/>
      </dsp:nvSpPr>
      <dsp:spPr>
        <a:xfrm>
          <a:off x="861853" y="936244"/>
          <a:ext cx="3774272" cy="746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72" tIns="78972" rIns="78972" bIns="78972" numCol="1" spcCol="1270" anchor="ctr" anchorCtr="0">
          <a:noAutofit/>
        </a:bodyPr>
        <a:lstStyle/>
        <a:p>
          <a:pPr marL="0" lvl="0" indent="0" algn="l" defTabSz="800100">
            <a:lnSpc>
              <a:spcPct val="100000"/>
            </a:lnSpc>
            <a:spcBef>
              <a:spcPct val="0"/>
            </a:spcBef>
            <a:spcAft>
              <a:spcPct val="35000"/>
            </a:spcAft>
            <a:buNone/>
          </a:pPr>
          <a:r>
            <a:rPr lang="en-US" sz="1800" kern="1200"/>
            <a:t>Number of questions.</a:t>
          </a:r>
        </a:p>
      </dsp:txBody>
      <dsp:txXfrm>
        <a:off x="861853" y="936244"/>
        <a:ext cx="3774272" cy="746193"/>
      </dsp:txXfrm>
    </dsp:sp>
    <dsp:sp modelId="{08C2E9FD-0564-45B0-B52F-B50128833CA2}">
      <dsp:nvSpPr>
        <dsp:cNvPr id="0" name=""/>
        <dsp:cNvSpPr/>
      </dsp:nvSpPr>
      <dsp:spPr>
        <a:xfrm>
          <a:off x="0" y="1868986"/>
          <a:ext cx="4636126" cy="74619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C0649E-4EC7-42F6-97C8-B63B348324CB}">
      <dsp:nvSpPr>
        <dsp:cNvPr id="0" name=""/>
        <dsp:cNvSpPr/>
      </dsp:nvSpPr>
      <dsp:spPr>
        <a:xfrm>
          <a:off x="225723" y="2036879"/>
          <a:ext cx="410406" cy="410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1188A4-72DD-43AB-9298-66B819356A65}">
      <dsp:nvSpPr>
        <dsp:cNvPr id="0" name=""/>
        <dsp:cNvSpPr/>
      </dsp:nvSpPr>
      <dsp:spPr>
        <a:xfrm>
          <a:off x="861853" y="1868986"/>
          <a:ext cx="3774272" cy="746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72" tIns="78972" rIns="78972" bIns="78972" numCol="1" spcCol="1270" anchor="ctr" anchorCtr="0">
          <a:noAutofit/>
        </a:bodyPr>
        <a:lstStyle/>
        <a:p>
          <a:pPr marL="0" lvl="0" indent="0" algn="l" defTabSz="800100">
            <a:lnSpc>
              <a:spcPct val="100000"/>
            </a:lnSpc>
            <a:spcBef>
              <a:spcPct val="0"/>
            </a:spcBef>
            <a:spcAft>
              <a:spcPct val="35000"/>
            </a:spcAft>
            <a:buNone/>
          </a:pPr>
          <a:r>
            <a:rPr lang="en-US" sz="1800" kern="1200"/>
            <a:t>Max and min number of sub-questions per Question.</a:t>
          </a:r>
        </a:p>
      </dsp:txBody>
      <dsp:txXfrm>
        <a:off x="861853" y="1868986"/>
        <a:ext cx="3774272" cy="746193"/>
      </dsp:txXfrm>
    </dsp:sp>
    <dsp:sp modelId="{A6061B18-20AD-441B-94C8-C518A47F258D}">
      <dsp:nvSpPr>
        <dsp:cNvPr id="0" name=""/>
        <dsp:cNvSpPr/>
      </dsp:nvSpPr>
      <dsp:spPr>
        <a:xfrm>
          <a:off x="0" y="2801727"/>
          <a:ext cx="4636126" cy="74619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0DDE5A-3F6E-4A0D-9034-510CE6B32A63}">
      <dsp:nvSpPr>
        <dsp:cNvPr id="0" name=""/>
        <dsp:cNvSpPr/>
      </dsp:nvSpPr>
      <dsp:spPr>
        <a:xfrm>
          <a:off x="225723" y="2969621"/>
          <a:ext cx="410406" cy="410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2730A5-5F72-415E-9678-BB9360E18F53}">
      <dsp:nvSpPr>
        <dsp:cNvPr id="0" name=""/>
        <dsp:cNvSpPr/>
      </dsp:nvSpPr>
      <dsp:spPr>
        <a:xfrm>
          <a:off x="861853" y="2801727"/>
          <a:ext cx="3774272" cy="746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72" tIns="78972" rIns="78972" bIns="78972" numCol="1" spcCol="1270" anchor="ctr" anchorCtr="0">
          <a:noAutofit/>
        </a:bodyPr>
        <a:lstStyle/>
        <a:p>
          <a:pPr marL="0" lvl="0" indent="0" algn="l" defTabSz="800100">
            <a:lnSpc>
              <a:spcPct val="100000"/>
            </a:lnSpc>
            <a:spcBef>
              <a:spcPct val="0"/>
            </a:spcBef>
            <a:spcAft>
              <a:spcPct val="35000"/>
            </a:spcAft>
            <a:buNone/>
          </a:pPr>
          <a:r>
            <a:rPr lang="en-US" sz="1800" kern="1200"/>
            <a:t>Number of each type of question category.</a:t>
          </a:r>
        </a:p>
      </dsp:txBody>
      <dsp:txXfrm>
        <a:off x="861853" y="2801727"/>
        <a:ext cx="3774272" cy="746193"/>
      </dsp:txXfrm>
    </dsp:sp>
    <dsp:sp modelId="{3FFADBE9-13B9-479A-BE56-CA5FBD7AC6C9}">
      <dsp:nvSpPr>
        <dsp:cNvPr id="0" name=""/>
        <dsp:cNvSpPr/>
      </dsp:nvSpPr>
      <dsp:spPr>
        <a:xfrm>
          <a:off x="0" y="3734469"/>
          <a:ext cx="4636126" cy="74619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B85CF1-7726-4934-9610-305C51A77994}">
      <dsp:nvSpPr>
        <dsp:cNvPr id="0" name=""/>
        <dsp:cNvSpPr/>
      </dsp:nvSpPr>
      <dsp:spPr>
        <a:xfrm>
          <a:off x="225723" y="3902362"/>
          <a:ext cx="410406" cy="4104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3FB11D-B148-43C4-8D25-9D920F5D6ABB}">
      <dsp:nvSpPr>
        <dsp:cNvPr id="0" name=""/>
        <dsp:cNvSpPr/>
      </dsp:nvSpPr>
      <dsp:spPr>
        <a:xfrm>
          <a:off x="861853" y="3734469"/>
          <a:ext cx="3774272" cy="746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72" tIns="78972" rIns="78972" bIns="78972" numCol="1" spcCol="1270" anchor="ctr" anchorCtr="0">
          <a:noAutofit/>
        </a:bodyPr>
        <a:lstStyle/>
        <a:p>
          <a:pPr marL="0" lvl="0" indent="0" algn="l" defTabSz="800100">
            <a:lnSpc>
              <a:spcPct val="100000"/>
            </a:lnSpc>
            <a:spcBef>
              <a:spcPct val="0"/>
            </a:spcBef>
            <a:spcAft>
              <a:spcPct val="35000"/>
            </a:spcAft>
            <a:buNone/>
          </a:pPr>
          <a:r>
            <a:rPr lang="en-US" sz="1800" kern="1200"/>
            <a:t>difficulty parentages (40% easy – 30% moderate – 30% hard)</a:t>
          </a:r>
        </a:p>
      </dsp:txBody>
      <dsp:txXfrm>
        <a:off x="861853" y="3734469"/>
        <a:ext cx="3774272" cy="7461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43BA1-15A7-4AFE-BB3D-F9DB8FA81A28}">
      <dsp:nvSpPr>
        <dsp:cNvPr id="0" name=""/>
        <dsp:cNvSpPr/>
      </dsp:nvSpPr>
      <dsp:spPr>
        <a:xfrm>
          <a:off x="2201856" y="632962"/>
          <a:ext cx="4229746" cy="4229746"/>
        </a:xfrm>
        <a:prstGeom prst="blockArc">
          <a:avLst>
            <a:gd name="adj1" fmla="val 9000000"/>
            <a:gd name="adj2" fmla="val 16200000"/>
            <a:gd name="adj3" fmla="val 4641"/>
          </a:avLst>
        </a:prstGeom>
        <a:solidFill>
          <a:schemeClr val="accent2">
            <a:hueOff val="4681519"/>
            <a:satOff val="-5839"/>
            <a:lumOff val="1373"/>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8B6F7C71-E483-4CF8-9377-EC911B1679AF}">
      <dsp:nvSpPr>
        <dsp:cNvPr id="0" name=""/>
        <dsp:cNvSpPr/>
      </dsp:nvSpPr>
      <dsp:spPr>
        <a:xfrm>
          <a:off x="2201856" y="632962"/>
          <a:ext cx="4229746" cy="4229746"/>
        </a:xfrm>
        <a:prstGeom prst="blockArc">
          <a:avLst>
            <a:gd name="adj1" fmla="val 1800000"/>
            <a:gd name="adj2" fmla="val 9000000"/>
            <a:gd name="adj3" fmla="val 4641"/>
          </a:avLst>
        </a:prstGeom>
        <a:solidFill>
          <a:schemeClr val="accent2">
            <a:hueOff val="2340759"/>
            <a:satOff val="-2919"/>
            <a:lumOff val="686"/>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5693AAAF-D11D-45C0-947E-0FEDF2649177}">
      <dsp:nvSpPr>
        <dsp:cNvPr id="0" name=""/>
        <dsp:cNvSpPr/>
      </dsp:nvSpPr>
      <dsp:spPr>
        <a:xfrm>
          <a:off x="2201856" y="632962"/>
          <a:ext cx="4229746" cy="4229746"/>
        </a:xfrm>
        <a:prstGeom prst="blockArc">
          <a:avLst>
            <a:gd name="adj1" fmla="val 16200000"/>
            <a:gd name="adj2" fmla="val 1800000"/>
            <a:gd name="adj3" fmla="val 4641"/>
          </a:avLst>
        </a:prstGeom>
        <a:solidFill>
          <a:schemeClr val="accent2">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9E15322E-EF75-41D5-8F65-97D8888D02B2}">
      <dsp:nvSpPr>
        <dsp:cNvPr id="0" name=""/>
        <dsp:cNvSpPr/>
      </dsp:nvSpPr>
      <dsp:spPr>
        <a:xfrm>
          <a:off x="3342936" y="1774042"/>
          <a:ext cx="1947587" cy="1947587"/>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0800" tIns="50800" rIns="50800" bIns="50800" numCol="1" spcCol="1270" anchor="ctr" anchorCtr="0">
          <a:noAutofit/>
          <a:sp3d extrusionH="28000" prstMaterial="matte"/>
        </a:bodyPr>
        <a:lstStyle/>
        <a:p>
          <a:pPr marL="0" lvl="0" indent="0" algn="ctr" defTabSz="1778000">
            <a:lnSpc>
              <a:spcPct val="90000"/>
            </a:lnSpc>
            <a:spcBef>
              <a:spcPct val="0"/>
            </a:spcBef>
            <a:spcAft>
              <a:spcPct val="35000"/>
            </a:spcAft>
            <a:buNone/>
          </a:pPr>
          <a:r>
            <a:rPr lang="en-US" sz="4000" kern="1200" dirty="0"/>
            <a:t>Front-end</a:t>
          </a:r>
        </a:p>
      </dsp:txBody>
      <dsp:txXfrm>
        <a:off x="3628154" y="2059260"/>
        <a:ext cx="1377151" cy="1377151"/>
      </dsp:txXfrm>
    </dsp:sp>
    <dsp:sp modelId="{E9764C00-EAE0-4D78-AB46-FF33A942627F}">
      <dsp:nvSpPr>
        <dsp:cNvPr id="0" name=""/>
        <dsp:cNvSpPr/>
      </dsp:nvSpPr>
      <dsp:spPr>
        <a:xfrm>
          <a:off x="3635074" y="386"/>
          <a:ext cx="1363311" cy="136331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6830" tIns="36830" rIns="36830" bIns="36830" numCol="1" spcCol="1270" anchor="ctr" anchorCtr="0">
          <a:noAutofit/>
          <a:sp3d extrusionH="28000" prstMaterial="matte"/>
        </a:bodyPr>
        <a:lstStyle/>
        <a:p>
          <a:pPr marL="0" lvl="0" indent="0" algn="ctr" defTabSz="1289050">
            <a:lnSpc>
              <a:spcPct val="90000"/>
            </a:lnSpc>
            <a:spcBef>
              <a:spcPct val="0"/>
            </a:spcBef>
            <a:spcAft>
              <a:spcPct val="35000"/>
            </a:spcAft>
            <a:buNone/>
          </a:pPr>
          <a:r>
            <a:rPr lang="en-US" sz="2900" kern="1200" dirty="0"/>
            <a:t>HTML</a:t>
          </a:r>
        </a:p>
      </dsp:txBody>
      <dsp:txXfrm>
        <a:off x="3834726" y="200038"/>
        <a:ext cx="964007" cy="964007"/>
      </dsp:txXfrm>
    </dsp:sp>
    <dsp:sp modelId="{842CD076-B482-4402-B5EC-19A3D1E2133C}">
      <dsp:nvSpPr>
        <dsp:cNvPr id="0" name=""/>
        <dsp:cNvSpPr/>
      </dsp:nvSpPr>
      <dsp:spPr>
        <a:xfrm>
          <a:off x="5424104" y="3099077"/>
          <a:ext cx="1363311" cy="1363311"/>
        </a:xfrm>
        <a:prstGeom prst="ellipse">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6830" tIns="36830" rIns="36830" bIns="36830" numCol="1" spcCol="1270" anchor="ctr" anchorCtr="0">
          <a:noAutofit/>
          <a:sp3d extrusionH="28000" prstMaterial="matte"/>
        </a:bodyPr>
        <a:lstStyle/>
        <a:p>
          <a:pPr marL="0" lvl="0" indent="0" algn="ctr" defTabSz="1289050">
            <a:lnSpc>
              <a:spcPct val="90000"/>
            </a:lnSpc>
            <a:spcBef>
              <a:spcPct val="0"/>
            </a:spcBef>
            <a:spcAft>
              <a:spcPct val="35000"/>
            </a:spcAft>
            <a:buNone/>
          </a:pPr>
          <a:r>
            <a:rPr lang="en-US" sz="2900" kern="1200" dirty="0"/>
            <a:t>JS</a:t>
          </a:r>
        </a:p>
      </dsp:txBody>
      <dsp:txXfrm>
        <a:off x="5623756" y="3298729"/>
        <a:ext cx="964007" cy="964007"/>
      </dsp:txXfrm>
    </dsp:sp>
    <dsp:sp modelId="{48C82FA9-AB41-4291-9306-295341B1AA6E}">
      <dsp:nvSpPr>
        <dsp:cNvPr id="0" name=""/>
        <dsp:cNvSpPr/>
      </dsp:nvSpPr>
      <dsp:spPr>
        <a:xfrm>
          <a:off x="1846044" y="3099077"/>
          <a:ext cx="1363311" cy="1363311"/>
        </a:xfrm>
        <a:prstGeom prst="ellipse">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6830" tIns="36830" rIns="36830" bIns="36830" numCol="1" spcCol="1270" anchor="ctr" anchorCtr="0">
          <a:noAutofit/>
          <a:sp3d extrusionH="28000" prstMaterial="matte"/>
        </a:bodyPr>
        <a:lstStyle/>
        <a:p>
          <a:pPr marL="0" lvl="0" indent="0" algn="ctr" defTabSz="1289050">
            <a:lnSpc>
              <a:spcPct val="90000"/>
            </a:lnSpc>
            <a:spcBef>
              <a:spcPct val="0"/>
            </a:spcBef>
            <a:spcAft>
              <a:spcPct val="35000"/>
            </a:spcAft>
            <a:buNone/>
          </a:pPr>
          <a:r>
            <a:rPr lang="en-US" sz="2900" kern="1200" dirty="0"/>
            <a:t>CSS </a:t>
          </a:r>
        </a:p>
      </dsp:txBody>
      <dsp:txXfrm>
        <a:off x="2045696" y="3298729"/>
        <a:ext cx="964007" cy="9640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43BA1-15A7-4AFE-BB3D-F9DB8FA81A28}">
      <dsp:nvSpPr>
        <dsp:cNvPr id="0" name=""/>
        <dsp:cNvSpPr/>
      </dsp:nvSpPr>
      <dsp:spPr>
        <a:xfrm>
          <a:off x="2905223" y="672137"/>
          <a:ext cx="4476552" cy="4476552"/>
        </a:xfrm>
        <a:prstGeom prst="blockArc">
          <a:avLst>
            <a:gd name="adj1" fmla="val 9000000"/>
            <a:gd name="adj2" fmla="val 16200000"/>
            <a:gd name="adj3" fmla="val 4643"/>
          </a:avLst>
        </a:prstGeom>
        <a:solidFill>
          <a:schemeClr val="accent2">
            <a:hueOff val="4681519"/>
            <a:satOff val="-5839"/>
            <a:lumOff val="1373"/>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8B6F7C71-E483-4CF8-9377-EC911B1679AF}">
      <dsp:nvSpPr>
        <dsp:cNvPr id="0" name=""/>
        <dsp:cNvSpPr/>
      </dsp:nvSpPr>
      <dsp:spPr>
        <a:xfrm>
          <a:off x="2905223" y="672137"/>
          <a:ext cx="4476552" cy="4476552"/>
        </a:xfrm>
        <a:prstGeom prst="blockArc">
          <a:avLst>
            <a:gd name="adj1" fmla="val 1800000"/>
            <a:gd name="adj2" fmla="val 9000000"/>
            <a:gd name="adj3" fmla="val 4643"/>
          </a:avLst>
        </a:prstGeom>
        <a:solidFill>
          <a:schemeClr val="accent2">
            <a:hueOff val="2340759"/>
            <a:satOff val="-2919"/>
            <a:lumOff val="686"/>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5693AAAF-D11D-45C0-947E-0FEDF2649177}">
      <dsp:nvSpPr>
        <dsp:cNvPr id="0" name=""/>
        <dsp:cNvSpPr/>
      </dsp:nvSpPr>
      <dsp:spPr>
        <a:xfrm>
          <a:off x="2905223" y="672137"/>
          <a:ext cx="4476552" cy="4476552"/>
        </a:xfrm>
        <a:prstGeom prst="blockArc">
          <a:avLst>
            <a:gd name="adj1" fmla="val 16200000"/>
            <a:gd name="adj2" fmla="val 1800000"/>
            <a:gd name="adj3" fmla="val 4643"/>
          </a:avLst>
        </a:prstGeom>
        <a:solidFill>
          <a:schemeClr val="accent2">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9E15322E-EF75-41D5-8F65-97D8888D02B2}">
      <dsp:nvSpPr>
        <dsp:cNvPr id="0" name=""/>
        <dsp:cNvSpPr/>
      </dsp:nvSpPr>
      <dsp:spPr>
        <a:xfrm>
          <a:off x="4112539" y="1879453"/>
          <a:ext cx="2061920" cy="2061920"/>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8420" tIns="58420" rIns="58420" bIns="58420" numCol="1" spcCol="1270" anchor="ctr" anchorCtr="0">
          <a:noAutofit/>
          <a:sp3d extrusionH="28000" prstMaterial="matte"/>
        </a:bodyPr>
        <a:lstStyle/>
        <a:p>
          <a:pPr marL="0" lvl="0" indent="0" algn="ctr" defTabSz="2044700">
            <a:lnSpc>
              <a:spcPct val="90000"/>
            </a:lnSpc>
            <a:spcBef>
              <a:spcPct val="0"/>
            </a:spcBef>
            <a:spcAft>
              <a:spcPct val="35000"/>
            </a:spcAft>
            <a:buNone/>
          </a:pPr>
          <a:r>
            <a:rPr lang="en-US" sz="4600" b="1" i="1" kern="1200" dirty="0"/>
            <a:t>Back-end</a:t>
          </a:r>
          <a:endParaRPr lang="en-US" sz="4600" kern="1200" dirty="0"/>
        </a:p>
      </dsp:txBody>
      <dsp:txXfrm>
        <a:off x="4414500" y="2181414"/>
        <a:ext cx="1457998" cy="1457998"/>
      </dsp:txXfrm>
    </dsp:sp>
    <dsp:sp modelId="{E9764C00-EAE0-4D78-AB46-FF33A942627F}">
      <dsp:nvSpPr>
        <dsp:cNvPr id="0" name=""/>
        <dsp:cNvSpPr/>
      </dsp:nvSpPr>
      <dsp:spPr>
        <a:xfrm>
          <a:off x="4421827" y="2425"/>
          <a:ext cx="1443344" cy="1443344"/>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sp3d extrusionH="28000" prstMaterial="matte"/>
        </a:bodyPr>
        <a:lstStyle/>
        <a:p>
          <a:pPr marL="0" lvl="0" indent="0" algn="ctr" defTabSz="1066800">
            <a:lnSpc>
              <a:spcPct val="90000"/>
            </a:lnSpc>
            <a:spcBef>
              <a:spcPct val="0"/>
            </a:spcBef>
            <a:spcAft>
              <a:spcPct val="35000"/>
            </a:spcAft>
            <a:buNone/>
          </a:pPr>
          <a:r>
            <a:rPr lang="en-US" sz="2400" b="1" kern="1200" dirty="0"/>
            <a:t>PHP</a:t>
          </a:r>
          <a:r>
            <a:rPr lang="en-US" sz="2400" kern="1200" dirty="0"/>
            <a:t>: </a:t>
          </a:r>
          <a:r>
            <a:rPr lang="en-US" sz="2400" kern="1200" dirty="0" err="1"/>
            <a:t>Laravel</a:t>
          </a:r>
          <a:endParaRPr lang="en-US" sz="2400" kern="1200" dirty="0"/>
        </a:p>
      </dsp:txBody>
      <dsp:txXfrm>
        <a:off x="4633200" y="213798"/>
        <a:ext cx="1020598" cy="1020598"/>
      </dsp:txXfrm>
    </dsp:sp>
    <dsp:sp modelId="{842CD076-B482-4402-B5EC-19A3D1E2133C}">
      <dsp:nvSpPr>
        <dsp:cNvPr id="0" name=""/>
        <dsp:cNvSpPr/>
      </dsp:nvSpPr>
      <dsp:spPr>
        <a:xfrm>
          <a:off x="6315233" y="3281899"/>
          <a:ext cx="1443344" cy="1443344"/>
        </a:xfrm>
        <a:prstGeom prst="ellipse">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sp3d extrusionH="28000" prstMaterial="matte"/>
        </a:bodyPr>
        <a:lstStyle/>
        <a:p>
          <a:pPr marL="0" lvl="0" indent="0" algn="ctr" defTabSz="889000">
            <a:lnSpc>
              <a:spcPct val="90000"/>
            </a:lnSpc>
            <a:spcBef>
              <a:spcPct val="0"/>
            </a:spcBef>
            <a:spcAft>
              <a:spcPct val="35000"/>
            </a:spcAft>
            <a:buNone/>
          </a:pPr>
          <a:r>
            <a:rPr lang="en-US" sz="2000" b="1" kern="1200" dirty="0"/>
            <a:t>Server</a:t>
          </a:r>
          <a:r>
            <a:rPr lang="en-US" sz="2000" b="0" kern="1200" dirty="0"/>
            <a:t>: Apache</a:t>
          </a:r>
          <a:endParaRPr lang="en-US" sz="1600" kern="1200" dirty="0"/>
        </a:p>
      </dsp:txBody>
      <dsp:txXfrm>
        <a:off x="6526606" y="3493272"/>
        <a:ext cx="1020598" cy="1020598"/>
      </dsp:txXfrm>
    </dsp:sp>
    <dsp:sp modelId="{48C82FA9-AB41-4291-9306-295341B1AA6E}">
      <dsp:nvSpPr>
        <dsp:cNvPr id="0" name=""/>
        <dsp:cNvSpPr/>
      </dsp:nvSpPr>
      <dsp:spPr>
        <a:xfrm>
          <a:off x="2528422" y="3281899"/>
          <a:ext cx="1443344" cy="1443344"/>
        </a:xfrm>
        <a:prstGeom prst="ellipse">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sp3d extrusionH="28000" prstMaterial="matte"/>
        </a:bodyPr>
        <a:lstStyle/>
        <a:p>
          <a:pPr marL="0" lvl="0" indent="0" algn="ctr" defTabSz="800100">
            <a:lnSpc>
              <a:spcPct val="90000"/>
            </a:lnSpc>
            <a:spcBef>
              <a:spcPct val="0"/>
            </a:spcBef>
            <a:spcAft>
              <a:spcPct val="35000"/>
            </a:spcAft>
            <a:buNone/>
          </a:pPr>
          <a:r>
            <a:rPr lang="en-US" sz="1800" b="1" kern="1200" dirty="0"/>
            <a:t>Database</a:t>
          </a:r>
          <a:r>
            <a:rPr lang="en-US" sz="1800" b="0" kern="1200" dirty="0"/>
            <a:t>: MySQL</a:t>
          </a:r>
          <a:r>
            <a:rPr lang="en-US" sz="1800" b="1" kern="1200" dirty="0"/>
            <a:t>.</a:t>
          </a:r>
          <a:endParaRPr lang="en-US" sz="1800" kern="1200" dirty="0"/>
        </a:p>
      </dsp:txBody>
      <dsp:txXfrm>
        <a:off x="2739795" y="3493272"/>
        <a:ext cx="1020598" cy="10205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C3BBB-C95A-471B-9215-5F6E9BD68CE8}">
      <dsp:nvSpPr>
        <dsp:cNvPr id="0" name=""/>
        <dsp:cNvSpPr/>
      </dsp:nvSpPr>
      <dsp:spPr>
        <a:xfrm>
          <a:off x="381305" y="639903"/>
          <a:ext cx="622529" cy="62252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3E593C-BE35-4F25-92DD-C5DF27260736}">
      <dsp:nvSpPr>
        <dsp:cNvPr id="0" name=""/>
        <dsp:cNvSpPr/>
      </dsp:nvSpPr>
      <dsp:spPr>
        <a:xfrm>
          <a:off x="870" y="1498506"/>
          <a:ext cx="1383398" cy="570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Manage and generate Exams.</a:t>
          </a:r>
          <a:endParaRPr lang="en-US" sz="1100" kern="1200"/>
        </a:p>
      </dsp:txBody>
      <dsp:txXfrm>
        <a:off x="870" y="1498506"/>
        <a:ext cx="1383398" cy="570651"/>
      </dsp:txXfrm>
    </dsp:sp>
    <dsp:sp modelId="{AFC18CC0-54BF-4976-9E79-ECD96C9076F7}">
      <dsp:nvSpPr>
        <dsp:cNvPr id="0" name=""/>
        <dsp:cNvSpPr/>
      </dsp:nvSpPr>
      <dsp:spPr>
        <a:xfrm>
          <a:off x="2006798" y="639903"/>
          <a:ext cx="622529" cy="6225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B9D970-85D8-4353-82B0-BDF4A633CE11}">
      <dsp:nvSpPr>
        <dsp:cNvPr id="0" name=""/>
        <dsp:cNvSpPr/>
      </dsp:nvSpPr>
      <dsp:spPr>
        <a:xfrm>
          <a:off x="1626363" y="1498506"/>
          <a:ext cx="1383398" cy="570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Manage and mark quizzes.</a:t>
          </a:r>
          <a:endParaRPr lang="en-US" sz="1100" kern="1200"/>
        </a:p>
      </dsp:txBody>
      <dsp:txXfrm>
        <a:off x="1626363" y="1498506"/>
        <a:ext cx="1383398" cy="570651"/>
      </dsp:txXfrm>
    </dsp:sp>
    <dsp:sp modelId="{42C2954F-84A7-4A72-8B8A-12A96B35BC8B}">
      <dsp:nvSpPr>
        <dsp:cNvPr id="0" name=""/>
        <dsp:cNvSpPr/>
      </dsp:nvSpPr>
      <dsp:spPr>
        <a:xfrm>
          <a:off x="3632291" y="639903"/>
          <a:ext cx="622529" cy="6225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3E3C28-DFA2-4169-AA91-8E1D68C966A5}">
      <dsp:nvSpPr>
        <dsp:cNvPr id="0" name=""/>
        <dsp:cNvSpPr/>
      </dsp:nvSpPr>
      <dsp:spPr>
        <a:xfrm>
          <a:off x="3251856" y="1498506"/>
          <a:ext cx="1383398" cy="570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Save and reuse questions.</a:t>
          </a:r>
          <a:endParaRPr lang="en-US" sz="1100" kern="1200" dirty="0"/>
        </a:p>
      </dsp:txBody>
      <dsp:txXfrm>
        <a:off x="3251856" y="1498506"/>
        <a:ext cx="1383398" cy="570651"/>
      </dsp:txXfrm>
    </dsp:sp>
    <dsp:sp modelId="{1FDD6893-C906-4951-A4E6-576EB2439404}">
      <dsp:nvSpPr>
        <dsp:cNvPr id="0" name=""/>
        <dsp:cNvSpPr/>
      </dsp:nvSpPr>
      <dsp:spPr>
        <a:xfrm>
          <a:off x="1194051" y="2415007"/>
          <a:ext cx="622529" cy="6225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36D434-9D09-4CA0-9AB8-126F68D75863}">
      <dsp:nvSpPr>
        <dsp:cNvPr id="0" name=""/>
        <dsp:cNvSpPr/>
      </dsp:nvSpPr>
      <dsp:spPr>
        <a:xfrm>
          <a:off x="813617" y="3273610"/>
          <a:ext cx="1383398" cy="570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Act like a bank for previous exams.</a:t>
          </a:r>
          <a:endParaRPr lang="en-US" sz="1100" kern="1200"/>
        </a:p>
      </dsp:txBody>
      <dsp:txXfrm>
        <a:off x="813617" y="3273610"/>
        <a:ext cx="1383398" cy="570651"/>
      </dsp:txXfrm>
    </dsp:sp>
    <dsp:sp modelId="{D2C9D750-B158-4A93-9740-F999DBFA3FE1}">
      <dsp:nvSpPr>
        <dsp:cNvPr id="0" name=""/>
        <dsp:cNvSpPr/>
      </dsp:nvSpPr>
      <dsp:spPr>
        <a:xfrm>
          <a:off x="2819544" y="2415007"/>
          <a:ext cx="622529" cy="6225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BB1B1D-D32A-432D-9458-FB3AA6713ADE}">
      <dsp:nvSpPr>
        <dsp:cNvPr id="0" name=""/>
        <dsp:cNvSpPr/>
      </dsp:nvSpPr>
      <dsp:spPr>
        <a:xfrm>
          <a:off x="2439110" y="3273610"/>
          <a:ext cx="1383398" cy="570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Support multiple ways of submitting questions</a:t>
          </a:r>
        </a:p>
        <a:p>
          <a:pPr marL="0" lvl="0" indent="0" algn="ctr" defTabSz="488950">
            <a:lnSpc>
              <a:spcPct val="100000"/>
            </a:lnSpc>
            <a:spcBef>
              <a:spcPct val="0"/>
            </a:spcBef>
            <a:spcAft>
              <a:spcPct val="35000"/>
            </a:spcAft>
            <a:buNone/>
          </a:pPr>
          <a:r>
            <a:rPr lang="en-US" sz="1100" b="1" kern="1200"/>
            <a:t>[ Excel Sheet - CSV files - Plain Text listed questions ] </a:t>
          </a:r>
          <a:endParaRPr lang="en-US" sz="1100" kern="1200"/>
        </a:p>
      </dsp:txBody>
      <dsp:txXfrm>
        <a:off x="2439110" y="3273610"/>
        <a:ext cx="1383398" cy="57065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7D20F3-3228-4437-87D6-FA21C1BD086A}" type="datetimeFigureOut">
              <a:rPr lang="en-US" smtClean="0"/>
              <a:t>7/1/2019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220CF6-267E-4AEF-9695-B2F43DE55AB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75" y="4650640"/>
            <a:ext cx="7772400" cy="859205"/>
          </a:xfrm>
          <a:effectLst>
            <a:outerShdw blurRad="50800" dist="38100" dir="2700000" algn="tl" rotWithShape="0">
              <a:prstClr val="black">
                <a:alpha val="40000"/>
              </a:prstClr>
            </a:outerShdw>
          </a:effectLst>
        </p:spPr>
        <p:txBody>
          <a:bodyPr>
            <a:normAutofit/>
          </a:bodyPr>
          <a:lstStyle>
            <a:lvl1pPr algn="ctr">
              <a:defRPr sz="3600">
                <a:solidFill>
                  <a:srgbClr val="FF9E1D"/>
                </a:solidFill>
              </a:defRPr>
            </a:lvl1pPr>
          </a:lstStyle>
          <a:p>
            <a:r>
              <a:rPr lang="en-US" dirty="0"/>
              <a:t>Click to edit Master title style</a:t>
            </a:r>
          </a:p>
        </p:txBody>
      </p:sp>
      <p:sp>
        <p:nvSpPr>
          <p:cNvPr id="3" name="Subtitle 2"/>
          <p:cNvSpPr>
            <a:spLocks noGrp="1"/>
          </p:cNvSpPr>
          <p:nvPr>
            <p:ph type="subTitle" idx="1"/>
          </p:nvPr>
        </p:nvSpPr>
        <p:spPr>
          <a:xfrm>
            <a:off x="1378005" y="5566870"/>
            <a:ext cx="6400800" cy="835455"/>
          </a:xfrm>
        </p:spPr>
        <p:txBody>
          <a:bodyPr>
            <a:normAutofit/>
          </a:bodyPr>
          <a:lstStyle>
            <a:lvl1pPr marL="0" indent="0" algn="ctr">
              <a:buNone/>
              <a:defRPr sz="2800">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91130"/>
            <a:ext cx="8229600" cy="1143000"/>
          </a:xfrm>
        </p:spPr>
        <p:txBody>
          <a:bodyPr>
            <a:normAutofit/>
          </a:bodyPr>
          <a:lstStyle>
            <a:lvl1pPr algn="l">
              <a:defRPr sz="3600">
                <a:solidFill>
                  <a:srgbClr val="FF9E1D"/>
                </a:solidFill>
              </a:defRPr>
            </a:lvl1pPr>
          </a:lstStyle>
          <a:p>
            <a:r>
              <a:rPr lang="en-US" dirty="0"/>
              <a:t>Click to edit Master title style</a:t>
            </a:r>
          </a:p>
        </p:txBody>
      </p:sp>
      <p:sp>
        <p:nvSpPr>
          <p:cNvPr id="3" name="Content Placeholder 2"/>
          <p:cNvSpPr>
            <a:spLocks noGrp="1"/>
          </p:cNvSpPr>
          <p:nvPr>
            <p:ph idx="1"/>
          </p:nvPr>
        </p:nvSpPr>
        <p:spPr>
          <a:xfrm>
            <a:off x="457200" y="2512770"/>
            <a:ext cx="8229600" cy="391880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31544" y="374900"/>
            <a:ext cx="7016195" cy="1143000"/>
          </a:xfrm>
        </p:spPr>
        <p:txBody>
          <a:bodyPr>
            <a:normAutofit/>
          </a:bodyPr>
          <a:lstStyle>
            <a:lvl1pPr algn="l">
              <a:defRPr sz="3600">
                <a:solidFill>
                  <a:srgbClr val="FF9E1D"/>
                </a:solidFill>
              </a:defRPr>
            </a:lvl1pPr>
          </a:lstStyle>
          <a:p>
            <a:r>
              <a:rPr lang="en-US" dirty="0"/>
              <a:t>Click to edit Master title style</a:t>
            </a:r>
          </a:p>
        </p:txBody>
      </p:sp>
      <p:sp>
        <p:nvSpPr>
          <p:cNvPr id="3" name="Content Placeholder 2"/>
          <p:cNvSpPr>
            <a:spLocks noGrp="1"/>
          </p:cNvSpPr>
          <p:nvPr>
            <p:ph idx="1"/>
          </p:nvPr>
        </p:nvSpPr>
        <p:spPr>
          <a:xfrm>
            <a:off x="1831545" y="1544098"/>
            <a:ext cx="7016195" cy="4275740"/>
          </a:xfrm>
        </p:spPr>
        <p:txBody>
          <a:bodyPr/>
          <a:lstStyle>
            <a:lvl1pPr>
              <a:defRPr sz="2800">
                <a:solidFill>
                  <a:schemeClr val="tx1">
                    <a:lumMod val="95000"/>
                    <a:lumOff val="5000"/>
                  </a:schemeClr>
                </a:solidFill>
              </a:defRPr>
            </a:lvl1pPr>
            <a:lvl2pPr>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17065"/>
            <a:ext cx="8229600" cy="1143000"/>
          </a:xfrm>
        </p:spPr>
        <p:txBody>
          <a:bodyPr>
            <a:normAutofit/>
          </a:bodyPr>
          <a:lstStyle>
            <a:lvl1pPr algn="l">
              <a:defRPr sz="3600">
                <a:solidFill>
                  <a:srgbClr val="FF9E1D"/>
                </a:solidFill>
              </a:defRPr>
            </a:lvl1pPr>
          </a:lstStyle>
          <a:p>
            <a:r>
              <a:rPr lang="en-US" dirty="0"/>
              <a:t>Click to edit Master title style</a:t>
            </a:r>
          </a:p>
        </p:txBody>
      </p:sp>
      <p:sp>
        <p:nvSpPr>
          <p:cNvPr id="3" name="Text Placeholder 2"/>
          <p:cNvSpPr>
            <a:spLocks noGrp="1"/>
          </p:cNvSpPr>
          <p:nvPr>
            <p:ph type="body" idx="1"/>
          </p:nvPr>
        </p:nvSpPr>
        <p:spPr>
          <a:xfrm>
            <a:off x="448965" y="2341022"/>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970885"/>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2341022"/>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970885"/>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6u.edu.eg/Faculties.aspx?FactId=14"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analyticsindiamag.com/top-6-regression-algorithms-used-data-mining-applications-industry/" TargetMode="External"/><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45810"/>
            <a:ext cx="4810125" cy="1355750"/>
          </a:xfrm>
        </p:spPr>
        <p:txBody>
          <a:bodyPr>
            <a:normAutofit/>
          </a:bodyPr>
          <a:lstStyle/>
          <a:p>
            <a:pPr algn="l"/>
            <a:r>
              <a:rPr lang="en-US" sz="4700" dirty="0"/>
              <a:t>Question Bank</a:t>
            </a:r>
          </a:p>
        </p:txBody>
      </p:sp>
      <p:sp>
        <p:nvSpPr>
          <p:cNvPr id="18" name="Freeform 17">
            <a:extLst>
              <a:ext uri="{FF2B5EF4-FFF2-40B4-BE49-F238E27FC236}">
                <a16:creationId xmlns:a16="http://schemas.microsoft.com/office/drawing/2014/main" id="{41F18803-BE79-4916-AE6B-5DE238B36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97332" cy="2130951"/>
          </a:xfrm>
          <a:custGeom>
            <a:avLst/>
            <a:gdLst>
              <a:gd name="connsiteX0" fmla="*/ 0 w 8663110"/>
              <a:gd name="connsiteY0" fmla="*/ 0 h 2130951"/>
              <a:gd name="connsiteX1" fmla="*/ 819150 w 8663110"/>
              <a:gd name="connsiteY1" fmla="*/ 0 h 2130951"/>
              <a:gd name="connsiteX2" fmla="*/ 1028700 w 8663110"/>
              <a:gd name="connsiteY2" fmla="*/ 0 h 2130951"/>
              <a:gd name="connsiteX3" fmla="*/ 4187970 w 8663110"/>
              <a:gd name="connsiteY3" fmla="*/ 0 h 2130951"/>
              <a:gd name="connsiteX4" fmla="*/ 4400550 w 8663110"/>
              <a:gd name="connsiteY4" fmla="*/ 0 h 2130951"/>
              <a:gd name="connsiteX5" fmla="*/ 5262791 w 8663110"/>
              <a:gd name="connsiteY5" fmla="*/ 0 h 2130951"/>
              <a:gd name="connsiteX6" fmla="*/ 5262791 w 8663110"/>
              <a:gd name="connsiteY6" fmla="*/ 478 h 2130951"/>
              <a:gd name="connsiteX7" fmla="*/ 8663110 w 8663110"/>
              <a:gd name="connsiteY7" fmla="*/ 478 h 2130951"/>
              <a:gd name="connsiteX8" fmla="*/ 7676422 w 8663110"/>
              <a:gd name="connsiteY8" fmla="*/ 2130951 h 2130951"/>
              <a:gd name="connsiteX9" fmla="*/ 4400550 w 8663110"/>
              <a:gd name="connsiteY9" fmla="*/ 2130951 h 2130951"/>
              <a:gd name="connsiteX10" fmla="*/ 4187970 w 8663110"/>
              <a:gd name="connsiteY10" fmla="*/ 2130951 h 2130951"/>
              <a:gd name="connsiteX11" fmla="*/ 1028700 w 8663110"/>
              <a:gd name="connsiteY11" fmla="*/ 2130951 h 2130951"/>
              <a:gd name="connsiteX12" fmla="*/ 819150 w 8663110"/>
              <a:gd name="connsiteY12" fmla="*/ 2130951 h 2130951"/>
              <a:gd name="connsiteX13" fmla="*/ 0 w 8663110"/>
              <a:gd name="connsiteY13"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3110" h="2130951">
                <a:moveTo>
                  <a:pt x="0" y="0"/>
                </a:moveTo>
                <a:lnTo>
                  <a:pt x="819150" y="0"/>
                </a:lnTo>
                <a:lnTo>
                  <a:pt x="1028700" y="0"/>
                </a:lnTo>
                <a:lnTo>
                  <a:pt x="4187970" y="0"/>
                </a:lnTo>
                <a:lnTo>
                  <a:pt x="4400550" y="0"/>
                </a:lnTo>
                <a:lnTo>
                  <a:pt x="5262791" y="0"/>
                </a:lnTo>
                <a:lnTo>
                  <a:pt x="5262791" y="478"/>
                </a:lnTo>
                <a:lnTo>
                  <a:pt x="8663110" y="478"/>
                </a:lnTo>
                <a:lnTo>
                  <a:pt x="7676422" y="2130951"/>
                </a:lnTo>
                <a:lnTo>
                  <a:pt x="4400550" y="2130951"/>
                </a:lnTo>
                <a:lnTo>
                  <a:pt x="4187970" y="2130951"/>
                </a:lnTo>
                <a:lnTo>
                  <a:pt x="1028700" y="2130951"/>
                </a:lnTo>
                <a:lnTo>
                  <a:pt x="819150" y="2130951"/>
                </a:lnTo>
                <a:lnTo>
                  <a:pt x="0" y="2130951"/>
                </a:lnTo>
                <a:close/>
              </a:path>
            </a:pathLst>
          </a:custGeom>
          <a:solidFill>
            <a:srgbClr val="4555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E068CDA-50BB-4A22-9C8A-4A5495041D2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97332" y="1313773"/>
            <a:ext cx="2405367" cy="1954360"/>
          </a:xfrm>
          <a:prstGeom prst="rect">
            <a:avLst/>
          </a:prstGeom>
        </p:spPr>
      </p:pic>
      <p:sp>
        <p:nvSpPr>
          <p:cNvPr id="20" name="Freeform 18">
            <a:extLst>
              <a:ext uri="{FF2B5EF4-FFF2-40B4-BE49-F238E27FC236}">
                <a16:creationId xmlns:a16="http://schemas.microsoft.com/office/drawing/2014/main" id="{C15229F3-7A2E-4558-98FE-7A5F69409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3319"/>
            <a:ext cx="4887654" cy="2174681"/>
          </a:xfrm>
          <a:custGeom>
            <a:avLst/>
            <a:gdLst>
              <a:gd name="connsiteX0" fmla="*/ 0 w 6516874"/>
              <a:gd name="connsiteY0" fmla="*/ 0 h 2174681"/>
              <a:gd name="connsiteX1" fmla="*/ 819150 w 6516874"/>
              <a:gd name="connsiteY1" fmla="*/ 0 h 2174681"/>
              <a:gd name="connsiteX2" fmla="*/ 1038225 w 6516874"/>
              <a:gd name="connsiteY2" fmla="*/ 0 h 2174681"/>
              <a:gd name="connsiteX3" fmla="*/ 6516874 w 6516874"/>
              <a:gd name="connsiteY3" fmla="*/ 0 h 2174681"/>
              <a:gd name="connsiteX4" fmla="*/ 5509712 w 6516874"/>
              <a:gd name="connsiteY4" fmla="*/ 2174681 h 2174681"/>
              <a:gd name="connsiteX5" fmla="*/ 1038225 w 6516874"/>
              <a:gd name="connsiteY5" fmla="*/ 2174681 h 2174681"/>
              <a:gd name="connsiteX6" fmla="*/ 947987 w 6516874"/>
              <a:gd name="connsiteY6" fmla="*/ 2174681 h 2174681"/>
              <a:gd name="connsiteX7" fmla="*/ 819150 w 6516874"/>
              <a:gd name="connsiteY7" fmla="*/ 2174681 h 2174681"/>
              <a:gd name="connsiteX8" fmla="*/ 0 w 6516874"/>
              <a:gd name="connsiteY8"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6874" h="2174681">
                <a:moveTo>
                  <a:pt x="0" y="0"/>
                </a:moveTo>
                <a:lnTo>
                  <a:pt x="819150" y="0"/>
                </a:lnTo>
                <a:lnTo>
                  <a:pt x="1038225" y="0"/>
                </a:lnTo>
                <a:lnTo>
                  <a:pt x="6516874" y="0"/>
                </a:lnTo>
                <a:lnTo>
                  <a:pt x="5509712" y="2174681"/>
                </a:lnTo>
                <a:lnTo>
                  <a:pt x="1038225" y="2174681"/>
                </a:lnTo>
                <a:lnTo>
                  <a:pt x="947987" y="2174681"/>
                </a:lnTo>
                <a:lnTo>
                  <a:pt x="819150" y="2174681"/>
                </a:lnTo>
                <a:lnTo>
                  <a:pt x="0" y="2174681"/>
                </a:lnTo>
                <a:close/>
              </a:path>
            </a:pathLst>
          </a:cu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C05B00C-DFB6-49D8-9B3D-FD2215744F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161" y="4254121"/>
            <a:ext cx="3030538" cy="1298801"/>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85A4D7F2-741D-4604-BC82-BC17CE2D1D50}"/>
              </a:ext>
            </a:extLst>
          </p:cNvPr>
          <p:cNvSpPr>
            <a:spLocks noGrp="1"/>
          </p:cNvSpPr>
          <p:nvPr>
            <p:ph type="title"/>
          </p:nvPr>
        </p:nvSpPr>
        <p:spPr>
          <a:xfrm>
            <a:off x="884419" y="826680"/>
            <a:ext cx="7375161" cy="1325563"/>
          </a:xfrm>
        </p:spPr>
        <p:txBody>
          <a:bodyPr>
            <a:normAutofit/>
          </a:bodyPr>
          <a:lstStyle/>
          <a:p>
            <a:pPr algn="ctr"/>
            <a:r>
              <a:rPr lang="en-US" sz="3500" dirty="0">
                <a:solidFill>
                  <a:srgbClr val="FFFFFF"/>
                </a:solidFill>
              </a:rPr>
              <a:t>Random Quizzes</a:t>
            </a:r>
          </a:p>
        </p:txBody>
      </p:sp>
      <p:pic>
        <p:nvPicPr>
          <p:cNvPr id="2052" name="Picture 4" descr="https://scontent-hbe1-1.xx.fbcdn.net/v/t1.15752-9/65431931_1097526083791874_4933250967203217408_n.png?_nc_cat=103&amp;_nc_eui2=AeFPKco30G-M0cfk7eC_5TEF1JEavWmPOQoHTUlEoe4eSyGqxhQFVFg4OzQa-6WUNzeCLcQBk2QTae2CblJhtfB7-QZaZ_69sYY7X5tsvcdSKw&amp;_nc_oc=AQmIf0q8LnVjuM0VoKyVEuwjYYX7rT6YtdM1pVdKunBbg6bEXImjZY4KHDWKExdGfjI&amp;_nc_ht=scontent-hbe1-1.xx&amp;oh=d420539b8c0f75bad7d171ea28bac605&amp;oe=5D82F05D">
            <a:extLst>
              <a:ext uri="{FF2B5EF4-FFF2-40B4-BE49-F238E27FC236}">
                <a16:creationId xmlns:a16="http://schemas.microsoft.com/office/drawing/2014/main" id="{F38E3C65-D227-4F28-9108-204235C6C5B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0999" y="2411902"/>
            <a:ext cx="8610371" cy="4446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36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1" name="Picture 4">
            <a:extLst>
              <a:ext uri="{FF2B5EF4-FFF2-40B4-BE49-F238E27FC236}">
                <a16:creationId xmlns:a16="http://schemas.microsoft.com/office/drawing/2014/main" id="{60DD2372-2379-4288-AF01-D0EDD98F932B}"/>
              </a:ext>
            </a:extLst>
          </p:cNvPr>
          <p:cNvPicPr>
            <a:picLocks noChangeAspect="1"/>
          </p:cNvPicPr>
          <p:nvPr/>
        </p:nvPicPr>
        <p:blipFill rotWithShape="1">
          <a:blip r:embed="rId2">
            <a:grayscl/>
          </a:blip>
          <a:srcRect l="9667" r="-1" b="-1"/>
          <a:stretch/>
        </p:blipFill>
        <p:spPr>
          <a:xfrm>
            <a:off x="0" y="10"/>
            <a:ext cx="9971620" cy="7478704"/>
          </a:xfrm>
          <a:prstGeom prst="rect">
            <a:avLst/>
          </a:prstGeom>
        </p:spPr>
      </p:pic>
      <p:sp>
        <p:nvSpPr>
          <p:cNvPr id="12" name="Flowchart: Document 8">
            <a:extLst>
              <a:ext uri="{FF2B5EF4-FFF2-40B4-BE49-F238E27FC236}">
                <a16:creationId xmlns:a16="http://schemas.microsoft.com/office/drawing/2014/main" id="{45BE7F43-D5F0-419A-9F2C-61BAC57C6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8C53A0-E6C3-4A6E-957D-C6802BC3B37D}"/>
              </a:ext>
            </a:extLst>
          </p:cNvPr>
          <p:cNvSpPr>
            <a:spLocks noGrp="1"/>
          </p:cNvSpPr>
          <p:nvPr>
            <p:ph type="title"/>
          </p:nvPr>
        </p:nvSpPr>
        <p:spPr>
          <a:xfrm>
            <a:off x="693096" y="365125"/>
            <a:ext cx="1992954" cy="2232160"/>
          </a:xfrm>
        </p:spPr>
        <p:txBody>
          <a:bodyPr vert="horz" lIns="91440" tIns="45720" rIns="91440" bIns="45720" rtlCol="0" anchor="ctr">
            <a:normAutofit/>
          </a:bodyPr>
          <a:lstStyle/>
          <a:p>
            <a:pPr>
              <a:lnSpc>
                <a:spcPct val="90000"/>
              </a:lnSpc>
            </a:pPr>
            <a:r>
              <a:rPr lang="en-US" sz="3500">
                <a:solidFill>
                  <a:srgbClr val="FFFFFF"/>
                </a:solidFill>
              </a:rPr>
              <a:t>Random Report</a:t>
            </a:r>
          </a:p>
        </p:txBody>
      </p:sp>
      <p:pic>
        <p:nvPicPr>
          <p:cNvPr id="4098" name="Picture 2" descr="https://scontent-hbe1-1.xx.fbcdn.net/v/t1.15752-9/65755896_2829940810411499_7837251657959211008_n.png?_nc_cat=109&amp;_nc_eui2=AeFKF88UWLB9b4olhMgtwg7Svhlew9Uyho24O3E2Vk3aub2Qic6o1oY7KJZKtZdXNPphFBTycW1mwj_LfiAHBZFZcXPb-Hsd5VV7wQ72Z26hww&amp;_nc_oc=AQmt4_oAyPyJR8mbx68ssp74pcbTQFHd05KCGnv3QO2DSAMFRltSOjjGrS4sZM-F9Fk&amp;_nc_ht=scontent-hbe1-1.xx&amp;oh=c41a3b81c1946d0809a858185473a776&amp;oe=5DB08DA7">
            <a:extLst>
              <a:ext uri="{FF2B5EF4-FFF2-40B4-BE49-F238E27FC236}">
                <a16:creationId xmlns:a16="http://schemas.microsoft.com/office/drawing/2014/main" id="{43A523EC-0475-43F3-8848-A5DDE2E31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65125"/>
            <a:ext cx="4724400" cy="71135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scontent-hbe1-1.xx.fbcdn.net/v/t1.15752-9/65713175_2292212094374441_1088059930704871424_n.png?_nc_cat=104&amp;_nc_eui2=AeGBYC85Wk7oUEZegPs8gQmB66cse8_FETrw0G2Wn5fBpvVxu49WEOz1pMV-N04o6JpCQafzSZnrAw_hkGJyYysyMRDG_0-07KnkTwLQTMkL0g&amp;_nc_oc=AQlTOlySX7RV8NqjX2l9MgydUDqG5jC2GoiMeJ9jq_U4VX1X2hXqdIaviiBk8Q0EL5A&amp;_nc_ht=scontent-hbe1-1.xx&amp;oh=959fb64afdb0061becc0cf3d9648375c&amp;oe=5DB443DF">
            <a:extLst>
              <a:ext uri="{FF2B5EF4-FFF2-40B4-BE49-F238E27FC236}">
                <a16:creationId xmlns:a16="http://schemas.microsoft.com/office/drawing/2014/main" id="{048843DC-4C04-403E-A63D-B9D1AB7182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67432"/>
            <a:ext cx="4876800" cy="4111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80171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5" name="Picture 1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4" name="Title 3"/>
          <p:cNvSpPr>
            <a:spLocks noGrp="1"/>
          </p:cNvSpPr>
          <p:nvPr>
            <p:ph type="title"/>
          </p:nvPr>
        </p:nvSpPr>
        <p:spPr>
          <a:xfrm>
            <a:off x="480060" y="2374677"/>
            <a:ext cx="2744833" cy="2115681"/>
          </a:xfrm>
        </p:spPr>
        <p:txBody>
          <a:bodyPr vert="horz" lIns="91440" tIns="45720" rIns="91440" bIns="45720" rtlCol="0" anchor="ctr">
            <a:normAutofit/>
          </a:bodyPr>
          <a:lstStyle/>
          <a:p>
            <a:pPr defTabSz="685800">
              <a:lnSpc>
                <a:spcPct val="90000"/>
              </a:lnSpc>
            </a:pPr>
            <a:r>
              <a:rPr lang="en-US" sz="3000" b="1" i="1">
                <a:solidFill>
                  <a:srgbClr val="FFFFFF"/>
                </a:solidFill>
              </a:rPr>
              <a:t>Module 1: </a:t>
            </a:r>
            <a:r>
              <a:rPr lang="en-US" sz="3000" b="1">
                <a:solidFill>
                  <a:srgbClr val="FFFFFF"/>
                </a:solidFill>
              </a:rPr>
              <a:t>Exams Generation and management</a:t>
            </a:r>
          </a:p>
        </p:txBody>
      </p:sp>
      <p:graphicFrame>
        <p:nvGraphicFramePr>
          <p:cNvPr id="17" name="Content Placeholder 5">
            <a:extLst>
              <a:ext uri="{FF2B5EF4-FFF2-40B4-BE49-F238E27FC236}">
                <a16:creationId xmlns:a16="http://schemas.microsoft.com/office/drawing/2014/main" id="{676AAC82-1F1E-4B3E-BCDE-869F371A153E}"/>
              </a:ext>
            </a:extLst>
          </p:cNvPr>
          <p:cNvGraphicFramePr>
            <a:graphicFrameLocks noGrp="1"/>
          </p:cNvGraphicFramePr>
          <p:nvPr>
            <p:ph sz="half" idx="2"/>
            <p:extLst>
              <p:ext uri="{D42A27DB-BD31-4B8C-83A1-F6EECF244321}">
                <p14:modId xmlns:p14="http://schemas.microsoft.com/office/powerpoint/2010/main" val="4143639563"/>
              </p:ext>
            </p:extLst>
          </p:nvPr>
        </p:nvGraphicFramePr>
        <p:xfrm>
          <a:off x="4152275" y="1186917"/>
          <a:ext cx="4636126" cy="4484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0783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5" name="Picture 1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4" name="Title 3"/>
          <p:cNvSpPr>
            <a:spLocks noGrp="1"/>
          </p:cNvSpPr>
          <p:nvPr>
            <p:ph type="title"/>
          </p:nvPr>
        </p:nvSpPr>
        <p:spPr>
          <a:xfrm>
            <a:off x="480060" y="2374677"/>
            <a:ext cx="2744833" cy="2115681"/>
          </a:xfrm>
        </p:spPr>
        <p:txBody>
          <a:bodyPr vert="horz" lIns="91440" tIns="45720" rIns="91440" bIns="45720" rtlCol="0" anchor="ctr">
            <a:normAutofit/>
          </a:bodyPr>
          <a:lstStyle/>
          <a:p>
            <a:pPr defTabSz="685800">
              <a:lnSpc>
                <a:spcPct val="90000"/>
              </a:lnSpc>
            </a:pPr>
            <a:r>
              <a:rPr lang="en-US" sz="3000" b="1" i="1">
                <a:solidFill>
                  <a:srgbClr val="FFFFFF"/>
                </a:solidFill>
              </a:rPr>
              <a:t>Module 2: </a:t>
            </a:r>
            <a:r>
              <a:rPr lang="en-US" sz="3000">
                <a:solidFill>
                  <a:srgbClr val="FFFFFF"/>
                </a:solidFill>
              </a:rPr>
              <a:t>Quiz</a:t>
            </a:r>
            <a:endParaRPr lang="en-US" sz="3000" b="1">
              <a:solidFill>
                <a:srgbClr val="FFFFFF"/>
              </a:solidFill>
            </a:endParaRPr>
          </a:p>
        </p:txBody>
      </p:sp>
      <p:graphicFrame>
        <p:nvGraphicFramePr>
          <p:cNvPr id="8" name="Content Placeholder 5">
            <a:extLst>
              <a:ext uri="{FF2B5EF4-FFF2-40B4-BE49-F238E27FC236}">
                <a16:creationId xmlns:a16="http://schemas.microsoft.com/office/drawing/2014/main" id="{5A7FEC08-74D5-495D-B6B9-B1F291449E2E}"/>
              </a:ext>
            </a:extLst>
          </p:cNvPr>
          <p:cNvGraphicFramePr>
            <a:graphicFrameLocks noGrp="1"/>
          </p:cNvGraphicFramePr>
          <p:nvPr>
            <p:ph sz="half" idx="2"/>
            <p:extLst>
              <p:ext uri="{D42A27DB-BD31-4B8C-83A1-F6EECF244321}">
                <p14:modId xmlns:p14="http://schemas.microsoft.com/office/powerpoint/2010/main" val="1121978553"/>
              </p:ext>
            </p:extLst>
          </p:nvPr>
        </p:nvGraphicFramePr>
        <p:xfrm>
          <a:off x="4152275" y="1186917"/>
          <a:ext cx="4636126" cy="4484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0783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17399" y="643467"/>
            <a:ext cx="8408193" cy="744836"/>
          </a:xfrm>
        </p:spPr>
        <p:txBody>
          <a:bodyPr vert="horz" lIns="91440" tIns="45720" rIns="91440" bIns="45720" rtlCol="0" anchor="ctr">
            <a:normAutofit/>
          </a:bodyPr>
          <a:lstStyle/>
          <a:p>
            <a:pPr algn="ctr">
              <a:lnSpc>
                <a:spcPct val="90000"/>
              </a:lnSpc>
            </a:pPr>
            <a:r>
              <a:rPr lang="en-US" sz="2800" kern="1200">
                <a:solidFill>
                  <a:schemeClr val="bg1"/>
                </a:solidFill>
                <a:latin typeface="+mj-lt"/>
                <a:ea typeface="+mj-ea"/>
                <a:cs typeface="+mj-cs"/>
              </a:rPr>
              <a:t>The Algorithm of generating the exams</a:t>
            </a:r>
            <a:endParaRPr lang="en-US" sz="2800" b="1" kern="1200">
              <a:solidFill>
                <a:schemeClr val="bg1"/>
              </a:solidFill>
              <a:latin typeface="+mj-lt"/>
              <a:ea typeface="+mj-ea"/>
              <a:cs typeface="+mj-cs"/>
            </a:endParaRPr>
          </a:p>
        </p:txBody>
      </p:sp>
      <p:pic>
        <p:nvPicPr>
          <p:cNvPr id="5" name="Content Placeholder 4" descr="A close up of a device&#10;&#10;Description automatically generated">
            <a:extLst>
              <a:ext uri="{FF2B5EF4-FFF2-40B4-BE49-F238E27FC236}">
                <a16:creationId xmlns:a16="http://schemas.microsoft.com/office/drawing/2014/main" id="{E58B6656-B26D-4BA4-94A9-3EB6030ED89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796711"/>
            <a:ext cx="9144000" cy="5061288"/>
          </a:xfrm>
          <a:prstGeom prst="rect">
            <a:avLst/>
          </a:prstGeom>
        </p:spPr>
      </p:pic>
      <p:sp>
        <p:nvSpPr>
          <p:cNvPr id="16" name="Round Same Side Corner Rectangle 8">
            <a:extLst>
              <a:ext uri="{FF2B5EF4-FFF2-40B4-BE49-F238E27FC236}">
                <a16:creationId xmlns:a16="http://schemas.microsoft.com/office/drawing/2014/main" id="{2CA1EE46-BFB8-4125-8826-F9D3BF025520}"/>
              </a:ext>
            </a:extLst>
          </p:cNvPr>
          <p:cNvSpPr/>
          <p:nvPr/>
        </p:nvSpPr>
        <p:spPr>
          <a:xfrm>
            <a:off x="914400" y="1796711"/>
            <a:ext cx="7086600" cy="1336626"/>
          </a:xfrm>
          <a:prstGeom prst="round2SameRect">
            <a:avLst>
              <a:gd name="adj1" fmla="val 16670"/>
              <a:gd name="adj2" fmla="val 0"/>
            </a:avLst>
          </a:prstGeom>
        </p:spPr>
        <p:style>
          <a:lnRef idx="1">
            <a:schemeClr val="accent5"/>
          </a:lnRef>
          <a:fillRef idx="2">
            <a:schemeClr val="accent5"/>
          </a:fillRef>
          <a:effectRef idx="1">
            <a:schemeClr val="accent5"/>
          </a:effectRef>
          <a:fontRef idx="minor">
            <a:schemeClr val="dk1"/>
          </a:fontRef>
        </p:style>
        <p:txBody>
          <a:bodyPr/>
          <a:lstStyle/>
          <a:p>
            <a:pPr lvl="0"/>
            <a:r>
              <a:rPr lang="en-US" sz="2400" dirty="0"/>
              <a:t>Submit and organize the questions according to the 4 ILOs standards into 4 banks and 4 question categories (match – true or false – choose – writing).</a:t>
            </a:r>
          </a:p>
          <a:p>
            <a:endParaRPr lang="en-US" sz="2400" dirty="0"/>
          </a:p>
        </p:txBody>
      </p:sp>
      <p:sp>
        <p:nvSpPr>
          <p:cNvPr id="17" name="Round Same Side Corner Rectangle 10">
            <a:extLst>
              <a:ext uri="{FF2B5EF4-FFF2-40B4-BE49-F238E27FC236}">
                <a16:creationId xmlns:a16="http://schemas.microsoft.com/office/drawing/2014/main" id="{154776B2-E214-4BC3-BAD5-DA1588AC1B1A}"/>
              </a:ext>
            </a:extLst>
          </p:cNvPr>
          <p:cNvSpPr/>
          <p:nvPr/>
        </p:nvSpPr>
        <p:spPr>
          <a:xfrm>
            <a:off x="914400" y="3429000"/>
            <a:ext cx="7086600" cy="1336626"/>
          </a:xfrm>
          <a:prstGeom prst="round2SameRect">
            <a:avLst>
              <a:gd name="adj1" fmla="val 16670"/>
              <a:gd name="adj2" fmla="val 0"/>
            </a:avLst>
          </a:prstGeom>
        </p:spPr>
        <p:style>
          <a:lnRef idx="1">
            <a:schemeClr val="accent5"/>
          </a:lnRef>
          <a:fillRef idx="2">
            <a:schemeClr val="accent5"/>
          </a:fillRef>
          <a:effectRef idx="1">
            <a:schemeClr val="accent5"/>
          </a:effectRef>
          <a:fontRef idx="minor">
            <a:schemeClr val="dk1"/>
          </a:fontRef>
        </p:style>
        <p:txBody>
          <a:bodyPr/>
          <a:lstStyle/>
          <a:p>
            <a:pPr lvl="0"/>
            <a:r>
              <a:rPr lang="en-US" sz="2400" dirty="0"/>
              <a:t>Every question will have (title – possible answer – ILOs standard – course – chapter –difficulty - type).</a:t>
            </a:r>
          </a:p>
          <a:p>
            <a:endParaRPr lang="en-US" sz="2400" dirty="0"/>
          </a:p>
        </p:txBody>
      </p:sp>
      <p:sp>
        <p:nvSpPr>
          <p:cNvPr id="18" name="Round Same Side Corner Rectangle 11">
            <a:extLst>
              <a:ext uri="{FF2B5EF4-FFF2-40B4-BE49-F238E27FC236}">
                <a16:creationId xmlns:a16="http://schemas.microsoft.com/office/drawing/2014/main" id="{55F36955-F534-4B6F-91B4-691AA078CE4B}"/>
              </a:ext>
            </a:extLst>
          </p:cNvPr>
          <p:cNvSpPr/>
          <p:nvPr/>
        </p:nvSpPr>
        <p:spPr>
          <a:xfrm>
            <a:off x="914400" y="5026153"/>
            <a:ext cx="7086600" cy="1336626"/>
          </a:xfrm>
          <a:prstGeom prst="round2SameRect">
            <a:avLst>
              <a:gd name="adj1" fmla="val 16670"/>
              <a:gd name="adj2" fmla="val 0"/>
            </a:avLst>
          </a:prstGeom>
        </p:spPr>
        <p:style>
          <a:lnRef idx="1">
            <a:schemeClr val="accent5"/>
          </a:lnRef>
          <a:fillRef idx="2">
            <a:schemeClr val="accent5"/>
          </a:fillRef>
          <a:effectRef idx="1">
            <a:schemeClr val="accent5"/>
          </a:effectRef>
          <a:fontRef idx="minor">
            <a:schemeClr val="dk1"/>
          </a:fontRef>
        </p:style>
        <p:txBody>
          <a:bodyPr/>
          <a:lstStyle/>
          <a:p>
            <a:pPr lvl="0"/>
            <a:r>
              <a:rPr lang="en-US" sz="2400" dirty="0"/>
              <a:t>Instructor will choose preferences of the exam in 2 modes:</a:t>
            </a:r>
          </a:p>
          <a:p>
            <a:endParaRPr lang="en-US" sz="2400" dirty="0"/>
          </a:p>
        </p:txBody>
      </p:sp>
    </p:spTree>
    <p:extLst>
      <p:ext uri="{BB962C8B-B14F-4D97-AF65-F5344CB8AC3E}">
        <p14:creationId xmlns:p14="http://schemas.microsoft.com/office/powerpoint/2010/main" val="4170783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5" name="Picture 3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4" name="Title 3"/>
          <p:cNvSpPr>
            <a:spLocks noGrp="1"/>
          </p:cNvSpPr>
          <p:nvPr>
            <p:ph type="title"/>
          </p:nvPr>
        </p:nvSpPr>
        <p:spPr>
          <a:xfrm>
            <a:off x="480060" y="2374677"/>
            <a:ext cx="2744833" cy="2115681"/>
          </a:xfrm>
        </p:spPr>
        <p:txBody>
          <a:bodyPr vert="horz" lIns="91440" tIns="45720" rIns="91440" bIns="45720" rtlCol="0" anchor="ctr">
            <a:normAutofit/>
          </a:bodyPr>
          <a:lstStyle/>
          <a:p>
            <a:pPr defTabSz="685800">
              <a:lnSpc>
                <a:spcPct val="90000"/>
              </a:lnSpc>
            </a:pPr>
            <a:r>
              <a:rPr lang="en-US" sz="3000" b="1" i="1" dirty="0">
                <a:solidFill>
                  <a:srgbClr val="FFFFFF"/>
                </a:solidFill>
                <a:effectLst>
                  <a:outerShdw blurRad="38100" dist="38100" dir="2700000" algn="tl">
                    <a:srgbClr val="000000">
                      <a:alpha val="43137"/>
                    </a:srgbClr>
                  </a:outerShdw>
                </a:effectLst>
              </a:rPr>
              <a:t>Algorithm Auto Mode</a:t>
            </a:r>
            <a:endParaRPr lang="en-US" sz="3000" b="1" dirty="0">
              <a:solidFill>
                <a:srgbClr val="FFFFFF"/>
              </a:solidFill>
              <a:effectLst>
                <a:outerShdw blurRad="38100" dist="38100" dir="2700000" algn="tl">
                  <a:srgbClr val="000000">
                    <a:alpha val="43137"/>
                  </a:srgbClr>
                </a:outerShdw>
              </a:effectLst>
            </a:endParaRPr>
          </a:p>
        </p:txBody>
      </p:sp>
      <p:graphicFrame>
        <p:nvGraphicFramePr>
          <p:cNvPr id="28" name="Content Placeholder 6">
            <a:extLst>
              <a:ext uri="{FF2B5EF4-FFF2-40B4-BE49-F238E27FC236}">
                <a16:creationId xmlns:a16="http://schemas.microsoft.com/office/drawing/2014/main" id="{4776A5A9-150F-481E-BF22-E981E9972A53}"/>
              </a:ext>
            </a:extLst>
          </p:cNvPr>
          <p:cNvGraphicFramePr>
            <a:graphicFrameLocks noGrp="1"/>
          </p:cNvGraphicFramePr>
          <p:nvPr>
            <p:ph idx="1"/>
            <p:extLst>
              <p:ext uri="{D42A27DB-BD31-4B8C-83A1-F6EECF244321}">
                <p14:modId xmlns:p14="http://schemas.microsoft.com/office/powerpoint/2010/main" val="2342336227"/>
              </p:ext>
            </p:extLst>
          </p:nvPr>
        </p:nvGraphicFramePr>
        <p:xfrm>
          <a:off x="4152275" y="1186917"/>
          <a:ext cx="4636126" cy="4484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0783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0" name="Picture 19">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22" name="Freeform: Shape 21">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410" y="-3970"/>
            <a:ext cx="7748362" cy="6874811"/>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 name="Title 3"/>
          <p:cNvSpPr>
            <a:spLocks noGrp="1"/>
          </p:cNvSpPr>
          <p:nvPr>
            <p:ph type="title"/>
          </p:nvPr>
        </p:nvSpPr>
        <p:spPr/>
        <p:txBody>
          <a:bodyPr>
            <a:normAutofit/>
          </a:bodyPr>
          <a:lstStyle/>
          <a:p>
            <a:pPr algn="ctr"/>
            <a:r>
              <a:rPr lang="en-US" sz="4800" b="1" i="1" dirty="0">
                <a:effectLst>
                  <a:outerShdw blurRad="38100" dist="38100" dir="2700000" algn="tl">
                    <a:srgbClr val="000000">
                      <a:alpha val="43137"/>
                    </a:srgbClr>
                  </a:outerShdw>
                </a:effectLst>
              </a:rPr>
              <a:t>Used Technologies</a:t>
            </a:r>
            <a:endParaRPr lang="en-US" sz="4800" dirty="0">
              <a:effectLst>
                <a:outerShdw blurRad="38100" dist="38100" dir="2700000" algn="tl">
                  <a:srgbClr val="000000">
                    <a:alpha val="43137"/>
                  </a:srgbClr>
                </a:outerShdw>
              </a:effectLst>
            </a:endParaRPr>
          </a:p>
        </p:txBody>
      </p:sp>
      <p:graphicFrame>
        <p:nvGraphicFramePr>
          <p:cNvPr id="13" name="Content Placeholder 7">
            <a:extLst>
              <a:ext uri="{FF2B5EF4-FFF2-40B4-BE49-F238E27FC236}">
                <a16:creationId xmlns:a16="http://schemas.microsoft.com/office/drawing/2014/main" id="{60F48CD7-701F-44A3-B3B4-65937D24B5D4}"/>
              </a:ext>
            </a:extLst>
          </p:cNvPr>
          <p:cNvGraphicFramePr>
            <a:graphicFrameLocks noGrp="1"/>
          </p:cNvGraphicFramePr>
          <p:nvPr>
            <p:ph idx="1"/>
            <p:extLst>
              <p:ext uri="{D42A27DB-BD31-4B8C-83A1-F6EECF244321}">
                <p14:modId xmlns:p14="http://schemas.microsoft.com/office/powerpoint/2010/main" val="3147012643"/>
              </p:ext>
            </p:extLst>
          </p:nvPr>
        </p:nvGraphicFramePr>
        <p:xfrm>
          <a:off x="228600" y="1447800"/>
          <a:ext cx="8633460" cy="5137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078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p:cNvSpPr>
            <a:spLocks noGrp="1"/>
          </p:cNvSpPr>
          <p:nvPr>
            <p:ph type="title"/>
          </p:nvPr>
        </p:nvSpPr>
        <p:spPr>
          <a:xfrm>
            <a:off x="480059" y="2053641"/>
            <a:ext cx="2751871" cy="2760098"/>
          </a:xfrm>
        </p:spPr>
        <p:txBody>
          <a:bodyPr vert="horz" lIns="91440" tIns="45720" rIns="91440" bIns="45720" rtlCol="0" anchor="ctr">
            <a:normAutofit/>
          </a:bodyPr>
          <a:lstStyle/>
          <a:p>
            <a:pPr>
              <a:lnSpc>
                <a:spcPct val="90000"/>
              </a:lnSpc>
            </a:pPr>
            <a:r>
              <a:rPr lang="en-US" sz="4400" b="1" i="1" kern="1200">
                <a:solidFill>
                  <a:srgbClr val="FFFFFF"/>
                </a:solidFill>
                <a:effectLst>
                  <a:outerShdw blurRad="38100" dist="38100" dir="2700000" algn="tl">
                    <a:srgbClr val="000000">
                      <a:alpha val="43137"/>
                    </a:srgbClr>
                  </a:outerShdw>
                </a:effectLst>
                <a:latin typeface="+mj-lt"/>
                <a:ea typeface="+mj-ea"/>
                <a:cs typeface="+mj-cs"/>
              </a:rPr>
              <a:t> HTML</a:t>
            </a:r>
            <a:endParaRPr lang="en-US" sz="4400" kern="1200">
              <a:solidFill>
                <a:srgbClr val="FFFFFF"/>
              </a:solidFill>
              <a:effectLst>
                <a:outerShdw blurRad="38100" dist="38100" dir="2700000" algn="tl">
                  <a:srgbClr val="000000">
                    <a:alpha val="43137"/>
                  </a:srgbClr>
                </a:outerShdw>
              </a:effectLst>
              <a:latin typeface="+mj-lt"/>
              <a:ea typeface="+mj-ea"/>
              <a:cs typeface="+mj-cs"/>
            </a:endParaRPr>
          </a:p>
        </p:txBody>
      </p:sp>
      <p:sp>
        <p:nvSpPr>
          <p:cNvPr id="6" name="Content Placeholder 5"/>
          <p:cNvSpPr>
            <a:spLocks noGrp="1"/>
          </p:cNvSpPr>
          <p:nvPr>
            <p:ph sz="half" idx="2"/>
          </p:nvPr>
        </p:nvSpPr>
        <p:spPr>
          <a:xfrm>
            <a:off x="4567930" y="801866"/>
            <a:ext cx="3979563" cy="5230634"/>
          </a:xfrm>
        </p:spPr>
        <p:txBody>
          <a:bodyPr vert="horz" lIns="91440" tIns="45720" rIns="91440" bIns="45720" rtlCol="0" anchor="ctr">
            <a:normAutofit/>
          </a:bodyPr>
          <a:lstStyle/>
          <a:p>
            <a:pPr lvl="0" indent="-228600">
              <a:lnSpc>
                <a:spcPct val="90000"/>
              </a:lnSpc>
            </a:pPr>
            <a:r>
              <a:rPr lang="en-US" sz="2100">
                <a:solidFill>
                  <a:srgbClr val="000000"/>
                </a:solidFill>
              </a:rPr>
              <a:t>Hypertext Markup Language</a:t>
            </a:r>
          </a:p>
          <a:p>
            <a:pPr lvl="0" indent="-228600">
              <a:lnSpc>
                <a:spcPct val="90000"/>
              </a:lnSpc>
            </a:pPr>
            <a:endParaRPr lang="en-US" sz="2100">
              <a:solidFill>
                <a:srgbClr val="000000"/>
              </a:solidFill>
            </a:endParaRPr>
          </a:p>
          <a:p>
            <a:pPr indent="-228600">
              <a:lnSpc>
                <a:spcPct val="90000"/>
              </a:lnSpc>
            </a:pPr>
            <a:r>
              <a:rPr lang="en-US" sz="2100" b="1">
                <a:solidFill>
                  <a:srgbClr val="000000"/>
                </a:solidFill>
              </a:rPr>
              <a:t>HTML</a:t>
            </a:r>
            <a:r>
              <a:rPr lang="en-US" sz="2100">
                <a:solidFill>
                  <a:srgbClr val="000000"/>
                </a:solidFill>
              </a:rPr>
              <a:t> is the standard markup language for creating Web pages. </a:t>
            </a:r>
            <a:r>
              <a:rPr lang="en-US" sz="2100" b="1">
                <a:solidFill>
                  <a:srgbClr val="000000"/>
                </a:solidFill>
              </a:rPr>
              <a:t>HTML</a:t>
            </a:r>
            <a:r>
              <a:rPr lang="en-US" sz="2100">
                <a:solidFill>
                  <a:srgbClr val="000000"/>
                </a:solidFill>
              </a:rPr>
              <a:t> stands for Hyper Text Markup Language. </a:t>
            </a:r>
            <a:r>
              <a:rPr lang="en-US" sz="2100" b="1">
                <a:solidFill>
                  <a:srgbClr val="000000"/>
                </a:solidFill>
              </a:rPr>
              <a:t>HTML</a:t>
            </a:r>
            <a:r>
              <a:rPr lang="en-US" sz="2100">
                <a:solidFill>
                  <a:srgbClr val="000000"/>
                </a:solidFill>
              </a:rPr>
              <a:t> describes the structure of Web pages using markup. </a:t>
            </a:r>
            <a:r>
              <a:rPr lang="en-US" sz="2100" b="1">
                <a:solidFill>
                  <a:srgbClr val="000000"/>
                </a:solidFill>
              </a:rPr>
              <a:t>HTML</a:t>
            </a:r>
            <a:r>
              <a:rPr lang="en-US" sz="2100">
                <a:solidFill>
                  <a:srgbClr val="000000"/>
                </a:solidFill>
              </a:rPr>
              <a:t> elements are the building blocks of </a:t>
            </a:r>
            <a:r>
              <a:rPr lang="en-US" sz="2100" b="1">
                <a:solidFill>
                  <a:srgbClr val="000000"/>
                </a:solidFill>
              </a:rPr>
              <a:t>HTML</a:t>
            </a:r>
            <a:r>
              <a:rPr lang="en-US" sz="2100">
                <a:solidFill>
                  <a:srgbClr val="000000"/>
                </a:solidFill>
              </a:rPr>
              <a:t> pages. </a:t>
            </a:r>
            <a:r>
              <a:rPr lang="en-US" sz="2100" b="1">
                <a:solidFill>
                  <a:srgbClr val="000000"/>
                </a:solidFill>
              </a:rPr>
              <a:t>HTML</a:t>
            </a:r>
            <a:r>
              <a:rPr lang="en-US" sz="2100">
                <a:solidFill>
                  <a:srgbClr val="000000"/>
                </a:solidFill>
              </a:rPr>
              <a:t> elements are represented by tags.</a:t>
            </a:r>
          </a:p>
          <a:p>
            <a:pPr lvl="0" indent="-228600">
              <a:lnSpc>
                <a:spcPct val="90000"/>
              </a:lnSpc>
            </a:pPr>
            <a:endParaRPr lang="en-US" sz="2100">
              <a:solidFill>
                <a:srgbClr val="000000"/>
              </a:solidFill>
            </a:endParaRPr>
          </a:p>
        </p:txBody>
      </p:sp>
    </p:spTree>
    <p:extLst>
      <p:ext uri="{BB962C8B-B14F-4D97-AF65-F5344CB8AC3E}">
        <p14:creationId xmlns:p14="http://schemas.microsoft.com/office/powerpoint/2010/main" val="4170783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p:cNvSpPr>
            <a:spLocks noGrp="1"/>
          </p:cNvSpPr>
          <p:nvPr>
            <p:ph type="title"/>
          </p:nvPr>
        </p:nvSpPr>
        <p:spPr>
          <a:xfrm>
            <a:off x="480059" y="2053641"/>
            <a:ext cx="2751871" cy="2760098"/>
          </a:xfrm>
        </p:spPr>
        <p:txBody>
          <a:bodyPr vert="horz" lIns="91440" tIns="45720" rIns="91440" bIns="45720" rtlCol="0" anchor="ctr">
            <a:normAutofit/>
          </a:bodyPr>
          <a:lstStyle/>
          <a:p>
            <a:pPr>
              <a:lnSpc>
                <a:spcPct val="90000"/>
              </a:lnSpc>
            </a:pPr>
            <a:r>
              <a:rPr lang="en-US" sz="4400" b="1" i="1" kern="1200">
                <a:solidFill>
                  <a:srgbClr val="FFFFFF"/>
                </a:solidFill>
                <a:effectLst>
                  <a:outerShdw blurRad="38100" dist="38100" dir="2700000" algn="tl">
                    <a:srgbClr val="000000">
                      <a:alpha val="43137"/>
                    </a:srgbClr>
                  </a:outerShdw>
                </a:effectLst>
                <a:latin typeface="+mj-lt"/>
                <a:ea typeface="+mj-ea"/>
                <a:cs typeface="+mj-cs"/>
              </a:rPr>
              <a:t>CSS</a:t>
            </a:r>
            <a:endParaRPr lang="en-US" sz="4400" kern="1200">
              <a:solidFill>
                <a:srgbClr val="FFFFFF"/>
              </a:solidFill>
              <a:effectLst>
                <a:outerShdw blurRad="38100" dist="38100" dir="2700000" algn="tl">
                  <a:srgbClr val="000000">
                    <a:alpha val="43137"/>
                  </a:srgbClr>
                </a:outerShdw>
              </a:effectLst>
              <a:latin typeface="+mj-lt"/>
              <a:ea typeface="+mj-ea"/>
              <a:cs typeface="+mj-cs"/>
            </a:endParaRPr>
          </a:p>
        </p:txBody>
      </p:sp>
      <p:sp>
        <p:nvSpPr>
          <p:cNvPr id="6" name="Content Placeholder 5"/>
          <p:cNvSpPr>
            <a:spLocks noGrp="1"/>
          </p:cNvSpPr>
          <p:nvPr>
            <p:ph sz="half" idx="2"/>
          </p:nvPr>
        </p:nvSpPr>
        <p:spPr>
          <a:xfrm>
            <a:off x="4567930" y="801866"/>
            <a:ext cx="3979563" cy="5230634"/>
          </a:xfrm>
        </p:spPr>
        <p:txBody>
          <a:bodyPr vert="horz" lIns="91440" tIns="45720" rIns="91440" bIns="45720" rtlCol="0" anchor="ctr">
            <a:normAutofit/>
          </a:bodyPr>
          <a:lstStyle/>
          <a:p>
            <a:pPr lvl="0" indent="-228600">
              <a:lnSpc>
                <a:spcPct val="90000"/>
              </a:lnSpc>
            </a:pPr>
            <a:r>
              <a:rPr lang="en-US" sz="2100">
                <a:solidFill>
                  <a:srgbClr val="000000"/>
                </a:solidFill>
              </a:rPr>
              <a:t>Cascading Style Sheets</a:t>
            </a:r>
          </a:p>
          <a:p>
            <a:pPr lvl="0" indent="-228600">
              <a:lnSpc>
                <a:spcPct val="90000"/>
              </a:lnSpc>
            </a:pPr>
            <a:endParaRPr lang="en-US" sz="2100">
              <a:solidFill>
                <a:srgbClr val="000000"/>
              </a:solidFill>
            </a:endParaRPr>
          </a:p>
          <a:p>
            <a:pPr lvl="0" indent="-228600">
              <a:lnSpc>
                <a:spcPct val="90000"/>
              </a:lnSpc>
            </a:pPr>
            <a:r>
              <a:rPr lang="en-US" sz="2100" b="1">
                <a:solidFill>
                  <a:srgbClr val="000000"/>
                </a:solidFill>
              </a:rPr>
              <a:t>CSS</a:t>
            </a:r>
            <a:r>
              <a:rPr lang="en-US" sz="2100">
                <a:solidFill>
                  <a:srgbClr val="000000"/>
                </a:solidFill>
              </a:rPr>
              <a:t> stands for Cascading Style Sheets. </a:t>
            </a:r>
            <a:r>
              <a:rPr lang="en-US" sz="2100" b="1">
                <a:solidFill>
                  <a:srgbClr val="000000"/>
                </a:solidFill>
              </a:rPr>
              <a:t>CSS</a:t>
            </a:r>
            <a:r>
              <a:rPr lang="en-US" sz="2100">
                <a:solidFill>
                  <a:srgbClr val="000000"/>
                </a:solidFill>
              </a:rPr>
              <a:t> describes how HTML elements are to be displayed on screen, paper, or in other media. </a:t>
            </a:r>
            <a:r>
              <a:rPr lang="en-US" sz="2100" b="1">
                <a:solidFill>
                  <a:srgbClr val="000000"/>
                </a:solidFill>
              </a:rPr>
              <a:t>CSS</a:t>
            </a:r>
            <a:r>
              <a:rPr lang="en-US" sz="2100">
                <a:solidFill>
                  <a:srgbClr val="000000"/>
                </a:solidFill>
              </a:rPr>
              <a:t> saves a lot of work. It can control the layout of multiple web pages all at once.</a:t>
            </a:r>
          </a:p>
          <a:p>
            <a:pPr lvl="0" indent="-228600">
              <a:lnSpc>
                <a:spcPct val="90000"/>
              </a:lnSpc>
            </a:pPr>
            <a:endParaRPr lang="en-US" sz="2100">
              <a:solidFill>
                <a:srgbClr val="000000"/>
              </a:solidFill>
            </a:endParaRPr>
          </a:p>
        </p:txBody>
      </p:sp>
    </p:spTree>
    <p:extLst>
      <p:ext uri="{BB962C8B-B14F-4D97-AF65-F5344CB8AC3E}">
        <p14:creationId xmlns:p14="http://schemas.microsoft.com/office/powerpoint/2010/main" val="4170783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p:cNvSpPr>
            <a:spLocks noGrp="1"/>
          </p:cNvSpPr>
          <p:nvPr>
            <p:ph type="title"/>
          </p:nvPr>
        </p:nvSpPr>
        <p:spPr>
          <a:xfrm>
            <a:off x="480059" y="2053641"/>
            <a:ext cx="2751871" cy="2760098"/>
          </a:xfrm>
        </p:spPr>
        <p:txBody>
          <a:bodyPr vert="horz" lIns="91440" tIns="45720" rIns="91440" bIns="45720" rtlCol="0" anchor="ctr">
            <a:normAutofit/>
          </a:bodyPr>
          <a:lstStyle/>
          <a:p>
            <a:pPr>
              <a:lnSpc>
                <a:spcPct val="90000"/>
              </a:lnSpc>
            </a:pPr>
            <a:r>
              <a:rPr lang="en-US" sz="4400" b="1" i="1" kern="1200">
                <a:solidFill>
                  <a:srgbClr val="FFFFFF"/>
                </a:solidFill>
                <a:effectLst>
                  <a:outerShdw blurRad="38100" dist="38100" dir="2700000" algn="tl">
                    <a:srgbClr val="000000">
                      <a:alpha val="43137"/>
                    </a:srgbClr>
                  </a:outerShdw>
                </a:effectLst>
                <a:latin typeface="+mj-lt"/>
                <a:ea typeface="+mj-ea"/>
                <a:cs typeface="+mj-cs"/>
              </a:rPr>
              <a:t> </a:t>
            </a:r>
            <a:r>
              <a:rPr lang="en-US" sz="4400" b="1" i="1" kern="1200">
                <a:solidFill>
                  <a:srgbClr val="FFFFFF"/>
                </a:solidFill>
                <a:latin typeface="+mj-lt"/>
                <a:ea typeface="+mj-ea"/>
                <a:cs typeface="+mj-cs"/>
              </a:rPr>
              <a:t> jQuery</a:t>
            </a:r>
            <a:endParaRPr lang="en-US" sz="4400" kern="1200">
              <a:solidFill>
                <a:srgbClr val="FFFFFF"/>
              </a:solidFill>
              <a:effectLst>
                <a:outerShdw blurRad="38100" dist="38100" dir="2700000" algn="tl">
                  <a:srgbClr val="000000">
                    <a:alpha val="43137"/>
                  </a:srgbClr>
                </a:outerShdw>
              </a:effectLst>
              <a:latin typeface="+mj-lt"/>
              <a:ea typeface="+mj-ea"/>
              <a:cs typeface="+mj-cs"/>
            </a:endParaRPr>
          </a:p>
        </p:txBody>
      </p:sp>
      <p:sp>
        <p:nvSpPr>
          <p:cNvPr id="6" name="Content Placeholder 5"/>
          <p:cNvSpPr>
            <a:spLocks noGrp="1"/>
          </p:cNvSpPr>
          <p:nvPr>
            <p:ph sz="half" idx="2"/>
          </p:nvPr>
        </p:nvSpPr>
        <p:spPr>
          <a:xfrm>
            <a:off x="4567930" y="801866"/>
            <a:ext cx="3979563" cy="5230634"/>
          </a:xfrm>
        </p:spPr>
        <p:txBody>
          <a:bodyPr vert="horz" lIns="91440" tIns="45720" rIns="91440" bIns="45720" rtlCol="0" anchor="ctr">
            <a:normAutofit/>
          </a:bodyPr>
          <a:lstStyle/>
          <a:p>
            <a:pPr lvl="0" indent="-228600">
              <a:lnSpc>
                <a:spcPct val="90000"/>
              </a:lnSpc>
            </a:pPr>
            <a:r>
              <a:rPr lang="en-US" sz="2100" b="1">
                <a:solidFill>
                  <a:srgbClr val="000000"/>
                </a:solidFill>
              </a:rPr>
              <a:t>jQuery</a:t>
            </a:r>
            <a:r>
              <a:rPr lang="en-US" sz="2100">
                <a:solidFill>
                  <a:srgbClr val="000000"/>
                </a:solidFill>
              </a:rPr>
              <a:t> is a lightweight, "write less, do more", JavaScript library.</a:t>
            </a:r>
          </a:p>
          <a:p>
            <a:pPr lvl="0" indent="-228600">
              <a:lnSpc>
                <a:spcPct val="90000"/>
              </a:lnSpc>
            </a:pPr>
            <a:endParaRPr lang="en-US" sz="2100">
              <a:solidFill>
                <a:srgbClr val="000000"/>
              </a:solidFill>
            </a:endParaRPr>
          </a:p>
          <a:p>
            <a:pPr lvl="0" indent="-228600">
              <a:lnSpc>
                <a:spcPct val="90000"/>
              </a:lnSpc>
            </a:pPr>
            <a:r>
              <a:rPr lang="en-US" sz="2100">
                <a:solidFill>
                  <a:srgbClr val="000000"/>
                </a:solidFill>
              </a:rPr>
              <a:t>The purpose of </a:t>
            </a:r>
            <a:r>
              <a:rPr lang="en-US" sz="2100" b="1">
                <a:solidFill>
                  <a:srgbClr val="000000"/>
                </a:solidFill>
              </a:rPr>
              <a:t>jQuery</a:t>
            </a:r>
            <a:r>
              <a:rPr lang="en-US" sz="2100">
                <a:solidFill>
                  <a:srgbClr val="000000"/>
                </a:solidFill>
              </a:rPr>
              <a:t> is to make it much easier to use JavaScript on your website. ... </a:t>
            </a:r>
            <a:r>
              <a:rPr lang="en-US" sz="2100" b="1">
                <a:solidFill>
                  <a:srgbClr val="000000"/>
                </a:solidFill>
              </a:rPr>
              <a:t>jQuery</a:t>
            </a:r>
            <a:r>
              <a:rPr lang="en-US" sz="2100">
                <a:solidFill>
                  <a:srgbClr val="000000"/>
                </a:solidFill>
              </a:rPr>
              <a:t> also simplifies a lot of the complicated things from JavaScript, like AJAX calls and DOM manipulation.</a:t>
            </a:r>
          </a:p>
          <a:p>
            <a:pPr lvl="0" indent="-228600">
              <a:lnSpc>
                <a:spcPct val="90000"/>
              </a:lnSpc>
            </a:pPr>
            <a:endParaRPr lang="en-US" sz="2100">
              <a:solidFill>
                <a:srgbClr val="000000"/>
              </a:solidFill>
            </a:endParaRPr>
          </a:p>
        </p:txBody>
      </p:sp>
    </p:spTree>
    <p:extLst>
      <p:ext uri="{BB962C8B-B14F-4D97-AF65-F5344CB8AC3E}">
        <p14:creationId xmlns:p14="http://schemas.microsoft.com/office/powerpoint/2010/main" val="417078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6129"/>
            <a:ext cx="4851603" cy="5925741"/>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8" name="Picture 27">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3200"/>
          <a:stretch/>
        </p:blipFill>
        <p:spPr>
          <a:xfrm>
            <a:off x="0" y="466129"/>
            <a:ext cx="9144000" cy="5925741"/>
          </a:xfrm>
          <a:prstGeom prst="rect">
            <a:avLst/>
          </a:prstGeom>
        </p:spPr>
      </p:pic>
      <p:sp>
        <p:nvSpPr>
          <p:cNvPr id="30"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86286"/>
            <a:ext cx="4320692" cy="4666770"/>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21" name="Picture 20" descr="A group of people sitting at a table&#10;&#10;Description automatically generated">
            <a:extLst>
              <a:ext uri="{FF2B5EF4-FFF2-40B4-BE49-F238E27FC236}">
                <a16:creationId xmlns:a16="http://schemas.microsoft.com/office/drawing/2014/main" id="{2DE63903-028A-423B-8985-3A7E7EC037B4}"/>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5066" r="11638" b="1"/>
          <a:stretch/>
        </p:blipFill>
        <p:spPr>
          <a:xfrm>
            <a:off x="20" y="1351210"/>
            <a:ext cx="4180350" cy="4375387"/>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graphicFrame>
        <p:nvGraphicFramePr>
          <p:cNvPr id="6" name="TextBox 3">
            <a:extLst>
              <a:ext uri="{FF2B5EF4-FFF2-40B4-BE49-F238E27FC236}">
                <a16:creationId xmlns:a16="http://schemas.microsoft.com/office/drawing/2014/main" id="{9BD9DDAF-0216-49F6-AA1B-EF1F5BBE4197}"/>
              </a:ext>
            </a:extLst>
          </p:cNvPr>
          <p:cNvGraphicFramePr/>
          <p:nvPr>
            <p:extLst>
              <p:ext uri="{D42A27DB-BD31-4B8C-83A1-F6EECF244321}">
                <p14:modId xmlns:p14="http://schemas.microsoft.com/office/powerpoint/2010/main" val="2843714822"/>
              </p:ext>
            </p:extLst>
          </p:nvPr>
        </p:nvGraphicFramePr>
        <p:xfrm>
          <a:off x="4974330" y="533400"/>
          <a:ext cx="3733184" cy="58584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0" name="Picture 19">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22" name="Freeform: Shape 21">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410" y="-3970"/>
            <a:ext cx="7748362" cy="6874811"/>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 name="Title 3"/>
          <p:cNvSpPr>
            <a:spLocks noGrp="1"/>
          </p:cNvSpPr>
          <p:nvPr>
            <p:ph type="title"/>
          </p:nvPr>
        </p:nvSpPr>
        <p:spPr/>
        <p:txBody>
          <a:bodyPr>
            <a:normAutofit/>
          </a:bodyPr>
          <a:lstStyle/>
          <a:p>
            <a:pPr algn="ctr"/>
            <a:r>
              <a:rPr lang="en-US" sz="4800" b="1" i="1" dirty="0">
                <a:effectLst>
                  <a:outerShdw blurRad="38100" dist="38100" dir="2700000" algn="tl">
                    <a:srgbClr val="000000">
                      <a:alpha val="43137"/>
                    </a:srgbClr>
                  </a:outerShdw>
                </a:effectLst>
              </a:rPr>
              <a:t>Used Technologies</a:t>
            </a:r>
            <a:endParaRPr lang="en-US" sz="4800" dirty="0">
              <a:effectLst>
                <a:outerShdw blurRad="38100" dist="38100" dir="2700000" algn="tl">
                  <a:srgbClr val="000000">
                    <a:alpha val="43137"/>
                  </a:srgbClr>
                </a:outerShdw>
              </a:effectLst>
            </a:endParaRPr>
          </a:p>
        </p:txBody>
      </p:sp>
      <p:graphicFrame>
        <p:nvGraphicFramePr>
          <p:cNvPr id="13" name="Content Placeholder 7">
            <a:extLst>
              <a:ext uri="{FF2B5EF4-FFF2-40B4-BE49-F238E27FC236}">
                <a16:creationId xmlns:a16="http://schemas.microsoft.com/office/drawing/2014/main" id="{60F48CD7-701F-44A3-B3B4-65937D24B5D4}"/>
              </a:ext>
            </a:extLst>
          </p:cNvPr>
          <p:cNvGraphicFramePr>
            <a:graphicFrameLocks noGrp="1"/>
          </p:cNvGraphicFramePr>
          <p:nvPr>
            <p:ph idx="1"/>
            <p:extLst>
              <p:ext uri="{D42A27DB-BD31-4B8C-83A1-F6EECF244321}">
                <p14:modId xmlns:p14="http://schemas.microsoft.com/office/powerpoint/2010/main" val="3147012643"/>
              </p:ext>
            </p:extLst>
          </p:nvPr>
        </p:nvGraphicFramePr>
        <p:xfrm>
          <a:off x="-685800" y="1416050"/>
          <a:ext cx="10287000" cy="5441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0783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p:cNvSpPr>
            <a:spLocks noGrp="1"/>
          </p:cNvSpPr>
          <p:nvPr>
            <p:ph type="title"/>
          </p:nvPr>
        </p:nvSpPr>
        <p:spPr>
          <a:xfrm>
            <a:off x="480059" y="2053641"/>
            <a:ext cx="2751871" cy="2760098"/>
          </a:xfrm>
        </p:spPr>
        <p:txBody>
          <a:bodyPr vert="horz" lIns="91440" tIns="45720" rIns="91440" bIns="45720" rtlCol="0" anchor="ctr">
            <a:normAutofit/>
          </a:bodyPr>
          <a:lstStyle/>
          <a:p>
            <a:pPr>
              <a:lnSpc>
                <a:spcPct val="90000"/>
              </a:lnSpc>
            </a:pPr>
            <a:r>
              <a:rPr lang="en-US" sz="4400" b="1" i="1" kern="1200">
                <a:solidFill>
                  <a:srgbClr val="FFFFFF"/>
                </a:solidFill>
                <a:effectLst>
                  <a:outerShdw blurRad="38100" dist="38100" dir="2700000" algn="tl">
                    <a:srgbClr val="000000">
                      <a:alpha val="43137"/>
                    </a:srgbClr>
                  </a:outerShdw>
                </a:effectLst>
                <a:latin typeface="+mj-lt"/>
                <a:ea typeface="+mj-ea"/>
                <a:cs typeface="+mj-cs"/>
              </a:rPr>
              <a:t> </a:t>
            </a:r>
            <a:r>
              <a:rPr lang="en-US" sz="4400" b="1" i="1" kern="1200">
                <a:solidFill>
                  <a:srgbClr val="FFFFFF"/>
                </a:solidFill>
                <a:latin typeface="+mj-lt"/>
                <a:ea typeface="+mj-ea"/>
                <a:cs typeface="+mj-cs"/>
              </a:rPr>
              <a:t>PHP</a:t>
            </a:r>
            <a:endParaRPr lang="en-US" sz="4400" kern="1200">
              <a:solidFill>
                <a:srgbClr val="FFFFFF"/>
              </a:solidFill>
              <a:effectLst>
                <a:outerShdw blurRad="38100" dist="38100" dir="2700000" algn="tl">
                  <a:srgbClr val="000000">
                    <a:alpha val="43137"/>
                  </a:srgbClr>
                </a:outerShdw>
              </a:effectLst>
              <a:latin typeface="+mj-lt"/>
              <a:ea typeface="+mj-ea"/>
              <a:cs typeface="+mj-cs"/>
            </a:endParaRPr>
          </a:p>
        </p:txBody>
      </p:sp>
      <p:sp>
        <p:nvSpPr>
          <p:cNvPr id="6" name="Content Placeholder 5"/>
          <p:cNvSpPr>
            <a:spLocks noGrp="1"/>
          </p:cNvSpPr>
          <p:nvPr>
            <p:ph sz="half" idx="2"/>
          </p:nvPr>
        </p:nvSpPr>
        <p:spPr>
          <a:xfrm>
            <a:off x="4567930" y="801866"/>
            <a:ext cx="3979563" cy="5230634"/>
          </a:xfrm>
        </p:spPr>
        <p:txBody>
          <a:bodyPr vert="horz" lIns="91440" tIns="45720" rIns="91440" bIns="45720" rtlCol="0" anchor="ctr">
            <a:normAutofit/>
          </a:bodyPr>
          <a:lstStyle/>
          <a:p>
            <a:pPr lvl="0" indent="-228600">
              <a:lnSpc>
                <a:spcPct val="90000"/>
              </a:lnSpc>
            </a:pPr>
            <a:r>
              <a:rPr lang="en-US" sz="2100">
                <a:solidFill>
                  <a:srgbClr val="000000"/>
                </a:solidFill>
              </a:rPr>
              <a:t>Hypertext Preprocessor </a:t>
            </a:r>
          </a:p>
          <a:p>
            <a:pPr lvl="0" indent="-228600">
              <a:lnSpc>
                <a:spcPct val="90000"/>
              </a:lnSpc>
            </a:pPr>
            <a:endParaRPr lang="en-US" sz="2100">
              <a:solidFill>
                <a:srgbClr val="000000"/>
              </a:solidFill>
            </a:endParaRPr>
          </a:p>
          <a:p>
            <a:pPr lvl="0" indent="-228600">
              <a:lnSpc>
                <a:spcPct val="90000"/>
              </a:lnSpc>
            </a:pPr>
            <a:r>
              <a:rPr lang="en-US" sz="2100">
                <a:solidFill>
                  <a:srgbClr val="000000"/>
                </a:solidFill>
              </a:rPr>
              <a:t>is a server-side scripting language designed for Web development, and also used as a general-purpose programming language…. </a:t>
            </a:r>
          </a:p>
          <a:p>
            <a:pPr lvl="0" indent="-228600">
              <a:lnSpc>
                <a:spcPct val="90000"/>
              </a:lnSpc>
            </a:pPr>
            <a:r>
              <a:rPr lang="en-US" sz="2100" b="1">
                <a:solidFill>
                  <a:srgbClr val="000000"/>
                </a:solidFill>
              </a:rPr>
              <a:t>PHP</a:t>
            </a:r>
            <a:r>
              <a:rPr lang="en-US" sz="2100">
                <a:solidFill>
                  <a:srgbClr val="000000"/>
                </a:solidFill>
              </a:rPr>
              <a:t> originally stood for Personal Home Page, but it now stands for the recursive..</a:t>
            </a:r>
          </a:p>
          <a:p>
            <a:pPr lvl="0" indent="-228600">
              <a:lnSpc>
                <a:spcPct val="90000"/>
              </a:lnSpc>
            </a:pPr>
            <a:endParaRPr lang="en-US" sz="2100">
              <a:solidFill>
                <a:srgbClr val="000000"/>
              </a:solidFill>
            </a:endParaRPr>
          </a:p>
        </p:txBody>
      </p:sp>
    </p:spTree>
    <p:extLst>
      <p:ext uri="{BB962C8B-B14F-4D97-AF65-F5344CB8AC3E}">
        <p14:creationId xmlns:p14="http://schemas.microsoft.com/office/powerpoint/2010/main" val="4170783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p:cNvSpPr>
            <a:spLocks noGrp="1"/>
          </p:cNvSpPr>
          <p:nvPr>
            <p:ph type="title"/>
          </p:nvPr>
        </p:nvSpPr>
        <p:spPr>
          <a:xfrm>
            <a:off x="480059" y="2053641"/>
            <a:ext cx="2751871" cy="2760098"/>
          </a:xfrm>
        </p:spPr>
        <p:txBody>
          <a:bodyPr vert="horz" lIns="91440" tIns="45720" rIns="91440" bIns="45720" rtlCol="0" anchor="ctr">
            <a:normAutofit/>
          </a:bodyPr>
          <a:lstStyle/>
          <a:p>
            <a:pPr>
              <a:lnSpc>
                <a:spcPct val="90000"/>
              </a:lnSpc>
            </a:pPr>
            <a:r>
              <a:rPr lang="en-US" sz="4400" b="1" i="1" kern="1200">
                <a:solidFill>
                  <a:srgbClr val="FFFFFF"/>
                </a:solidFill>
                <a:effectLst>
                  <a:outerShdw blurRad="38100" dist="38100" dir="2700000" algn="tl">
                    <a:srgbClr val="000000">
                      <a:alpha val="43137"/>
                    </a:srgbClr>
                  </a:outerShdw>
                </a:effectLst>
                <a:latin typeface="+mj-lt"/>
                <a:ea typeface="+mj-ea"/>
                <a:cs typeface="+mj-cs"/>
              </a:rPr>
              <a:t> </a:t>
            </a:r>
            <a:r>
              <a:rPr lang="en-US" sz="4400" b="1" i="1" kern="1200">
                <a:solidFill>
                  <a:srgbClr val="FFFFFF"/>
                </a:solidFill>
                <a:latin typeface="+mj-lt"/>
                <a:ea typeface="+mj-ea"/>
                <a:cs typeface="+mj-cs"/>
              </a:rPr>
              <a:t> Apache</a:t>
            </a:r>
            <a:endParaRPr lang="en-US" sz="4400" kern="1200">
              <a:solidFill>
                <a:srgbClr val="FFFFFF"/>
              </a:solidFill>
              <a:effectLst>
                <a:outerShdw blurRad="38100" dist="38100" dir="2700000" algn="tl">
                  <a:srgbClr val="000000">
                    <a:alpha val="43137"/>
                  </a:srgbClr>
                </a:outerShdw>
              </a:effectLst>
              <a:latin typeface="+mj-lt"/>
              <a:ea typeface="+mj-ea"/>
              <a:cs typeface="+mj-cs"/>
            </a:endParaRPr>
          </a:p>
        </p:txBody>
      </p:sp>
      <p:sp>
        <p:nvSpPr>
          <p:cNvPr id="6" name="Content Placeholder 5"/>
          <p:cNvSpPr>
            <a:spLocks noGrp="1"/>
          </p:cNvSpPr>
          <p:nvPr>
            <p:ph sz="half" idx="2"/>
          </p:nvPr>
        </p:nvSpPr>
        <p:spPr>
          <a:xfrm>
            <a:off x="4567930" y="801866"/>
            <a:ext cx="3979563" cy="5230634"/>
          </a:xfrm>
        </p:spPr>
        <p:txBody>
          <a:bodyPr vert="horz" lIns="91440" tIns="45720" rIns="91440" bIns="45720" rtlCol="0" anchor="ctr">
            <a:normAutofit/>
          </a:bodyPr>
          <a:lstStyle/>
          <a:p>
            <a:pPr lvl="0" indent="-228600">
              <a:lnSpc>
                <a:spcPct val="90000"/>
              </a:lnSpc>
            </a:pPr>
            <a:r>
              <a:rPr lang="en-US" sz="2100" b="1">
                <a:solidFill>
                  <a:srgbClr val="000000"/>
                </a:solidFill>
              </a:rPr>
              <a:t>Apache</a:t>
            </a:r>
            <a:r>
              <a:rPr lang="en-US" sz="2100">
                <a:solidFill>
                  <a:srgbClr val="000000"/>
                </a:solidFill>
              </a:rPr>
              <a:t> is the most widely used web server software. </a:t>
            </a:r>
          </a:p>
          <a:p>
            <a:pPr lvl="0" indent="-228600">
              <a:lnSpc>
                <a:spcPct val="90000"/>
              </a:lnSpc>
            </a:pPr>
            <a:endParaRPr lang="en-US" sz="2100">
              <a:solidFill>
                <a:srgbClr val="000000"/>
              </a:solidFill>
            </a:endParaRPr>
          </a:p>
          <a:p>
            <a:pPr lvl="0" indent="-228600">
              <a:lnSpc>
                <a:spcPct val="90000"/>
              </a:lnSpc>
            </a:pPr>
            <a:r>
              <a:rPr lang="en-US" sz="2100">
                <a:solidFill>
                  <a:srgbClr val="000000"/>
                </a:solidFill>
              </a:rPr>
              <a:t>Developed and maintained by </a:t>
            </a:r>
            <a:r>
              <a:rPr lang="en-US" sz="2100" b="1">
                <a:solidFill>
                  <a:srgbClr val="000000"/>
                </a:solidFill>
              </a:rPr>
              <a:t>Apache</a:t>
            </a:r>
            <a:r>
              <a:rPr lang="en-US" sz="2100">
                <a:solidFill>
                  <a:srgbClr val="000000"/>
                </a:solidFill>
              </a:rPr>
              <a:t> Software Foundation, </a:t>
            </a:r>
            <a:r>
              <a:rPr lang="en-US" sz="2100" b="1">
                <a:solidFill>
                  <a:srgbClr val="000000"/>
                </a:solidFill>
              </a:rPr>
              <a:t>Apache</a:t>
            </a:r>
            <a:r>
              <a:rPr lang="en-US" sz="2100">
                <a:solidFill>
                  <a:srgbClr val="000000"/>
                </a:solidFill>
              </a:rPr>
              <a:t> is an open source software available for free. It runs on 67% of all web servers in the world. ... However, Word Press can run on other web server software as well.</a:t>
            </a:r>
          </a:p>
          <a:p>
            <a:pPr lvl="0" indent="-228600">
              <a:lnSpc>
                <a:spcPct val="90000"/>
              </a:lnSpc>
            </a:pPr>
            <a:endParaRPr lang="en-US" sz="2100">
              <a:solidFill>
                <a:srgbClr val="000000"/>
              </a:solidFill>
            </a:endParaRPr>
          </a:p>
        </p:txBody>
      </p:sp>
    </p:spTree>
    <p:extLst>
      <p:ext uri="{BB962C8B-B14F-4D97-AF65-F5344CB8AC3E}">
        <p14:creationId xmlns:p14="http://schemas.microsoft.com/office/powerpoint/2010/main" val="4170783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p:cNvSpPr>
            <a:spLocks noGrp="1"/>
          </p:cNvSpPr>
          <p:nvPr>
            <p:ph type="title"/>
          </p:nvPr>
        </p:nvSpPr>
        <p:spPr>
          <a:xfrm>
            <a:off x="480059" y="2053641"/>
            <a:ext cx="2751871" cy="2760098"/>
          </a:xfrm>
        </p:spPr>
        <p:txBody>
          <a:bodyPr vert="horz" lIns="91440" tIns="45720" rIns="91440" bIns="45720" rtlCol="0" anchor="ctr">
            <a:normAutofit/>
          </a:bodyPr>
          <a:lstStyle/>
          <a:p>
            <a:pPr>
              <a:lnSpc>
                <a:spcPct val="90000"/>
              </a:lnSpc>
            </a:pPr>
            <a:r>
              <a:rPr lang="en-US" sz="4400" b="1" i="1" kern="1200">
                <a:solidFill>
                  <a:srgbClr val="FFFFFF"/>
                </a:solidFill>
                <a:effectLst>
                  <a:outerShdw blurRad="38100" dist="38100" dir="2700000" algn="tl">
                    <a:srgbClr val="000000">
                      <a:alpha val="43137"/>
                    </a:srgbClr>
                  </a:outerShdw>
                </a:effectLst>
                <a:latin typeface="+mj-lt"/>
                <a:ea typeface="+mj-ea"/>
                <a:cs typeface="+mj-cs"/>
              </a:rPr>
              <a:t> </a:t>
            </a:r>
            <a:r>
              <a:rPr lang="en-US" sz="4400" b="1" i="1" kern="1200">
                <a:solidFill>
                  <a:srgbClr val="FFFFFF"/>
                </a:solidFill>
                <a:latin typeface="+mj-lt"/>
                <a:ea typeface="+mj-ea"/>
                <a:cs typeface="+mj-cs"/>
              </a:rPr>
              <a:t>MySQL</a:t>
            </a:r>
            <a:endParaRPr lang="en-US" sz="4400" kern="1200">
              <a:solidFill>
                <a:srgbClr val="FFFFFF"/>
              </a:solidFill>
              <a:effectLst>
                <a:outerShdw blurRad="38100" dist="38100" dir="2700000" algn="tl">
                  <a:srgbClr val="000000">
                    <a:alpha val="43137"/>
                  </a:srgbClr>
                </a:outerShdw>
              </a:effectLst>
              <a:latin typeface="+mj-lt"/>
              <a:ea typeface="+mj-ea"/>
              <a:cs typeface="+mj-cs"/>
            </a:endParaRPr>
          </a:p>
        </p:txBody>
      </p:sp>
      <p:sp>
        <p:nvSpPr>
          <p:cNvPr id="6" name="Content Placeholder 5"/>
          <p:cNvSpPr>
            <a:spLocks noGrp="1"/>
          </p:cNvSpPr>
          <p:nvPr>
            <p:ph sz="half" idx="2"/>
          </p:nvPr>
        </p:nvSpPr>
        <p:spPr>
          <a:xfrm>
            <a:off x="4567930" y="801866"/>
            <a:ext cx="3979563" cy="5230634"/>
          </a:xfrm>
        </p:spPr>
        <p:txBody>
          <a:bodyPr vert="horz" lIns="91440" tIns="45720" rIns="91440" bIns="45720" rtlCol="0" anchor="ctr">
            <a:normAutofit/>
          </a:bodyPr>
          <a:lstStyle/>
          <a:p>
            <a:pPr lvl="0" indent="-228600">
              <a:lnSpc>
                <a:spcPct val="90000"/>
              </a:lnSpc>
            </a:pPr>
            <a:r>
              <a:rPr lang="en-US" sz="2100" dirty="0">
                <a:solidFill>
                  <a:srgbClr val="000000"/>
                </a:solidFill>
              </a:rPr>
              <a:t>My Structured Query Language</a:t>
            </a:r>
          </a:p>
          <a:p>
            <a:pPr lvl="0" indent="-228600">
              <a:lnSpc>
                <a:spcPct val="90000"/>
              </a:lnSpc>
            </a:pPr>
            <a:endParaRPr lang="en-US" sz="2100" dirty="0">
              <a:solidFill>
                <a:srgbClr val="000000"/>
              </a:solidFill>
            </a:endParaRPr>
          </a:p>
          <a:p>
            <a:pPr lvl="0" indent="-228600">
              <a:lnSpc>
                <a:spcPct val="90000"/>
              </a:lnSpc>
            </a:pPr>
            <a:r>
              <a:rPr lang="en-US" sz="2100" b="1" dirty="0">
                <a:solidFill>
                  <a:srgbClr val="000000"/>
                </a:solidFill>
              </a:rPr>
              <a:t>MySQL</a:t>
            </a:r>
            <a:r>
              <a:rPr lang="en-US" sz="2100" dirty="0">
                <a:solidFill>
                  <a:srgbClr val="000000"/>
                </a:solidFill>
              </a:rPr>
              <a:t> is a database management system.              </a:t>
            </a:r>
          </a:p>
          <a:p>
            <a:pPr lvl="0" indent="-228600">
              <a:lnSpc>
                <a:spcPct val="90000"/>
              </a:lnSpc>
            </a:pPr>
            <a:r>
              <a:rPr lang="en-US" sz="2100" dirty="0">
                <a:solidFill>
                  <a:srgbClr val="000000"/>
                </a:solidFill>
              </a:rPr>
              <a:t>A database is a structured collection of data. It may be anything from a simple shopping list to a picture gallery </a:t>
            </a:r>
          </a:p>
          <a:p>
            <a:pPr lvl="0" indent="-228600">
              <a:lnSpc>
                <a:spcPct val="90000"/>
              </a:lnSpc>
            </a:pPr>
            <a:endParaRPr lang="en-US" sz="2100" dirty="0">
              <a:solidFill>
                <a:srgbClr val="000000"/>
              </a:solidFill>
            </a:endParaRPr>
          </a:p>
        </p:txBody>
      </p:sp>
    </p:spTree>
    <p:extLst>
      <p:ext uri="{BB962C8B-B14F-4D97-AF65-F5344CB8AC3E}">
        <p14:creationId xmlns:p14="http://schemas.microsoft.com/office/powerpoint/2010/main" val="4170783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5" name="Picture 3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4" name="Title 3"/>
          <p:cNvSpPr>
            <a:spLocks noGrp="1"/>
          </p:cNvSpPr>
          <p:nvPr>
            <p:ph type="title"/>
          </p:nvPr>
        </p:nvSpPr>
        <p:spPr>
          <a:xfrm>
            <a:off x="480060" y="2374677"/>
            <a:ext cx="2744833" cy="2115681"/>
          </a:xfrm>
        </p:spPr>
        <p:txBody>
          <a:bodyPr vert="horz" lIns="91440" tIns="45720" rIns="91440" bIns="45720" rtlCol="0" anchor="ctr">
            <a:normAutofit/>
          </a:bodyPr>
          <a:lstStyle/>
          <a:p>
            <a:pPr defTabSz="685800">
              <a:lnSpc>
                <a:spcPct val="90000"/>
              </a:lnSpc>
            </a:pPr>
            <a:r>
              <a:rPr lang="en-US" sz="3000" b="1" i="1">
                <a:solidFill>
                  <a:srgbClr val="FFFFFF"/>
                </a:solidFill>
                <a:effectLst>
                  <a:outerShdw blurRad="38100" dist="38100" dir="2700000" algn="tl">
                    <a:srgbClr val="000000">
                      <a:alpha val="43137"/>
                    </a:srgbClr>
                  </a:outerShdw>
                </a:effectLst>
              </a:rPr>
              <a:t> Main Features Summary</a:t>
            </a:r>
            <a:endParaRPr lang="en-US" sz="3000" b="1">
              <a:solidFill>
                <a:srgbClr val="FFFFFF"/>
              </a:solidFill>
              <a:effectLst>
                <a:outerShdw blurRad="38100" dist="38100" dir="2700000" algn="tl">
                  <a:srgbClr val="000000">
                    <a:alpha val="43137"/>
                  </a:srgbClr>
                </a:outerShdw>
              </a:effectLst>
            </a:endParaRPr>
          </a:p>
        </p:txBody>
      </p:sp>
      <p:graphicFrame>
        <p:nvGraphicFramePr>
          <p:cNvPr id="28" name="Content Placeholder 6">
            <a:extLst>
              <a:ext uri="{FF2B5EF4-FFF2-40B4-BE49-F238E27FC236}">
                <a16:creationId xmlns:a16="http://schemas.microsoft.com/office/drawing/2014/main" id="{4776A5A9-150F-481E-BF22-E981E9972A53}"/>
              </a:ext>
            </a:extLst>
          </p:cNvPr>
          <p:cNvGraphicFramePr>
            <a:graphicFrameLocks noGrp="1"/>
          </p:cNvGraphicFramePr>
          <p:nvPr>
            <p:ph idx="1"/>
            <p:extLst>
              <p:ext uri="{D42A27DB-BD31-4B8C-83A1-F6EECF244321}">
                <p14:modId xmlns:p14="http://schemas.microsoft.com/office/powerpoint/2010/main" val="1070144293"/>
              </p:ext>
            </p:extLst>
          </p:nvPr>
        </p:nvGraphicFramePr>
        <p:xfrm>
          <a:off x="4152275" y="1186917"/>
          <a:ext cx="4636126" cy="4484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0783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304800"/>
            <a:ext cx="5562600" cy="2760098"/>
          </a:xfrm>
        </p:spPr>
        <p:txBody>
          <a:bodyPr vert="horz" lIns="91440" tIns="45720" rIns="91440" bIns="45720" rtlCol="0" anchor="ctr">
            <a:normAutofit/>
          </a:bodyPr>
          <a:lstStyle/>
          <a:p>
            <a:pPr>
              <a:lnSpc>
                <a:spcPct val="90000"/>
              </a:lnSpc>
            </a:pPr>
            <a:r>
              <a:rPr lang="en-US" sz="4400" b="1" i="1" dirty="0">
                <a:solidFill>
                  <a:srgbClr val="FFFFFF"/>
                </a:solidFill>
                <a:effectLst>
                  <a:outerShdw blurRad="38100" dist="38100" dir="2700000" algn="tl">
                    <a:srgbClr val="000000">
                      <a:alpha val="43137"/>
                    </a:srgbClr>
                  </a:outerShdw>
                </a:effectLst>
              </a:rPr>
              <a:t>Recommendations</a:t>
            </a:r>
            <a:endParaRPr lang="en-US" sz="4400" kern="1200" dirty="0">
              <a:solidFill>
                <a:srgbClr val="FFFFFF"/>
              </a:solidFill>
              <a:effectLst>
                <a:outerShdw blurRad="38100" dist="38100" dir="2700000" algn="tl">
                  <a:srgbClr val="000000">
                    <a:alpha val="43137"/>
                  </a:srgbClr>
                </a:outerShdw>
              </a:effectLst>
              <a:latin typeface="+mj-lt"/>
              <a:ea typeface="+mj-ea"/>
              <a:cs typeface="+mj-cs"/>
            </a:endParaRPr>
          </a:p>
        </p:txBody>
      </p:sp>
      <p:sp>
        <p:nvSpPr>
          <p:cNvPr id="6" name="Content Placeholder 5"/>
          <p:cNvSpPr>
            <a:spLocks noGrp="1"/>
          </p:cNvSpPr>
          <p:nvPr>
            <p:ph sz="half" idx="2"/>
          </p:nvPr>
        </p:nvSpPr>
        <p:spPr>
          <a:xfrm>
            <a:off x="279400" y="1143000"/>
            <a:ext cx="7264400" cy="5230634"/>
          </a:xfrm>
        </p:spPr>
        <p:txBody>
          <a:bodyPr vert="horz" lIns="91440" tIns="45720" rIns="91440" bIns="45720" rtlCol="0" anchor="ctr">
            <a:normAutofit/>
          </a:bodyPr>
          <a:lstStyle/>
          <a:p>
            <a:pPr marL="457200" lvl="0">
              <a:lnSpc>
                <a:spcPct val="90000"/>
              </a:lnSpc>
            </a:pPr>
            <a:r>
              <a:rPr lang="en-US" b="1" dirty="0"/>
              <a:t>Online Quiz</a:t>
            </a:r>
          </a:p>
          <a:p>
            <a:pPr marL="457200" lvl="0">
              <a:lnSpc>
                <a:spcPct val="90000"/>
              </a:lnSpc>
            </a:pPr>
            <a:r>
              <a:rPr lang="en-US" b="1" dirty="0"/>
              <a:t>Model Answer</a:t>
            </a:r>
          </a:p>
          <a:p>
            <a:pPr marL="457200" lvl="0">
              <a:lnSpc>
                <a:spcPct val="90000"/>
              </a:lnSpc>
            </a:pPr>
            <a:r>
              <a:rPr lang="en-US" b="1" dirty="0"/>
              <a:t>Add Marks to Exam Reports</a:t>
            </a:r>
          </a:p>
          <a:p>
            <a:pPr marL="457200" lvl="0">
              <a:lnSpc>
                <a:spcPct val="90000"/>
              </a:lnSpc>
            </a:pPr>
            <a:r>
              <a:rPr lang="en-US" b="1" dirty="0"/>
              <a:t>Print Model Answer with the Exam</a:t>
            </a:r>
          </a:p>
        </p:txBody>
      </p:sp>
    </p:spTree>
    <p:extLst>
      <p:ext uri="{BB962C8B-B14F-4D97-AF65-F5344CB8AC3E}">
        <p14:creationId xmlns:p14="http://schemas.microsoft.com/office/powerpoint/2010/main" val="2817257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52400"/>
            <a:ext cx="3406141" cy="2760098"/>
          </a:xfrm>
        </p:spPr>
        <p:txBody>
          <a:bodyPr vert="horz" lIns="91440" tIns="45720" rIns="91440" bIns="45720" rtlCol="0" anchor="ctr">
            <a:normAutofit/>
          </a:bodyPr>
          <a:lstStyle/>
          <a:p>
            <a:pPr>
              <a:lnSpc>
                <a:spcPct val="90000"/>
              </a:lnSpc>
            </a:pPr>
            <a:r>
              <a:rPr lang="en-US" sz="4400" b="1" i="1" dirty="0">
                <a:solidFill>
                  <a:srgbClr val="FFFFFF"/>
                </a:solidFill>
                <a:effectLst>
                  <a:outerShdw blurRad="38100" dist="38100" dir="2700000" algn="tl">
                    <a:srgbClr val="000000">
                      <a:alpha val="43137"/>
                    </a:srgbClr>
                  </a:outerShdw>
                </a:effectLst>
              </a:rPr>
              <a:t>Reference</a:t>
            </a:r>
            <a:endParaRPr lang="en-US" sz="4400" kern="1200" dirty="0">
              <a:solidFill>
                <a:srgbClr val="FFFFFF"/>
              </a:solidFill>
              <a:effectLst>
                <a:outerShdw blurRad="38100" dist="38100" dir="2700000" algn="tl">
                  <a:srgbClr val="000000">
                    <a:alpha val="43137"/>
                  </a:srgbClr>
                </a:outerShdw>
              </a:effectLst>
              <a:latin typeface="+mj-lt"/>
              <a:ea typeface="+mj-ea"/>
              <a:cs typeface="+mj-cs"/>
            </a:endParaRPr>
          </a:p>
        </p:txBody>
      </p:sp>
      <p:sp>
        <p:nvSpPr>
          <p:cNvPr id="6" name="Content Placeholder 5"/>
          <p:cNvSpPr>
            <a:spLocks noGrp="1"/>
          </p:cNvSpPr>
          <p:nvPr>
            <p:ph sz="half" idx="2"/>
          </p:nvPr>
        </p:nvSpPr>
        <p:spPr>
          <a:xfrm>
            <a:off x="279400" y="1143000"/>
            <a:ext cx="7264400" cy="5230634"/>
          </a:xfrm>
        </p:spPr>
        <p:txBody>
          <a:bodyPr vert="horz" lIns="91440" tIns="45720" rIns="91440" bIns="45720" rtlCol="0" anchor="ctr">
            <a:normAutofit/>
          </a:bodyPr>
          <a:lstStyle/>
          <a:p>
            <a:pPr marL="457200" lvl="0">
              <a:lnSpc>
                <a:spcPct val="90000"/>
              </a:lnSpc>
            </a:pPr>
            <a:r>
              <a:rPr lang="en-US" b="1" dirty="0"/>
              <a:t>www.5damat-web.com</a:t>
            </a:r>
          </a:p>
          <a:p>
            <a:pPr marL="457200" lvl="0">
              <a:lnSpc>
                <a:spcPct val="90000"/>
              </a:lnSpc>
            </a:pPr>
            <a:r>
              <a:rPr lang="en-US" b="1" dirty="0"/>
              <a:t>www.W3schools.com</a:t>
            </a:r>
          </a:p>
          <a:p>
            <a:pPr marL="457200" lvl="0">
              <a:lnSpc>
                <a:spcPct val="90000"/>
              </a:lnSpc>
            </a:pPr>
            <a:r>
              <a:rPr lang="en-US" b="1" dirty="0"/>
              <a:t>www.Wikipedia.com</a:t>
            </a:r>
          </a:p>
          <a:p>
            <a:pPr marL="457200" lvl="0">
              <a:lnSpc>
                <a:spcPct val="90000"/>
              </a:lnSpc>
            </a:pPr>
            <a:r>
              <a:rPr lang="en-US" b="1" dirty="0"/>
              <a:t>www.zero-web.com</a:t>
            </a:r>
          </a:p>
          <a:p>
            <a:pPr marL="457200" lvl="0">
              <a:lnSpc>
                <a:spcPct val="90000"/>
              </a:lnSpc>
            </a:pPr>
            <a:endParaRPr lang="en-US" b="1" dirty="0"/>
          </a:p>
          <a:p>
            <a:pPr marL="457200" lvl="0">
              <a:lnSpc>
                <a:spcPct val="90000"/>
              </a:lnSpc>
            </a:pPr>
            <a:endParaRPr lang="en-US" b="1" dirty="0"/>
          </a:p>
          <a:p>
            <a:pPr marL="457200" lvl="0">
              <a:lnSpc>
                <a:spcPct val="90000"/>
              </a:lnSpc>
            </a:pPr>
            <a:endParaRPr lang="en-US" b="1" dirty="0"/>
          </a:p>
        </p:txBody>
      </p:sp>
    </p:spTree>
    <p:extLst>
      <p:ext uri="{BB962C8B-B14F-4D97-AF65-F5344CB8AC3E}">
        <p14:creationId xmlns:p14="http://schemas.microsoft.com/office/powerpoint/2010/main" val="4115293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72955" y="1122302"/>
            <a:ext cx="5370815" cy="5735697"/>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325"/>
          <a:stretch/>
        </p:blipFill>
        <p:spPr>
          <a:xfrm flipH="1">
            <a:off x="0" y="1122301"/>
            <a:ext cx="9144000" cy="5750526"/>
          </a:xfrm>
          <a:prstGeom prst="rect">
            <a:avLst/>
          </a:prstGeom>
        </p:spPr>
      </p:pic>
      <p:sp>
        <p:nvSpPr>
          <p:cNvPr id="2" name="Title 1">
            <a:extLst>
              <a:ext uri="{FF2B5EF4-FFF2-40B4-BE49-F238E27FC236}">
                <a16:creationId xmlns:a16="http://schemas.microsoft.com/office/drawing/2014/main" id="{863E432E-8C20-46A1-8E19-EB5D8DFA906A}"/>
              </a:ext>
            </a:extLst>
          </p:cNvPr>
          <p:cNvSpPr>
            <a:spLocks noGrp="1"/>
          </p:cNvSpPr>
          <p:nvPr>
            <p:ph type="title"/>
          </p:nvPr>
        </p:nvSpPr>
        <p:spPr>
          <a:xfrm>
            <a:off x="223776" y="1159222"/>
            <a:ext cx="4346784" cy="972836"/>
          </a:xfrm>
        </p:spPr>
        <p:txBody>
          <a:bodyPr vert="horz" lIns="91440" tIns="45720" rIns="91440" bIns="45720" rtlCol="0" anchor="t">
            <a:normAutofit/>
          </a:bodyPr>
          <a:lstStyle/>
          <a:p>
            <a:pPr>
              <a:lnSpc>
                <a:spcPct val="90000"/>
              </a:lnSpc>
            </a:pPr>
            <a:r>
              <a:rPr lang="en-US" sz="3300" kern="1200" dirty="0">
                <a:solidFill>
                  <a:srgbClr val="000000"/>
                </a:solidFill>
                <a:latin typeface="+mj-lt"/>
                <a:ea typeface="+mj-ea"/>
                <a:cs typeface="+mj-cs"/>
              </a:rPr>
              <a:t>  </a:t>
            </a:r>
            <a:r>
              <a:rPr lang="en-US" sz="3300" b="1" i="1" kern="1200" dirty="0">
                <a:solidFill>
                  <a:srgbClr val="000000"/>
                </a:solidFill>
                <a:latin typeface="+mj-lt"/>
                <a:ea typeface="+mj-ea"/>
                <a:cs typeface="+mj-cs"/>
              </a:rPr>
              <a:t>Any Question..?</a:t>
            </a:r>
          </a:p>
        </p:txBody>
      </p:sp>
      <p:sp>
        <p:nvSpPr>
          <p:cNvPr id="16"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441" y="1608355"/>
            <a:ext cx="4570559" cy="5249645"/>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 name="Slide Number Placeholder 4">
            <a:extLst>
              <a:ext uri="{FF2B5EF4-FFF2-40B4-BE49-F238E27FC236}">
                <a16:creationId xmlns:a16="http://schemas.microsoft.com/office/drawing/2014/main" id="{D637601F-49E8-4FDF-B047-55C1481FCDCE}"/>
              </a:ext>
            </a:extLst>
          </p:cNvPr>
          <p:cNvSpPr>
            <a:spLocks noGrp="1"/>
          </p:cNvSpPr>
          <p:nvPr>
            <p:ph type="sldNum" sz="quarter" idx="12"/>
          </p:nvPr>
        </p:nvSpPr>
        <p:spPr>
          <a:xfrm>
            <a:off x="8119448" y="5525027"/>
            <a:ext cx="428046" cy="235550"/>
          </a:xfrm>
        </p:spPr>
        <p:txBody>
          <a:bodyPr vert="horz" lIns="91440" tIns="45720" rIns="91440" bIns="45720" rtlCol="0" anchor="ctr">
            <a:normAutofit/>
          </a:bodyPr>
          <a:lstStyle/>
          <a:p>
            <a:pPr>
              <a:spcAft>
                <a:spcPts val="450"/>
              </a:spcAft>
            </a:pPr>
            <a:fld id="{B2C8556D-16DD-4E59-B1BB-43A525935DDF}" type="slidenum">
              <a:rPr lang="en-US" sz="825" smtClean="0">
                <a:solidFill>
                  <a:srgbClr val="898989"/>
                </a:solidFill>
              </a:rPr>
              <a:pPr>
                <a:spcAft>
                  <a:spcPts val="450"/>
                </a:spcAft>
              </a:pPr>
              <a:t>27</a:t>
            </a:fld>
            <a:endParaRPr lang="en-US" sz="825">
              <a:solidFill>
                <a:srgbClr val="898989"/>
              </a:solidFill>
            </a:endParaRPr>
          </a:p>
        </p:txBody>
      </p:sp>
      <p:pic>
        <p:nvPicPr>
          <p:cNvPr id="7" name="Graphic 6" descr="Radio microphone">
            <a:extLst>
              <a:ext uri="{FF2B5EF4-FFF2-40B4-BE49-F238E27FC236}">
                <a16:creationId xmlns:a16="http://schemas.microsoft.com/office/drawing/2014/main" id="{332398D6-AB93-446F-B883-6B3B48F671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4681" y="2708150"/>
            <a:ext cx="3463967" cy="3463967"/>
          </a:xfrm>
          <a:prstGeom prst="rect">
            <a:avLst/>
          </a:prstGeom>
        </p:spPr>
      </p:pic>
      <p:sp>
        <p:nvSpPr>
          <p:cNvPr id="4" name="Date Placeholder 3">
            <a:extLst>
              <a:ext uri="{FF2B5EF4-FFF2-40B4-BE49-F238E27FC236}">
                <a16:creationId xmlns:a16="http://schemas.microsoft.com/office/drawing/2014/main" id="{CAA21F74-E324-4533-8139-E2E522F10A59}"/>
              </a:ext>
            </a:extLst>
          </p:cNvPr>
          <p:cNvSpPr>
            <a:spLocks noGrp="1"/>
          </p:cNvSpPr>
          <p:nvPr>
            <p:ph type="dt" sz="half" idx="10"/>
          </p:nvPr>
        </p:nvSpPr>
        <p:spPr>
          <a:xfrm>
            <a:off x="6557599" y="6446646"/>
            <a:ext cx="2331049" cy="235550"/>
          </a:xfrm>
        </p:spPr>
        <p:txBody>
          <a:bodyPr vert="horz" lIns="91440" tIns="45720" rIns="91440" bIns="45720" rtlCol="0" anchor="ctr">
            <a:normAutofit/>
          </a:bodyPr>
          <a:lstStyle/>
          <a:p>
            <a:pPr algn="r">
              <a:spcAft>
                <a:spcPts val="450"/>
              </a:spcAft>
            </a:pPr>
            <a:fld id="{495E60E5-8907-43AB-827F-B2B0EB33D0EB}" type="datetime1">
              <a:rPr lang="en-US" sz="825" smtClean="0">
                <a:solidFill>
                  <a:srgbClr val="898989"/>
                </a:solidFill>
              </a:rPr>
              <a:pPr algn="r">
                <a:spcAft>
                  <a:spcPts val="450"/>
                </a:spcAft>
              </a:pPr>
              <a:t>7/1/2019</a:t>
            </a:fld>
            <a:endParaRPr lang="en-US" sz="825">
              <a:solidFill>
                <a:srgbClr val="898989"/>
              </a:solidFill>
            </a:endParaRPr>
          </a:p>
        </p:txBody>
      </p:sp>
      <p:sp>
        <p:nvSpPr>
          <p:cNvPr id="13" name="Content Placeholder 2">
            <a:extLst>
              <a:ext uri="{FF2B5EF4-FFF2-40B4-BE49-F238E27FC236}">
                <a16:creationId xmlns:a16="http://schemas.microsoft.com/office/drawing/2014/main" id="{F79151FD-E311-4CE8-B836-619FF729C473}"/>
              </a:ext>
            </a:extLst>
          </p:cNvPr>
          <p:cNvSpPr txBox="1">
            <a:spLocks/>
          </p:cNvSpPr>
          <p:nvPr/>
        </p:nvSpPr>
        <p:spPr>
          <a:xfrm>
            <a:off x="223776" y="4233177"/>
            <a:ext cx="5105400" cy="131668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800" i="1" dirty="0">
                <a:solidFill>
                  <a:srgbClr val="000000"/>
                </a:solidFill>
                <a:latin typeface="Adobe Devanagari" panose="02040503050201020203" pitchFamily="18" charset="0"/>
                <a:cs typeface="Adobe Devanagari" panose="02040503050201020203" pitchFamily="18" charset="0"/>
              </a:rPr>
              <a:t>Thank you..</a:t>
            </a:r>
          </a:p>
        </p:txBody>
      </p:sp>
    </p:spTree>
    <p:extLst>
      <p:ext uri="{BB962C8B-B14F-4D97-AF65-F5344CB8AC3E}">
        <p14:creationId xmlns:p14="http://schemas.microsoft.com/office/powerpoint/2010/main" val="160863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7929" cy="6858000"/>
          </a:xfrm>
          <a:prstGeom prst="rect">
            <a:avLst/>
          </a:prstGeom>
          <a:gradFill>
            <a:gsLst>
              <a:gs pos="0">
                <a:srgbClr val="00B0F0">
                  <a:lumMod val="90000"/>
                </a:srgbClr>
              </a:gs>
              <a:gs pos="25000">
                <a:srgbClr val="00B0F0">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p:cNvSpPr>
            <a:spLocks noGrp="1"/>
          </p:cNvSpPr>
          <p:nvPr>
            <p:ph type="title"/>
          </p:nvPr>
        </p:nvSpPr>
        <p:spPr>
          <a:xfrm>
            <a:off x="480059" y="2053641"/>
            <a:ext cx="2751871" cy="2760098"/>
          </a:xfrm>
        </p:spPr>
        <p:txBody>
          <a:bodyPr vert="horz" lIns="91440" tIns="45720" rIns="91440" bIns="45720" rtlCol="0" anchor="ctr">
            <a:normAutofit/>
          </a:bodyPr>
          <a:lstStyle/>
          <a:p>
            <a:pPr>
              <a:lnSpc>
                <a:spcPct val="90000"/>
              </a:lnSpc>
            </a:pPr>
            <a:r>
              <a:rPr lang="en-US" sz="3700" b="1" i="1" kern="1200" dirty="0">
                <a:solidFill>
                  <a:srgbClr val="FFFFFF"/>
                </a:solidFill>
                <a:effectLst>
                  <a:outerShdw blurRad="38100" dist="38100" dir="2700000" algn="tl">
                    <a:srgbClr val="000000">
                      <a:alpha val="43137"/>
                    </a:srgbClr>
                  </a:outerShdw>
                </a:effectLst>
                <a:latin typeface="+mj-lt"/>
                <a:ea typeface="+mj-ea"/>
                <a:cs typeface="+mj-cs"/>
              </a:rPr>
              <a:t>Introduction</a:t>
            </a:r>
          </a:p>
        </p:txBody>
      </p:sp>
      <p:sp>
        <p:nvSpPr>
          <p:cNvPr id="10" name="Content Placeholder 9"/>
          <p:cNvSpPr>
            <a:spLocks noGrp="1"/>
          </p:cNvSpPr>
          <p:nvPr>
            <p:ph sz="half" idx="2"/>
          </p:nvPr>
        </p:nvSpPr>
        <p:spPr>
          <a:xfrm>
            <a:off x="4015247" y="304800"/>
            <a:ext cx="4567929" cy="6400800"/>
          </a:xfrm>
        </p:spPr>
        <p:txBody>
          <a:bodyPr vert="horz" lIns="91440" tIns="45720" rIns="91440" bIns="45720" rtlCol="0" anchor="ctr">
            <a:normAutofit fontScale="92500"/>
          </a:bodyPr>
          <a:lstStyle/>
          <a:p>
            <a:pPr marL="0" indent="0">
              <a:buNone/>
            </a:pPr>
            <a:r>
              <a:rPr lang="en-US" dirty="0">
                <a:solidFill>
                  <a:srgbClr val="000000"/>
                </a:solidFill>
                <a:latin typeface="Times New Roman" panose="02020603050405020304" pitchFamily="18" charset="0"/>
              </a:rPr>
              <a:t>A design of suitable automated system for generating question papers and managing related data may prove vital in an Educational Institute. In this paper, we have proposed an integrated automated system that stores questions related to a particular course and prints a question paper based on its syllabus and curriculum</a:t>
            </a:r>
            <a:endParaRPr lang="en-US" sz="3600" dirty="0">
              <a:solidFill>
                <a:srgbClr val="000000"/>
              </a:solidFill>
              <a:latin typeface="Times New Roman" panose="02020603050405020304" pitchFamily="18" charset="0"/>
            </a:endParaRPr>
          </a:p>
          <a:p>
            <a:pPr marL="0" indent="0">
              <a:buNone/>
            </a:pPr>
            <a:r>
              <a:rPr lang="en-US" sz="360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This enables an educational institute to generate question ensuring security and non-repetitiveness of question papers and is a boon for organizations with limited staff and resources. Our system aims to provide fast operations, data storage and high security for all its tasks.  </a:t>
            </a:r>
            <a:endParaRPr lang="en-US" sz="2100" dirty="0">
              <a:solidFill>
                <a:srgbClr val="000000"/>
              </a:solidFill>
            </a:endParaRPr>
          </a:p>
        </p:txBody>
      </p:sp>
    </p:spTree>
    <p:extLst>
      <p:ext uri="{BB962C8B-B14F-4D97-AF65-F5344CB8AC3E}">
        <p14:creationId xmlns:p14="http://schemas.microsoft.com/office/powerpoint/2010/main" val="417078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7929" cy="6858000"/>
          </a:xfrm>
          <a:prstGeom prst="rect">
            <a:avLst/>
          </a:prstGeom>
          <a:gradFill>
            <a:gsLst>
              <a:gs pos="0">
                <a:srgbClr val="00B0F0">
                  <a:lumMod val="90000"/>
                </a:srgbClr>
              </a:gs>
              <a:gs pos="25000">
                <a:srgbClr val="00B0F0">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p:cNvSpPr>
            <a:spLocks noGrp="1"/>
          </p:cNvSpPr>
          <p:nvPr>
            <p:ph type="title"/>
          </p:nvPr>
        </p:nvSpPr>
        <p:spPr>
          <a:xfrm>
            <a:off x="480059" y="2053641"/>
            <a:ext cx="2751871" cy="2760098"/>
          </a:xfrm>
        </p:spPr>
        <p:txBody>
          <a:bodyPr vert="horz" lIns="91440" tIns="45720" rIns="91440" bIns="45720" rtlCol="0" anchor="ctr">
            <a:normAutofit/>
          </a:bodyPr>
          <a:lstStyle/>
          <a:p>
            <a:pPr>
              <a:lnSpc>
                <a:spcPct val="90000"/>
              </a:lnSpc>
            </a:pPr>
            <a:r>
              <a:rPr lang="en-US" sz="3700" b="1" i="1" kern="1200">
                <a:solidFill>
                  <a:srgbClr val="FFFFFF"/>
                </a:solidFill>
                <a:effectLst>
                  <a:outerShdw blurRad="38100" dist="38100" dir="2700000" algn="tl">
                    <a:srgbClr val="000000">
                      <a:alpha val="43137"/>
                    </a:srgbClr>
                  </a:outerShdw>
                </a:effectLst>
                <a:latin typeface="+mj-lt"/>
                <a:ea typeface="+mj-ea"/>
                <a:cs typeface="+mj-cs"/>
              </a:rPr>
              <a:t>Introduction</a:t>
            </a:r>
          </a:p>
        </p:txBody>
      </p:sp>
      <p:sp>
        <p:nvSpPr>
          <p:cNvPr id="10" name="Content Placeholder 9"/>
          <p:cNvSpPr>
            <a:spLocks noGrp="1"/>
          </p:cNvSpPr>
          <p:nvPr>
            <p:ph sz="half" idx="2"/>
          </p:nvPr>
        </p:nvSpPr>
        <p:spPr>
          <a:xfrm>
            <a:off x="4567930" y="801866"/>
            <a:ext cx="3979563" cy="5230634"/>
          </a:xfrm>
        </p:spPr>
        <p:txBody>
          <a:bodyPr vert="horz" lIns="91440" tIns="45720" rIns="91440" bIns="45720" rtlCol="0" anchor="ctr">
            <a:normAutofit/>
          </a:bodyPr>
          <a:lstStyle/>
          <a:p>
            <a:pPr marL="0" indent="-228600">
              <a:lnSpc>
                <a:spcPct val="90000"/>
              </a:lnSpc>
            </a:pPr>
            <a:r>
              <a:rPr lang="en-US" sz="1500" dirty="0">
                <a:solidFill>
                  <a:srgbClr val="000000"/>
                </a:solidFill>
              </a:rPr>
              <a:t>Thus, with the help of this app that present the solution in form of Automatic Question Paper Generator System (QGS) which enables instructors to submit questions in manual or automatic way from spreadsheet, then use it to generate various types of exams e.g. quizzes – final – midterm, that are consistent with Intendent Learning Outcomes (ILOs) standards. </a:t>
            </a:r>
          </a:p>
          <a:p>
            <a:pPr marL="0" indent="-228600">
              <a:lnSpc>
                <a:spcPct val="90000"/>
              </a:lnSpc>
            </a:pPr>
            <a:endParaRPr lang="en-US" sz="1500" dirty="0">
              <a:solidFill>
                <a:srgbClr val="000000"/>
              </a:solidFill>
            </a:endParaRPr>
          </a:p>
          <a:p>
            <a:pPr marL="0" indent="-228600">
              <a:lnSpc>
                <a:spcPct val="90000"/>
              </a:lnSpc>
            </a:pPr>
            <a:r>
              <a:rPr lang="en-US" sz="1500" dirty="0">
                <a:solidFill>
                  <a:srgbClr val="000000"/>
                </a:solidFill>
              </a:rPr>
              <a:t>And Enables students to view previous exams samples. The design process performs the scrutiny and composes the examination paper using an efficient algorithm with a high rate of success. From the entered input, the examination paper will be generated automatically. </a:t>
            </a:r>
          </a:p>
          <a:p>
            <a:pPr marL="0" indent="-228600">
              <a:lnSpc>
                <a:spcPct val="90000"/>
              </a:lnSpc>
            </a:pPr>
            <a:endParaRPr lang="en-US" sz="1500" dirty="0">
              <a:solidFill>
                <a:srgbClr val="000000"/>
              </a:solidFill>
            </a:endParaRPr>
          </a:p>
          <a:p>
            <a:pPr marL="0" indent="-228600">
              <a:lnSpc>
                <a:spcPct val="90000"/>
              </a:lnSpc>
            </a:pPr>
            <a:r>
              <a:rPr lang="en-US" sz="1500" dirty="0">
                <a:solidFill>
                  <a:srgbClr val="000000"/>
                </a:solidFill>
              </a:rPr>
              <a:t>the final paper may be stored as ‘Word Document’ files. The system shows characteristics like simple operation, a great interface, good usability, immense security, and high stability along with reliability.</a:t>
            </a:r>
          </a:p>
        </p:txBody>
      </p:sp>
    </p:spTree>
    <p:extLst>
      <p:ext uri="{BB962C8B-B14F-4D97-AF65-F5344CB8AC3E}">
        <p14:creationId xmlns:p14="http://schemas.microsoft.com/office/powerpoint/2010/main" val="1609939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p:cNvSpPr>
            <a:spLocks noGrp="1"/>
          </p:cNvSpPr>
          <p:nvPr>
            <p:ph type="title"/>
          </p:nvPr>
        </p:nvSpPr>
        <p:spPr>
          <a:xfrm>
            <a:off x="480059" y="2053641"/>
            <a:ext cx="2751871" cy="2760098"/>
          </a:xfrm>
        </p:spPr>
        <p:txBody>
          <a:bodyPr vert="horz" lIns="91440" tIns="45720" rIns="91440" bIns="45720" rtlCol="0" anchor="ctr">
            <a:normAutofit/>
          </a:bodyPr>
          <a:lstStyle/>
          <a:p>
            <a:pPr>
              <a:lnSpc>
                <a:spcPct val="90000"/>
              </a:lnSpc>
            </a:pPr>
            <a:r>
              <a:rPr lang="en-US" sz="3700" b="1" i="1" kern="1200" dirty="0">
                <a:solidFill>
                  <a:srgbClr val="FFFFFF"/>
                </a:solidFill>
                <a:latin typeface="+mj-lt"/>
                <a:ea typeface="+mj-ea"/>
                <a:cs typeface="+mj-cs"/>
              </a:rPr>
              <a:t> </a:t>
            </a:r>
            <a:r>
              <a:rPr lang="en-US" sz="3700" b="1" i="1" kern="1200" dirty="0">
                <a:solidFill>
                  <a:srgbClr val="FFFFFF"/>
                </a:solidFill>
                <a:effectLst>
                  <a:outerShdw blurRad="38100" dist="38100" dir="2700000" algn="tl">
                    <a:srgbClr val="000000">
                      <a:alpha val="43137"/>
                    </a:srgbClr>
                  </a:outerShdw>
                </a:effectLst>
                <a:latin typeface="+mj-lt"/>
                <a:ea typeface="+mj-ea"/>
                <a:cs typeface="+mj-cs"/>
              </a:rPr>
              <a:t>ILOS</a:t>
            </a:r>
            <a:r>
              <a:rPr lang="en-US" sz="3700" b="1" i="1" kern="1200" dirty="0">
                <a:solidFill>
                  <a:srgbClr val="FFFFFF"/>
                </a:solidFill>
                <a:latin typeface="+mj-lt"/>
                <a:ea typeface="+mj-ea"/>
                <a:cs typeface="+mj-cs"/>
              </a:rPr>
              <a:t> </a:t>
            </a:r>
            <a:br>
              <a:rPr lang="en-US" sz="3700" b="1" i="1" kern="1200" dirty="0">
                <a:solidFill>
                  <a:srgbClr val="FFFFFF"/>
                </a:solidFill>
                <a:latin typeface="+mj-lt"/>
                <a:ea typeface="+mj-ea"/>
                <a:cs typeface="+mj-cs"/>
              </a:rPr>
            </a:br>
            <a:r>
              <a:rPr lang="en-US" sz="3700" b="1" i="1" kern="1200" dirty="0">
                <a:solidFill>
                  <a:srgbClr val="FFFFFF"/>
                </a:solidFill>
                <a:latin typeface="+mj-lt"/>
                <a:ea typeface="+mj-ea"/>
                <a:cs typeface="+mj-cs"/>
              </a:rPr>
              <a:t>(</a:t>
            </a:r>
            <a:r>
              <a:rPr lang="en-US" sz="3700" kern="1200" dirty="0">
                <a:solidFill>
                  <a:srgbClr val="FFFFFF"/>
                </a:solidFill>
                <a:latin typeface="+mj-lt"/>
                <a:ea typeface="+mj-ea"/>
                <a:cs typeface="+mj-cs"/>
              </a:rPr>
              <a:t>stands for Intended , Learning , Outcomes </a:t>
            </a:r>
            <a:r>
              <a:rPr lang="en-US" sz="3700" b="1" i="1" kern="1200" dirty="0">
                <a:solidFill>
                  <a:srgbClr val="FFFFFF"/>
                </a:solidFill>
                <a:latin typeface="+mj-lt"/>
                <a:ea typeface="+mj-ea"/>
                <a:cs typeface="+mj-cs"/>
              </a:rPr>
              <a:t>)</a:t>
            </a:r>
            <a:endParaRPr lang="en-US" sz="3700" kern="1200" dirty="0">
              <a:solidFill>
                <a:srgbClr val="FFFFFF"/>
              </a:solidFill>
              <a:latin typeface="+mj-lt"/>
              <a:ea typeface="+mj-ea"/>
              <a:cs typeface="+mj-cs"/>
            </a:endParaRPr>
          </a:p>
        </p:txBody>
      </p:sp>
      <p:sp>
        <p:nvSpPr>
          <p:cNvPr id="9" name="Content Placeholder 8"/>
          <p:cNvSpPr>
            <a:spLocks noGrp="1"/>
          </p:cNvSpPr>
          <p:nvPr>
            <p:ph sz="half" idx="2"/>
          </p:nvPr>
        </p:nvSpPr>
        <p:spPr>
          <a:xfrm>
            <a:off x="4567930" y="801866"/>
            <a:ext cx="3979563" cy="5230634"/>
          </a:xfrm>
        </p:spPr>
        <p:txBody>
          <a:bodyPr vert="horz" lIns="91440" tIns="45720" rIns="91440" bIns="45720" rtlCol="0" anchor="ctr">
            <a:normAutofit/>
          </a:bodyPr>
          <a:lstStyle/>
          <a:p>
            <a:pPr marL="114300" indent="0">
              <a:lnSpc>
                <a:spcPct val="90000"/>
              </a:lnSpc>
              <a:buNone/>
            </a:pPr>
            <a:r>
              <a:rPr lang="en-US" sz="2100" b="1" i="1" u="sng" dirty="0">
                <a:solidFill>
                  <a:srgbClr val="000000"/>
                </a:solidFill>
              </a:rPr>
              <a:t>1-Knowledge and understanding: </a:t>
            </a:r>
          </a:p>
          <a:p>
            <a:pPr marL="0" indent="-228600">
              <a:lnSpc>
                <a:spcPct val="90000"/>
              </a:lnSpc>
            </a:pPr>
            <a:r>
              <a:rPr lang="en-US" sz="2100" dirty="0">
                <a:solidFill>
                  <a:srgbClr val="000000"/>
                </a:solidFill>
              </a:rPr>
              <a:t>will measure basic concepts and knowledge of the subject.</a:t>
            </a:r>
          </a:p>
          <a:p>
            <a:pPr marL="0" indent="-228600">
              <a:lnSpc>
                <a:spcPct val="90000"/>
              </a:lnSpc>
            </a:pPr>
            <a:r>
              <a:rPr lang="en-US" sz="2100" dirty="0">
                <a:solidFill>
                  <a:srgbClr val="000000"/>
                </a:solidFill>
              </a:rPr>
              <a:t>Questions like (define, mention, describe, list).</a:t>
            </a:r>
          </a:p>
          <a:p>
            <a:pPr marL="0" indent="-228600">
              <a:lnSpc>
                <a:spcPct val="90000"/>
              </a:lnSpc>
            </a:pPr>
            <a:endParaRPr lang="en-US" sz="2100" dirty="0">
              <a:solidFill>
                <a:srgbClr val="000000"/>
              </a:solidFill>
            </a:endParaRPr>
          </a:p>
          <a:p>
            <a:pPr marL="114300" indent="0">
              <a:lnSpc>
                <a:spcPct val="90000"/>
              </a:lnSpc>
              <a:buNone/>
            </a:pPr>
            <a:r>
              <a:rPr lang="en-US" sz="2100" b="1" i="1" u="sng" dirty="0">
                <a:solidFill>
                  <a:srgbClr val="000000"/>
                </a:solidFill>
              </a:rPr>
              <a:t>2-Intellectual skills:</a:t>
            </a:r>
          </a:p>
          <a:p>
            <a:pPr marL="0" indent="-228600">
              <a:lnSpc>
                <a:spcPct val="90000"/>
              </a:lnSpc>
            </a:pPr>
            <a:r>
              <a:rPr lang="en-US" sz="2100" dirty="0">
                <a:solidFill>
                  <a:srgbClr val="000000"/>
                </a:solidFill>
              </a:rPr>
              <a:t>will measure Ability to define and analyze different design problems.</a:t>
            </a:r>
          </a:p>
          <a:p>
            <a:pPr marL="0" indent="-228600">
              <a:lnSpc>
                <a:spcPct val="90000"/>
              </a:lnSpc>
            </a:pPr>
            <a:r>
              <a:rPr lang="en-US" sz="2100" dirty="0">
                <a:solidFill>
                  <a:srgbClr val="000000"/>
                </a:solidFill>
              </a:rPr>
              <a:t>Questions like (Explain, Express, Establish).</a:t>
            </a:r>
          </a:p>
          <a:p>
            <a:pPr indent="-228600">
              <a:lnSpc>
                <a:spcPct val="90000"/>
              </a:lnSpc>
            </a:pPr>
            <a:endParaRPr lang="en-US" sz="2100" dirty="0">
              <a:solidFill>
                <a:srgbClr val="000000"/>
              </a:solidFill>
            </a:endParaRPr>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p:cNvSpPr>
            <a:spLocks noGrp="1"/>
          </p:cNvSpPr>
          <p:nvPr>
            <p:ph type="title"/>
          </p:nvPr>
        </p:nvSpPr>
        <p:spPr>
          <a:xfrm>
            <a:off x="480059" y="2053641"/>
            <a:ext cx="2751871" cy="2760098"/>
          </a:xfrm>
        </p:spPr>
        <p:txBody>
          <a:bodyPr vert="horz" lIns="91440" tIns="45720" rIns="91440" bIns="45720" rtlCol="0" anchor="ctr">
            <a:normAutofit/>
          </a:bodyPr>
          <a:lstStyle/>
          <a:p>
            <a:pPr>
              <a:lnSpc>
                <a:spcPct val="90000"/>
              </a:lnSpc>
            </a:pPr>
            <a:r>
              <a:rPr lang="en-US" sz="4400" b="1" i="1" kern="1200">
                <a:solidFill>
                  <a:srgbClr val="FFFFFF"/>
                </a:solidFill>
                <a:effectLst>
                  <a:outerShdw blurRad="38100" dist="38100" dir="2700000" algn="tl">
                    <a:srgbClr val="000000">
                      <a:alpha val="43137"/>
                    </a:srgbClr>
                  </a:outerShdw>
                </a:effectLst>
                <a:latin typeface="+mj-lt"/>
                <a:ea typeface="+mj-ea"/>
                <a:cs typeface="+mj-cs"/>
              </a:rPr>
              <a:t>ILOS</a:t>
            </a:r>
            <a:endParaRPr lang="en-US" sz="4400" kern="1200">
              <a:solidFill>
                <a:srgbClr val="FFFFFF"/>
              </a:solidFill>
              <a:effectLst>
                <a:outerShdw blurRad="38100" dist="38100" dir="2700000" algn="tl">
                  <a:srgbClr val="000000">
                    <a:alpha val="43137"/>
                  </a:srgbClr>
                </a:outerShdw>
              </a:effectLst>
              <a:latin typeface="+mj-lt"/>
              <a:ea typeface="+mj-ea"/>
              <a:cs typeface="+mj-cs"/>
            </a:endParaRPr>
          </a:p>
        </p:txBody>
      </p:sp>
      <p:sp>
        <p:nvSpPr>
          <p:cNvPr id="6" name="Content Placeholder 5"/>
          <p:cNvSpPr>
            <a:spLocks noGrp="1"/>
          </p:cNvSpPr>
          <p:nvPr>
            <p:ph sz="half" idx="2"/>
          </p:nvPr>
        </p:nvSpPr>
        <p:spPr>
          <a:xfrm>
            <a:off x="4267200" y="801866"/>
            <a:ext cx="4280293" cy="5230634"/>
          </a:xfrm>
        </p:spPr>
        <p:txBody>
          <a:bodyPr vert="horz" lIns="91440" tIns="45720" rIns="91440" bIns="45720" rtlCol="0" anchor="ctr">
            <a:normAutofit/>
          </a:bodyPr>
          <a:lstStyle/>
          <a:p>
            <a:pPr marL="114300" indent="0">
              <a:lnSpc>
                <a:spcPct val="90000"/>
              </a:lnSpc>
              <a:buNone/>
            </a:pPr>
            <a:r>
              <a:rPr lang="en-US" sz="2100" b="1" i="1" u="sng" dirty="0">
                <a:solidFill>
                  <a:srgbClr val="000000"/>
                </a:solidFill>
              </a:rPr>
              <a:t>3-Professional and practical skills:</a:t>
            </a:r>
            <a:endParaRPr lang="en-US" sz="2100" u="sng" dirty="0">
              <a:solidFill>
                <a:srgbClr val="000000"/>
              </a:solidFill>
            </a:endParaRPr>
          </a:p>
          <a:p>
            <a:pPr marL="0" indent="-228600">
              <a:lnSpc>
                <a:spcPct val="90000"/>
              </a:lnSpc>
            </a:pPr>
            <a:r>
              <a:rPr lang="en-US" sz="2100" dirty="0">
                <a:solidFill>
                  <a:srgbClr val="000000"/>
                </a:solidFill>
              </a:rPr>
              <a:t>will measure ability to integrate knowledge and understanding of mathematics, science to solve problems.</a:t>
            </a:r>
          </a:p>
          <a:p>
            <a:pPr marL="114300" indent="0">
              <a:lnSpc>
                <a:spcPct val="90000"/>
              </a:lnSpc>
              <a:buNone/>
            </a:pPr>
            <a:endParaRPr lang="en-US" sz="2100" dirty="0">
              <a:solidFill>
                <a:srgbClr val="000000"/>
              </a:solidFill>
            </a:endParaRPr>
          </a:p>
          <a:p>
            <a:pPr marL="114300" indent="0">
              <a:lnSpc>
                <a:spcPct val="90000"/>
              </a:lnSpc>
              <a:buNone/>
            </a:pPr>
            <a:r>
              <a:rPr lang="en-US" sz="2100" b="1" i="1" u="sng" dirty="0">
                <a:solidFill>
                  <a:srgbClr val="000000"/>
                </a:solidFill>
              </a:rPr>
              <a:t>4-General and transferable skills:</a:t>
            </a:r>
          </a:p>
          <a:p>
            <a:pPr marL="0" indent="-228600">
              <a:lnSpc>
                <a:spcPct val="90000"/>
              </a:lnSpc>
            </a:pPr>
            <a:r>
              <a:rPr lang="en-US" sz="2100" dirty="0">
                <a:solidFill>
                  <a:srgbClr val="000000"/>
                </a:solidFill>
              </a:rPr>
              <a:t>Practical and non-practical skills that will be earned through course.</a:t>
            </a:r>
          </a:p>
          <a:p>
            <a:pPr indent="-228600">
              <a:lnSpc>
                <a:spcPct val="90000"/>
              </a:lnSpc>
            </a:pPr>
            <a:endParaRPr lang="en-US" sz="2100" dirty="0">
              <a:solidFill>
                <a:srgbClr val="000000"/>
              </a:solidFill>
            </a:endParaRPr>
          </a:p>
        </p:txBody>
      </p:sp>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0B0AADAC-1FA6-4EDE-A9A8-883F35349CBA}"/>
              </a:ext>
            </a:extLst>
          </p:cNvPr>
          <p:cNvSpPr>
            <a:spLocks noGrp="1"/>
          </p:cNvSpPr>
          <p:nvPr>
            <p:ph type="title"/>
          </p:nvPr>
        </p:nvSpPr>
        <p:spPr>
          <a:xfrm>
            <a:off x="884419" y="826680"/>
            <a:ext cx="7375161" cy="1325563"/>
          </a:xfrm>
        </p:spPr>
        <p:txBody>
          <a:bodyPr>
            <a:normAutofit/>
          </a:bodyPr>
          <a:lstStyle/>
          <a:p>
            <a:pPr algn="ctr"/>
            <a:r>
              <a:rPr lang="en-US" sz="3500" dirty="0">
                <a:solidFill>
                  <a:srgbClr val="FFFFFF"/>
                </a:solidFill>
              </a:rPr>
              <a:t>Project Model</a:t>
            </a:r>
          </a:p>
        </p:txBody>
      </p:sp>
      <p:graphicFrame>
        <p:nvGraphicFramePr>
          <p:cNvPr id="7" name="Content Placeholder 6">
            <a:extLst>
              <a:ext uri="{FF2B5EF4-FFF2-40B4-BE49-F238E27FC236}">
                <a16:creationId xmlns:a16="http://schemas.microsoft.com/office/drawing/2014/main" id="{DED4A285-87DB-4373-8FFB-0894832936F9}"/>
              </a:ext>
            </a:extLst>
          </p:cNvPr>
          <p:cNvGraphicFramePr>
            <a:graphicFrameLocks noGrp="1"/>
          </p:cNvGraphicFramePr>
          <p:nvPr>
            <p:ph idx="1"/>
            <p:extLst>
              <p:ext uri="{D42A27DB-BD31-4B8C-83A1-F6EECF244321}">
                <p14:modId xmlns:p14="http://schemas.microsoft.com/office/powerpoint/2010/main" val="3834896111"/>
              </p:ext>
            </p:extLst>
          </p:nvPr>
        </p:nvGraphicFramePr>
        <p:xfrm>
          <a:off x="820132" y="2753936"/>
          <a:ext cx="7439631" cy="3342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672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3A8D4F2F-BE6E-43C4-9798-3463C2974800}"/>
              </a:ext>
            </a:extLst>
          </p:cNvPr>
          <p:cNvSpPr>
            <a:spLocks noGrp="1"/>
          </p:cNvSpPr>
          <p:nvPr>
            <p:ph type="title"/>
          </p:nvPr>
        </p:nvSpPr>
        <p:spPr>
          <a:xfrm>
            <a:off x="884419" y="826680"/>
            <a:ext cx="7375161" cy="1325563"/>
          </a:xfrm>
        </p:spPr>
        <p:txBody>
          <a:bodyPr>
            <a:normAutofit/>
          </a:bodyPr>
          <a:lstStyle/>
          <a:p>
            <a:pPr algn="ctr"/>
            <a:r>
              <a:rPr lang="en-US" sz="3500" dirty="0">
                <a:solidFill>
                  <a:srgbClr val="FFFFFF"/>
                </a:solidFill>
              </a:rPr>
              <a:t>Random Exams Manage and Generation.</a:t>
            </a:r>
          </a:p>
        </p:txBody>
      </p:sp>
      <p:pic>
        <p:nvPicPr>
          <p:cNvPr id="1026" name="Picture 2" descr="https://scontent-hbe1-1.xx.fbcdn.net/v/t1.15752-9/65415924_2696611537027387_2354756441832685568_n.png?_nc_cat=109&amp;_nc_eui2=AeELtNwwHPO1ZuJkX7UV_k-sY9g16ei7qQ0PaDcNrn7sCznPtRDU31rMsHsVM0x49O61go3R8U3K0bqIdae1Ywqk3owO6tBGwyCzIOf3E_1w6w&amp;_nc_oc=AQlStklJdBlTPWU3lctF-eiEPBmf9JMWPmXhgAAppn_QTvBqgSOYzEaMdeNjJ8DvYno&amp;_nc_ht=scontent-hbe1-1.xx&amp;oh=3f10e2681481cf3803beeb54261cdae8&amp;oe=5D79AE5A">
            <a:extLst>
              <a:ext uri="{FF2B5EF4-FFF2-40B4-BE49-F238E27FC236}">
                <a16:creationId xmlns:a16="http://schemas.microsoft.com/office/drawing/2014/main" id="{DCF8C146-7861-464C-ABC8-9B4C1F6E96D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8077" y="2438400"/>
            <a:ext cx="3443323"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content-hbe1-1.xx.fbcdn.net/v/t1.15752-9/66148858_633452233823209_6654349297351393280_n.png?_nc_cat=102&amp;_nc_eui2=AeG-GbynW3XsfKqjIOE1lu6IXRutq50GVv5ClrQeB95eZuWjstP4fRoxPJwVi3hWM_CS5iXniUQCotgNG6hxzPmtdHSAaM1lAySzd-vR3SShOg&amp;_nc_oc=AQk7zRrOOt3WoPGI_SbC_COG9bihsMRyV2LmMkSlh7bC1nrEyGQq2xWHlJpLS9lPzzE&amp;_nc_ht=scontent-hbe1-1.xx&amp;oh=8b75b2299f0ca276c5051e952256aadc&amp;oe=5DC37F9D">
            <a:extLst>
              <a:ext uri="{FF2B5EF4-FFF2-40B4-BE49-F238E27FC236}">
                <a16:creationId xmlns:a16="http://schemas.microsoft.com/office/drawing/2014/main" id="{6593B96E-FCBD-40B5-AFD9-7A2A7F6174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1" y="2438400"/>
            <a:ext cx="5117178"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35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6AA38E32-63C2-4139-BBFE-577C4CDA4C4B}"/>
              </a:ext>
            </a:extLst>
          </p:cNvPr>
          <p:cNvSpPr>
            <a:spLocks noGrp="1"/>
          </p:cNvSpPr>
          <p:nvPr>
            <p:ph type="title"/>
          </p:nvPr>
        </p:nvSpPr>
        <p:spPr>
          <a:xfrm>
            <a:off x="884419" y="826680"/>
            <a:ext cx="7375161" cy="1325563"/>
          </a:xfrm>
        </p:spPr>
        <p:txBody>
          <a:bodyPr>
            <a:normAutofit/>
          </a:bodyPr>
          <a:lstStyle/>
          <a:p>
            <a:pPr algn="ctr"/>
            <a:r>
              <a:rPr lang="en-US" sz="3500">
                <a:solidFill>
                  <a:srgbClr val="FFFFFF"/>
                </a:solidFill>
              </a:rPr>
              <a:t>Random Midterm</a:t>
            </a:r>
          </a:p>
        </p:txBody>
      </p:sp>
      <p:pic>
        <p:nvPicPr>
          <p:cNvPr id="3076" name="Picture 4" descr="https://scontent-hbe1-1.xx.fbcdn.net/v/t1.15752-9/66110175_436330280537847_8743071891457048576_n.png?_nc_cat=110&amp;_nc_eui2=AeG2oF8s0Ft_4GbWP0efYmX6aYu3rhQTSuAroVZkVTuFpFdWrhHLRfwUvXeBxUvgmfIyjlKFmlbAjQ2qgn9jzItrpcX0lXw3oSc9-95EcZtw1g&amp;_nc_oc=AQnjRTcduMU_Qgu6dt80pg6_bKFGalKbcxmObCMxh0zhQyNdSDcxEMDj646L5VF3-e8&amp;_nc_ht=scontent-hbe1-1.xx&amp;oh=099b09fe6eff23a1c0e9bcecf788db6d&amp;oe=5DBE0928">
            <a:extLst>
              <a:ext uri="{FF2B5EF4-FFF2-40B4-BE49-F238E27FC236}">
                <a16:creationId xmlns:a16="http://schemas.microsoft.com/office/drawing/2014/main" id="{597774C3-FDEF-4D80-ABF0-20826C0B918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2362200"/>
            <a:ext cx="749758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866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746</Words>
  <Application>Microsoft Office PowerPoint</Application>
  <PresentationFormat>On-screen Show (4:3)</PresentationFormat>
  <Paragraphs>120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Adobe Devanagari</vt:lpstr>
      <vt:lpstr>Arial</vt:lpstr>
      <vt:lpstr>Calibri</vt:lpstr>
      <vt:lpstr>Times New Roman</vt:lpstr>
      <vt:lpstr>Office Theme</vt:lpstr>
      <vt:lpstr>Question Bank</vt:lpstr>
      <vt:lpstr>PowerPoint Presentation</vt:lpstr>
      <vt:lpstr>Introduction</vt:lpstr>
      <vt:lpstr>Introduction</vt:lpstr>
      <vt:lpstr> ILOS  (stands for Intended , Learning , Outcomes )</vt:lpstr>
      <vt:lpstr>ILOS</vt:lpstr>
      <vt:lpstr>Project Model</vt:lpstr>
      <vt:lpstr>Random Exams Manage and Generation.</vt:lpstr>
      <vt:lpstr>Random Midterm</vt:lpstr>
      <vt:lpstr>Random Quizzes</vt:lpstr>
      <vt:lpstr>Random Report</vt:lpstr>
      <vt:lpstr>Module 1: Exams Generation and management</vt:lpstr>
      <vt:lpstr>Module 2: Quiz</vt:lpstr>
      <vt:lpstr>The Algorithm of generating the exams</vt:lpstr>
      <vt:lpstr>Algorithm Auto Mode</vt:lpstr>
      <vt:lpstr>Used Technologies</vt:lpstr>
      <vt:lpstr> HTML</vt:lpstr>
      <vt:lpstr>CSS</vt:lpstr>
      <vt:lpstr>  jQuery</vt:lpstr>
      <vt:lpstr>Used Technologies</vt:lpstr>
      <vt:lpstr> PHP</vt:lpstr>
      <vt:lpstr>  Apache</vt:lpstr>
      <vt:lpstr> MySQL</vt:lpstr>
      <vt:lpstr> Main Features Summary</vt:lpstr>
      <vt:lpstr>Recommendations</vt:lpstr>
      <vt:lpstr>Reference</vt:lpstr>
      <vt:lpstr>  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Bank</dc:title>
  <dc:creator>Ahmed Saad</dc:creator>
  <cp:lastModifiedBy>Ahmed Nagi</cp:lastModifiedBy>
  <cp:revision>5</cp:revision>
  <dcterms:created xsi:type="dcterms:W3CDTF">2019-07-01T08:54:36Z</dcterms:created>
  <dcterms:modified xsi:type="dcterms:W3CDTF">2019-07-01T11:17:58Z</dcterms:modified>
</cp:coreProperties>
</file>