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319" r:id="rId4"/>
    <p:sldId id="260" r:id="rId5"/>
    <p:sldId id="259" r:id="rId6"/>
    <p:sldId id="265" r:id="rId7"/>
    <p:sldId id="267" r:id="rId8"/>
    <p:sldId id="261" r:id="rId9"/>
    <p:sldId id="333" r:id="rId10"/>
    <p:sldId id="262" r:id="rId11"/>
    <p:sldId id="322" r:id="rId12"/>
    <p:sldId id="263" r:id="rId14"/>
    <p:sldId id="317" r:id="rId15"/>
    <p:sldId id="318" r:id="rId16"/>
    <p:sldId id="321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91C4"/>
    <a:srgbClr val="00ADEC"/>
    <a:srgbClr val="E0E0E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20FA1-227D-476A-B0FB-D4A6DEAD64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20EF7-0CB7-4065-BABD-C1B0BA6B19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edel 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lnk P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88900" y="-11906"/>
            <a:ext cx="12280900" cy="2015241"/>
            <a:chOff x="-88900" y="-11906"/>
            <a:chExt cx="12280900" cy="2015241"/>
          </a:xfrm>
        </p:grpSpPr>
        <p:sp>
          <p:nvSpPr>
            <p:cNvPr id="6" name="矩形 5"/>
            <p:cNvSpPr/>
            <p:nvPr/>
          </p:nvSpPr>
          <p:spPr>
            <a:xfrm>
              <a:off x="7976681" y="-3"/>
              <a:ext cx="4215319" cy="1765304"/>
            </a:xfrm>
            <a:custGeom>
              <a:avLst/>
              <a:gdLst>
                <a:gd name="connsiteX0" fmla="*/ 0 w 4215319"/>
                <a:gd name="connsiteY0" fmla="*/ 0 h 894948"/>
                <a:gd name="connsiteX1" fmla="*/ 4215319 w 4215319"/>
                <a:gd name="connsiteY1" fmla="*/ 0 h 894948"/>
                <a:gd name="connsiteX2" fmla="*/ 4215319 w 4215319"/>
                <a:gd name="connsiteY2" fmla="*/ 894948 h 894948"/>
                <a:gd name="connsiteX3" fmla="*/ 0 w 4215319"/>
                <a:gd name="connsiteY3" fmla="*/ 894948 h 894948"/>
                <a:gd name="connsiteX4" fmla="*/ 0 w 4215319"/>
                <a:gd name="connsiteY4" fmla="*/ 0 h 894948"/>
                <a:gd name="connsiteX0-1" fmla="*/ 0 w 4215319"/>
                <a:gd name="connsiteY0-2" fmla="*/ 0 h 1361876"/>
                <a:gd name="connsiteX1-3" fmla="*/ 4215319 w 4215319"/>
                <a:gd name="connsiteY1-4" fmla="*/ 0 h 1361876"/>
                <a:gd name="connsiteX2-5" fmla="*/ 4215319 w 4215319"/>
                <a:gd name="connsiteY2-6" fmla="*/ 1361876 h 1361876"/>
                <a:gd name="connsiteX3-7" fmla="*/ 0 w 4215319"/>
                <a:gd name="connsiteY3-8" fmla="*/ 894948 h 1361876"/>
                <a:gd name="connsiteX4-9" fmla="*/ 0 w 4215319"/>
                <a:gd name="connsiteY4-10" fmla="*/ 0 h 13618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15319" h="1361876">
                  <a:moveTo>
                    <a:pt x="0" y="0"/>
                  </a:moveTo>
                  <a:lnTo>
                    <a:pt x="4215319" y="0"/>
                  </a:lnTo>
                  <a:lnTo>
                    <a:pt x="4215319" y="1361876"/>
                  </a:lnTo>
                  <a:lnTo>
                    <a:pt x="0" y="894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0800000">
              <a:off x="-88900" y="-11906"/>
              <a:ext cx="12280900" cy="2015241"/>
            </a:xfrm>
            <a:custGeom>
              <a:avLst/>
              <a:gdLst>
                <a:gd name="connsiteX0" fmla="*/ 0 w 3822971"/>
                <a:gd name="connsiteY0" fmla="*/ 1167319 h 1167319"/>
                <a:gd name="connsiteX1" fmla="*/ 0 w 3822971"/>
                <a:gd name="connsiteY1" fmla="*/ 0 h 1167319"/>
                <a:gd name="connsiteX2" fmla="*/ 3822971 w 3822971"/>
                <a:gd name="connsiteY2" fmla="*/ 1167319 h 1167319"/>
                <a:gd name="connsiteX3" fmla="*/ 0 w 3822971"/>
                <a:gd name="connsiteY3" fmla="*/ 1167319 h 1167319"/>
                <a:gd name="connsiteX0-1" fmla="*/ 0 w 12179031"/>
                <a:gd name="connsiteY0-2" fmla="*/ 0 h 1225685"/>
                <a:gd name="connsiteX1-3" fmla="*/ 8356060 w 12179031"/>
                <a:gd name="connsiteY1-4" fmla="*/ 58366 h 1225685"/>
                <a:gd name="connsiteX2-5" fmla="*/ 12179031 w 12179031"/>
                <a:gd name="connsiteY2-6" fmla="*/ 1225685 h 1225685"/>
                <a:gd name="connsiteX3-7" fmla="*/ 0 w 12179031"/>
                <a:gd name="connsiteY3-8" fmla="*/ 0 h 1225685"/>
                <a:gd name="connsiteX0-9" fmla="*/ 0 w 12179031"/>
                <a:gd name="connsiteY0-10" fmla="*/ 612842 h 1838527"/>
                <a:gd name="connsiteX1-11" fmla="*/ 1 w 12179031"/>
                <a:gd name="connsiteY1-12" fmla="*/ 0 h 1838527"/>
                <a:gd name="connsiteX2-13" fmla="*/ 12179031 w 12179031"/>
                <a:gd name="connsiteY2-14" fmla="*/ 1838527 h 1838527"/>
                <a:gd name="connsiteX3-15" fmla="*/ 0 w 12179031"/>
                <a:gd name="connsiteY3-16" fmla="*/ 612842 h 1838527"/>
                <a:gd name="connsiteX0-17" fmla="*/ 0 w 12267836"/>
                <a:gd name="connsiteY0-18" fmla="*/ 612842 h 1677218"/>
                <a:gd name="connsiteX1-19" fmla="*/ 1 w 12267836"/>
                <a:gd name="connsiteY1-20" fmla="*/ 0 h 1677218"/>
                <a:gd name="connsiteX2-21" fmla="*/ 12267836 w 12267836"/>
                <a:gd name="connsiteY2-22" fmla="*/ 1677218 h 1677218"/>
                <a:gd name="connsiteX3-23" fmla="*/ 0 w 12267836"/>
                <a:gd name="connsiteY3-24" fmla="*/ 612842 h 1677218"/>
                <a:gd name="connsiteX0-25" fmla="*/ 0 w 12267836"/>
                <a:gd name="connsiteY0-26" fmla="*/ 612842 h 1706437"/>
                <a:gd name="connsiteX1-27" fmla="*/ 1 w 12267836"/>
                <a:gd name="connsiteY1-28" fmla="*/ 0 h 1706437"/>
                <a:gd name="connsiteX2-29" fmla="*/ 12267836 w 12267836"/>
                <a:gd name="connsiteY2-30" fmla="*/ 1706437 h 1706437"/>
                <a:gd name="connsiteX3-31" fmla="*/ 0 w 12267836"/>
                <a:gd name="connsiteY3-32" fmla="*/ 612842 h 17064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267836" h="1706437">
                  <a:moveTo>
                    <a:pt x="0" y="612842"/>
                  </a:moveTo>
                  <a:cubicBezTo>
                    <a:pt x="0" y="408561"/>
                    <a:pt x="1" y="204281"/>
                    <a:pt x="1" y="0"/>
                  </a:cubicBezTo>
                  <a:lnTo>
                    <a:pt x="12267836" y="1706437"/>
                  </a:lnTo>
                  <a:cubicBezTo>
                    <a:pt x="8208159" y="1297875"/>
                    <a:pt x="4059677" y="1021404"/>
                    <a:pt x="0" y="612842"/>
                  </a:cubicBezTo>
                  <a:close/>
                </a:path>
              </a:pathLst>
            </a:custGeom>
            <a:solidFill>
              <a:srgbClr val="00AD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/>
            <p:cNvSpPr/>
            <p:nvPr/>
          </p:nvSpPr>
          <p:spPr>
            <a:xfrm rot="10800000">
              <a:off x="-2" y="-2"/>
              <a:ext cx="8949447" cy="1016001"/>
            </a:xfrm>
            <a:custGeom>
              <a:avLst/>
              <a:gdLst>
                <a:gd name="connsiteX0" fmla="*/ 0 w 8949447"/>
                <a:gd name="connsiteY0" fmla="*/ 943583 h 943583"/>
                <a:gd name="connsiteX1" fmla="*/ 0 w 8949447"/>
                <a:gd name="connsiteY1" fmla="*/ 0 h 943583"/>
                <a:gd name="connsiteX2" fmla="*/ 8949447 w 8949447"/>
                <a:gd name="connsiteY2" fmla="*/ 943583 h 943583"/>
                <a:gd name="connsiteX3" fmla="*/ 0 w 8949447"/>
                <a:gd name="connsiteY3" fmla="*/ 943583 h 943583"/>
                <a:gd name="connsiteX0-1" fmla="*/ 0 w 8949447"/>
                <a:gd name="connsiteY0-2" fmla="*/ 992221 h 992221"/>
                <a:gd name="connsiteX1-3" fmla="*/ 1147863 w 8949447"/>
                <a:gd name="connsiteY1-4" fmla="*/ 0 h 992221"/>
                <a:gd name="connsiteX2-5" fmla="*/ 8949447 w 8949447"/>
                <a:gd name="connsiteY2-6" fmla="*/ 992221 h 992221"/>
                <a:gd name="connsiteX3-7" fmla="*/ 0 w 8949447"/>
                <a:gd name="connsiteY3-8" fmla="*/ 992221 h 992221"/>
                <a:gd name="connsiteX0-9" fmla="*/ 0 w 8949447"/>
                <a:gd name="connsiteY0-10" fmla="*/ 894945 h 894945"/>
                <a:gd name="connsiteX1-11" fmla="*/ 1021404 w 8949447"/>
                <a:gd name="connsiteY1-12" fmla="*/ 0 h 894945"/>
                <a:gd name="connsiteX2-13" fmla="*/ 8949447 w 8949447"/>
                <a:gd name="connsiteY2-14" fmla="*/ 894945 h 894945"/>
                <a:gd name="connsiteX3-15" fmla="*/ 0 w 8949447"/>
                <a:gd name="connsiteY3-16" fmla="*/ 894945 h 8949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949447" h="894945">
                  <a:moveTo>
                    <a:pt x="0" y="894945"/>
                  </a:moveTo>
                  <a:lnTo>
                    <a:pt x="1021404" y="0"/>
                  </a:lnTo>
                  <a:lnTo>
                    <a:pt x="8949447" y="894945"/>
                  </a:lnTo>
                  <a:lnTo>
                    <a:pt x="0" y="894945"/>
                  </a:lnTo>
                  <a:close/>
                </a:path>
              </a:pathLst>
            </a:cu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摘录 6"/>
            <p:cNvSpPr/>
            <p:nvPr/>
          </p:nvSpPr>
          <p:spPr>
            <a:xfrm rot="5400000">
              <a:off x="715018" y="-715022"/>
              <a:ext cx="1361876" cy="2791913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-1" fmla="*/ 0 w 10000"/>
                <a:gd name="connsiteY0-2" fmla="*/ 16020 h 16020"/>
                <a:gd name="connsiteX1-3" fmla="*/ 3500 w 10000"/>
                <a:gd name="connsiteY1-4" fmla="*/ 0 h 16020"/>
                <a:gd name="connsiteX2-5" fmla="*/ 10000 w 10000"/>
                <a:gd name="connsiteY2-6" fmla="*/ 16020 h 16020"/>
                <a:gd name="connsiteX3-7" fmla="*/ 0 w 10000"/>
                <a:gd name="connsiteY3-8" fmla="*/ 16020 h 16020"/>
                <a:gd name="connsiteX0-9" fmla="*/ 0 w 10000"/>
                <a:gd name="connsiteY0-10" fmla="*/ 14428 h 14428"/>
                <a:gd name="connsiteX1-11" fmla="*/ 3214 w 10000"/>
                <a:gd name="connsiteY1-12" fmla="*/ 0 h 14428"/>
                <a:gd name="connsiteX2-13" fmla="*/ 10000 w 10000"/>
                <a:gd name="connsiteY2-14" fmla="*/ 14428 h 14428"/>
                <a:gd name="connsiteX3-15" fmla="*/ 0 w 10000"/>
                <a:gd name="connsiteY3-16" fmla="*/ 14428 h 14428"/>
                <a:gd name="connsiteX0-17" fmla="*/ 0 w 10000"/>
                <a:gd name="connsiteY0-18" fmla="*/ 14279 h 14279"/>
                <a:gd name="connsiteX1-19" fmla="*/ 3143 w 10000"/>
                <a:gd name="connsiteY1-20" fmla="*/ 0 h 14279"/>
                <a:gd name="connsiteX2-21" fmla="*/ 10000 w 10000"/>
                <a:gd name="connsiteY2-22" fmla="*/ 14279 h 14279"/>
                <a:gd name="connsiteX3-23" fmla="*/ 0 w 10000"/>
                <a:gd name="connsiteY3-24" fmla="*/ 14279 h 14279"/>
                <a:gd name="connsiteX0-25" fmla="*/ 0 w 10000"/>
                <a:gd name="connsiteY0-26" fmla="*/ 14279 h 14279"/>
                <a:gd name="connsiteX1-27" fmla="*/ 3072 w 10000"/>
                <a:gd name="connsiteY1-28" fmla="*/ 0 h 14279"/>
                <a:gd name="connsiteX2-29" fmla="*/ 10000 w 10000"/>
                <a:gd name="connsiteY2-30" fmla="*/ 14279 h 14279"/>
                <a:gd name="connsiteX3-31" fmla="*/ 0 w 10000"/>
                <a:gd name="connsiteY3-32" fmla="*/ 14279 h 142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000" h="14279">
                  <a:moveTo>
                    <a:pt x="0" y="14279"/>
                  </a:moveTo>
                  <a:lnTo>
                    <a:pt x="3072" y="0"/>
                  </a:lnTo>
                  <a:lnTo>
                    <a:pt x="10000" y="14279"/>
                  </a:lnTo>
                  <a:lnTo>
                    <a:pt x="0" y="14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9455" y="418491"/>
              <a:ext cx="2985985" cy="1244937"/>
            </a:xfrm>
            <a:custGeom>
              <a:avLst/>
              <a:gdLst>
                <a:gd name="connsiteX0" fmla="*/ 0 w 3210127"/>
                <a:gd name="connsiteY0" fmla="*/ 0 h 632298"/>
                <a:gd name="connsiteX1" fmla="*/ 3210127 w 3210127"/>
                <a:gd name="connsiteY1" fmla="*/ 0 h 632298"/>
                <a:gd name="connsiteX2" fmla="*/ 3210127 w 3210127"/>
                <a:gd name="connsiteY2" fmla="*/ 632298 h 632298"/>
                <a:gd name="connsiteX3" fmla="*/ 0 w 3210127"/>
                <a:gd name="connsiteY3" fmla="*/ 632298 h 632298"/>
                <a:gd name="connsiteX4" fmla="*/ 0 w 3210127"/>
                <a:gd name="connsiteY4" fmla="*/ 0 h 632298"/>
                <a:gd name="connsiteX0-1" fmla="*/ 0 w 3210127"/>
                <a:gd name="connsiteY0-2" fmla="*/ 933855 h 1566153"/>
                <a:gd name="connsiteX1-3" fmla="*/ 2830749 w 3210127"/>
                <a:gd name="connsiteY1-4" fmla="*/ 0 h 1566153"/>
                <a:gd name="connsiteX2-5" fmla="*/ 3210127 w 3210127"/>
                <a:gd name="connsiteY2-6" fmla="*/ 1566153 h 1566153"/>
                <a:gd name="connsiteX3-7" fmla="*/ 0 w 3210127"/>
                <a:gd name="connsiteY3-8" fmla="*/ 1566153 h 1566153"/>
                <a:gd name="connsiteX4-9" fmla="*/ 0 w 3210127"/>
                <a:gd name="connsiteY4-10" fmla="*/ 933855 h 1566153"/>
                <a:gd name="connsiteX0-11" fmla="*/ 0 w 2986391"/>
                <a:gd name="connsiteY0-12" fmla="*/ 933855 h 1566153"/>
                <a:gd name="connsiteX1-13" fmla="*/ 2830749 w 2986391"/>
                <a:gd name="connsiteY1-14" fmla="*/ 0 h 1566153"/>
                <a:gd name="connsiteX2-15" fmla="*/ 2986391 w 2986391"/>
                <a:gd name="connsiteY2-16" fmla="*/ 38911 h 1566153"/>
                <a:gd name="connsiteX3-17" fmla="*/ 0 w 2986391"/>
                <a:gd name="connsiteY3-18" fmla="*/ 1566153 h 1566153"/>
                <a:gd name="connsiteX4-19" fmla="*/ 0 w 2986391"/>
                <a:gd name="connsiteY4-20" fmla="*/ 933855 h 1566153"/>
                <a:gd name="connsiteX0-21" fmla="*/ 19455 w 3005846"/>
                <a:gd name="connsiteY0-22" fmla="*/ 933855 h 1235412"/>
                <a:gd name="connsiteX1-23" fmla="*/ 2850204 w 3005846"/>
                <a:gd name="connsiteY1-24" fmla="*/ 0 h 1235412"/>
                <a:gd name="connsiteX2-25" fmla="*/ 3005846 w 3005846"/>
                <a:gd name="connsiteY2-26" fmla="*/ 38911 h 1235412"/>
                <a:gd name="connsiteX3-27" fmla="*/ 0 w 3005846"/>
                <a:gd name="connsiteY3-28" fmla="*/ 1235412 h 1235412"/>
                <a:gd name="connsiteX4-29" fmla="*/ 19455 w 3005846"/>
                <a:gd name="connsiteY4-30" fmla="*/ 933855 h 1235412"/>
                <a:gd name="connsiteX0-31" fmla="*/ 19455 w 2947480"/>
                <a:gd name="connsiteY0-32" fmla="*/ 933855 h 1235412"/>
                <a:gd name="connsiteX1-33" fmla="*/ 2850204 w 2947480"/>
                <a:gd name="connsiteY1-34" fmla="*/ 0 h 1235412"/>
                <a:gd name="connsiteX2-35" fmla="*/ 2947480 w 2947480"/>
                <a:gd name="connsiteY2-36" fmla="*/ 38911 h 1235412"/>
                <a:gd name="connsiteX3-37" fmla="*/ 0 w 2947480"/>
                <a:gd name="connsiteY3-38" fmla="*/ 1235412 h 1235412"/>
                <a:gd name="connsiteX4-39" fmla="*/ 19455 w 2947480"/>
                <a:gd name="connsiteY4-40" fmla="*/ 933855 h 1235412"/>
                <a:gd name="connsiteX0-41" fmla="*/ 19455 w 2947480"/>
                <a:gd name="connsiteY0-42" fmla="*/ 933855 h 1235412"/>
                <a:gd name="connsiteX1-43" fmla="*/ 2821021 w 2947480"/>
                <a:gd name="connsiteY1-44" fmla="*/ 0 h 1235412"/>
                <a:gd name="connsiteX2-45" fmla="*/ 2947480 w 2947480"/>
                <a:gd name="connsiteY2-46" fmla="*/ 38911 h 1235412"/>
                <a:gd name="connsiteX3-47" fmla="*/ 0 w 2947480"/>
                <a:gd name="connsiteY3-48" fmla="*/ 1235412 h 1235412"/>
                <a:gd name="connsiteX4-49" fmla="*/ 19455 w 2947480"/>
                <a:gd name="connsiteY4-50" fmla="*/ 933855 h 1235412"/>
                <a:gd name="connsiteX0-51" fmla="*/ 19455 w 2966935"/>
                <a:gd name="connsiteY0-52" fmla="*/ 933855 h 1235412"/>
                <a:gd name="connsiteX1-53" fmla="*/ 2821021 w 2966935"/>
                <a:gd name="connsiteY1-54" fmla="*/ 0 h 1235412"/>
                <a:gd name="connsiteX2-55" fmla="*/ 2966935 w 2966935"/>
                <a:gd name="connsiteY2-56" fmla="*/ 29184 h 1235412"/>
                <a:gd name="connsiteX3-57" fmla="*/ 0 w 2966935"/>
                <a:gd name="connsiteY3-58" fmla="*/ 1235412 h 1235412"/>
                <a:gd name="connsiteX4-59" fmla="*/ 19455 w 2966935"/>
                <a:gd name="connsiteY4-60" fmla="*/ 933855 h 1235412"/>
                <a:gd name="connsiteX0-61" fmla="*/ 19455 w 2966935"/>
                <a:gd name="connsiteY0-62" fmla="*/ 933855 h 1235412"/>
                <a:gd name="connsiteX1-63" fmla="*/ 2786515 w 2966935"/>
                <a:gd name="connsiteY1-64" fmla="*/ 0 h 1235412"/>
                <a:gd name="connsiteX2-65" fmla="*/ 2966935 w 2966935"/>
                <a:gd name="connsiteY2-66" fmla="*/ 29184 h 1235412"/>
                <a:gd name="connsiteX3-67" fmla="*/ 0 w 2966935"/>
                <a:gd name="connsiteY3-68" fmla="*/ 1235412 h 1235412"/>
                <a:gd name="connsiteX4-69" fmla="*/ 19455 w 2966935"/>
                <a:gd name="connsiteY4-70" fmla="*/ 933855 h 1235412"/>
                <a:gd name="connsiteX0-71" fmla="*/ 19455 w 2966935"/>
                <a:gd name="connsiteY0-72" fmla="*/ 943380 h 1244937"/>
                <a:gd name="connsiteX1-73" fmla="*/ 2803183 w 2966935"/>
                <a:gd name="connsiteY1-74" fmla="*/ 0 h 1244937"/>
                <a:gd name="connsiteX2-75" fmla="*/ 2966935 w 2966935"/>
                <a:gd name="connsiteY2-76" fmla="*/ 38709 h 1244937"/>
                <a:gd name="connsiteX3-77" fmla="*/ 0 w 2966935"/>
                <a:gd name="connsiteY3-78" fmla="*/ 1244937 h 1244937"/>
                <a:gd name="connsiteX4-79" fmla="*/ 19455 w 2966935"/>
                <a:gd name="connsiteY4-80" fmla="*/ 943380 h 1244937"/>
                <a:gd name="connsiteX0-81" fmla="*/ 19455 w 2985985"/>
                <a:gd name="connsiteY0-82" fmla="*/ 943380 h 1244937"/>
                <a:gd name="connsiteX1-83" fmla="*/ 2803183 w 2985985"/>
                <a:gd name="connsiteY1-84" fmla="*/ 0 h 1244937"/>
                <a:gd name="connsiteX2-85" fmla="*/ 2985985 w 2985985"/>
                <a:gd name="connsiteY2-86" fmla="*/ 29184 h 1244937"/>
                <a:gd name="connsiteX3-87" fmla="*/ 0 w 2985985"/>
                <a:gd name="connsiteY3-88" fmla="*/ 1244937 h 1244937"/>
                <a:gd name="connsiteX4-89" fmla="*/ 19455 w 2985985"/>
                <a:gd name="connsiteY4-90" fmla="*/ 943380 h 12449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85985" h="1244937">
                  <a:moveTo>
                    <a:pt x="19455" y="943380"/>
                  </a:moveTo>
                  <a:lnTo>
                    <a:pt x="2803183" y="0"/>
                  </a:lnTo>
                  <a:lnTo>
                    <a:pt x="2985985" y="29184"/>
                  </a:lnTo>
                  <a:lnTo>
                    <a:pt x="0" y="1244937"/>
                  </a:lnTo>
                  <a:lnTo>
                    <a:pt x="19455" y="94338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445076" y="4336998"/>
            <a:ext cx="479606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flight delay data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45076" y="5055030"/>
            <a:ext cx="273639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 30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45076" y="5423816"/>
            <a:ext cx="181882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COMP5048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45260" y="3060700"/>
            <a:ext cx="913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0091C4"/>
                </a:solidFill>
                <a:uFillTx/>
                <a:latin typeface="Impact" panose="020B0806030902050204" pitchFamily="34" charset="0"/>
                <a:sym typeface="+mn-ea"/>
              </a:rPr>
              <a:t>Flights data set</a:t>
            </a:r>
            <a:endParaRPr lang="en-US" altLang="zh-CN" sz="9600" dirty="0">
              <a:solidFill>
                <a:srgbClr val="0091C4"/>
              </a:solidFill>
              <a:uFillTx/>
              <a:latin typeface="Impact" panose="020B080603090205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346075" y="185420"/>
            <a:ext cx="4246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Implementation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43726" y="3433014"/>
            <a:ext cx="2151288" cy="460856"/>
            <a:chOff x="769938" y="2456536"/>
            <a:chExt cx="1613466" cy="345642"/>
          </a:xfrm>
        </p:grpSpPr>
        <p:sp>
          <p:nvSpPr>
            <p:cNvPr id="42" name="Notched Right Arrow 41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662171" y="3991396"/>
            <a:ext cx="914400" cy="36893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Step 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746763" y="1936708"/>
            <a:ext cx="745215" cy="1719417"/>
            <a:chOff x="1295010" y="1516652"/>
            <a:chExt cx="558911" cy="1289563"/>
          </a:xfrm>
        </p:grpSpPr>
        <p:cxnSp>
          <p:nvCxnSpPr>
            <p:cNvPr id="86" name="Straight Connector 85"/>
            <p:cNvCxnSpPr>
              <a:stCxn id="88" idx="7"/>
            </p:cNvCxnSpPr>
            <p:nvPr/>
          </p:nvCxnSpPr>
          <p:spPr>
            <a:xfrm flipH="1">
              <a:off x="1574465" y="2191317"/>
              <a:ext cx="1" cy="614898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8100000">
              <a:off x="1295010" y="1516652"/>
              <a:ext cx="558911" cy="558911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4215765" y="4360545"/>
            <a:ext cx="2663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Develop &amp; test queries for each visualisation  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001988" y="3433014"/>
            <a:ext cx="2151288" cy="460856"/>
            <a:chOff x="769938" y="2456536"/>
            <a:chExt cx="1613466" cy="345642"/>
          </a:xfrm>
        </p:grpSpPr>
        <p:sp>
          <p:nvSpPr>
            <p:cNvPr id="52" name="Notched Right Arrow 51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8620433" y="3991396"/>
            <a:ext cx="914400" cy="3689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Step 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8705025" y="1936708"/>
            <a:ext cx="745215" cy="1719417"/>
            <a:chOff x="1295010" y="1516652"/>
            <a:chExt cx="558911" cy="1289563"/>
          </a:xfrm>
        </p:grpSpPr>
        <p:cxnSp>
          <p:nvCxnSpPr>
            <p:cNvPr id="91" name="Straight Connector 90"/>
            <p:cNvCxnSpPr>
              <a:stCxn id="93" idx="7"/>
            </p:cNvCxnSpPr>
            <p:nvPr/>
          </p:nvCxnSpPr>
          <p:spPr>
            <a:xfrm flipH="1">
              <a:off x="1574465" y="2191317"/>
              <a:ext cx="1" cy="614898"/>
            </a:xfrm>
            <a:prstGeom prst="line">
              <a:avLst/>
            </a:prstGeom>
            <a:ln w="19050"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ardrop 92"/>
            <p:cNvSpPr/>
            <p:nvPr/>
          </p:nvSpPr>
          <p:spPr>
            <a:xfrm rot="8100000">
              <a:off x="1295010" y="1516652"/>
              <a:ext cx="558911" cy="558911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8277840" y="4360530"/>
            <a:ext cx="15995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Peer review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022857" y="3433014"/>
            <a:ext cx="2151288" cy="460856"/>
            <a:chOff x="769938" y="2456536"/>
            <a:chExt cx="1613466" cy="345642"/>
          </a:xfrm>
        </p:grpSpPr>
        <p:sp>
          <p:nvSpPr>
            <p:cNvPr id="45" name="Notched Right Arrow 44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658129" y="3020272"/>
            <a:ext cx="880745" cy="36893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Step 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0" name="Group 99"/>
          <p:cNvGrpSpPr/>
          <p:nvPr/>
        </p:nvGrpSpPr>
        <p:grpSpPr>
          <a:xfrm rot="10800000">
            <a:off x="6725894" y="3668826"/>
            <a:ext cx="745215" cy="1719417"/>
            <a:chOff x="1295010" y="1516652"/>
            <a:chExt cx="558911" cy="1289563"/>
          </a:xfrm>
        </p:grpSpPr>
        <p:cxnSp>
          <p:nvCxnSpPr>
            <p:cNvPr id="101" name="Straight Connector 100"/>
            <p:cNvCxnSpPr>
              <a:stCxn id="103" idx="7"/>
            </p:cNvCxnSpPr>
            <p:nvPr/>
          </p:nvCxnSpPr>
          <p:spPr>
            <a:xfrm flipH="1">
              <a:off x="1574465" y="2191317"/>
              <a:ext cx="1" cy="614898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ardrop 102"/>
            <p:cNvSpPr/>
            <p:nvPr/>
          </p:nvSpPr>
          <p:spPr>
            <a:xfrm rot="8100000">
              <a:off x="1295010" y="1516652"/>
              <a:ext cx="558911" cy="558911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5894705" y="1821180"/>
            <a:ext cx="2656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Develop code or use software tools to visualise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 perform testing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9867" y="3020272"/>
            <a:ext cx="880745" cy="3689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Step 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021840" y="2374900"/>
            <a:ext cx="2237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Cleanse data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 Create Indexes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3" name="Group 43"/>
          <p:cNvGrpSpPr/>
          <p:nvPr/>
        </p:nvGrpSpPr>
        <p:grpSpPr>
          <a:xfrm>
            <a:off x="2064595" y="3447392"/>
            <a:ext cx="2151288" cy="460856"/>
            <a:chOff x="769938" y="2456536"/>
            <a:chExt cx="1613466" cy="345642"/>
          </a:xfrm>
        </p:grpSpPr>
        <p:sp>
          <p:nvSpPr>
            <p:cNvPr id="54" name="Notched Right Arrow 44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Oval 45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7" name="Group 99"/>
          <p:cNvGrpSpPr/>
          <p:nvPr/>
        </p:nvGrpSpPr>
        <p:grpSpPr>
          <a:xfrm rot="10800000">
            <a:off x="2767632" y="3683204"/>
            <a:ext cx="745215" cy="1719417"/>
            <a:chOff x="1295010" y="1516652"/>
            <a:chExt cx="558911" cy="1289563"/>
          </a:xfrm>
        </p:grpSpPr>
        <p:cxnSp>
          <p:nvCxnSpPr>
            <p:cNvPr id="58" name="Straight Connector 100"/>
            <p:cNvCxnSpPr>
              <a:stCxn id="59" idx="7"/>
            </p:cNvCxnSpPr>
            <p:nvPr/>
          </p:nvCxnSpPr>
          <p:spPr>
            <a:xfrm flipH="1">
              <a:off x="1574465" y="2191317"/>
              <a:ext cx="1" cy="614898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ardrop 102"/>
            <p:cNvSpPr/>
            <p:nvPr/>
          </p:nvSpPr>
          <p:spPr>
            <a:xfrm rot="8100000">
              <a:off x="1295010" y="1516652"/>
              <a:ext cx="558911" cy="558911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20736" y="3991396"/>
            <a:ext cx="880745" cy="36893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Step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6360" y="4360545"/>
            <a:ext cx="349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Extract &amp; Load of data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0" name="Group 40"/>
          <p:cNvGrpSpPr/>
          <p:nvPr/>
        </p:nvGrpSpPr>
        <p:grpSpPr>
          <a:xfrm>
            <a:off x="85464" y="3433014"/>
            <a:ext cx="2151288" cy="460856"/>
            <a:chOff x="769938" y="2456536"/>
            <a:chExt cx="1613466" cy="345642"/>
          </a:xfrm>
        </p:grpSpPr>
        <p:sp>
          <p:nvSpPr>
            <p:cNvPr id="61" name="Notched Right Arrow 41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Oval 42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3" name="Group 84"/>
          <p:cNvGrpSpPr/>
          <p:nvPr/>
        </p:nvGrpSpPr>
        <p:grpSpPr>
          <a:xfrm>
            <a:off x="788501" y="1936708"/>
            <a:ext cx="745215" cy="1719417"/>
            <a:chOff x="1295010" y="1516652"/>
            <a:chExt cx="558911" cy="1289563"/>
          </a:xfrm>
        </p:grpSpPr>
        <p:cxnSp>
          <p:nvCxnSpPr>
            <p:cNvPr id="73" name="Straight Connector 85"/>
            <p:cNvCxnSpPr>
              <a:stCxn id="80" idx="7"/>
            </p:cNvCxnSpPr>
            <p:nvPr/>
          </p:nvCxnSpPr>
          <p:spPr>
            <a:xfrm flipH="1">
              <a:off x="1574465" y="2191317"/>
              <a:ext cx="1" cy="614898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ardrop 87"/>
            <p:cNvSpPr/>
            <p:nvPr/>
          </p:nvSpPr>
          <p:spPr>
            <a:xfrm rot="8100000">
              <a:off x="1295010" y="1516652"/>
              <a:ext cx="558911" cy="558911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" name="Group 43"/>
          <p:cNvGrpSpPr/>
          <p:nvPr/>
        </p:nvGrpSpPr>
        <p:grpSpPr>
          <a:xfrm>
            <a:off x="9926837" y="3432379"/>
            <a:ext cx="2151288" cy="460856"/>
            <a:chOff x="769938" y="2456536"/>
            <a:chExt cx="1613466" cy="345642"/>
          </a:xfrm>
        </p:grpSpPr>
        <p:sp>
          <p:nvSpPr>
            <p:cNvPr id="3" name="Notched Right Arrow 44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Oval 45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TextBox 71"/>
          <p:cNvSpPr txBox="1"/>
          <p:nvPr/>
        </p:nvSpPr>
        <p:spPr>
          <a:xfrm>
            <a:off x="10377959" y="3020272"/>
            <a:ext cx="880745" cy="36893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Step 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Group 99"/>
          <p:cNvGrpSpPr/>
          <p:nvPr/>
        </p:nvGrpSpPr>
        <p:grpSpPr>
          <a:xfrm rot="10800000">
            <a:off x="10629874" y="3668826"/>
            <a:ext cx="745215" cy="1719417"/>
            <a:chOff x="1295010" y="1516652"/>
            <a:chExt cx="558911" cy="1289563"/>
          </a:xfrm>
        </p:grpSpPr>
        <p:cxnSp>
          <p:nvCxnSpPr>
            <p:cNvPr id="7" name="Straight Connector 100"/>
            <p:cNvCxnSpPr>
              <a:stCxn id="8" idx="7"/>
            </p:cNvCxnSpPr>
            <p:nvPr/>
          </p:nvCxnSpPr>
          <p:spPr>
            <a:xfrm flipH="1">
              <a:off x="1574465" y="2191317"/>
              <a:ext cx="1" cy="614898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ardrop 102"/>
            <p:cNvSpPr/>
            <p:nvPr/>
          </p:nvSpPr>
          <p:spPr>
            <a:xfrm rot="8100000">
              <a:off x="1295010" y="1516652"/>
              <a:ext cx="558911" cy="558911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0009237" y="2097875"/>
            <a:ext cx="161818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Evaluate and finalise visualisation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54102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4084320" y="152400"/>
            <a:ext cx="1478280" cy="4834532"/>
          </a:xfrm>
          <a:prstGeom prst="line">
            <a:avLst/>
          </a:prstGeom>
          <a:ln w="254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120390" y="2011680"/>
            <a:ext cx="1482090" cy="4634072"/>
          </a:xfrm>
          <a:prstGeom prst="line">
            <a:avLst/>
          </a:prstGeom>
          <a:ln w="254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314700" y="2438400"/>
            <a:ext cx="1981200" cy="1981200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295900" y="2967335"/>
            <a:ext cx="6019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54102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4084320" y="152400"/>
            <a:ext cx="1478280" cy="4834532"/>
          </a:xfrm>
          <a:prstGeom prst="line">
            <a:avLst/>
          </a:prstGeom>
          <a:ln w="254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120390" y="2011680"/>
            <a:ext cx="1482090" cy="4634072"/>
          </a:xfrm>
          <a:prstGeom prst="line">
            <a:avLst/>
          </a:prstGeom>
          <a:ln w="254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314700" y="2438400"/>
            <a:ext cx="1981200" cy="1981200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7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295900" y="2967335"/>
            <a:ext cx="6019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54102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4084320" y="152400"/>
            <a:ext cx="1478280" cy="4834532"/>
          </a:xfrm>
          <a:prstGeom prst="line">
            <a:avLst/>
          </a:prstGeom>
          <a:ln w="254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120390" y="2011680"/>
            <a:ext cx="1482090" cy="4634072"/>
          </a:xfrm>
          <a:prstGeom prst="line">
            <a:avLst/>
          </a:prstGeom>
          <a:ln w="254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314700" y="2438400"/>
            <a:ext cx="1981200" cy="1981200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295900" y="2967335"/>
            <a:ext cx="6019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Planning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345989" y="185351"/>
            <a:ext cx="3460314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</a:t>
            </a:r>
            <a:endParaRPr kumimoji="0" lang="zh-CN" altLang="en-US" sz="3500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Block Arc 51"/>
          <p:cNvSpPr/>
          <p:nvPr/>
        </p:nvSpPr>
        <p:spPr>
          <a:xfrm>
            <a:off x="1185035" y="2466004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1649472" y="2952847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marL="0" marR="0" lvl="0" indent="0" algn="ctr" defTabSz="118491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12507" y="3387444"/>
            <a:ext cx="762635" cy="36893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R="0" indent="0" algn="ctr" defTabSz="121856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kern="1200" cap="none" spc="0" normalizeH="0" baseline="0" noProof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14/09</a:t>
            </a:r>
            <a:endParaRPr kumimoji="0" lang="en-US" sz="2400" b="1" i="0" kern="1200" cap="none" spc="0" normalizeH="0" baseline="0" noProof="0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33145" y="4329430"/>
            <a:ext cx="3263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Analyse data sets</a:t>
            </a:r>
            <a:endParaRPr kumimoji="0" lang="zh-CN" altLang="en-US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finalize data set</a:t>
            </a:r>
            <a:endParaRPr kumimoji="0" lang="zh-CN" altLang="en-US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Block Arc 53"/>
          <p:cNvSpPr/>
          <p:nvPr/>
        </p:nvSpPr>
        <p:spPr>
          <a:xfrm>
            <a:off x="4987211" y="2466004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5451648" y="2952847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marL="0" marR="0" lvl="0" indent="0" algn="ctr" defTabSz="118491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14683" y="3387444"/>
            <a:ext cx="762635" cy="36893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R="0" indent="0" algn="ctr" defTabSz="121856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kern="1200" cap="none" spc="0" normalizeH="0" baseline="0" noProof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21/09</a:t>
            </a:r>
            <a:endParaRPr kumimoji="0" lang="en-US" sz="2400" b="1" i="0" kern="1200" cap="none" spc="0" normalizeH="0" baseline="0" noProof="0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03727" y="4329491"/>
            <a:ext cx="1584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Design</a:t>
            </a:r>
            <a:endParaRPr kumimoji="0" lang="zh-CN" altLang="en-US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Block Arc 55"/>
          <p:cNvSpPr/>
          <p:nvPr/>
        </p:nvSpPr>
        <p:spPr>
          <a:xfrm>
            <a:off x="8789386" y="2466004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9253823" y="2952847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marL="0" marR="0" lvl="0" indent="0" algn="ctr" defTabSz="118491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16858" y="3396452"/>
            <a:ext cx="762635" cy="36893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R="0" indent="0" algn="ctr" defTabSz="121856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kern="1200" cap="none" spc="0" normalizeH="0" baseline="0" noProof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13/10</a:t>
            </a:r>
            <a:endParaRPr kumimoji="0" lang="en-US" sz="2400" b="1" i="0" kern="1200" cap="none" spc="0" normalizeH="0" baseline="0" noProof="0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090241" y="4329491"/>
            <a:ext cx="16158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Evaluation</a:t>
            </a:r>
            <a:endParaRPr kumimoji="0" lang="zh-CN" altLang="en-US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Shape 358"/>
          <p:cNvSpPr txBox="1"/>
          <p:nvPr/>
        </p:nvSpPr>
        <p:spPr>
          <a:xfrm>
            <a:off x="8772893" y="4756879"/>
            <a:ext cx="2250565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indent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en-US" sz="1400" b="0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E.G.</a:t>
            </a:r>
            <a:endParaRPr kumimoji="0" lang="en-US" sz="1400" b="0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R="0" indent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en-US" sz="1400" b="0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Peer Review</a:t>
            </a:r>
            <a:endParaRPr kumimoji="0" lang="en-US" sz="1400" b="0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53" name="Block Arc 52"/>
          <p:cNvSpPr/>
          <p:nvPr/>
        </p:nvSpPr>
        <p:spPr>
          <a:xfrm rot="10800000">
            <a:off x="3086123" y="2463122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550560" y="2952847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marL="0" marR="0" lvl="0" indent="0" algn="ctr" defTabSz="118491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13595" y="3411692"/>
            <a:ext cx="762635" cy="36893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R="0" indent="0" algn="ctr" defTabSz="121856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kern="1200" cap="none" spc="0" normalizeH="0" baseline="0" noProof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16/09</a:t>
            </a:r>
            <a:endParaRPr kumimoji="0" lang="en-US" sz="2400" b="1" i="0" kern="1200" cap="none" spc="0" normalizeH="0" baseline="0" noProof="0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802255" y="2327275"/>
            <a:ext cx="2783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Decide aims</a:t>
            </a:r>
            <a:endParaRPr kumimoji="0" lang="zh-CN" altLang="en-US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lang="en-US" altLang="zh-CN" b="1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finalize </a:t>
            </a:r>
            <a:r>
              <a:rPr kumimoji="0" lang="en-US" altLang="zh-CN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draft  </a:t>
            </a:r>
            <a:endParaRPr kumimoji="0" lang="en-US" altLang="zh-CN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Block Arc 54"/>
          <p:cNvSpPr/>
          <p:nvPr/>
        </p:nvSpPr>
        <p:spPr>
          <a:xfrm rot="10800000">
            <a:off x="6888299" y="2463122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7352736" y="2952847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marL="0" marR="0" lvl="0" indent="0" algn="ctr" defTabSz="118491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15771" y="3411692"/>
            <a:ext cx="762635" cy="36893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R="0" indent="0" algn="ctr" defTabSz="121856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kern="1200" cap="none" spc="0" normalizeH="0" baseline="0" noProof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22/09</a:t>
            </a:r>
            <a:endParaRPr kumimoji="0" lang="en-US" sz="2400" b="1" i="0" kern="1200" cap="none" spc="0" normalizeH="0" baseline="0" noProof="0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976110" y="2465705"/>
            <a:ext cx="2042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Implementation </a:t>
            </a:r>
            <a:endParaRPr kumimoji="0" lang="zh-CN" altLang="en-US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88900" y="-11906"/>
            <a:ext cx="12280900" cy="2015241"/>
            <a:chOff x="-88900" y="-11906"/>
            <a:chExt cx="12280900" cy="2015241"/>
          </a:xfrm>
        </p:grpSpPr>
        <p:sp>
          <p:nvSpPr>
            <p:cNvPr id="6" name="矩形 5"/>
            <p:cNvSpPr/>
            <p:nvPr/>
          </p:nvSpPr>
          <p:spPr>
            <a:xfrm>
              <a:off x="7976681" y="-3"/>
              <a:ext cx="4215319" cy="1765304"/>
            </a:xfrm>
            <a:custGeom>
              <a:avLst/>
              <a:gdLst>
                <a:gd name="connsiteX0" fmla="*/ 0 w 4215319"/>
                <a:gd name="connsiteY0" fmla="*/ 0 h 894948"/>
                <a:gd name="connsiteX1" fmla="*/ 4215319 w 4215319"/>
                <a:gd name="connsiteY1" fmla="*/ 0 h 894948"/>
                <a:gd name="connsiteX2" fmla="*/ 4215319 w 4215319"/>
                <a:gd name="connsiteY2" fmla="*/ 894948 h 894948"/>
                <a:gd name="connsiteX3" fmla="*/ 0 w 4215319"/>
                <a:gd name="connsiteY3" fmla="*/ 894948 h 894948"/>
                <a:gd name="connsiteX4" fmla="*/ 0 w 4215319"/>
                <a:gd name="connsiteY4" fmla="*/ 0 h 894948"/>
                <a:gd name="connsiteX0-1" fmla="*/ 0 w 4215319"/>
                <a:gd name="connsiteY0-2" fmla="*/ 0 h 1361876"/>
                <a:gd name="connsiteX1-3" fmla="*/ 4215319 w 4215319"/>
                <a:gd name="connsiteY1-4" fmla="*/ 0 h 1361876"/>
                <a:gd name="connsiteX2-5" fmla="*/ 4215319 w 4215319"/>
                <a:gd name="connsiteY2-6" fmla="*/ 1361876 h 1361876"/>
                <a:gd name="connsiteX3-7" fmla="*/ 0 w 4215319"/>
                <a:gd name="connsiteY3-8" fmla="*/ 894948 h 1361876"/>
                <a:gd name="connsiteX4-9" fmla="*/ 0 w 4215319"/>
                <a:gd name="connsiteY4-10" fmla="*/ 0 h 13618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15319" h="1361876">
                  <a:moveTo>
                    <a:pt x="0" y="0"/>
                  </a:moveTo>
                  <a:lnTo>
                    <a:pt x="4215319" y="0"/>
                  </a:lnTo>
                  <a:lnTo>
                    <a:pt x="4215319" y="1361876"/>
                  </a:lnTo>
                  <a:lnTo>
                    <a:pt x="0" y="894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0800000">
              <a:off x="-88900" y="-11906"/>
              <a:ext cx="12280900" cy="2015241"/>
            </a:xfrm>
            <a:custGeom>
              <a:avLst/>
              <a:gdLst>
                <a:gd name="connsiteX0" fmla="*/ 0 w 3822971"/>
                <a:gd name="connsiteY0" fmla="*/ 1167319 h 1167319"/>
                <a:gd name="connsiteX1" fmla="*/ 0 w 3822971"/>
                <a:gd name="connsiteY1" fmla="*/ 0 h 1167319"/>
                <a:gd name="connsiteX2" fmla="*/ 3822971 w 3822971"/>
                <a:gd name="connsiteY2" fmla="*/ 1167319 h 1167319"/>
                <a:gd name="connsiteX3" fmla="*/ 0 w 3822971"/>
                <a:gd name="connsiteY3" fmla="*/ 1167319 h 1167319"/>
                <a:gd name="connsiteX0-1" fmla="*/ 0 w 12179031"/>
                <a:gd name="connsiteY0-2" fmla="*/ 0 h 1225685"/>
                <a:gd name="connsiteX1-3" fmla="*/ 8356060 w 12179031"/>
                <a:gd name="connsiteY1-4" fmla="*/ 58366 h 1225685"/>
                <a:gd name="connsiteX2-5" fmla="*/ 12179031 w 12179031"/>
                <a:gd name="connsiteY2-6" fmla="*/ 1225685 h 1225685"/>
                <a:gd name="connsiteX3-7" fmla="*/ 0 w 12179031"/>
                <a:gd name="connsiteY3-8" fmla="*/ 0 h 1225685"/>
                <a:gd name="connsiteX0-9" fmla="*/ 0 w 12179031"/>
                <a:gd name="connsiteY0-10" fmla="*/ 612842 h 1838527"/>
                <a:gd name="connsiteX1-11" fmla="*/ 1 w 12179031"/>
                <a:gd name="connsiteY1-12" fmla="*/ 0 h 1838527"/>
                <a:gd name="connsiteX2-13" fmla="*/ 12179031 w 12179031"/>
                <a:gd name="connsiteY2-14" fmla="*/ 1838527 h 1838527"/>
                <a:gd name="connsiteX3-15" fmla="*/ 0 w 12179031"/>
                <a:gd name="connsiteY3-16" fmla="*/ 612842 h 1838527"/>
                <a:gd name="connsiteX0-17" fmla="*/ 0 w 12267836"/>
                <a:gd name="connsiteY0-18" fmla="*/ 612842 h 1677218"/>
                <a:gd name="connsiteX1-19" fmla="*/ 1 w 12267836"/>
                <a:gd name="connsiteY1-20" fmla="*/ 0 h 1677218"/>
                <a:gd name="connsiteX2-21" fmla="*/ 12267836 w 12267836"/>
                <a:gd name="connsiteY2-22" fmla="*/ 1677218 h 1677218"/>
                <a:gd name="connsiteX3-23" fmla="*/ 0 w 12267836"/>
                <a:gd name="connsiteY3-24" fmla="*/ 612842 h 1677218"/>
                <a:gd name="connsiteX0-25" fmla="*/ 0 w 12267836"/>
                <a:gd name="connsiteY0-26" fmla="*/ 612842 h 1706437"/>
                <a:gd name="connsiteX1-27" fmla="*/ 1 w 12267836"/>
                <a:gd name="connsiteY1-28" fmla="*/ 0 h 1706437"/>
                <a:gd name="connsiteX2-29" fmla="*/ 12267836 w 12267836"/>
                <a:gd name="connsiteY2-30" fmla="*/ 1706437 h 1706437"/>
                <a:gd name="connsiteX3-31" fmla="*/ 0 w 12267836"/>
                <a:gd name="connsiteY3-32" fmla="*/ 612842 h 17064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267836" h="1706437">
                  <a:moveTo>
                    <a:pt x="0" y="612842"/>
                  </a:moveTo>
                  <a:cubicBezTo>
                    <a:pt x="0" y="408561"/>
                    <a:pt x="1" y="204281"/>
                    <a:pt x="1" y="0"/>
                  </a:cubicBezTo>
                  <a:lnTo>
                    <a:pt x="12267836" y="1706437"/>
                  </a:lnTo>
                  <a:cubicBezTo>
                    <a:pt x="8208159" y="1297875"/>
                    <a:pt x="4059677" y="1021404"/>
                    <a:pt x="0" y="612842"/>
                  </a:cubicBezTo>
                  <a:close/>
                </a:path>
              </a:pathLst>
            </a:custGeom>
            <a:solidFill>
              <a:srgbClr val="00AD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/>
            <p:cNvSpPr/>
            <p:nvPr/>
          </p:nvSpPr>
          <p:spPr>
            <a:xfrm rot="10800000">
              <a:off x="-2" y="-2"/>
              <a:ext cx="8949447" cy="1016001"/>
            </a:xfrm>
            <a:custGeom>
              <a:avLst/>
              <a:gdLst>
                <a:gd name="connsiteX0" fmla="*/ 0 w 8949447"/>
                <a:gd name="connsiteY0" fmla="*/ 943583 h 943583"/>
                <a:gd name="connsiteX1" fmla="*/ 0 w 8949447"/>
                <a:gd name="connsiteY1" fmla="*/ 0 h 943583"/>
                <a:gd name="connsiteX2" fmla="*/ 8949447 w 8949447"/>
                <a:gd name="connsiteY2" fmla="*/ 943583 h 943583"/>
                <a:gd name="connsiteX3" fmla="*/ 0 w 8949447"/>
                <a:gd name="connsiteY3" fmla="*/ 943583 h 943583"/>
                <a:gd name="connsiteX0-1" fmla="*/ 0 w 8949447"/>
                <a:gd name="connsiteY0-2" fmla="*/ 992221 h 992221"/>
                <a:gd name="connsiteX1-3" fmla="*/ 1147863 w 8949447"/>
                <a:gd name="connsiteY1-4" fmla="*/ 0 h 992221"/>
                <a:gd name="connsiteX2-5" fmla="*/ 8949447 w 8949447"/>
                <a:gd name="connsiteY2-6" fmla="*/ 992221 h 992221"/>
                <a:gd name="connsiteX3-7" fmla="*/ 0 w 8949447"/>
                <a:gd name="connsiteY3-8" fmla="*/ 992221 h 992221"/>
                <a:gd name="connsiteX0-9" fmla="*/ 0 w 8949447"/>
                <a:gd name="connsiteY0-10" fmla="*/ 894945 h 894945"/>
                <a:gd name="connsiteX1-11" fmla="*/ 1021404 w 8949447"/>
                <a:gd name="connsiteY1-12" fmla="*/ 0 h 894945"/>
                <a:gd name="connsiteX2-13" fmla="*/ 8949447 w 8949447"/>
                <a:gd name="connsiteY2-14" fmla="*/ 894945 h 894945"/>
                <a:gd name="connsiteX3-15" fmla="*/ 0 w 8949447"/>
                <a:gd name="connsiteY3-16" fmla="*/ 894945 h 8949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949447" h="894945">
                  <a:moveTo>
                    <a:pt x="0" y="894945"/>
                  </a:moveTo>
                  <a:lnTo>
                    <a:pt x="1021404" y="0"/>
                  </a:lnTo>
                  <a:lnTo>
                    <a:pt x="8949447" y="894945"/>
                  </a:lnTo>
                  <a:lnTo>
                    <a:pt x="0" y="894945"/>
                  </a:lnTo>
                  <a:close/>
                </a:path>
              </a:pathLst>
            </a:cu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摘录 6"/>
            <p:cNvSpPr/>
            <p:nvPr/>
          </p:nvSpPr>
          <p:spPr>
            <a:xfrm rot="5400000">
              <a:off x="715018" y="-715022"/>
              <a:ext cx="1361876" cy="2791913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-1" fmla="*/ 0 w 10000"/>
                <a:gd name="connsiteY0-2" fmla="*/ 16020 h 16020"/>
                <a:gd name="connsiteX1-3" fmla="*/ 3500 w 10000"/>
                <a:gd name="connsiteY1-4" fmla="*/ 0 h 16020"/>
                <a:gd name="connsiteX2-5" fmla="*/ 10000 w 10000"/>
                <a:gd name="connsiteY2-6" fmla="*/ 16020 h 16020"/>
                <a:gd name="connsiteX3-7" fmla="*/ 0 w 10000"/>
                <a:gd name="connsiteY3-8" fmla="*/ 16020 h 16020"/>
                <a:gd name="connsiteX0-9" fmla="*/ 0 w 10000"/>
                <a:gd name="connsiteY0-10" fmla="*/ 14428 h 14428"/>
                <a:gd name="connsiteX1-11" fmla="*/ 3214 w 10000"/>
                <a:gd name="connsiteY1-12" fmla="*/ 0 h 14428"/>
                <a:gd name="connsiteX2-13" fmla="*/ 10000 w 10000"/>
                <a:gd name="connsiteY2-14" fmla="*/ 14428 h 14428"/>
                <a:gd name="connsiteX3-15" fmla="*/ 0 w 10000"/>
                <a:gd name="connsiteY3-16" fmla="*/ 14428 h 14428"/>
                <a:gd name="connsiteX0-17" fmla="*/ 0 w 10000"/>
                <a:gd name="connsiteY0-18" fmla="*/ 14279 h 14279"/>
                <a:gd name="connsiteX1-19" fmla="*/ 3143 w 10000"/>
                <a:gd name="connsiteY1-20" fmla="*/ 0 h 14279"/>
                <a:gd name="connsiteX2-21" fmla="*/ 10000 w 10000"/>
                <a:gd name="connsiteY2-22" fmla="*/ 14279 h 14279"/>
                <a:gd name="connsiteX3-23" fmla="*/ 0 w 10000"/>
                <a:gd name="connsiteY3-24" fmla="*/ 14279 h 14279"/>
                <a:gd name="connsiteX0-25" fmla="*/ 0 w 10000"/>
                <a:gd name="connsiteY0-26" fmla="*/ 14279 h 14279"/>
                <a:gd name="connsiteX1-27" fmla="*/ 3072 w 10000"/>
                <a:gd name="connsiteY1-28" fmla="*/ 0 h 14279"/>
                <a:gd name="connsiteX2-29" fmla="*/ 10000 w 10000"/>
                <a:gd name="connsiteY2-30" fmla="*/ 14279 h 14279"/>
                <a:gd name="connsiteX3-31" fmla="*/ 0 w 10000"/>
                <a:gd name="connsiteY3-32" fmla="*/ 14279 h 142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000" h="14279">
                  <a:moveTo>
                    <a:pt x="0" y="14279"/>
                  </a:moveTo>
                  <a:lnTo>
                    <a:pt x="3072" y="0"/>
                  </a:lnTo>
                  <a:lnTo>
                    <a:pt x="10000" y="14279"/>
                  </a:lnTo>
                  <a:lnTo>
                    <a:pt x="0" y="14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9455" y="418491"/>
              <a:ext cx="2985985" cy="1244937"/>
            </a:xfrm>
            <a:custGeom>
              <a:avLst/>
              <a:gdLst>
                <a:gd name="connsiteX0" fmla="*/ 0 w 3210127"/>
                <a:gd name="connsiteY0" fmla="*/ 0 h 632298"/>
                <a:gd name="connsiteX1" fmla="*/ 3210127 w 3210127"/>
                <a:gd name="connsiteY1" fmla="*/ 0 h 632298"/>
                <a:gd name="connsiteX2" fmla="*/ 3210127 w 3210127"/>
                <a:gd name="connsiteY2" fmla="*/ 632298 h 632298"/>
                <a:gd name="connsiteX3" fmla="*/ 0 w 3210127"/>
                <a:gd name="connsiteY3" fmla="*/ 632298 h 632298"/>
                <a:gd name="connsiteX4" fmla="*/ 0 w 3210127"/>
                <a:gd name="connsiteY4" fmla="*/ 0 h 632298"/>
                <a:gd name="connsiteX0-1" fmla="*/ 0 w 3210127"/>
                <a:gd name="connsiteY0-2" fmla="*/ 933855 h 1566153"/>
                <a:gd name="connsiteX1-3" fmla="*/ 2830749 w 3210127"/>
                <a:gd name="connsiteY1-4" fmla="*/ 0 h 1566153"/>
                <a:gd name="connsiteX2-5" fmla="*/ 3210127 w 3210127"/>
                <a:gd name="connsiteY2-6" fmla="*/ 1566153 h 1566153"/>
                <a:gd name="connsiteX3-7" fmla="*/ 0 w 3210127"/>
                <a:gd name="connsiteY3-8" fmla="*/ 1566153 h 1566153"/>
                <a:gd name="connsiteX4-9" fmla="*/ 0 w 3210127"/>
                <a:gd name="connsiteY4-10" fmla="*/ 933855 h 1566153"/>
                <a:gd name="connsiteX0-11" fmla="*/ 0 w 2986391"/>
                <a:gd name="connsiteY0-12" fmla="*/ 933855 h 1566153"/>
                <a:gd name="connsiteX1-13" fmla="*/ 2830749 w 2986391"/>
                <a:gd name="connsiteY1-14" fmla="*/ 0 h 1566153"/>
                <a:gd name="connsiteX2-15" fmla="*/ 2986391 w 2986391"/>
                <a:gd name="connsiteY2-16" fmla="*/ 38911 h 1566153"/>
                <a:gd name="connsiteX3-17" fmla="*/ 0 w 2986391"/>
                <a:gd name="connsiteY3-18" fmla="*/ 1566153 h 1566153"/>
                <a:gd name="connsiteX4-19" fmla="*/ 0 w 2986391"/>
                <a:gd name="connsiteY4-20" fmla="*/ 933855 h 1566153"/>
                <a:gd name="connsiteX0-21" fmla="*/ 19455 w 3005846"/>
                <a:gd name="connsiteY0-22" fmla="*/ 933855 h 1235412"/>
                <a:gd name="connsiteX1-23" fmla="*/ 2850204 w 3005846"/>
                <a:gd name="connsiteY1-24" fmla="*/ 0 h 1235412"/>
                <a:gd name="connsiteX2-25" fmla="*/ 3005846 w 3005846"/>
                <a:gd name="connsiteY2-26" fmla="*/ 38911 h 1235412"/>
                <a:gd name="connsiteX3-27" fmla="*/ 0 w 3005846"/>
                <a:gd name="connsiteY3-28" fmla="*/ 1235412 h 1235412"/>
                <a:gd name="connsiteX4-29" fmla="*/ 19455 w 3005846"/>
                <a:gd name="connsiteY4-30" fmla="*/ 933855 h 1235412"/>
                <a:gd name="connsiteX0-31" fmla="*/ 19455 w 2947480"/>
                <a:gd name="connsiteY0-32" fmla="*/ 933855 h 1235412"/>
                <a:gd name="connsiteX1-33" fmla="*/ 2850204 w 2947480"/>
                <a:gd name="connsiteY1-34" fmla="*/ 0 h 1235412"/>
                <a:gd name="connsiteX2-35" fmla="*/ 2947480 w 2947480"/>
                <a:gd name="connsiteY2-36" fmla="*/ 38911 h 1235412"/>
                <a:gd name="connsiteX3-37" fmla="*/ 0 w 2947480"/>
                <a:gd name="connsiteY3-38" fmla="*/ 1235412 h 1235412"/>
                <a:gd name="connsiteX4-39" fmla="*/ 19455 w 2947480"/>
                <a:gd name="connsiteY4-40" fmla="*/ 933855 h 1235412"/>
                <a:gd name="connsiteX0-41" fmla="*/ 19455 w 2947480"/>
                <a:gd name="connsiteY0-42" fmla="*/ 933855 h 1235412"/>
                <a:gd name="connsiteX1-43" fmla="*/ 2821021 w 2947480"/>
                <a:gd name="connsiteY1-44" fmla="*/ 0 h 1235412"/>
                <a:gd name="connsiteX2-45" fmla="*/ 2947480 w 2947480"/>
                <a:gd name="connsiteY2-46" fmla="*/ 38911 h 1235412"/>
                <a:gd name="connsiteX3-47" fmla="*/ 0 w 2947480"/>
                <a:gd name="connsiteY3-48" fmla="*/ 1235412 h 1235412"/>
                <a:gd name="connsiteX4-49" fmla="*/ 19455 w 2947480"/>
                <a:gd name="connsiteY4-50" fmla="*/ 933855 h 1235412"/>
                <a:gd name="connsiteX0-51" fmla="*/ 19455 w 2966935"/>
                <a:gd name="connsiteY0-52" fmla="*/ 933855 h 1235412"/>
                <a:gd name="connsiteX1-53" fmla="*/ 2821021 w 2966935"/>
                <a:gd name="connsiteY1-54" fmla="*/ 0 h 1235412"/>
                <a:gd name="connsiteX2-55" fmla="*/ 2966935 w 2966935"/>
                <a:gd name="connsiteY2-56" fmla="*/ 29184 h 1235412"/>
                <a:gd name="connsiteX3-57" fmla="*/ 0 w 2966935"/>
                <a:gd name="connsiteY3-58" fmla="*/ 1235412 h 1235412"/>
                <a:gd name="connsiteX4-59" fmla="*/ 19455 w 2966935"/>
                <a:gd name="connsiteY4-60" fmla="*/ 933855 h 1235412"/>
                <a:gd name="connsiteX0-61" fmla="*/ 19455 w 2966935"/>
                <a:gd name="connsiteY0-62" fmla="*/ 933855 h 1235412"/>
                <a:gd name="connsiteX1-63" fmla="*/ 2786515 w 2966935"/>
                <a:gd name="connsiteY1-64" fmla="*/ 0 h 1235412"/>
                <a:gd name="connsiteX2-65" fmla="*/ 2966935 w 2966935"/>
                <a:gd name="connsiteY2-66" fmla="*/ 29184 h 1235412"/>
                <a:gd name="connsiteX3-67" fmla="*/ 0 w 2966935"/>
                <a:gd name="connsiteY3-68" fmla="*/ 1235412 h 1235412"/>
                <a:gd name="connsiteX4-69" fmla="*/ 19455 w 2966935"/>
                <a:gd name="connsiteY4-70" fmla="*/ 933855 h 1235412"/>
                <a:gd name="connsiteX0-71" fmla="*/ 19455 w 2966935"/>
                <a:gd name="connsiteY0-72" fmla="*/ 943380 h 1244937"/>
                <a:gd name="connsiteX1-73" fmla="*/ 2803183 w 2966935"/>
                <a:gd name="connsiteY1-74" fmla="*/ 0 h 1244937"/>
                <a:gd name="connsiteX2-75" fmla="*/ 2966935 w 2966935"/>
                <a:gd name="connsiteY2-76" fmla="*/ 38709 h 1244937"/>
                <a:gd name="connsiteX3-77" fmla="*/ 0 w 2966935"/>
                <a:gd name="connsiteY3-78" fmla="*/ 1244937 h 1244937"/>
                <a:gd name="connsiteX4-79" fmla="*/ 19455 w 2966935"/>
                <a:gd name="connsiteY4-80" fmla="*/ 943380 h 1244937"/>
                <a:gd name="connsiteX0-81" fmla="*/ 19455 w 2985985"/>
                <a:gd name="connsiteY0-82" fmla="*/ 943380 h 1244937"/>
                <a:gd name="connsiteX1-83" fmla="*/ 2803183 w 2985985"/>
                <a:gd name="connsiteY1-84" fmla="*/ 0 h 1244937"/>
                <a:gd name="connsiteX2-85" fmla="*/ 2985985 w 2985985"/>
                <a:gd name="connsiteY2-86" fmla="*/ 29184 h 1244937"/>
                <a:gd name="connsiteX3-87" fmla="*/ 0 w 2985985"/>
                <a:gd name="connsiteY3-88" fmla="*/ 1244937 h 1244937"/>
                <a:gd name="connsiteX4-89" fmla="*/ 19455 w 2985985"/>
                <a:gd name="connsiteY4-90" fmla="*/ 943380 h 12449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85985" h="1244937">
                  <a:moveTo>
                    <a:pt x="19455" y="943380"/>
                  </a:moveTo>
                  <a:lnTo>
                    <a:pt x="2803183" y="0"/>
                  </a:lnTo>
                  <a:lnTo>
                    <a:pt x="2985985" y="29184"/>
                  </a:lnTo>
                  <a:lnTo>
                    <a:pt x="0" y="1244937"/>
                  </a:lnTo>
                  <a:lnTo>
                    <a:pt x="19455" y="94338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429836" y="4336998"/>
            <a:ext cx="361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THANK YOU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45260" y="3060700"/>
            <a:ext cx="51092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91C4"/>
                </a:solidFill>
                <a:latin typeface="Impact" panose="020B0806030902050204" pitchFamily="34" charset="0"/>
              </a:rPr>
              <a:t>GROUP 30</a:t>
            </a:r>
            <a:endParaRPr lang="en-US" sz="9600" dirty="0">
              <a:solidFill>
                <a:srgbClr val="0091C4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30" y="699135"/>
            <a:ext cx="5881370" cy="5459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0" y="2785110"/>
            <a:ext cx="4025900" cy="2399030"/>
          </a:xfrm>
        </p:spPr>
        <p:txBody>
          <a:bodyPr>
            <a:normAutofit/>
          </a:bodyPr>
          <a:p>
            <a:r>
              <a:rPr lang="zh-CN" altLang="en-US" sz="2000">
                <a:latin typeface="Impact" panose="020B0806030902050204" pitchFamily="34" charset="0"/>
              </a:rPr>
              <a:t>Nagib Shah	</a:t>
            </a:r>
            <a:br>
              <a:rPr lang="zh-CN" altLang="en-US" sz="2000">
                <a:latin typeface="Impact" panose="020B0806030902050204" pitchFamily="34" charset="0"/>
              </a:rPr>
            </a:br>
            <a:r>
              <a:rPr lang="zh-CN" altLang="en-US" sz="2000">
                <a:latin typeface="Impact" panose="020B0806030902050204" pitchFamily="34" charset="0"/>
              </a:rPr>
              <a:t>Xinan Ma	                       </a:t>
            </a:r>
            <a:br>
              <a:rPr lang="zh-CN" altLang="en-US" sz="2000">
                <a:latin typeface="Impact" panose="020B0806030902050204" pitchFamily="34" charset="0"/>
              </a:rPr>
            </a:br>
            <a:r>
              <a:rPr lang="zh-CN" altLang="en-US" sz="2000">
                <a:latin typeface="Impact" panose="020B0806030902050204" pitchFamily="34" charset="0"/>
              </a:rPr>
              <a:t>Alan Shen	</a:t>
            </a:r>
            <a:br>
              <a:rPr lang="zh-CN" altLang="en-US" sz="2000">
                <a:latin typeface="Impact" panose="020B0806030902050204" pitchFamily="34" charset="0"/>
              </a:rPr>
            </a:br>
            <a:r>
              <a:rPr lang="zh-CN" altLang="en-US" sz="2000">
                <a:latin typeface="Impact" panose="020B0806030902050204" pitchFamily="34" charset="0"/>
              </a:rPr>
              <a:t>Young Choi	</a:t>
            </a:r>
            <a:br>
              <a:rPr lang="zh-CN" altLang="en-US" sz="2000">
                <a:latin typeface="Impact" panose="020B0806030902050204" pitchFamily="34" charset="0"/>
              </a:rPr>
            </a:br>
            <a:r>
              <a:rPr lang="zh-CN" altLang="en-US" sz="2000">
                <a:latin typeface="Impact" panose="020B0806030902050204" pitchFamily="34" charset="0"/>
              </a:rPr>
              <a:t>Qiushi Zhang	</a:t>
            </a:r>
            <a:br>
              <a:rPr lang="zh-CN" altLang="en-US" sz="2000">
                <a:latin typeface="Impact" panose="020B0806030902050204" pitchFamily="34" charset="0"/>
              </a:rPr>
            </a:br>
            <a:r>
              <a:rPr lang="zh-CN" altLang="en-US" sz="2000">
                <a:latin typeface="Impact" panose="020B0806030902050204" pitchFamily="34" charset="0"/>
              </a:rPr>
              <a:t>Girishkumar Dhotarkar	</a:t>
            </a:r>
            <a:endParaRPr lang="zh-CN" altLang="en-US" sz="2000">
              <a:latin typeface="Impact" panose="020B080603090205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3000" y="1661160"/>
            <a:ext cx="5778500" cy="79629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6000">
                <a:solidFill>
                  <a:srgbClr val="0091C4"/>
                </a:solidFill>
                <a:uFillTx/>
                <a:latin typeface="Impact" panose="020B0806030902050204" pitchFamily="34" charset="0"/>
              </a:rPr>
              <a:t>GROUP MEMBERS:</a:t>
            </a:r>
            <a:endParaRPr lang="en-US" altLang="zh-CN" sz="6000">
              <a:solidFill>
                <a:srgbClr val="0091C4"/>
              </a:solidFill>
              <a:uFillTx/>
              <a:latin typeface="Impact" panose="020B080603090205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9523730" y="2873375"/>
            <a:ext cx="1487170" cy="2221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2000">
                <a:latin typeface="Impact" panose="020B0806030902050204" pitchFamily="34" charset="0"/>
              </a:rPr>
              <a:t>470360839</a:t>
            </a:r>
            <a:br>
              <a:rPr lang="zh-CN" altLang="en-US" sz="2000">
                <a:latin typeface="Impact" panose="020B0806030902050204" pitchFamily="34" charset="0"/>
              </a:rPr>
            </a:br>
            <a:r>
              <a:rPr lang="zh-CN" altLang="en-US" sz="2000">
                <a:latin typeface="Impact" panose="020B0806030902050204" pitchFamily="34" charset="0"/>
              </a:rPr>
              <a:t>470489934</a:t>
            </a:r>
            <a:br>
              <a:rPr lang="zh-CN" altLang="en-US" sz="2000">
                <a:latin typeface="Impact" panose="020B0806030902050204" pitchFamily="34" charset="0"/>
              </a:rPr>
            </a:br>
            <a:r>
              <a:rPr lang="zh-CN" altLang="en-US" sz="2000">
                <a:latin typeface="Impact" panose="020B0806030902050204" pitchFamily="34" charset="0"/>
              </a:rPr>
              <a:t>470194809</a:t>
            </a:r>
            <a:br>
              <a:rPr lang="zh-CN" altLang="en-US" sz="2000">
                <a:latin typeface="Impact" panose="020B0806030902050204" pitchFamily="34" charset="0"/>
              </a:rPr>
            </a:br>
            <a:r>
              <a:rPr lang="zh-CN" altLang="en-US" sz="2000">
                <a:latin typeface="Impact" panose="020B0806030902050204" pitchFamily="34" charset="0"/>
              </a:rPr>
              <a:t>470346338</a:t>
            </a:r>
            <a:br>
              <a:rPr lang="zh-CN" altLang="en-US" sz="2000">
                <a:latin typeface="Impact" panose="020B0806030902050204" pitchFamily="34" charset="0"/>
              </a:rPr>
            </a:br>
            <a:r>
              <a:rPr lang="zh-CN" altLang="en-US" sz="2000">
                <a:latin typeface="Impact" panose="020B0806030902050204" pitchFamily="34" charset="0"/>
              </a:rPr>
              <a:t>470119101</a:t>
            </a:r>
            <a:br>
              <a:rPr lang="zh-CN" altLang="en-US" sz="2000">
                <a:latin typeface="Impact" panose="020B0806030902050204" pitchFamily="34" charset="0"/>
              </a:rPr>
            </a:br>
            <a:r>
              <a:rPr lang="zh-CN" altLang="en-US" sz="2000">
                <a:latin typeface="Impact" panose="020B0806030902050204" pitchFamily="34" charset="0"/>
              </a:rPr>
              <a:t>470351620</a:t>
            </a:r>
            <a:endParaRPr lang="zh-CN" altLang="en-US" sz="2000"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88900" y="-11906"/>
            <a:ext cx="12280900" cy="2015241"/>
            <a:chOff x="-88900" y="-11906"/>
            <a:chExt cx="12280900" cy="2015241"/>
          </a:xfrm>
        </p:grpSpPr>
        <p:sp>
          <p:nvSpPr>
            <p:cNvPr id="6" name="矩形 5"/>
            <p:cNvSpPr/>
            <p:nvPr/>
          </p:nvSpPr>
          <p:spPr>
            <a:xfrm>
              <a:off x="7976681" y="-3"/>
              <a:ext cx="4215319" cy="1765304"/>
            </a:xfrm>
            <a:custGeom>
              <a:avLst/>
              <a:gdLst>
                <a:gd name="connsiteX0" fmla="*/ 0 w 4215319"/>
                <a:gd name="connsiteY0" fmla="*/ 0 h 894948"/>
                <a:gd name="connsiteX1" fmla="*/ 4215319 w 4215319"/>
                <a:gd name="connsiteY1" fmla="*/ 0 h 894948"/>
                <a:gd name="connsiteX2" fmla="*/ 4215319 w 4215319"/>
                <a:gd name="connsiteY2" fmla="*/ 894948 h 894948"/>
                <a:gd name="connsiteX3" fmla="*/ 0 w 4215319"/>
                <a:gd name="connsiteY3" fmla="*/ 894948 h 894948"/>
                <a:gd name="connsiteX4" fmla="*/ 0 w 4215319"/>
                <a:gd name="connsiteY4" fmla="*/ 0 h 894948"/>
                <a:gd name="connsiteX0-1" fmla="*/ 0 w 4215319"/>
                <a:gd name="connsiteY0-2" fmla="*/ 0 h 1361876"/>
                <a:gd name="connsiteX1-3" fmla="*/ 4215319 w 4215319"/>
                <a:gd name="connsiteY1-4" fmla="*/ 0 h 1361876"/>
                <a:gd name="connsiteX2-5" fmla="*/ 4215319 w 4215319"/>
                <a:gd name="connsiteY2-6" fmla="*/ 1361876 h 1361876"/>
                <a:gd name="connsiteX3-7" fmla="*/ 0 w 4215319"/>
                <a:gd name="connsiteY3-8" fmla="*/ 894948 h 1361876"/>
                <a:gd name="connsiteX4-9" fmla="*/ 0 w 4215319"/>
                <a:gd name="connsiteY4-10" fmla="*/ 0 h 13618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15319" h="1361876">
                  <a:moveTo>
                    <a:pt x="0" y="0"/>
                  </a:moveTo>
                  <a:lnTo>
                    <a:pt x="4215319" y="0"/>
                  </a:lnTo>
                  <a:lnTo>
                    <a:pt x="4215319" y="1361876"/>
                  </a:lnTo>
                  <a:lnTo>
                    <a:pt x="0" y="894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4"/>
            <p:cNvSpPr/>
            <p:nvPr/>
          </p:nvSpPr>
          <p:spPr>
            <a:xfrm rot="10800000">
              <a:off x="-88900" y="-11906"/>
              <a:ext cx="12280900" cy="2015241"/>
            </a:xfrm>
            <a:custGeom>
              <a:avLst/>
              <a:gdLst>
                <a:gd name="connsiteX0" fmla="*/ 0 w 3822971"/>
                <a:gd name="connsiteY0" fmla="*/ 1167319 h 1167319"/>
                <a:gd name="connsiteX1" fmla="*/ 0 w 3822971"/>
                <a:gd name="connsiteY1" fmla="*/ 0 h 1167319"/>
                <a:gd name="connsiteX2" fmla="*/ 3822971 w 3822971"/>
                <a:gd name="connsiteY2" fmla="*/ 1167319 h 1167319"/>
                <a:gd name="connsiteX3" fmla="*/ 0 w 3822971"/>
                <a:gd name="connsiteY3" fmla="*/ 1167319 h 1167319"/>
                <a:gd name="connsiteX0-1" fmla="*/ 0 w 12179031"/>
                <a:gd name="connsiteY0-2" fmla="*/ 0 h 1225685"/>
                <a:gd name="connsiteX1-3" fmla="*/ 8356060 w 12179031"/>
                <a:gd name="connsiteY1-4" fmla="*/ 58366 h 1225685"/>
                <a:gd name="connsiteX2-5" fmla="*/ 12179031 w 12179031"/>
                <a:gd name="connsiteY2-6" fmla="*/ 1225685 h 1225685"/>
                <a:gd name="connsiteX3-7" fmla="*/ 0 w 12179031"/>
                <a:gd name="connsiteY3-8" fmla="*/ 0 h 1225685"/>
                <a:gd name="connsiteX0-9" fmla="*/ 0 w 12179031"/>
                <a:gd name="connsiteY0-10" fmla="*/ 612842 h 1838527"/>
                <a:gd name="connsiteX1-11" fmla="*/ 1 w 12179031"/>
                <a:gd name="connsiteY1-12" fmla="*/ 0 h 1838527"/>
                <a:gd name="connsiteX2-13" fmla="*/ 12179031 w 12179031"/>
                <a:gd name="connsiteY2-14" fmla="*/ 1838527 h 1838527"/>
                <a:gd name="connsiteX3-15" fmla="*/ 0 w 12179031"/>
                <a:gd name="connsiteY3-16" fmla="*/ 612842 h 1838527"/>
                <a:gd name="connsiteX0-17" fmla="*/ 0 w 12267836"/>
                <a:gd name="connsiteY0-18" fmla="*/ 612842 h 1677218"/>
                <a:gd name="connsiteX1-19" fmla="*/ 1 w 12267836"/>
                <a:gd name="connsiteY1-20" fmla="*/ 0 h 1677218"/>
                <a:gd name="connsiteX2-21" fmla="*/ 12267836 w 12267836"/>
                <a:gd name="connsiteY2-22" fmla="*/ 1677218 h 1677218"/>
                <a:gd name="connsiteX3-23" fmla="*/ 0 w 12267836"/>
                <a:gd name="connsiteY3-24" fmla="*/ 612842 h 1677218"/>
                <a:gd name="connsiteX0-25" fmla="*/ 0 w 12267836"/>
                <a:gd name="connsiteY0-26" fmla="*/ 612842 h 1706437"/>
                <a:gd name="connsiteX1-27" fmla="*/ 1 w 12267836"/>
                <a:gd name="connsiteY1-28" fmla="*/ 0 h 1706437"/>
                <a:gd name="connsiteX2-29" fmla="*/ 12267836 w 12267836"/>
                <a:gd name="connsiteY2-30" fmla="*/ 1706437 h 1706437"/>
                <a:gd name="connsiteX3-31" fmla="*/ 0 w 12267836"/>
                <a:gd name="connsiteY3-32" fmla="*/ 612842 h 17064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267836" h="1706437">
                  <a:moveTo>
                    <a:pt x="0" y="612842"/>
                  </a:moveTo>
                  <a:cubicBezTo>
                    <a:pt x="0" y="408561"/>
                    <a:pt x="1" y="204281"/>
                    <a:pt x="1" y="0"/>
                  </a:cubicBezTo>
                  <a:lnTo>
                    <a:pt x="12267836" y="1706437"/>
                  </a:lnTo>
                  <a:cubicBezTo>
                    <a:pt x="8208159" y="1297875"/>
                    <a:pt x="4059677" y="1021404"/>
                    <a:pt x="0" y="612842"/>
                  </a:cubicBezTo>
                  <a:close/>
                </a:path>
              </a:pathLst>
            </a:custGeom>
            <a:solidFill>
              <a:srgbClr val="00AD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2"/>
            <p:cNvSpPr/>
            <p:nvPr/>
          </p:nvSpPr>
          <p:spPr>
            <a:xfrm rot="10800000">
              <a:off x="-2" y="-2"/>
              <a:ext cx="8949447" cy="1016001"/>
            </a:xfrm>
            <a:custGeom>
              <a:avLst/>
              <a:gdLst>
                <a:gd name="connsiteX0" fmla="*/ 0 w 8949447"/>
                <a:gd name="connsiteY0" fmla="*/ 943583 h 943583"/>
                <a:gd name="connsiteX1" fmla="*/ 0 w 8949447"/>
                <a:gd name="connsiteY1" fmla="*/ 0 h 943583"/>
                <a:gd name="connsiteX2" fmla="*/ 8949447 w 8949447"/>
                <a:gd name="connsiteY2" fmla="*/ 943583 h 943583"/>
                <a:gd name="connsiteX3" fmla="*/ 0 w 8949447"/>
                <a:gd name="connsiteY3" fmla="*/ 943583 h 943583"/>
                <a:gd name="connsiteX0-1" fmla="*/ 0 w 8949447"/>
                <a:gd name="connsiteY0-2" fmla="*/ 992221 h 992221"/>
                <a:gd name="connsiteX1-3" fmla="*/ 1147863 w 8949447"/>
                <a:gd name="connsiteY1-4" fmla="*/ 0 h 992221"/>
                <a:gd name="connsiteX2-5" fmla="*/ 8949447 w 8949447"/>
                <a:gd name="connsiteY2-6" fmla="*/ 992221 h 992221"/>
                <a:gd name="connsiteX3-7" fmla="*/ 0 w 8949447"/>
                <a:gd name="connsiteY3-8" fmla="*/ 992221 h 992221"/>
                <a:gd name="connsiteX0-9" fmla="*/ 0 w 8949447"/>
                <a:gd name="connsiteY0-10" fmla="*/ 894945 h 894945"/>
                <a:gd name="connsiteX1-11" fmla="*/ 1021404 w 8949447"/>
                <a:gd name="connsiteY1-12" fmla="*/ 0 h 894945"/>
                <a:gd name="connsiteX2-13" fmla="*/ 8949447 w 8949447"/>
                <a:gd name="connsiteY2-14" fmla="*/ 894945 h 894945"/>
                <a:gd name="connsiteX3-15" fmla="*/ 0 w 8949447"/>
                <a:gd name="connsiteY3-16" fmla="*/ 894945 h 8949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949447" h="894945">
                  <a:moveTo>
                    <a:pt x="0" y="894945"/>
                  </a:moveTo>
                  <a:lnTo>
                    <a:pt x="1021404" y="0"/>
                  </a:lnTo>
                  <a:lnTo>
                    <a:pt x="8949447" y="894945"/>
                  </a:lnTo>
                  <a:lnTo>
                    <a:pt x="0" y="894945"/>
                  </a:lnTo>
                  <a:close/>
                </a:path>
              </a:pathLst>
            </a:cu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摘录 6"/>
            <p:cNvSpPr/>
            <p:nvPr/>
          </p:nvSpPr>
          <p:spPr>
            <a:xfrm rot="5400000">
              <a:off x="715018" y="-715022"/>
              <a:ext cx="1361876" cy="2791913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-1" fmla="*/ 0 w 10000"/>
                <a:gd name="connsiteY0-2" fmla="*/ 16020 h 16020"/>
                <a:gd name="connsiteX1-3" fmla="*/ 3500 w 10000"/>
                <a:gd name="connsiteY1-4" fmla="*/ 0 h 16020"/>
                <a:gd name="connsiteX2-5" fmla="*/ 10000 w 10000"/>
                <a:gd name="connsiteY2-6" fmla="*/ 16020 h 16020"/>
                <a:gd name="connsiteX3-7" fmla="*/ 0 w 10000"/>
                <a:gd name="connsiteY3-8" fmla="*/ 16020 h 16020"/>
                <a:gd name="connsiteX0-9" fmla="*/ 0 w 10000"/>
                <a:gd name="connsiteY0-10" fmla="*/ 14428 h 14428"/>
                <a:gd name="connsiteX1-11" fmla="*/ 3214 w 10000"/>
                <a:gd name="connsiteY1-12" fmla="*/ 0 h 14428"/>
                <a:gd name="connsiteX2-13" fmla="*/ 10000 w 10000"/>
                <a:gd name="connsiteY2-14" fmla="*/ 14428 h 14428"/>
                <a:gd name="connsiteX3-15" fmla="*/ 0 w 10000"/>
                <a:gd name="connsiteY3-16" fmla="*/ 14428 h 14428"/>
                <a:gd name="connsiteX0-17" fmla="*/ 0 w 10000"/>
                <a:gd name="connsiteY0-18" fmla="*/ 14279 h 14279"/>
                <a:gd name="connsiteX1-19" fmla="*/ 3143 w 10000"/>
                <a:gd name="connsiteY1-20" fmla="*/ 0 h 14279"/>
                <a:gd name="connsiteX2-21" fmla="*/ 10000 w 10000"/>
                <a:gd name="connsiteY2-22" fmla="*/ 14279 h 14279"/>
                <a:gd name="connsiteX3-23" fmla="*/ 0 w 10000"/>
                <a:gd name="connsiteY3-24" fmla="*/ 14279 h 14279"/>
                <a:gd name="connsiteX0-25" fmla="*/ 0 w 10000"/>
                <a:gd name="connsiteY0-26" fmla="*/ 14279 h 14279"/>
                <a:gd name="connsiteX1-27" fmla="*/ 3072 w 10000"/>
                <a:gd name="connsiteY1-28" fmla="*/ 0 h 14279"/>
                <a:gd name="connsiteX2-29" fmla="*/ 10000 w 10000"/>
                <a:gd name="connsiteY2-30" fmla="*/ 14279 h 14279"/>
                <a:gd name="connsiteX3-31" fmla="*/ 0 w 10000"/>
                <a:gd name="connsiteY3-32" fmla="*/ 14279 h 142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000" h="14279">
                  <a:moveTo>
                    <a:pt x="0" y="14279"/>
                  </a:moveTo>
                  <a:lnTo>
                    <a:pt x="3072" y="0"/>
                  </a:lnTo>
                  <a:lnTo>
                    <a:pt x="10000" y="14279"/>
                  </a:lnTo>
                  <a:lnTo>
                    <a:pt x="0" y="14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7"/>
            <p:cNvSpPr/>
            <p:nvPr/>
          </p:nvSpPr>
          <p:spPr>
            <a:xfrm>
              <a:off x="-19455" y="418491"/>
              <a:ext cx="2985985" cy="1244937"/>
            </a:xfrm>
            <a:custGeom>
              <a:avLst/>
              <a:gdLst>
                <a:gd name="connsiteX0" fmla="*/ 0 w 3210127"/>
                <a:gd name="connsiteY0" fmla="*/ 0 h 632298"/>
                <a:gd name="connsiteX1" fmla="*/ 3210127 w 3210127"/>
                <a:gd name="connsiteY1" fmla="*/ 0 h 632298"/>
                <a:gd name="connsiteX2" fmla="*/ 3210127 w 3210127"/>
                <a:gd name="connsiteY2" fmla="*/ 632298 h 632298"/>
                <a:gd name="connsiteX3" fmla="*/ 0 w 3210127"/>
                <a:gd name="connsiteY3" fmla="*/ 632298 h 632298"/>
                <a:gd name="connsiteX4" fmla="*/ 0 w 3210127"/>
                <a:gd name="connsiteY4" fmla="*/ 0 h 632298"/>
                <a:gd name="connsiteX0-1" fmla="*/ 0 w 3210127"/>
                <a:gd name="connsiteY0-2" fmla="*/ 933855 h 1566153"/>
                <a:gd name="connsiteX1-3" fmla="*/ 2830749 w 3210127"/>
                <a:gd name="connsiteY1-4" fmla="*/ 0 h 1566153"/>
                <a:gd name="connsiteX2-5" fmla="*/ 3210127 w 3210127"/>
                <a:gd name="connsiteY2-6" fmla="*/ 1566153 h 1566153"/>
                <a:gd name="connsiteX3-7" fmla="*/ 0 w 3210127"/>
                <a:gd name="connsiteY3-8" fmla="*/ 1566153 h 1566153"/>
                <a:gd name="connsiteX4-9" fmla="*/ 0 w 3210127"/>
                <a:gd name="connsiteY4-10" fmla="*/ 933855 h 1566153"/>
                <a:gd name="connsiteX0-11" fmla="*/ 0 w 2986391"/>
                <a:gd name="connsiteY0-12" fmla="*/ 933855 h 1566153"/>
                <a:gd name="connsiteX1-13" fmla="*/ 2830749 w 2986391"/>
                <a:gd name="connsiteY1-14" fmla="*/ 0 h 1566153"/>
                <a:gd name="connsiteX2-15" fmla="*/ 2986391 w 2986391"/>
                <a:gd name="connsiteY2-16" fmla="*/ 38911 h 1566153"/>
                <a:gd name="connsiteX3-17" fmla="*/ 0 w 2986391"/>
                <a:gd name="connsiteY3-18" fmla="*/ 1566153 h 1566153"/>
                <a:gd name="connsiteX4-19" fmla="*/ 0 w 2986391"/>
                <a:gd name="connsiteY4-20" fmla="*/ 933855 h 1566153"/>
                <a:gd name="connsiteX0-21" fmla="*/ 19455 w 3005846"/>
                <a:gd name="connsiteY0-22" fmla="*/ 933855 h 1235412"/>
                <a:gd name="connsiteX1-23" fmla="*/ 2850204 w 3005846"/>
                <a:gd name="connsiteY1-24" fmla="*/ 0 h 1235412"/>
                <a:gd name="connsiteX2-25" fmla="*/ 3005846 w 3005846"/>
                <a:gd name="connsiteY2-26" fmla="*/ 38911 h 1235412"/>
                <a:gd name="connsiteX3-27" fmla="*/ 0 w 3005846"/>
                <a:gd name="connsiteY3-28" fmla="*/ 1235412 h 1235412"/>
                <a:gd name="connsiteX4-29" fmla="*/ 19455 w 3005846"/>
                <a:gd name="connsiteY4-30" fmla="*/ 933855 h 1235412"/>
                <a:gd name="connsiteX0-31" fmla="*/ 19455 w 2947480"/>
                <a:gd name="connsiteY0-32" fmla="*/ 933855 h 1235412"/>
                <a:gd name="connsiteX1-33" fmla="*/ 2850204 w 2947480"/>
                <a:gd name="connsiteY1-34" fmla="*/ 0 h 1235412"/>
                <a:gd name="connsiteX2-35" fmla="*/ 2947480 w 2947480"/>
                <a:gd name="connsiteY2-36" fmla="*/ 38911 h 1235412"/>
                <a:gd name="connsiteX3-37" fmla="*/ 0 w 2947480"/>
                <a:gd name="connsiteY3-38" fmla="*/ 1235412 h 1235412"/>
                <a:gd name="connsiteX4-39" fmla="*/ 19455 w 2947480"/>
                <a:gd name="connsiteY4-40" fmla="*/ 933855 h 1235412"/>
                <a:gd name="connsiteX0-41" fmla="*/ 19455 w 2947480"/>
                <a:gd name="connsiteY0-42" fmla="*/ 933855 h 1235412"/>
                <a:gd name="connsiteX1-43" fmla="*/ 2821021 w 2947480"/>
                <a:gd name="connsiteY1-44" fmla="*/ 0 h 1235412"/>
                <a:gd name="connsiteX2-45" fmla="*/ 2947480 w 2947480"/>
                <a:gd name="connsiteY2-46" fmla="*/ 38911 h 1235412"/>
                <a:gd name="connsiteX3-47" fmla="*/ 0 w 2947480"/>
                <a:gd name="connsiteY3-48" fmla="*/ 1235412 h 1235412"/>
                <a:gd name="connsiteX4-49" fmla="*/ 19455 w 2947480"/>
                <a:gd name="connsiteY4-50" fmla="*/ 933855 h 1235412"/>
                <a:gd name="connsiteX0-51" fmla="*/ 19455 w 2966935"/>
                <a:gd name="connsiteY0-52" fmla="*/ 933855 h 1235412"/>
                <a:gd name="connsiteX1-53" fmla="*/ 2821021 w 2966935"/>
                <a:gd name="connsiteY1-54" fmla="*/ 0 h 1235412"/>
                <a:gd name="connsiteX2-55" fmla="*/ 2966935 w 2966935"/>
                <a:gd name="connsiteY2-56" fmla="*/ 29184 h 1235412"/>
                <a:gd name="connsiteX3-57" fmla="*/ 0 w 2966935"/>
                <a:gd name="connsiteY3-58" fmla="*/ 1235412 h 1235412"/>
                <a:gd name="connsiteX4-59" fmla="*/ 19455 w 2966935"/>
                <a:gd name="connsiteY4-60" fmla="*/ 933855 h 1235412"/>
                <a:gd name="connsiteX0-61" fmla="*/ 19455 w 2966935"/>
                <a:gd name="connsiteY0-62" fmla="*/ 933855 h 1235412"/>
                <a:gd name="connsiteX1-63" fmla="*/ 2786515 w 2966935"/>
                <a:gd name="connsiteY1-64" fmla="*/ 0 h 1235412"/>
                <a:gd name="connsiteX2-65" fmla="*/ 2966935 w 2966935"/>
                <a:gd name="connsiteY2-66" fmla="*/ 29184 h 1235412"/>
                <a:gd name="connsiteX3-67" fmla="*/ 0 w 2966935"/>
                <a:gd name="connsiteY3-68" fmla="*/ 1235412 h 1235412"/>
                <a:gd name="connsiteX4-69" fmla="*/ 19455 w 2966935"/>
                <a:gd name="connsiteY4-70" fmla="*/ 933855 h 1235412"/>
                <a:gd name="connsiteX0-71" fmla="*/ 19455 w 2966935"/>
                <a:gd name="connsiteY0-72" fmla="*/ 943380 h 1244937"/>
                <a:gd name="connsiteX1-73" fmla="*/ 2803183 w 2966935"/>
                <a:gd name="connsiteY1-74" fmla="*/ 0 h 1244937"/>
                <a:gd name="connsiteX2-75" fmla="*/ 2966935 w 2966935"/>
                <a:gd name="connsiteY2-76" fmla="*/ 38709 h 1244937"/>
                <a:gd name="connsiteX3-77" fmla="*/ 0 w 2966935"/>
                <a:gd name="connsiteY3-78" fmla="*/ 1244937 h 1244937"/>
                <a:gd name="connsiteX4-79" fmla="*/ 19455 w 2966935"/>
                <a:gd name="connsiteY4-80" fmla="*/ 943380 h 1244937"/>
                <a:gd name="connsiteX0-81" fmla="*/ 19455 w 2985985"/>
                <a:gd name="connsiteY0-82" fmla="*/ 943380 h 1244937"/>
                <a:gd name="connsiteX1-83" fmla="*/ 2803183 w 2985985"/>
                <a:gd name="connsiteY1-84" fmla="*/ 0 h 1244937"/>
                <a:gd name="connsiteX2-85" fmla="*/ 2985985 w 2985985"/>
                <a:gd name="connsiteY2-86" fmla="*/ 29184 h 1244937"/>
                <a:gd name="connsiteX3-87" fmla="*/ 0 w 2985985"/>
                <a:gd name="connsiteY3-88" fmla="*/ 1244937 h 1244937"/>
                <a:gd name="connsiteX4-89" fmla="*/ 19455 w 2985985"/>
                <a:gd name="connsiteY4-90" fmla="*/ 943380 h 12449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85985" h="1244937">
                  <a:moveTo>
                    <a:pt x="19455" y="943380"/>
                  </a:moveTo>
                  <a:lnTo>
                    <a:pt x="2803183" y="0"/>
                  </a:lnTo>
                  <a:lnTo>
                    <a:pt x="2985985" y="29184"/>
                  </a:lnTo>
                  <a:lnTo>
                    <a:pt x="0" y="1244937"/>
                  </a:lnTo>
                  <a:lnTo>
                    <a:pt x="19455" y="94338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 flipH="1">
            <a:off x="6088380" y="2853512"/>
            <a:ext cx="15240" cy="33818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875530" y="2003425"/>
            <a:ext cx="23520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000" dirty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000" dirty="0">
              <a:solidFill>
                <a:srgbClr val="0091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5939336" y="2952357"/>
            <a:ext cx="243840" cy="248902"/>
          </a:xfrm>
          <a:prstGeom prst="triangle">
            <a:avLst/>
          </a:prstGeom>
          <a:solidFill>
            <a:srgbClr val="009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285015" y="3973735"/>
            <a:ext cx="265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2400" dirty="0">
              <a:solidFill>
                <a:srgbClr val="0091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99850" y="2762790"/>
            <a:ext cx="57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rgbClr val="0091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 rot="16200000">
            <a:off x="5974261" y="5204766"/>
            <a:ext cx="243840" cy="248902"/>
          </a:xfrm>
          <a:prstGeom prst="triangle">
            <a:avLst/>
          </a:pr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285015" y="5098384"/>
            <a:ext cx="265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AD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</a:t>
            </a:r>
            <a:endParaRPr lang="zh-CN" altLang="en-US" sz="2400" dirty="0">
              <a:solidFill>
                <a:srgbClr val="00AD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99850" y="5098384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AD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dirty="0">
              <a:solidFill>
                <a:srgbClr val="00AD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5400000">
            <a:off x="5974261" y="3546113"/>
            <a:ext cx="243840" cy="248902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376512" y="3439097"/>
            <a:ext cx="265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92076" y="3439732"/>
            <a:ext cx="57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 rot="5400000">
            <a:off x="5974261" y="5729942"/>
            <a:ext cx="243840" cy="248902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340317" y="5624196"/>
            <a:ext cx="265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Planning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992076" y="5623561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16200000">
            <a:off x="5974261" y="4080752"/>
            <a:ext cx="243840" cy="248902"/>
          </a:xfrm>
          <a:prstGeom prst="triangle">
            <a:avLst/>
          </a:prstGeom>
          <a:solidFill>
            <a:srgbClr val="009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5974261" y="4642822"/>
            <a:ext cx="243840" cy="248902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40317" y="4536441"/>
            <a:ext cx="265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2076" y="4537076"/>
            <a:ext cx="57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76125" y="2762790"/>
            <a:ext cx="265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400" dirty="0">
              <a:solidFill>
                <a:srgbClr val="0091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99850" y="3974370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rgbClr val="0091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54102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4084320" y="152400"/>
            <a:ext cx="1478280" cy="4834532"/>
          </a:xfrm>
          <a:prstGeom prst="line">
            <a:avLst/>
          </a:prstGeom>
          <a:ln w="254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120390" y="2011680"/>
            <a:ext cx="1482090" cy="4634072"/>
          </a:xfrm>
          <a:prstGeom prst="line">
            <a:avLst/>
          </a:prstGeom>
          <a:ln w="254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314700" y="2438400"/>
            <a:ext cx="1981200" cy="1981200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295900" y="2552680"/>
            <a:ext cx="60198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Introduction: Data set</a:t>
            </a:r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 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346075" y="185420"/>
            <a:ext cx="436245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Introduction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 set</a:t>
            </a:r>
            <a:endParaRPr kumimoji="0" lang="en-US" altLang="zh-CN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66516" y="2007739"/>
            <a:ext cx="6632575" cy="3985895"/>
            <a:chOff x="2514141" y="1734145"/>
            <a:chExt cx="6632575" cy="3985895"/>
          </a:xfrm>
        </p:grpSpPr>
        <p:sp>
          <p:nvSpPr>
            <p:cNvPr id="10" name="Freeform 53"/>
            <p:cNvSpPr/>
            <p:nvPr/>
          </p:nvSpPr>
          <p:spPr bwMode="auto">
            <a:xfrm>
              <a:off x="2514141" y="3234680"/>
              <a:ext cx="3291613" cy="2026143"/>
            </a:xfrm>
            <a:custGeom>
              <a:avLst/>
              <a:gdLst>
                <a:gd name="T0" fmla="*/ 112 w 112"/>
                <a:gd name="T1" fmla="*/ 69 h 69"/>
                <a:gd name="T2" fmla="*/ 87 w 112"/>
                <a:gd name="T3" fmla="*/ 55 h 69"/>
                <a:gd name="T4" fmla="*/ 25 w 112"/>
                <a:gd name="T5" fmla="*/ 55 h 69"/>
                <a:gd name="T6" fmla="*/ 0 w 112"/>
                <a:gd name="T7" fmla="*/ 30 h 69"/>
                <a:gd name="T8" fmla="*/ 0 w 112"/>
                <a:gd name="T9" fmla="*/ 25 h 69"/>
                <a:gd name="T10" fmla="*/ 25 w 112"/>
                <a:gd name="T11" fmla="*/ 0 h 69"/>
                <a:gd name="T12" fmla="*/ 87 w 112"/>
                <a:gd name="T13" fmla="*/ 0 h 69"/>
                <a:gd name="T14" fmla="*/ 112 w 112"/>
                <a:gd name="T15" fmla="*/ 25 h 69"/>
                <a:gd name="T16" fmla="*/ 112 w 112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69">
                  <a:moveTo>
                    <a:pt x="112" y="69"/>
                  </a:moveTo>
                  <a:cubicBezTo>
                    <a:pt x="107" y="61"/>
                    <a:pt x="98" y="55"/>
                    <a:pt x="87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11" y="55"/>
                    <a:pt x="0" y="43"/>
                    <a:pt x="0" y="3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1" y="0"/>
                    <a:pt x="112" y="11"/>
                    <a:pt x="112" y="25"/>
                  </a:cubicBezTo>
                  <a:lnTo>
                    <a:pt x="112" y="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Freeform 56"/>
            <p:cNvSpPr/>
            <p:nvPr/>
          </p:nvSpPr>
          <p:spPr bwMode="auto">
            <a:xfrm>
              <a:off x="3785411" y="1740495"/>
              <a:ext cx="2019935" cy="1428115"/>
            </a:xfrm>
            <a:custGeom>
              <a:avLst/>
              <a:gdLst>
                <a:gd name="T0" fmla="*/ 85 w 85"/>
                <a:gd name="T1" fmla="*/ 51 h 51"/>
                <a:gd name="T2" fmla="*/ 66 w 85"/>
                <a:gd name="T3" fmla="*/ 40 h 51"/>
                <a:gd name="T4" fmla="*/ 19 w 85"/>
                <a:gd name="T5" fmla="*/ 40 h 51"/>
                <a:gd name="T6" fmla="*/ 0 w 85"/>
                <a:gd name="T7" fmla="*/ 22 h 51"/>
                <a:gd name="T8" fmla="*/ 0 w 85"/>
                <a:gd name="T9" fmla="*/ 18 h 51"/>
                <a:gd name="T10" fmla="*/ 19 w 85"/>
                <a:gd name="T11" fmla="*/ 0 h 51"/>
                <a:gd name="T12" fmla="*/ 66 w 85"/>
                <a:gd name="T13" fmla="*/ 0 h 51"/>
                <a:gd name="T14" fmla="*/ 85 w 85"/>
                <a:gd name="T15" fmla="*/ 18 h 51"/>
                <a:gd name="T16" fmla="*/ 85 w 85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51">
                  <a:moveTo>
                    <a:pt x="85" y="51"/>
                  </a:moveTo>
                  <a:cubicBezTo>
                    <a:pt x="81" y="45"/>
                    <a:pt x="74" y="40"/>
                    <a:pt x="66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9" y="40"/>
                    <a:pt x="0" y="32"/>
                    <a:pt x="0" y="2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6" y="0"/>
                    <a:pt x="85" y="8"/>
                    <a:pt x="85" y="18"/>
                  </a:cubicBezTo>
                  <a:lnTo>
                    <a:pt x="85" y="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Freeform 58"/>
            <p:cNvSpPr/>
            <p:nvPr/>
          </p:nvSpPr>
          <p:spPr bwMode="auto">
            <a:xfrm>
              <a:off x="5967906" y="3726140"/>
              <a:ext cx="3178810" cy="1993900"/>
            </a:xfrm>
            <a:custGeom>
              <a:avLst/>
              <a:gdLst>
                <a:gd name="T0" fmla="*/ 0 w 100"/>
                <a:gd name="T1" fmla="*/ 61 h 61"/>
                <a:gd name="T2" fmla="*/ 22 w 100"/>
                <a:gd name="T3" fmla="*/ 48 h 61"/>
                <a:gd name="T4" fmla="*/ 78 w 100"/>
                <a:gd name="T5" fmla="*/ 48 h 61"/>
                <a:gd name="T6" fmla="*/ 100 w 100"/>
                <a:gd name="T7" fmla="*/ 26 h 61"/>
                <a:gd name="T8" fmla="*/ 100 w 100"/>
                <a:gd name="T9" fmla="*/ 22 h 61"/>
                <a:gd name="T10" fmla="*/ 78 w 100"/>
                <a:gd name="T11" fmla="*/ 0 h 61"/>
                <a:gd name="T12" fmla="*/ 22 w 100"/>
                <a:gd name="T13" fmla="*/ 0 h 61"/>
                <a:gd name="T14" fmla="*/ 0 w 100"/>
                <a:gd name="T15" fmla="*/ 22 h 61"/>
                <a:gd name="T16" fmla="*/ 0 w 100"/>
                <a:gd name="T1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61">
                  <a:moveTo>
                    <a:pt x="0" y="61"/>
                  </a:moveTo>
                  <a:cubicBezTo>
                    <a:pt x="4" y="54"/>
                    <a:pt x="13" y="48"/>
                    <a:pt x="22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90" y="48"/>
                    <a:pt x="100" y="38"/>
                    <a:pt x="100" y="26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10"/>
                    <a:pt x="90" y="0"/>
                    <a:pt x="7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Freeform 60"/>
            <p:cNvSpPr/>
            <p:nvPr/>
          </p:nvSpPr>
          <p:spPr bwMode="auto">
            <a:xfrm>
              <a:off x="5968541" y="2123624"/>
              <a:ext cx="2433320" cy="1688465"/>
            </a:xfrm>
            <a:custGeom>
              <a:avLst/>
              <a:gdLst>
                <a:gd name="T0" fmla="*/ 0 w 72"/>
                <a:gd name="T1" fmla="*/ 44 h 44"/>
                <a:gd name="T2" fmla="*/ 16 w 72"/>
                <a:gd name="T3" fmla="*/ 34 h 44"/>
                <a:gd name="T4" fmla="*/ 56 w 72"/>
                <a:gd name="T5" fmla="*/ 34 h 44"/>
                <a:gd name="T6" fmla="*/ 72 w 72"/>
                <a:gd name="T7" fmla="*/ 18 h 44"/>
                <a:gd name="T8" fmla="*/ 72 w 72"/>
                <a:gd name="T9" fmla="*/ 16 h 44"/>
                <a:gd name="T10" fmla="*/ 56 w 72"/>
                <a:gd name="T11" fmla="*/ 0 h 44"/>
                <a:gd name="T12" fmla="*/ 16 w 72"/>
                <a:gd name="T13" fmla="*/ 0 h 44"/>
                <a:gd name="T14" fmla="*/ 0 w 72"/>
                <a:gd name="T15" fmla="*/ 16 h 44"/>
                <a:gd name="T16" fmla="*/ 0 w 72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4">
                  <a:moveTo>
                    <a:pt x="0" y="44"/>
                  </a:moveTo>
                  <a:cubicBezTo>
                    <a:pt x="3" y="38"/>
                    <a:pt x="9" y="34"/>
                    <a:pt x="1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65" y="34"/>
                    <a:pt x="72" y="27"/>
                    <a:pt x="72" y="18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7"/>
                    <a:pt x="65" y="0"/>
                    <a:pt x="5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030150" y="3852772"/>
              <a:ext cx="493499" cy="489381"/>
              <a:chOff x="8469313" y="3354388"/>
              <a:chExt cx="479426" cy="477837"/>
            </a:xfrm>
            <a:solidFill>
              <a:schemeClr val="bg1"/>
            </a:solidFill>
          </p:grpSpPr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8528051" y="3441700"/>
                <a:ext cx="357188" cy="301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8648701" y="3530600"/>
                <a:ext cx="85725" cy="90487"/>
              </a:xfrm>
              <a:custGeom>
                <a:avLst/>
                <a:gdLst>
                  <a:gd name="T0" fmla="*/ 3 w 23"/>
                  <a:gd name="T1" fmla="*/ 22 h 24"/>
                  <a:gd name="T2" fmla="*/ 0 w 23"/>
                  <a:gd name="T3" fmla="*/ 21 h 24"/>
                  <a:gd name="T4" fmla="*/ 0 w 23"/>
                  <a:gd name="T5" fmla="*/ 4 h 24"/>
                  <a:gd name="T6" fmla="*/ 4 w 23"/>
                  <a:gd name="T7" fmla="*/ 0 h 24"/>
                  <a:gd name="T8" fmla="*/ 21 w 23"/>
                  <a:gd name="T9" fmla="*/ 0 h 24"/>
                  <a:gd name="T10" fmla="*/ 22 w 23"/>
                  <a:gd name="T11" fmla="*/ 3 h 24"/>
                  <a:gd name="T12" fmla="*/ 3 w 23"/>
                  <a:gd name="T13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4">
                    <a:moveTo>
                      <a:pt x="3" y="22"/>
                    </a:moveTo>
                    <a:cubicBezTo>
                      <a:pt x="1" y="24"/>
                      <a:pt x="0" y="23"/>
                      <a:pt x="0" y="2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3" y="0"/>
                      <a:pt x="23" y="1"/>
                      <a:pt x="22" y="3"/>
                    </a:cubicBezTo>
                    <a:lnTo>
                      <a:pt x="3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8656638" y="3538538"/>
                <a:ext cx="250825" cy="252412"/>
              </a:xfrm>
              <a:custGeom>
                <a:avLst/>
                <a:gdLst>
                  <a:gd name="T0" fmla="*/ 61 w 67"/>
                  <a:gd name="T1" fmla="*/ 27 h 67"/>
                  <a:gd name="T2" fmla="*/ 48 w 67"/>
                  <a:gd name="T3" fmla="*/ 27 h 67"/>
                  <a:gd name="T4" fmla="*/ 37 w 67"/>
                  <a:gd name="T5" fmla="*/ 16 h 67"/>
                  <a:gd name="T6" fmla="*/ 37 w 67"/>
                  <a:gd name="T7" fmla="*/ 3 h 67"/>
                  <a:gd name="T8" fmla="*/ 25 w 67"/>
                  <a:gd name="T9" fmla="*/ 4 h 67"/>
                  <a:gd name="T10" fmla="*/ 4 w 67"/>
                  <a:gd name="T11" fmla="*/ 25 h 67"/>
                  <a:gd name="T12" fmla="*/ 2 w 67"/>
                  <a:gd name="T13" fmla="*/ 37 h 67"/>
                  <a:gd name="T14" fmla="*/ 16 w 67"/>
                  <a:gd name="T15" fmla="*/ 37 h 67"/>
                  <a:gd name="T16" fmla="*/ 27 w 67"/>
                  <a:gd name="T17" fmla="*/ 48 h 67"/>
                  <a:gd name="T18" fmla="*/ 27 w 67"/>
                  <a:gd name="T19" fmla="*/ 62 h 67"/>
                  <a:gd name="T20" fmla="*/ 32 w 67"/>
                  <a:gd name="T21" fmla="*/ 67 h 67"/>
                  <a:gd name="T22" fmla="*/ 39 w 67"/>
                  <a:gd name="T23" fmla="*/ 60 h 67"/>
                  <a:gd name="T24" fmla="*/ 60 w 67"/>
                  <a:gd name="T25" fmla="*/ 39 h 67"/>
                  <a:gd name="T26" fmla="*/ 67 w 67"/>
                  <a:gd name="T27" fmla="*/ 32 h 67"/>
                  <a:gd name="T28" fmla="*/ 61 w 67"/>
                  <a:gd name="T29" fmla="*/ 27 h 67"/>
                  <a:gd name="T30" fmla="*/ 43 w 67"/>
                  <a:gd name="T31" fmla="*/ 31 h 67"/>
                  <a:gd name="T32" fmla="*/ 44 w 67"/>
                  <a:gd name="T33" fmla="*/ 44 h 67"/>
                  <a:gd name="T34" fmla="*/ 31 w 67"/>
                  <a:gd name="T35" fmla="*/ 43 h 67"/>
                  <a:gd name="T36" fmla="*/ 21 w 67"/>
                  <a:gd name="T37" fmla="*/ 33 h 67"/>
                  <a:gd name="T38" fmla="*/ 20 w 67"/>
                  <a:gd name="T39" fmla="*/ 20 h 67"/>
                  <a:gd name="T40" fmla="*/ 33 w 67"/>
                  <a:gd name="T41" fmla="*/ 21 h 67"/>
                  <a:gd name="T42" fmla="*/ 43 w 67"/>
                  <a:gd name="T43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67">
                    <a:moveTo>
                      <a:pt x="61" y="27"/>
                    </a:moveTo>
                    <a:cubicBezTo>
                      <a:pt x="58" y="31"/>
                      <a:pt x="51" y="31"/>
                      <a:pt x="48" y="27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3" y="13"/>
                      <a:pt x="33" y="6"/>
                      <a:pt x="37" y="3"/>
                    </a:cubicBezTo>
                    <a:cubicBezTo>
                      <a:pt x="33" y="0"/>
                      <a:pt x="28" y="1"/>
                      <a:pt x="25" y="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" y="28"/>
                      <a:pt x="0" y="33"/>
                      <a:pt x="2" y="37"/>
                    </a:cubicBezTo>
                    <a:cubicBezTo>
                      <a:pt x="6" y="33"/>
                      <a:pt x="12" y="34"/>
                      <a:pt x="16" y="37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30" y="52"/>
                      <a:pt x="30" y="58"/>
                      <a:pt x="27" y="62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7" y="32"/>
                      <a:pt x="67" y="32"/>
                      <a:pt x="67" y="32"/>
                    </a:cubicBezTo>
                    <a:lnTo>
                      <a:pt x="61" y="27"/>
                    </a:lnTo>
                    <a:close/>
                    <a:moveTo>
                      <a:pt x="43" y="31"/>
                    </a:moveTo>
                    <a:cubicBezTo>
                      <a:pt x="47" y="35"/>
                      <a:pt x="47" y="41"/>
                      <a:pt x="44" y="44"/>
                    </a:cubicBezTo>
                    <a:cubicBezTo>
                      <a:pt x="41" y="48"/>
                      <a:pt x="35" y="47"/>
                      <a:pt x="31" y="4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7" y="29"/>
                      <a:pt x="16" y="23"/>
                      <a:pt x="20" y="20"/>
                    </a:cubicBezTo>
                    <a:cubicBezTo>
                      <a:pt x="23" y="17"/>
                      <a:pt x="29" y="17"/>
                      <a:pt x="33" y="21"/>
                    </a:cubicBezTo>
                    <a:lnTo>
                      <a:pt x="4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8788401" y="3673475"/>
                <a:ext cx="160338" cy="158750"/>
              </a:xfrm>
              <a:custGeom>
                <a:avLst/>
                <a:gdLst>
                  <a:gd name="T0" fmla="*/ 35 w 43"/>
                  <a:gd name="T1" fmla="*/ 0 h 42"/>
                  <a:gd name="T2" fmla="*/ 31 w 43"/>
                  <a:gd name="T3" fmla="*/ 4 h 42"/>
                  <a:gd name="T4" fmla="*/ 5 w 43"/>
                  <a:gd name="T5" fmla="*/ 30 h 42"/>
                  <a:gd name="T6" fmla="*/ 0 w 43"/>
                  <a:gd name="T7" fmla="*/ 35 h 42"/>
                  <a:gd name="T8" fmla="*/ 5 w 43"/>
                  <a:gd name="T9" fmla="*/ 40 h 42"/>
                  <a:gd name="T10" fmla="*/ 14 w 43"/>
                  <a:gd name="T11" fmla="*/ 40 h 42"/>
                  <a:gd name="T12" fmla="*/ 41 w 43"/>
                  <a:gd name="T13" fmla="*/ 13 h 42"/>
                  <a:gd name="T14" fmla="*/ 41 w 43"/>
                  <a:gd name="T15" fmla="*/ 5 h 42"/>
                  <a:gd name="T16" fmla="*/ 35 w 43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42">
                    <a:moveTo>
                      <a:pt x="35" y="0"/>
                    </a:moveTo>
                    <a:cubicBezTo>
                      <a:pt x="31" y="4"/>
                      <a:pt x="31" y="4"/>
                      <a:pt x="31" y="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8" y="42"/>
                      <a:pt x="12" y="42"/>
                      <a:pt x="14" y="40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3" y="11"/>
                      <a:pt x="43" y="7"/>
                      <a:pt x="41" y="5"/>
                    </a:cubicBezTo>
                    <a:lnTo>
                      <a:pt x="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8528051" y="3502025"/>
                <a:ext cx="60325" cy="149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8469313" y="3354388"/>
                <a:ext cx="476250" cy="387350"/>
              </a:xfrm>
              <a:custGeom>
                <a:avLst/>
                <a:gdLst>
                  <a:gd name="T0" fmla="*/ 120 w 127"/>
                  <a:gd name="T1" fmla="*/ 0 h 103"/>
                  <a:gd name="T2" fmla="*/ 7 w 127"/>
                  <a:gd name="T3" fmla="*/ 0 h 103"/>
                  <a:gd name="T4" fmla="*/ 0 w 127"/>
                  <a:gd name="T5" fmla="*/ 6 h 103"/>
                  <a:gd name="T6" fmla="*/ 0 w 127"/>
                  <a:gd name="T7" fmla="*/ 96 h 103"/>
                  <a:gd name="T8" fmla="*/ 7 w 127"/>
                  <a:gd name="T9" fmla="*/ 103 h 103"/>
                  <a:gd name="T10" fmla="*/ 64 w 127"/>
                  <a:gd name="T11" fmla="*/ 103 h 103"/>
                  <a:gd name="T12" fmla="*/ 64 w 127"/>
                  <a:gd name="T13" fmla="*/ 102 h 103"/>
                  <a:gd name="T14" fmla="*/ 56 w 127"/>
                  <a:gd name="T15" fmla="*/ 95 h 103"/>
                  <a:gd name="T16" fmla="*/ 8 w 127"/>
                  <a:gd name="T17" fmla="*/ 95 h 103"/>
                  <a:gd name="T18" fmla="*/ 8 w 127"/>
                  <a:gd name="T19" fmla="*/ 15 h 103"/>
                  <a:gd name="T20" fmla="*/ 119 w 127"/>
                  <a:gd name="T21" fmla="*/ 15 h 103"/>
                  <a:gd name="T22" fmla="*/ 119 w 127"/>
                  <a:gd name="T23" fmla="*/ 73 h 103"/>
                  <a:gd name="T24" fmla="*/ 120 w 127"/>
                  <a:gd name="T25" fmla="*/ 74 h 103"/>
                  <a:gd name="T26" fmla="*/ 120 w 127"/>
                  <a:gd name="T27" fmla="*/ 74 h 103"/>
                  <a:gd name="T28" fmla="*/ 126 w 127"/>
                  <a:gd name="T29" fmla="*/ 79 h 103"/>
                  <a:gd name="T30" fmla="*/ 127 w 127"/>
                  <a:gd name="T31" fmla="*/ 80 h 103"/>
                  <a:gd name="T32" fmla="*/ 127 w 127"/>
                  <a:gd name="T33" fmla="*/ 6 h 103"/>
                  <a:gd name="T34" fmla="*/ 120 w 127"/>
                  <a:gd name="T35" fmla="*/ 0 h 103"/>
                  <a:gd name="T36" fmla="*/ 15 w 127"/>
                  <a:gd name="T37" fmla="*/ 10 h 103"/>
                  <a:gd name="T38" fmla="*/ 8 w 127"/>
                  <a:gd name="T39" fmla="*/ 10 h 103"/>
                  <a:gd name="T40" fmla="*/ 8 w 127"/>
                  <a:gd name="T41" fmla="*/ 5 h 103"/>
                  <a:gd name="T42" fmla="*/ 15 w 127"/>
                  <a:gd name="T43" fmla="*/ 5 h 103"/>
                  <a:gd name="T44" fmla="*/ 15 w 127"/>
                  <a:gd name="T45" fmla="*/ 10 h 103"/>
                  <a:gd name="T46" fmla="*/ 119 w 127"/>
                  <a:gd name="T47" fmla="*/ 10 h 103"/>
                  <a:gd name="T48" fmla="*/ 88 w 127"/>
                  <a:gd name="T49" fmla="*/ 10 h 103"/>
                  <a:gd name="T50" fmla="*/ 88 w 127"/>
                  <a:gd name="T51" fmla="*/ 5 h 103"/>
                  <a:gd name="T52" fmla="*/ 119 w 127"/>
                  <a:gd name="T53" fmla="*/ 5 h 103"/>
                  <a:gd name="T54" fmla="*/ 119 w 127"/>
                  <a:gd name="T55" fmla="*/ 1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103">
                    <a:moveTo>
                      <a:pt x="12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0"/>
                      <a:pt x="3" y="103"/>
                      <a:pt x="7" y="103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2"/>
                      <a:pt x="64" y="10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9" y="15"/>
                      <a:pt x="119" y="15"/>
                      <a:pt x="119" y="15"/>
                    </a:cubicBezTo>
                    <a:cubicBezTo>
                      <a:pt x="119" y="73"/>
                      <a:pt x="119" y="73"/>
                      <a:pt x="119" y="73"/>
                    </a:cubicBezTo>
                    <a:cubicBezTo>
                      <a:pt x="120" y="74"/>
                      <a:pt x="120" y="74"/>
                      <a:pt x="120" y="74"/>
                    </a:cubicBezTo>
                    <a:cubicBezTo>
                      <a:pt x="120" y="74"/>
                      <a:pt x="120" y="74"/>
                      <a:pt x="120" y="74"/>
                    </a:cubicBezTo>
                    <a:cubicBezTo>
                      <a:pt x="126" y="79"/>
                      <a:pt x="126" y="79"/>
                      <a:pt x="126" y="79"/>
                    </a:cubicBezTo>
                    <a:cubicBezTo>
                      <a:pt x="127" y="80"/>
                      <a:pt x="127" y="80"/>
                      <a:pt x="127" y="80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0" y="0"/>
                    </a:cubicBezTo>
                    <a:close/>
                    <a:moveTo>
                      <a:pt x="15" y="10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0"/>
                    </a:lnTo>
                    <a:close/>
                    <a:moveTo>
                      <a:pt x="119" y="10"/>
                    </a:moveTo>
                    <a:cubicBezTo>
                      <a:pt x="88" y="10"/>
                      <a:pt x="88" y="10"/>
                      <a:pt x="88" y="1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119" y="5"/>
                      <a:pt x="119" y="5"/>
                      <a:pt x="119" y="5"/>
                    </a:cubicBezTo>
                    <a:lnTo>
                      <a:pt x="119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006926" y="4041325"/>
              <a:ext cx="394900" cy="507932"/>
              <a:chOff x="8526502" y="5171669"/>
              <a:chExt cx="466725" cy="463550"/>
            </a:xfrm>
            <a:solidFill>
              <a:schemeClr val="bg1"/>
            </a:solidFill>
          </p:grpSpPr>
          <p:sp>
            <p:nvSpPr>
              <p:cNvPr id="36" name="Freeform 35"/>
              <p:cNvSpPr/>
              <p:nvPr/>
            </p:nvSpPr>
            <p:spPr bwMode="auto">
              <a:xfrm>
                <a:off x="8624322" y="5446356"/>
                <a:ext cx="292100" cy="33338"/>
              </a:xfrm>
              <a:custGeom>
                <a:avLst/>
                <a:gdLst>
                  <a:gd name="T0" fmla="*/ 65 w 78"/>
                  <a:gd name="T1" fmla="*/ 0 h 9"/>
                  <a:gd name="T2" fmla="*/ 12 w 78"/>
                  <a:gd name="T3" fmla="*/ 0 h 9"/>
                  <a:gd name="T4" fmla="*/ 0 w 78"/>
                  <a:gd name="T5" fmla="*/ 9 h 9"/>
                  <a:gd name="T6" fmla="*/ 78 w 78"/>
                  <a:gd name="T7" fmla="*/ 9 h 9"/>
                  <a:gd name="T8" fmla="*/ 65 w 78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9">
                    <a:moveTo>
                      <a:pt x="65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1" y="4"/>
                      <a:pt x="0" y="9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76" y="4"/>
                      <a:pt x="71" y="0"/>
                      <a:pt x="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8619559" y="5505044"/>
                <a:ext cx="296863" cy="130175"/>
              </a:xfrm>
              <a:custGeom>
                <a:avLst/>
                <a:gdLst>
                  <a:gd name="T0" fmla="*/ 0 w 79"/>
                  <a:gd name="T1" fmla="*/ 0 h 35"/>
                  <a:gd name="T2" fmla="*/ 0 w 79"/>
                  <a:gd name="T3" fmla="*/ 22 h 35"/>
                  <a:gd name="T4" fmla="*/ 13 w 79"/>
                  <a:gd name="T5" fmla="*/ 35 h 35"/>
                  <a:gd name="T6" fmla="*/ 66 w 79"/>
                  <a:gd name="T7" fmla="*/ 35 h 35"/>
                  <a:gd name="T8" fmla="*/ 79 w 79"/>
                  <a:gd name="T9" fmla="*/ 22 h 35"/>
                  <a:gd name="T10" fmla="*/ 79 w 79"/>
                  <a:gd name="T11" fmla="*/ 0 h 35"/>
                  <a:gd name="T12" fmla="*/ 0 w 79"/>
                  <a:gd name="T13" fmla="*/ 0 h 35"/>
                  <a:gd name="T14" fmla="*/ 22 w 79"/>
                  <a:gd name="T15" fmla="*/ 25 h 35"/>
                  <a:gd name="T16" fmla="*/ 13 w 79"/>
                  <a:gd name="T17" fmla="*/ 25 h 35"/>
                  <a:gd name="T18" fmla="*/ 10 w 79"/>
                  <a:gd name="T19" fmla="*/ 22 h 35"/>
                  <a:gd name="T20" fmla="*/ 13 w 79"/>
                  <a:gd name="T21" fmla="*/ 20 h 35"/>
                  <a:gd name="T22" fmla="*/ 22 w 79"/>
                  <a:gd name="T23" fmla="*/ 20 h 35"/>
                  <a:gd name="T24" fmla="*/ 25 w 79"/>
                  <a:gd name="T25" fmla="*/ 22 h 35"/>
                  <a:gd name="T26" fmla="*/ 22 w 79"/>
                  <a:gd name="T27" fmla="*/ 25 h 35"/>
                  <a:gd name="T28" fmla="*/ 42 w 79"/>
                  <a:gd name="T29" fmla="*/ 15 h 35"/>
                  <a:gd name="T30" fmla="*/ 13 w 79"/>
                  <a:gd name="T31" fmla="*/ 15 h 35"/>
                  <a:gd name="T32" fmla="*/ 10 w 79"/>
                  <a:gd name="T33" fmla="*/ 13 h 35"/>
                  <a:gd name="T34" fmla="*/ 13 w 79"/>
                  <a:gd name="T35" fmla="*/ 10 h 35"/>
                  <a:gd name="T36" fmla="*/ 42 w 79"/>
                  <a:gd name="T37" fmla="*/ 10 h 35"/>
                  <a:gd name="T38" fmla="*/ 45 w 79"/>
                  <a:gd name="T39" fmla="*/ 13 h 35"/>
                  <a:gd name="T40" fmla="*/ 42 w 79"/>
                  <a:gd name="T41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9" h="35">
                    <a:moveTo>
                      <a:pt x="0" y="0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0" y="29"/>
                      <a:pt x="6" y="35"/>
                      <a:pt x="13" y="35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73" y="35"/>
                      <a:pt x="79" y="29"/>
                      <a:pt x="79" y="22"/>
                    </a:cubicBezTo>
                    <a:cubicBezTo>
                      <a:pt x="79" y="0"/>
                      <a:pt x="79" y="0"/>
                      <a:pt x="79" y="0"/>
                    </a:cubicBezTo>
                    <a:lnTo>
                      <a:pt x="0" y="0"/>
                    </a:lnTo>
                    <a:close/>
                    <a:moveTo>
                      <a:pt x="22" y="25"/>
                    </a:moveTo>
                    <a:cubicBezTo>
                      <a:pt x="13" y="25"/>
                      <a:pt x="13" y="25"/>
                      <a:pt x="13" y="25"/>
                    </a:cubicBezTo>
                    <a:cubicBezTo>
                      <a:pt x="11" y="25"/>
                      <a:pt x="10" y="24"/>
                      <a:pt x="10" y="22"/>
                    </a:cubicBezTo>
                    <a:cubicBezTo>
                      <a:pt x="10" y="21"/>
                      <a:pt x="11" y="20"/>
                      <a:pt x="1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4" y="20"/>
                      <a:pt x="25" y="21"/>
                      <a:pt x="25" y="22"/>
                    </a:cubicBezTo>
                    <a:cubicBezTo>
                      <a:pt x="25" y="24"/>
                      <a:pt x="24" y="25"/>
                      <a:pt x="22" y="25"/>
                    </a:cubicBezTo>
                    <a:close/>
                    <a:moveTo>
                      <a:pt x="42" y="15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15"/>
                      <a:pt x="10" y="14"/>
                      <a:pt x="10" y="13"/>
                    </a:cubicBezTo>
                    <a:cubicBezTo>
                      <a:pt x="10" y="11"/>
                      <a:pt x="11" y="10"/>
                      <a:pt x="13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3" y="10"/>
                      <a:pt x="45" y="11"/>
                      <a:pt x="45" y="13"/>
                    </a:cubicBezTo>
                    <a:cubicBezTo>
                      <a:pt x="45" y="14"/>
                      <a:pt x="43" y="15"/>
                      <a:pt x="4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8526502" y="5171669"/>
                <a:ext cx="466725" cy="377825"/>
              </a:xfrm>
              <a:custGeom>
                <a:avLst/>
                <a:gdLst>
                  <a:gd name="T0" fmla="*/ 117 w 124"/>
                  <a:gd name="T1" fmla="*/ 0 h 101"/>
                  <a:gd name="T2" fmla="*/ 7 w 124"/>
                  <a:gd name="T3" fmla="*/ 0 h 101"/>
                  <a:gd name="T4" fmla="*/ 0 w 124"/>
                  <a:gd name="T5" fmla="*/ 7 h 101"/>
                  <a:gd name="T6" fmla="*/ 0 w 124"/>
                  <a:gd name="T7" fmla="*/ 94 h 101"/>
                  <a:gd name="T8" fmla="*/ 7 w 124"/>
                  <a:gd name="T9" fmla="*/ 101 h 101"/>
                  <a:gd name="T10" fmla="*/ 15 w 124"/>
                  <a:gd name="T11" fmla="*/ 101 h 101"/>
                  <a:gd name="T12" fmla="*/ 15 w 124"/>
                  <a:gd name="T13" fmla="*/ 93 h 101"/>
                  <a:gd name="T14" fmla="*/ 7 w 124"/>
                  <a:gd name="T15" fmla="*/ 93 h 101"/>
                  <a:gd name="T16" fmla="*/ 7 w 124"/>
                  <a:gd name="T17" fmla="*/ 15 h 101"/>
                  <a:gd name="T18" fmla="*/ 116 w 124"/>
                  <a:gd name="T19" fmla="*/ 15 h 101"/>
                  <a:gd name="T20" fmla="*/ 116 w 124"/>
                  <a:gd name="T21" fmla="*/ 93 h 101"/>
                  <a:gd name="T22" fmla="*/ 108 w 124"/>
                  <a:gd name="T23" fmla="*/ 93 h 101"/>
                  <a:gd name="T24" fmla="*/ 108 w 124"/>
                  <a:gd name="T25" fmla="*/ 101 h 101"/>
                  <a:gd name="T26" fmla="*/ 117 w 124"/>
                  <a:gd name="T27" fmla="*/ 101 h 101"/>
                  <a:gd name="T28" fmla="*/ 124 w 124"/>
                  <a:gd name="T29" fmla="*/ 94 h 101"/>
                  <a:gd name="T30" fmla="*/ 124 w 124"/>
                  <a:gd name="T31" fmla="*/ 7 h 101"/>
                  <a:gd name="T32" fmla="*/ 117 w 124"/>
                  <a:gd name="T33" fmla="*/ 0 h 101"/>
                  <a:gd name="T34" fmla="*/ 14 w 124"/>
                  <a:gd name="T35" fmla="*/ 11 h 101"/>
                  <a:gd name="T36" fmla="*/ 7 w 124"/>
                  <a:gd name="T37" fmla="*/ 11 h 101"/>
                  <a:gd name="T38" fmla="*/ 7 w 124"/>
                  <a:gd name="T39" fmla="*/ 5 h 101"/>
                  <a:gd name="T40" fmla="*/ 14 w 124"/>
                  <a:gd name="T41" fmla="*/ 5 h 101"/>
                  <a:gd name="T42" fmla="*/ 14 w 124"/>
                  <a:gd name="T43" fmla="*/ 11 h 101"/>
                  <a:gd name="T44" fmla="*/ 116 w 124"/>
                  <a:gd name="T45" fmla="*/ 11 h 101"/>
                  <a:gd name="T46" fmla="*/ 85 w 124"/>
                  <a:gd name="T47" fmla="*/ 11 h 101"/>
                  <a:gd name="T48" fmla="*/ 85 w 124"/>
                  <a:gd name="T49" fmla="*/ 5 h 101"/>
                  <a:gd name="T50" fmla="*/ 116 w 124"/>
                  <a:gd name="T51" fmla="*/ 5 h 101"/>
                  <a:gd name="T52" fmla="*/ 116 w 124"/>
                  <a:gd name="T53" fmla="*/ 1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4" h="101">
                    <a:moveTo>
                      <a:pt x="11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8"/>
                      <a:pt x="3" y="101"/>
                      <a:pt x="7" y="101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6" y="93"/>
                      <a:pt x="116" y="93"/>
                      <a:pt x="116" y="93"/>
                    </a:cubicBezTo>
                    <a:cubicBezTo>
                      <a:pt x="108" y="93"/>
                      <a:pt x="108" y="93"/>
                      <a:pt x="108" y="93"/>
                    </a:cubicBezTo>
                    <a:cubicBezTo>
                      <a:pt x="108" y="101"/>
                      <a:pt x="108" y="101"/>
                      <a:pt x="108" y="101"/>
                    </a:cubicBezTo>
                    <a:cubicBezTo>
                      <a:pt x="117" y="101"/>
                      <a:pt x="117" y="101"/>
                      <a:pt x="117" y="101"/>
                    </a:cubicBezTo>
                    <a:cubicBezTo>
                      <a:pt x="121" y="101"/>
                      <a:pt x="124" y="98"/>
                      <a:pt x="124" y="94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24" y="3"/>
                      <a:pt x="121" y="0"/>
                      <a:pt x="117" y="0"/>
                    </a:cubicBezTo>
                    <a:close/>
                    <a:moveTo>
                      <a:pt x="14" y="11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14" y="5"/>
                      <a:pt x="14" y="5"/>
                      <a:pt x="14" y="5"/>
                    </a:cubicBezTo>
                    <a:lnTo>
                      <a:pt x="14" y="11"/>
                    </a:lnTo>
                    <a:close/>
                    <a:moveTo>
                      <a:pt x="116" y="11"/>
                    </a:move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116" y="5"/>
                      <a:pt x="116" y="5"/>
                      <a:pt x="116" y="5"/>
                    </a:cubicBezTo>
                    <a:lnTo>
                      <a:pt x="11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8608271" y="5287529"/>
                <a:ext cx="82550" cy="146050"/>
              </a:xfrm>
              <a:custGeom>
                <a:avLst/>
                <a:gdLst>
                  <a:gd name="T0" fmla="*/ 0 w 22"/>
                  <a:gd name="T1" fmla="*/ 13 h 39"/>
                  <a:gd name="T2" fmla="*/ 9 w 22"/>
                  <a:gd name="T3" fmla="*/ 22 h 39"/>
                  <a:gd name="T4" fmla="*/ 15 w 22"/>
                  <a:gd name="T5" fmla="*/ 27 h 39"/>
                  <a:gd name="T6" fmla="*/ 10 w 22"/>
                  <a:gd name="T7" fmla="*/ 30 h 39"/>
                  <a:gd name="T8" fmla="*/ 2 w 22"/>
                  <a:gd name="T9" fmla="*/ 28 h 39"/>
                  <a:gd name="T10" fmla="*/ 0 w 22"/>
                  <a:gd name="T11" fmla="*/ 33 h 39"/>
                  <a:gd name="T12" fmla="*/ 9 w 22"/>
                  <a:gd name="T13" fmla="*/ 36 h 39"/>
                  <a:gd name="T14" fmla="*/ 9 w 22"/>
                  <a:gd name="T15" fmla="*/ 36 h 39"/>
                  <a:gd name="T16" fmla="*/ 9 w 22"/>
                  <a:gd name="T17" fmla="*/ 36 h 39"/>
                  <a:gd name="T18" fmla="*/ 9 w 22"/>
                  <a:gd name="T19" fmla="*/ 37 h 39"/>
                  <a:gd name="T20" fmla="*/ 11 w 22"/>
                  <a:gd name="T21" fmla="*/ 39 h 39"/>
                  <a:gd name="T22" fmla="*/ 14 w 22"/>
                  <a:gd name="T23" fmla="*/ 37 h 39"/>
                  <a:gd name="T24" fmla="*/ 14 w 22"/>
                  <a:gd name="T25" fmla="*/ 36 h 39"/>
                  <a:gd name="T26" fmla="*/ 14 w 22"/>
                  <a:gd name="T27" fmla="*/ 36 h 39"/>
                  <a:gd name="T28" fmla="*/ 14 w 22"/>
                  <a:gd name="T29" fmla="*/ 35 h 39"/>
                  <a:gd name="T30" fmla="*/ 22 w 22"/>
                  <a:gd name="T31" fmla="*/ 26 h 39"/>
                  <a:gd name="T32" fmla="*/ 14 w 22"/>
                  <a:gd name="T33" fmla="*/ 16 h 39"/>
                  <a:gd name="T34" fmla="*/ 8 w 22"/>
                  <a:gd name="T35" fmla="*/ 12 h 39"/>
                  <a:gd name="T36" fmla="*/ 12 w 22"/>
                  <a:gd name="T37" fmla="*/ 9 h 39"/>
                  <a:gd name="T38" fmla="*/ 20 w 22"/>
                  <a:gd name="T39" fmla="*/ 11 h 39"/>
                  <a:gd name="T40" fmla="*/ 21 w 22"/>
                  <a:gd name="T41" fmla="*/ 5 h 39"/>
                  <a:gd name="T42" fmla="*/ 14 w 22"/>
                  <a:gd name="T43" fmla="*/ 4 h 39"/>
                  <a:gd name="T44" fmla="*/ 14 w 22"/>
                  <a:gd name="T45" fmla="*/ 3 h 39"/>
                  <a:gd name="T46" fmla="*/ 14 w 22"/>
                  <a:gd name="T47" fmla="*/ 3 h 39"/>
                  <a:gd name="T48" fmla="*/ 14 w 22"/>
                  <a:gd name="T49" fmla="*/ 3 h 39"/>
                  <a:gd name="T50" fmla="*/ 11 w 22"/>
                  <a:gd name="T51" fmla="*/ 0 h 39"/>
                  <a:gd name="T52" fmla="*/ 9 w 22"/>
                  <a:gd name="T53" fmla="*/ 3 h 39"/>
                  <a:gd name="T54" fmla="*/ 9 w 22"/>
                  <a:gd name="T55" fmla="*/ 3 h 39"/>
                  <a:gd name="T56" fmla="*/ 9 w 22"/>
                  <a:gd name="T57" fmla="*/ 4 h 39"/>
                  <a:gd name="T58" fmla="*/ 9 w 22"/>
                  <a:gd name="T59" fmla="*/ 4 h 39"/>
                  <a:gd name="T60" fmla="*/ 0 w 22"/>
                  <a:gd name="T6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39">
                    <a:moveTo>
                      <a:pt x="0" y="13"/>
                    </a:moveTo>
                    <a:cubicBezTo>
                      <a:pt x="0" y="18"/>
                      <a:pt x="4" y="20"/>
                      <a:pt x="9" y="22"/>
                    </a:cubicBezTo>
                    <a:cubicBezTo>
                      <a:pt x="13" y="23"/>
                      <a:pt x="15" y="25"/>
                      <a:pt x="15" y="27"/>
                    </a:cubicBezTo>
                    <a:cubicBezTo>
                      <a:pt x="15" y="29"/>
                      <a:pt x="13" y="30"/>
                      <a:pt x="10" y="30"/>
                    </a:cubicBezTo>
                    <a:cubicBezTo>
                      <a:pt x="7" y="30"/>
                      <a:pt x="4" y="29"/>
                      <a:pt x="2" y="2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4"/>
                      <a:pt x="5" y="35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8"/>
                      <a:pt x="10" y="39"/>
                      <a:pt x="11" y="39"/>
                    </a:cubicBezTo>
                    <a:cubicBezTo>
                      <a:pt x="12" y="39"/>
                      <a:pt x="14" y="38"/>
                      <a:pt x="14" y="37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9" y="34"/>
                      <a:pt x="22" y="30"/>
                      <a:pt x="22" y="26"/>
                    </a:cubicBezTo>
                    <a:cubicBezTo>
                      <a:pt x="22" y="21"/>
                      <a:pt x="20" y="19"/>
                      <a:pt x="14" y="16"/>
                    </a:cubicBezTo>
                    <a:cubicBezTo>
                      <a:pt x="10" y="15"/>
                      <a:pt x="8" y="14"/>
                      <a:pt x="8" y="12"/>
                    </a:cubicBezTo>
                    <a:cubicBezTo>
                      <a:pt x="8" y="11"/>
                      <a:pt x="9" y="9"/>
                      <a:pt x="12" y="9"/>
                    </a:cubicBezTo>
                    <a:cubicBezTo>
                      <a:pt x="16" y="9"/>
                      <a:pt x="18" y="11"/>
                      <a:pt x="20" y="11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9" y="5"/>
                      <a:pt x="17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1"/>
                      <a:pt x="13" y="0"/>
                      <a:pt x="11" y="0"/>
                    </a:cubicBezTo>
                    <a:cubicBezTo>
                      <a:pt x="10" y="0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4" y="5"/>
                      <a:pt x="0" y="9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8770053" y="5302874"/>
                <a:ext cx="146050" cy="142875"/>
              </a:xfrm>
              <a:custGeom>
                <a:avLst/>
                <a:gdLst>
                  <a:gd name="T0" fmla="*/ 33 w 39"/>
                  <a:gd name="T1" fmla="*/ 7 h 38"/>
                  <a:gd name="T2" fmla="*/ 3 w 39"/>
                  <a:gd name="T3" fmla="*/ 0 h 38"/>
                  <a:gd name="T4" fmla="*/ 0 w 39"/>
                  <a:gd name="T5" fmla="*/ 2 h 38"/>
                  <a:gd name="T6" fmla="*/ 7 w 39"/>
                  <a:gd name="T7" fmla="*/ 33 h 38"/>
                  <a:gd name="T8" fmla="*/ 11 w 39"/>
                  <a:gd name="T9" fmla="*/ 34 h 38"/>
                  <a:gd name="T10" fmla="*/ 17 w 39"/>
                  <a:gd name="T11" fmla="*/ 28 h 38"/>
                  <a:gd name="T12" fmla="*/ 28 w 39"/>
                  <a:gd name="T13" fmla="*/ 38 h 38"/>
                  <a:gd name="T14" fmla="*/ 39 w 39"/>
                  <a:gd name="T15" fmla="*/ 28 h 38"/>
                  <a:gd name="T16" fmla="*/ 28 w 39"/>
                  <a:gd name="T17" fmla="*/ 17 h 38"/>
                  <a:gd name="T18" fmla="*/ 34 w 39"/>
                  <a:gd name="T19" fmla="*/ 11 h 38"/>
                  <a:gd name="T20" fmla="*/ 33 w 39"/>
                  <a:gd name="T21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38">
                    <a:moveTo>
                      <a:pt x="33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5"/>
                      <a:pt x="9" y="36"/>
                      <a:pt x="11" y="34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6" y="9"/>
                      <a:pt x="35" y="7"/>
                      <a:pt x="3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4" name="Shape 454"/>
            <p:cNvSpPr/>
            <p:nvPr/>
          </p:nvSpPr>
          <p:spPr>
            <a:xfrm>
              <a:off x="3905608" y="2053608"/>
              <a:ext cx="488496" cy="48849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8" y="118870"/>
                  </a:moveTo>
                  <a:cubicBezTo>
                    <a:pt x="119718" y="118870"/>
                    <a:pt x="119718" y="118870"/>
                    <a:pt x="119718" y="118588"/>
                  </a:cubicBezTo>
                  <a:cubicBezTo>
                    <a:pt x="119718" y="118588"/>
                    <a:pt x="119718" y="118588"/>
                    <a:pt x="119999" y="118305"/>
                  </a:cubicBezTo>
                  <a:cubicBezTo>
                    <a:pt x="119999" y="118305"/>
                    <a:pt x="119999" y="118305"/>
                    <a:pt x="119999" y="118305"/>
                  </a:cubicBezTo>
                  <a:cubicBezTo>
                    <a:pt x="119999" y="118023"/>
                    <a:pt x="119999" y="118023"/>
                    <a:pt x="119999" y="117741"/>
                  </a:cubicBezTo>
                  <a:cubicBezTo>
                    <a:pt x="119999" y="117741"/>
                    <a:pt x="119999" y="117741"/>
                    <a:pt x="119999" y="117741"/>
                  </a:cubicBezTo>
                  <a:cubicBezTo>
                    <a:pt x="119999" y="117741"/>
                    <a:pt x="119999" y="117458"/>
                    <a:pt x="119999" y="117458"/>
                  </a:cubicBezTo>
                  <a:cubicBezTo>
                    <a:pt x="119999" y="117458"/>
                    <a:pt x="119999" y="117458"/>
                    <a:pt x="119999" y="117176"/>
                  </a:cubicBezTo>
                  <a:cubicBezTo>
                    <a:pt x="119999" y="117176"/>
                    <a:pt x="119999" y="117176"/>
                    <a:pt x="119999" y="117176"/>
                  </a:cubicBezTo>
                  <a:cubicBezTo>
                    <a:pt x="119999" y="117176"/>
                    <a:pt x="119999" y="116894"/>
                    <a:pt x="119999" y="116894"/>
                  </a:cubicBezTo>
                  <a:cubicBezTo>
                    <a:pt x="119999" y="116894"/>
                    <a:pt x="119999" y="116611"/>
                    <a:pt x="119999" y="116611"/>
                  </a:cubicBezTo>
                  <a:cubicBezTo>
                    <a:pt x="119999" y="116611"/>
                    <a:pt x="119999" y="116611"/>
                    <a:pt x="119999" y="116611"/>
                  </a:cubicBezTo>
                  <a:cubicBezTo>
                    <a:pt x="108450" y="80470"/>
                    <a:pt x="108450" y="80470"/>
                    <a:pt x="108450" y="80470"/>
                  </a:cubicBezTo>
                  <a:cubicBezTo>
                    <a:pt x="108169" y="80188"/>
                    <a:pt x="107887" y="79905"/>
                    <a:pt x="107605" y="79623"/>
                  </a:cubicBezTo>
                  <a:cubicBezTo>
                    <a:pt x="44788" y="16376"/>
                    <a:pt x="44788" y="16376"/>
                    <a:pt x="44788" y="16376"/>
                  </a:cubicBezTo>
                  <a:cubicBezTo>
                    <a:pt x="44507" y="16094"/>
                    <a:pt x="44507" y="16094"/>
                    <a:pt x="44225" y="15811"/>
                  </a:cubicBezTo>
                  <a:cubicBezTo>
                    <a:pt x="30422" y="1976"/>
                    <a:pt x="30422" y="1976"/>
                    <a:pt x="30422" y="1976"/>
                  </a:cubicBezTo>
                  <a:cubicBezTo>
                    <a:pt x="29295" y="847"/>
                    <a:pt x="27605" y="0"/>
                    <a:pt x="25915" y="0"/>
                  </a:cubicBezTo>
                  <a:cubicBezTo>
                    <a:pt x="24225" y="0"/>
                    <a:pt x="22535" y="847"/>
                    <a:pt x="21126" y="1976"/>
                  </a:cubicBezTo>
                  <a:cubicBezTo>
                    <a:pt x="1971" y="21458"/>
                    <a:pt x="1971" y="21458"/>
                    <a:pt x="1971" y="21458"/>
                  </a:cubicBezTo>
                  <a:cubicBezTo>
                    <a:pt x="563" y="22588"/>
                    <a:pt x="0" y="24282"/>
                    <a:pt x="0" y="25976"/>
                  </a:cubicBezTo>
                  <a:cubicBezTo>
                    <a:pt x="0" y="27670"/>
                    <a:pt x="563" y="29364"/>
                    <a:pt x="1971" y="30776"/>
                  </a:cubicBezTo>
                  <a:cubicBezTo>
                    <a:pt x="15211" y="44047"/>
                    <a:pt x="15211" y="44047"/>
                    <a:pt x="15211" y="44047"/>
                  </a:cubicBezTo>
                  <a:cubicBezTo>
                    <a:pt x="15492" y="44329"/>
                    <a:pt x="15492" y="44329"/>
                    <a:pt x="15492" y="44611"/>
                  </a:cubicBezTo>
                  <a:cubicBezTo>
                    <a:pt x="78591" y="108141"/>
                    <a:pt x="78591" y="108141"/>
                    <a:pt x="78591" y="108141"/>
                  </a:cubicBezTo>
                  <a:cubicBezTo>
                    <a:pt x="78873" y="108423"/>
                    <a:pt x="79436" y="108705"/>
                    <a:pt x="79718" y="108705"/>
                  </a:cubicBezTo>
                  <a:cubicBezTo>
                    <a:pt x="99436" y="114635"/>
                    <a:pt x="99436" y="114635"/>
                    <a:pt x="99436" y="114635"/>
                  </a:cubicBezTo>
                  <a:cubicBezTo>
                    <a:pt x="2535" y="114635"/>
                    <a:pt x="2535" y="114635"/>
                    <a:pt x="2535" y="114635"/>
                  </a:cubicBezTo>
                  <a:cubicBezTo>
                    <a:pt x="1126" y="114635"/>
                    <a:pt x="0" y="115764"/>
                    <a:pt x="0" y="117176"/>
                  </a:cubicBezTo>
                  <a:cubicBezTo>
                    <a:pt x="0" y="118870"/>
                    <a:pt x="1126" y="120000"/>
                    <a:pt x="2535" y="120000"/>
                  </a:cubicBezTo>
                  <a:cubicBezTo>
                    <a:pt x="117464" y="120000"/>
                    <a:pt x="117464" y="120000"/>
                    <a:pt x="117464" y="120000"/>
                  </a:cubicBezTo>
                  <a:cubicBezTo>
                    <a:pt x="117464" y="120000"/>
                    <a:pt x="117464" y="120000"/>
                    <a:pt x="117464" y="120000"/>
                  </a:cubicBezTo>
                  <a:cubicBezTo>
                    <a:pt x="117746" y="120000"/>
                    <a:pt x="117746" y="120000"/>
                    <a:pt x="118028" y="120000"/>
                  </a:cubicBezTo>
                  <a:cubicBezTo>
                    <a:pt x="118028" y="120000"/>
                    <a:pt x="118309" y="119717"/>
                    <a:pt x="118591" y="119717"/>
                  </a:cubicBezTo>
                  <a:cubicBezTo>
                    <a:pt x="118591" y="119717"/>
                    <a:pt x="118591" y="119717"/>
                    <a:pt x="118591" y="119717"/>
                  </a:cubicBezTo>
                  <a:cubicBezTo>
                    <a:pt x="118591" y="119717"/>
                    <a:pt x="118873" y="119717"/>
                    <a:pt x="118873" y="119435"/>
                  </a:cubicBezTo>
                  <a:cubicBezTo>
                    <a:pt x="118873" y="119435"/>
                    <a:pt x="118873" y="119435"/>
                    <a:pt x="118873" y="119435"/>
                  </a:cubicBezTo>
                  <a:cubicBezTo>
                    <a:pt x="119154" y="119435"/>
                    <a:pt x="119154" y="119152"/>
                    <a:pt x="119436" y="119152"/>
                  </a:cubicBezTo>
                  <a:cubicBezTo>
                    <a:pt x="119436" y="119152"/>
                    <a:pt x="119436" y="119152"/>
                    <a:pt x="119436" y="119152"/>
                  </a:cubicBezTo>
                  <a:cubicBezTo>
                    <a:pt x="119436" y="119152"/>
                    <a:pt x="119436" y="118870"/>
                    <a:pt x="119718" y="118870"/>
                  </a:cubicBezTo>
                  <a:close/>
                  <a:moveTo>
                    <a:pt x="113521" y="113223"/>
                  </a:moveTo>
                  <a:cubicBezTo>
                    <a:pt x="84225" y="104752"/>
                    <a:pt x="84225" y="104752"/>
                    <a:pt x="84225" y="104752"/>
                  </a:cubicBezTo>
                  <a:cubicBezTo>
                    <a:pt x="86197" y="97694"/>
                    <a:pt x="86197" y="97694"/>
                    <a:pt x="86197" y="97694"/>
                  </a:cubicBezTo>
                  <a:cubicBezTo>
                    <a:pt x="95211" y="97694"/>
                    <a:pt x="95211" y="97694"/>
                    <a:pt x="95211" y="97694"/>
                  </a:cubicBezTo>
                  <a:cubicBezTo>
                    <a:pt x="96901" y="97694"/>
                    <a:pt x="98028" y="96564"/>
                    <a:pt x="98028" y="95152"/>
                  </a:cubicBezTo>
                  <a:cubicBezTo>
                    <a:pt x="98028" y="85835"/>
                    <a:pt x="98028" y="85835"/>
                    <a:pt x="98028" y="85835"/>
                  </a:cubicBezTo>
                  <a:cubicBezTo>
                    <a:pt x="103943" y="84423"/>
                    <a:pt x="103943" y="84423"/>
                    <a:pt x="103943" y="84423"/>
                  </a:cubicBezTo>
                  <a:lnTo>
                    <a:pt x="113521" y="113223"/>
                  </a:lnTo>
                  <a:close/>
                  <a:moveTo>
                    <a:pt x="42253" y="21458"/>
                  </a:moveTo>
                  <a:cubicBezTo>
                    <a:pt x="100563" y="79905"/>
                    <a:pt x="100563" y="79905"/>
                    <a:pt x="100563" y="79905"/>
                  </a:cubicBezTo>
                  <a:cubicBezTo>
                    <a:pt x="96056" y="81035"/>
                    <a:pt x="96056" y="81035"/>
                    <a:pt x="96056" y="81035"/>
                  </a:cubicBezTo>
                  <a:cubicBezTo>
                    <a:pt x="39718" y="24282"/>
                    <a:pt x="39718" y="24282"/>
                    <a:pt x="39718" y="24282"/>
                  </a:cubicBezTo>
                  <a:lnTo>
                    <a:pt x="42253" y="21458"/>
                  </a:lnTo>
                  <a:close/>
                  <a:moveTo>
                    <a:pt x="35774" y="27952"/>
                  </a:moveTo>
                  <a:cubicBezTo>
                    <a:pt x="92676" y="84988"/>
                    <a:pt x="92676" y="84988"/>
                    <a:pt x="92676" y="84988"/>
                  </a:cubicBezTo>
                  <a:cubicBezTo>
                    <a:pt x="92676" y="92611"/>
                    <a:pt x="92676" y="92611"/>
                    <a:pt x="92676" y="92611"/>
                  </a:cubicBezTo>
                  <a:cubicBezTo>
                    <a:pt x="85352" y="92611"/>
                    <a:pt x="85352" y="92611"/>
                    <a:pt x="85352" y="92611"/>
                  </a:cubicBezTo>
                  <a:cubicBezTo>
                    <a:pt x="27887" y="35858"/>
                    <a:pt x="27887" y="35858"/>
                    <a:pt x="27887" y="35858"/>
                  </a:cubicBezTo>
                  <a:lnTo>
                    <a:pt x="35774" y="27952"/>
                  </a:lnTo>
                  <a:close/>
                  <a:moveTo>
                    <a:pt x="5352" y="25976"/>
                  </a:moveTo>
                  <a:cubicBezTo>
                    <a:pt x="5352" y="25976"/>
                    <a:pt x="5352" y="25411"/>
                    <a:pt x="5633" y="25129"/>
                  </a:cubicBezTo>
                  <a:cubicBezTo>
                    <a:pt x="25070" y="5647"/>
                    <a:pt x="25070" y="5647"/>
                    <a:pt x="25070" y="5647"/>
                  </a:cubicBezTo>
                  <a:cubicBezTo>
                    <a:pt x="25352" y="5364"/>
                    <a:pt x="25633" y="5364"/>
                    <a:pt x="25915" y="5364"/>
                  </a:cubicBezTo>
                  <a:cubicBezTo>
                    <a:pt x="26197" y="5364"/>
                    <a:pt x="26478" y="5364"/>
                    <a:pt x="26760" y="5647"/>
                  </a:cubicBezTo>
                  <a:cubicBezTo>
                    <a:pt x="38591" y="17788"/>
                    <a:pt x="38591" y="17788"/>
                    <a:pt x="38591" y="17788"/>
                  </a:cubicBezTo>
                  <a:cubicBezTo>
                    <a:pt x="17464" y="38964"/>
                    <a:pt x="17464" y="38964"/>
                    <a:pt x="17464" y="38964"/>
                  </a:cubicBezTo>
                  <a:cubicBezTo>
                    <a:pt x="5633" y="26823"/>
                    <a:pt x="5633" y="26823"/>
                    <a:pt x="5633" y="26823"/>
                  </a:cubicBezTo>
                  <a:cubicBezTo>
                    <a:pt x="5352" y="26541"/>
                    <a:pt x="5352" y="26258"/>
                    <a:pt x="5352" y="25976"/>
                  </a:cubicBezTo>
                  <a:close/>
                  <a:moveTo>
                    <a:pt x="24225" y="39529"/>
                  </a:moveTo>
                  <a:cubicBezTo>
                    <a:pt x="81408" y="96000"/>
                    <a:pt x="81408" y="96000"/>
                    <a:pt x="81408" y="96000"/>
                  </a:cubicBezTo>
                  <a:cubicBezTo>
                    <a:pt x="79718" y="101647"/>
                    <a:pt x="79718" y="101647"/>
                    <a:pt x="79718" y="101647"/>
                  </a:cubicBezTo>
                  <a:cubicBezTo>
                    <a:pt x="21126" y="42635"/>
                    <a:pt x="21126" y="42635"/>
                    <a:pt x="21126" y="42635"/>
                  </a:cubicBezTo>
                  <a:lnTo>
                    <a:pt x="24225" y="395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Shape 561"/>
            <p:cNvSpPr/>
            <p:nvPr/>
          </p:nvSpPr>
          <p:spPr>
            <a:xfrm>
              <a:off x="7408757" y="1734145"/>
              <a:ext cx="328975" cy="3510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21" y="13287"/>
                  </a:moveTo>
                  <a:cubicBezTo>
                    <a:pt x="59830" y="13287"/>
                    <a:pt x="59830" y="13287"/>
                    <a:pt x="59830" y="13287"/>
                  </a:cubicBezTo>
                  <a:cubicBezTo>
                    <a:pt x="48951" y="13287"/>
                    <a:pt x="48951" y="0"/>
                    <a:pt x="38073" y="0"/>
                  </a:cubicBezTo>
                  <a:cubicBezTo>
                    <a:pt x="10878" y="0"/>
                    <a:pt x="10878" y="0"/>
                    <a:pt x="10878" y="0"/>
                  </a:cubicBezTo>
                  <a:cubicBezTo>
                    <a:pt x="4759" y="0"/>
                    <a:pt x="0" y="5813"/>
                    <a:pt x="0" y="13287"/>
                  </a:cubicBezTo>
                  <a:cubicBezTo>
                    <a:pt x="0" y="106297"/>
                    <a:pt x="0" y="106297"/>
                    <a:pt x="0" y="106297"/>
                  </a:cubicBezTo>
                  <a:cubicBezTo>
                    <a:pt x="0" y="113771"/>
                    <a:pt x="4759" y="120000"/>
                    <a:pt x="10878" y="120000"/>
                  </a:cubicBezTo>
                  <a:cubicBezTo>
                    <a:pt x="109121" y="120000"/>
                    <a:pt x="109121" y="120000"/>
                    <a:pt x="109121" y="120000"/>
                  </a:cubicBezTo>
                  <a:cubicBezTo>
                    <a:pt x="114900" y="120000"/>
                    <a:pt x="120000" y="113771"/>
                    <a:pt x="120000" y="106297"/>
                  </a:cubicBezTo>
                  <a:cubicBezTo>
                    <a:pt x="120000" y="26574"/>
                    <a:pt x="120000" y="26574"/>
                    <a:pt x="120000" y="26574"/>
                  </a:cubicBezTo>
                  <a:cubicBezTo>
                    <a:pt x="120000" y="19100"/>
                    <a:pt x="114900" y="13287"/>
                    <a:pt x="109121" y="13287"/>
                  </a:cubicBezTo>
                  <a:moveTo>
                    <a:pt x="114560" y="106297"/>
                  </a:moveTo>
                  <a:cubicBezTo>
                    <a:pt x="114560" y="110034"/>
                    <a:pt x="112181" y="112941"/>
                    <a:pt x="109121" y="112941"/>
                  </a:cubicBezTo>
                  <a:cubicBezTo>
                    <a:pt x="10878" y="112941"/>
                    <a:pt x="10878" y="112941"/>
                    <a:pt x="10878" y="112941"/>
                  </a:cubicBezTo>
                  <a:cubicBezTo>
                    <a:pt x="7818" y="112941"/>
                    <a:pt x="5439" y="110034"/>
                    <a:pt x="5439" y="106297"/>
                  </a:cubicBezTo>
                  <a:cubicBezTo>
                    <a:pt x="5439" y="39861"/>
                    <a:pt x="5439" y="39861"/>
                    <a:pt x="5439" y="39861"/>
                  </a:cubicBezTo>
                  <a:cubicBezTo>
                    <a:pt x="114560" y="39861"/>
                    <a:pt x="114560" y="39861"/>
                    <a:pt x="114560" y="39861"/>
                  </a:cubicBezTo>
                  <a:lnTo>
                    <a:pt x="114560" y="106297"/>
                  </a:lnTo>
                  <a:close/>
                  <a:moveTo>
                    <a:pt x="114560" y="33217"/>
                  </a:moveTo>
                  <a:cubicBezTo>
                    <a:pt x="5439" y="33217"/>
                    <a:pt x="5439" y="33217"/>
                    <a:pt x="5439" y="33217"/>
                  </a:cubicBezTo>
                  <a:cubicBezTo>
                    <a:pt x="5439" y="13287"/>
                    <a:pt x="5439" y="13287"/>
                    <a:pt x="5439" y="13287"/>
                  </a:cubicBezTo>
                  <a:cubicBezTo>
                    <a:pt x="5439" y="9550"/>
                    <a:pt x="7818" y="6643"/>
                    <a:pt x="10878" y="6643"/>
                  </a:cubicBezTo>
                  <a:cubicBezTo>
                    <a:pt x="38073" y="6643"/>
                    <a:pt x="38073" y="6643"/>
                    <a:pt x="38073" y="6643"/>
                  </a:cubicBezTo>
                  <a:cubicBezTo>
                    <a:pt x="46232" y="6643"/>
                    <a:pt x="46232" y="19930"/>
                    <a:pt x="59830" y="19930"/>
                  </a:cubicBezTo>
                  <a:cubicBezTo>
                    <a:pt x="109121" y="19930"/>
                    <a:pt x="109121" y="19930"/>
                    <a:pt x="109121" y="19930"/>
                  </a:cubicBezTo>
                  <a:cubicBezTo>
                    <a:pt x="112181" y="19930"/>
                    <a:pt x="114560" y="22837"/>
                    <a:pt x="114560" y="26574"/>
                  </a:cubicBezTo>
                  <a:lnTo>
                    <a:pt x="114560" y="332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TextBox 13"/>
            <p:cNvSpPr txBox="1"/>
            <p:nvPr/>
          </p:nvSpPr>
          <p:spPr>
            <a:xfrm>
              <a:off x="3951781" y="1919565"/>
              <a:ext cx="2246630" cy="71882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ctr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Select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criterion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3" name="TextBox 13"/>
            <p:cNvSpPr txBox="1"/>
            <p:nvPr/>
          </p:nvSpPr>
          <p:spPr>
            <a:xfrm>
              <a:off x="6198286" y="2357613"/>
              <a:ext cx="1372819" cy="71882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ctr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Select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datasets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3" name="TextBox 13"/>
            <p:cNvSpPr txBox="1"/>
            <p:nvPr/>
          </p:nvSpPr>
          <p:spPr>
            <a:xfrm>
              <a:off x="4002581" y="3714710"/>
              <a:ext cx="1497965" cy="6642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ctr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A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nalys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e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 each data set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4" name="TextBox 13"/>
            <p:cNvSpPr txBox="1"/>
            <p:nvPr/>
          </p:nvSpPr>
          <p:spPr>
            <a:xfrm>
              <a:off x="6198411" y="3981439"/>
              <a:ext cx="1649730" cy="9963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ctr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b="1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</a:t>
              </a:r>
              <a:r>
                <a:rPr lang="zh-CN" altLang="en-US" b="1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naliz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e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 on Flight (delay) data set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51" name="Shape 358"/>
          <p:cNvSpPr txBox="1"/>
          <p:nvPr/>
        </p:nvSpPr>
        <p:spPr>
          <a:xfrm>
            <a:off x="1296035" y="2117090"/>
            <a:ext cx="2681605" cy="3032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E.G.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Team skills profile,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Available references for Visualisation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43965" y="1645920"/>
            <a:ext cx="261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Select key criterion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Shape 358"/>
          <p:cNvSpPr txBox="1"/>
          <p:nvPr/>
        </p:nvSpPr>
        <p:spPr>
          <a:xfrm>
            <a:off x="917871" y="5490452"/>
            <a:ext cx="268191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....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1204" y="4619001"/>
            <a:ext cx="1685037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nalys</a:t>
            </a:r>
            <a:r>
              <a:rPr lang="en-US" altLang="zh-CN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</a:t>
            </a:r>
            <a:r>
              <a:rPr lang="zh-C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each data set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Shape 358"/>
          <p:cNvSpPr txBox="1"/>
          <p:nvPr/>
        </p:nvSpPr>
        <p:spPr>
          <a:xfrm>
            <a:off x="8676146" y="1855337"/>
            <a:ext cx="268191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atasets were considered for selection by mentioned criterion.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269605" y="1334135"/>
            <a:ext cx="251460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Select </a:t>
            </a:r>
            <a:r>
              <a:rPr lang="zh-C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datasets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Shape 358"/>
          <p:cNvSpPr txBox="1"/>
          <p:nvPr/>
        </p:nvSpPr>
        <p:spPr>
          <a:xfrm>
            <a:off x="9512510" y="4306787"/>
            <a:ext cx="268191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...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098915" y="3442335"/>
            <a:ext cx="262509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</a:t>
            </a:r>
            <a:r>
              <a:rPr lang="zh-C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inaliz</a:t>
            </a:r>
            <a:r>
              <a:rPr lang="en-US" altLang="zh-CN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</a:t>
            </a:r>
            <a:r>
              <a:rPr lang="zh-C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on Flight (delay) data set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Shape 561"/>
          <p:cNvSpPr/>
          <p:nvPr/>
        </p:nvSpPr>
        <p:spPr>
          <a:xfrm>
            <a:off x="7630372" y="2815459"/>
            <a:ext cx="328975" cy="3510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121" y="13287"/>
                </a:moveTo>
                <a:cubicBezTo>
                  <a:pt x="59830" y="13287"/>
                  <a:pt x="59830" y="13287"/>
                  <a:pt x="59830" y="13287"/>
                </a:cubicBezTo>
                <a:cubicBezTo>
                  <a:pt x="48951" y="13287"/>
                  <a:pt x="48951" y="0"/>
                  <a:pt x="38073" y="0"/>
                </a:cubicBezTo>
                <a:cubicBezTo>
                  <a:pt x="10878" y="0"/>
                  <a:pt x="10878" y="0"/>
                  <a:pt x="10878" y="0"/>
                </a:cubicBezTo>
                <a:cubicBezTo>
                  <a:pt x="4759" y="0"/>
                  <a:pt x="0" y="5813"/>
                  <a:pt x="0" y="13287"/>
                </a:cubicBezTo>
                <a:cubicBezTo>
                  <a:pt x="0" y="106297"/>
                  <a:pt x="0" y="106297"/>
                  <a:pt x="0" y="106297"/>
                </a:cubicBezTo>
                <a:cubicBezTo>
                  <a:pt x="0" y="113771"/>
                  <a:pt x="4759" y="120000"/>
                  <a:pt x="10878" y="120000"/>
                </a:cubicBezTo>
                <a:cubicBezTo>
                  <a:pt x="109121" y="120000"/>
                  <a:pt x="109121" y="120000"/>
                  <a:pt x="109121" y="120000"/>
                </a:cubicBezTo>
                <a:cubicBezTo>
                  <a:pt x="114900" y="120000"/>
                  <a:pt x="120000" y="113771"/>
                  <a:pt x="120000" y="106297"/>
                </a:cubicBezTo>
                <a:cubicBezTo>
                  <a:pt x="120000" y="26574"/>
                  <a:pt x="120000" y="26574"/>
                  <a:pt x="120000" y="26574"/>
                </a:cubicBezTo>
                <a:cubicBezTo>
                  <a:pt x="120000" y="19100"/>
                  <a:pt x="114900" y="13287"/>
                  <a:pt x="109121" y="13287"/>
                </a:cubicBezTo>
                <a:moveTo>
                  <a:pt x="114560" y="106297"/>
                </a:moveTo>
                <a:cubicBezTo>
                  <a:pt x="114560" y="110034"/>
                  <a:pt x="112181" y="112941"/>
                  <a:pt x="109121" y="112941"/>
                </a:cubicBezTo>
                <a:cubicBezTo>
                  <a:pt x="10878" y="112941"/>
                  <a:pt x="10878" y="112941"/>
                  <a:pt x="10878" y="112941"/>
                </a:cubicBezTo>
                <a:cubicBezTo>
                  <a:pt x="7818" y="112941"/>
                  <a:pt x="5439" y="110034"/>
                  <a:pt x="5439" y="106297"/>
                </a:cubicBezTo>
                <a:cubicBezTo>
                  <a:pt x="5439" y="39861"/>
                  <a:pt x="5439" y="39861"/>
                  <a:pt x="5439" y="39861"/>
                </a:cubicBezTo>
                <a:cubicBezTo>
                  <a:pt x="114560" y="39861"/>
                  <a:pt x="114560" y="39861"/>
                  <a:pt x="114560" y="39861"/>
                </a:cubicBezTo>
                <a:lnTo>
                  <a:pt x="114560" y="106297"/>
                </a:lnTo>
                <a:close/>
                <a:moveTo>
                  <a:pt x="114560" y="33217"/>
                </a:moveTo>
                <a:cubicBezTo>
                  <a:pt x="5439" y="33217"/>
                  <a:pt x="5439" y="33217"/>
                  <a:pt x="5439" y="33217"/>
                </a:cubicBezTo>
                <a:cubicBezTo>
                  <a:pt x="5439" y="13287"/>
                  <a:pt x="5439" y="13287"/>
                  <a:pt x="5439" y="13287"/>
                </a:cubicBezTo>
                <a:cubicBezTo>
                  <a:pt x="5439" y="9550"/>
                  <a:pt x="7818" y="6643"/>
                  <a:pt x="10878" y="6643"/>
                </a:cubicBezTo>
                <a:cubicBezTo>
                  <a:pt x="38073" y="6643"/>
                  <a:pt x="38073" y="6643"/>
                  <a:pt x="38073" y="6643"/>
                </a:cubicBezTo>
                <a:cubicBezTo>
                  <a:pt x="46232" y="6643"/>
                  <a:pt x="46232" y="19930"/>
                  <a:pt x="59830" y="19930"/>
                </a:cubicBezTo>
                <a:cubicBezTo>
                  <a:pt x="109121" y="19930"/>
                  <a:pt x="109121" y="19930"/>
                  <a:pt x="109121" y="19930"/>
                </a:cubicBezTo>
                <a:cubicBezTo>
                  <a:pt x="112181" y="19930"/>
                  <a:pt x="114560" y="22837"/>
                  <a:pt x="114560" y="26574"/>
                </a:cubicBezTo>
                <a:lnTo>
                  <a:pt x="114560" y="332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345989" y="185351"/>
            <a:ext cx="3460314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Introduction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en-US" altLang="zh-CN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Aim</a:t>
            </a:r>
            <a:endParaRPr kumimoji="0" lang="en-US" altLang="zh-CN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81760" y="1346200"/>
            <a:ext cx="4744720" cy="4744720"/>
            <a:chOff x="6372860" y="1346200"/>
            <a:chExt cx="4744720" cy="4744720"/>
          </a:xfrm>
        </p:grpSpPr>
        <p:sp>
          <p:nvSpPr>
            <p:cNvPr id="14" name="Freeform 135"/>
            <p:cNvSpPr/>
            <p:nvPr/>
          </p:nvSpPr>
          <p:spPr bwMode="auto">
            <a:xfrm>
              <a:off x="6372860" y="3635002"/>
              <a:ext cx="1954565" cy="1416878"/>
            </a:xfrm>
            <a:custGeom>
              <a:avLst/>
              <a:gdLst>
                <a:gd name="T0" fmla="*/ 12 w 113"/>
                <a:gd name="T1" fmla="*/ 15 h 82"/>
                <a:gd name="T2" fmla="*/ 113 w 113"/>
                <a:gd name="T3" fmla="*/ 58 h 82"/>
                <a:gd name="T4" fmla="*/ 49 w 113"/>
                <a:gd name="T5" fmla="*/ 69 h 82"/>
                <a:gd name="T6" fmla="*/ 12 w 113"/>
                <a:gd name="T7" fmla="*/ 1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82">
                  <a:moveTo>
                    <a:pt x="12" y="15"/>
                  </a:moveTo>
                  <a:cubicBezTo>
                    <a:pt x="62" y="74"/>
                    <a:pt x="113" y="58"/>
                    <a:pt x="113" y="58"/>
                  </a:cubicBezTo>
                  <a:cubicBezTo>
                    <a:pt x="106" y="76"/>
                    <a:pt x="76" y="82"/>
                    <a:pt x="49" y="69"/>
                  </a:cubicBezTo>
                  <a:cubicBezTo>
                    <a:pt x="5" y="47"/>
                    <a:pt x="0" y="0"/>
                    <a:pt x="12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6372860" y="2377976"/>
              <a:ext cx="1954565" cy="1416878"/>
            </a:xfrm>
            <a:custGeom>
              <a:avLst/>
              <a:gdLst>
                <a:gd name="T0" fmla="*/ 12 w 113"/>
                <a:gd name="T1" fmla="*/ 67 h 82"/>
                <a:gd name="T2" fmla="*/ 113 w 113"/>
                <a:gd name="T3" fmla="*/ 24 h 82"/>
                <a:gd name="T4" fmla="*/ 49 w 113"/>
                <a:gd name="T5" fmla="*/ 13 h 82"/>
                <a:gd name="T6" fmla="*/ 12 w 113"/>
                <a:gd name="T7" fmla="*/ 6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82">
                  <a:moveTo>
                    <a:pt x="12" y="67"/>
                  </a:moveTo>
                  <a:cubicBezTo>
                    <a:pt x="62" y="8"/>
                    <a:pt x="113" y="24"/>
                    <a:pt x="113" y="24"/>
                  </a:cubicBezTo>
                  <a:cubicBezTo>
                    <a:pt x="106" y="7"/>
                    <a:pt x="76" y="0"/>
                    <a:pt x="49" y="13"/>
                  </a:cubicBezTo>
                  <a:cubicBezTo>
                    <a:pt x="5" y="35"/>
                    <a:pt x="0" y="82"/>
                    <a:pt x="12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Freeform 131"/>
            <p:cNvSpPr/>
            <p:nvPr/>
          </p:nvSpPr>
          <p:spPr bwMode="auto">
            <a:xfrm>
              <a:off x="6612641" y="1985610"/>
              <a:ext cx="1191629" cy="2201610"/>
            </a:xfrm>
            <a:custGeom>
              <a:avLst/>
              <a:gdLst>
                <a:gd name="T0" fmla="*/ 28 w 69"/>
                <a:gd name="T1" fmla="*/ 19 h 128"/>
                <a:gd name="T2" fmla="*/ 69 w 69"/>
                <a:gd name="T3" fmla="*/ 121 h 128"/>
                <a:gd name="T4" fmla="*/ 16 w 69"/>
                <a:gd name="T5" fmla="*/ 83 h 128"/>
                <a:gd name="T6" fmla="*/ 28 w 69"/>
                <a:gd name="T7" fmla="*/ 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28">
                  <a:moveTo>
                    <a:pt x="28" y="19"/>
                  </a:moveTo>
                  <a:cubicBezTo>
                    <a:pt x="21" y="96"/>
                    <a:pt x="69" y="121"/>
                    <a:pt x="69" y="121"/>
                  </a:cubicBezTo>
                  <a:cubicBezTo>
                    <a:pt x="51" y="128"/>
                    <a:pt x="25" y="112"/>
                    <a:pt x="16" y="83"/>
                  </a:cubicBezTo>
                  <a:cubicBezTo>
                    <a:pt x="0" y="37"/>
                    <a:pt x="29" y="0"/>
                    <a:pt x="28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Freeform 132"/>
            <p:cNvSpPr/>
            <p:nvPr/>
          </p:nvSpPr>
          <p:spPr bwMode="auto">
            <a:xfrm>
              <a:off x="7411906" y="1346200"/>
              <a:ext cx="1409610" cy="1947296"/>
            </a:xfrm>
            <a:custGeom>
              <a:avLst/>
              <a:gdLst>
                <a:gd name="T0" fmla="*/ 67 w 82"/>
                <a:gd name="T1" fmla="*/ 13 h 113"/>
                <a:gd name="T2" fmla="*/ 24 w 82"/>
                <a:gd name="T3" fmla="*/ 113 h 113"/>
                <a:gd name="T4" fmla="*/ 13 w 82"/>
                <a:gd name="T5" fmla="*/ 49 h 113"/>
                <a:gd name="T6" fmla="*/ 67 w 82"/>
                <a:gd name="T7" fmla="*/ 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13">
                  <a:moveTo>
                    <a:pt x="67" y="13"/>
                  </a:moveTo>
                  <a:cubicBezTo>
                    <a:pt x="8" y="63"/>
                    <a:pt x="24" y="113"/>
                    <a:pt x="24" y="113"/>
                  </a:cubicBezTo>
                  <a:cubicBezTo>
                    <a:pt x="6" y="106"/>
                    <a:pt x="0" y="76"/>
                    <a:pt x="13" y="49"/>
                  </a:cubicBezTo>
                  <a:cubicBezTo>
                    <a:pt x="35" y="6"/>
                    <a:pt x="82" y="0"/>
                    <a:pt x="6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Freeform 133"/>
            <p:cNvSpPr/>
            <p:nvPr/>
          </p:nvSpPr>
          <p:spPr bwMode="auto">
            <a:xfrm>
              <a:off x="8668926" y="4136355"/>
              <a:ext cx="1416878" cy="1954565"/>
            </a:xfrm>
            <a:custGeom>
              <a:avLst/>
              <a:gdLst>
                <a:gd name="T0" fmla="*/ 15 w 82"/>
                <a:gd name="T1" fmla="*/ 101 h 113"/>
                <a:gd name="T2" fmla="*/ 57 w 82"/>
                <a:gd name="T3" fmla="*/ 0 h 113"/>
                <a:gd name="T4" fmla="*/ 68 w 82"/>
                <a:gd name="T5" fmla="*/ 64 h 113"/>
                <a:gd name="T6" fmla="*/ 15 w 82"/>
                <a:gd name="T7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13">
                  <a:moveTo>
                    <a:pt x="15" y="101"/>
                  </a:moveTo>
                  <a:cubicBezTo>
                    <a:pt x="73" y="51"/>
                    <a:pt x="57" y="0"/>
                    <a:pt x="57" y="0"/>
                  </a:cubicBezTo>
                  <a:cubicBezTo>
                    <a:pt x="75" y="7"/>
                    <a:pt x="82" y="37"/>
                    <a:pt x="68" y="64"/>
                  </a:cubicBezTo>
                  <a:cubicBezTo>
                    <a:pt x="47" y="107"/>
                    <a:pt x="0" y="113"/>
                    <a:pt x="15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9155753" y="2377976"/>
              <a:ext cx="1961827" cy="1416878"/>
            </a:xfrm>
            <a:custGeom>
              <a:avLst/>
              <a:gdLst>
                <a:gd name="T0" fmla="*/ 101 w 114"/>
                <a:gd name="T1" fmla="*/ 67 h 82"/>
                <a:gd name="T2" fmla="*/ 0 w 114"/>
                <a:gd name="T3" fmla="*/ 24 h 82"/>
                <a:gd name="T4" fmla="*/ 65 w 114"/>
                <a:gd name="T5" fmla="*/ 13 h 82"/>
                <a:gd name="T6" fmla="*/ 101 w 114"/>
                <a:gd name="T7" fmla="*/ 6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82">
                  <a:moveTo>
                    <a:pt x="101" y="67"/>
                  </a:moveTo>
                  <a:cubicBezTo>
                    <a:pt x="51" y="8"/>
                    <a:pt x="0" y="24"/>
                    <a:pt x="0" y="24"/>
                  </a:cubicBezTo>
                  <a:cubicBezTo>
                    <a:pt x="8" y="7"/>
                    <a:pt x="37" y="0"/>
                    <a:pt x="65" y="13"/>
                  </a:cubicBezTo>
                  <a:cubicBezTo>
                    <a:pt x="108" y="35"/>
                    <a:pt x="114" y="82"/>
                    <a:pt x="101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8269296" y="1585980"/>
              <a:ext cx="2208874" cy="1191629"/>
            </a:xfrm>
            <a:custGeom>
              <a:avLst/>
              <a:gdLst>
                <a:gd name="T0" fmla="*/ 108 w 128"/>
                <a:gd name="T1" fmla="*/ 28 h 69"/>
                <a:gd name="T2" fmla="*/ 7 w 128"/>
                <a:gd name="T3" fmla="*/ 69 h 69"/>
                <a:gd name="T4" fmla="*/ 44 w 128"/>
                <a:gd name="T5" fmla="*/ 16 h 69"/>
                <a:gd name="T6" fmla="*/ 108 w 128"/>
                <a:gd name="T7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69">
                  <a:moveTo>
                    <a:pt x="108" y="28"/>
                  </a:moveTo>
                  <a:cubicBezTo>
                    <a:pt x="31" y="22"/>
                    <a:pt x="7" y="69"/>
                    <a:pt x="7" y="69"/>
                  </a:cubicBezTo>
                  <a:cubicBezTo>
                    <a:pt x="0" y="51"/>
                    <a:pt x="16" y="25"/>
                    <a:pt x="44" y="16"/>
                  </a:cubicBezTo>
                  <a:cubicBezTo>
                    <a:pt x="91" y="0"/>
                    <a:pt x="128" y="29"/>
                    <a:pt x="108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7012270" y="4659509"/>
              <a:ext cx="2208874" cy="1184365"/>
            </a:xfrm>
            <a:custGeom>
              <a:avLst/>
              <a:gdLst>
                <a:gd name="T0" fmla="*/ 19 w 128"/>
                <a:gd name="T1" fmla="*/ 41 h 69"/>
                <a:gd name="T2" fmla="*/ 121 w 128"/>
                <a:gd name="T3" fmla="*/ 0 h 69"/>
                <a:gd name="T4" fmla="*/ 83 w 128"/>
                <a:gd name="T5" fmla="*/ 53 h 69"/>
                <a:gd name="T6" fmla="*/ 19 w 128"/>
                <a:gd name="T7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69">
                  <a:moveTo>
                    <a:pt x="19" y="41"/>
                  </a:moveTo>
                  <a:cubicBezTo>
                    <a:pt x="96" y="47"/>
                    <a:pt x="121" y="0"/>
                    <a:pt x="121" y="0"/>
                  </a:cubicBezTo>
                  <a:cubicBezTo>
                    <a:pt x="128" y="18"/>
                    <a:pt x="112" y="44"/>
                    <a:pt x="83" y="53"/>
                  </a:cubicBezTo>
                  <a:cubicBezTo>
                    <a:pt x="37" y="69"/>
                    <a:pt x="0" y="40"/>
                    <a:pt x="19" y="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9686169" y="3242635"/>
              <a:ext cx="1177097" cy="2208874"/>
            </a:xfrm>
            <a:custGeom>
              <a:avLst/>
              <a:gdLst>
                <a:gd name="T0" fmla="*/ 41 w 68"/>
                <a:gd name="T1" fmla="*/ 109 h 128"/>
                <a:gd name="T2" fmla="*/ 0 w 68"/>
                <a:gd name="T3" fmla="*/ 7 h 128"/>
                <a:gd name="T4" fmla="*/ 53 w 68"/>
                <a:gd name="T5" fmla="*/ 45 h 128"/>
                <a:gd name="T6" fmla="*/ 41 w 68"/>
                <a:gd name="T7" fmla="*/ 10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28">
                  <a:moveTo>
                    <a:pt x="41" y="109"/>
                  </a:moveTo>
                  <a:cubicBezTo>
                    <a:pt x="47" y="32"/>
                    <a:pt x="0" y="7"/>
                    <a:pt x="0" y="7"/>
                  </a:cubicBezTo>
                  <a:cubicBezTo>
                    <a:pt x="18" y="0"/>
                    <a:pt x="43" y="16"/>
                    <a:pt x="53" y="45"/>
                  </a:cubicBezTo>
                  <a:cubicBezTo>
                    <a:pt x="68" y="91"/>
                    <a:pt x="39" y="128"/>
                    <a:pt x="41" y="1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6612641" y="3242635"/>
              <a:ext cx="1191629" cy="2208874"/>
            </a:xfrm>
            <a:custGeom>
              <a:avLst/>
              <a:gdLst>
                <a:gd name="T0" fmla="*/ 28 w 69"/>
                <a:gd name="T1" fmla="*/ 109 h 128"/>
                <a:gd name="T2" fmla="*/ 69 w 69"/>
                <a:gd name="T3" fmla="*/ 7 h 128"/>
                <a:gd name="T4" fmla="*/ 16 w 69"/>
                <a:gd name="T5" fmla="*/ 45 h 128"/>
                <a:gd name="T6" fmla="*/ 28 w 69"/>
                <a:gd name="T7" fmla="*/ 10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28">
                  <a:moveTo>
                    <a:pt x="28" y="109"/>
                  </a:moveTo>
                  <a:cubicBezTo>
                    <a:pt x="21" y="32"/>
                    <a:pt x="69" y="7"/>
                    <a:pt x="69" y="7"/>
                  </a:cubicBezTo>
                  <a:cubicBezTo>
                    <a:pt x="51" y="0"/>
                    <a:pt x="25" y="16"/>
                    <a:pt x="16" y="45"/>
                  </a:cubicBezTo>
                  <a:cubicBezTo>
                    <a:pt x="0" y="91"/>
                    <a:pt x="29" y="128"/>
                    <a:pt x="28" y="1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269296" y="4659509"/>
              <a:ext cx="2208874" cy="1184365"/>
            </a:xfrm>
            <a:custGeom>
              <a:avLst/>
              <a:gdLst>
                <a:gd name="T0" fmla="*/ 108 w 128"/>
                <a:gd name="T1" fmla="*/ 41 h 69"/>
                <a:gd name="T2" fmla="*/ 7 w 128"/>
                <a:gd name="T3" fmla="*/ 0 h 69"/>
                <a:gd name="T4" fmla="*/ 44 w 128"/>
                <a:gd name="T5" fmla="*/ 53 h 69"/>
                <a:gd name="T6" fmla="*/ 108 w 128"/>
                <a:gd name="T7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69">
                  <a:moveTo>
                    <a:pt x="108" y="41"/>
                  </a:moveTo>
                  <a:cubicBezTo>
                    <a:pt x="31" y="47"/>
                    <a:pt x="7" y="0"/>
                    <a:pt x="7" y="0"/>
                  </a:cubicBezTo>
                  <a:cubicBezTo>
                    <a:pt x="0" y="18"/>
                    <a:pt x="16" y="44"/>
                    <a:pt x="44" y="53"/>
                  </a:cubicBezTo>
                  <a:cubicBezTo>
                    <a:pt x="91" y="69"/>
                    <a:pt x="128" y="40"/>
                    <a:pt x="108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7012270" y="1585980"/>
              <a:ext cx="2208874" cy="1191629"/>
            </a:xfrm>
            <a:custGeom>
              <a:avLst/>
              <a:gdLst>
                <a:gd name="T0" fmla="*/ 19 w 128"/>
                <a:gd name="T1" fmla="*/ 28 h 69"/>
                <a:gd name="T2" fmla="*/ 121 w 128"/>
                <a:gd name="T3" fmla="*/ 69 h 69"/>
                <a:gd name="T4" fmla="*/ 83 w 128"/>
                <a:gd name="T5" fmla="*/ 16 h 69"/>
                <a:gd name="T6" fmla="*/ 19 w 128"/>
                <a:gd name="T7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69">
                  <a:moveTo>
                    <a:pt x="19" y="28"/>
                  </a:moveTo>
                  <a:cubicBezTo>
                    <a:pt x="96" y="22"/>
                    <a:pt x="121" y="69"/>
                    <a:pt x="121" y="69"/>
                  </a:cubicBezTo>
                  <a:cubicBezTo>
                    <a:pt x="128" y="51"/>
                    <a:pt x="112" y="25"/>
                    <a:pt x="83" y="16"/>
                  </a:cubicBezTo>
                  <a:cubicBezTo>
                    <a:pt x="37" y="0"/>
                    <a:pt x="0" y="29"/>
                    <a:pt x="19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7411906" y="4136355"/>
              <a:ext cx="1409610" cy="1954565"/>
            </a:xfrm>
            <a:custGeom>
              <a:avLst/>
              <a:gdLst>
                <a:gd name="T0" fmla="*/ 67 w 82"/>
                <a:gd name="T1" fmla="*/ 101 h 113"/>
                <a:gd name="T2" fmla="*/ 24 w 82"/>
                <a:gd name="T3" fmla="*/ 0 h 113"/>
                <a:gd name="T4" fmla="*/ 13 w 82"/>
                <a:gd name="T5" fmla="*/ 64 h 113"/>
                <a:gd name="T6" fmla="*/ 67 w 82"/>
                <a:gd name="T7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13">
                  <a:moveTo>
                    <a:pt x="67" y="101"/>
                  </a:moveTo>
                  <a:cubicBezTo>
                    <a:pt x="8" y="51"/>
                    <a:pt x="24" y="0"/>
                    <a:pt x="24" y="0"/>
                  </a:cubicBezTo>
                  <a:cubicBezTo>
                    <a:pt x="6" y="7"/>
                    <a:pt x="0" y="37"/>
                    <a:pt x="13" y="64"/>
                  </a:cubicBezTo>
                  <a:cubicBezTo>
                    <a:pt x="35" y="107"/>
                    <a:pt x="82" y="113"/>
                    <a:pt x="67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Freeform 144"/>
            <p:cNvSpPr/>
            <p:nvPr/>
          </p:nvSpPr>
          <p:spPr bwMode="auto">
            <a:xfrm>
              <a:off x="9155753" y="3635002"/>
              <a:ext cx="1961827" cy="1416878"/>
            </a:xfrm>
            <a:custGeom>
              <a:avLst/>
              <a:gdLst>
                <a:gd name="T0" fmla="*/ 101 w 114"/>
                <a:gd name="T1" fmla="*/ 15 h 82"/>
                <a:gd name="T2" fmla="*/ 0 w 114"/>
                <a:gd name="T3" fmla="*/ 58 h 82"/>
                <a:gd name="T4" fmla="*/ 65 w 114"/>
                <a:gd name="T5" fmla="*/ 69 h 82"/>
                <a:gd name="T6" fmla="*/ 101 w 114"/>
                <a:gd name="T7" fmla="*/ 1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82">
                  <a:moveTo>
                    <a:pt x="101" y="15"/>
                  </a:moveTo>
                  <a:cubicBezTo>
                    <a:pt x="51" y="74"/>
                    <a:pt x="0" y="58"/>
                    <a:pt x="0" y="58"/>
                  </a:cubicBezTo>
                  <a:cubicBezTo>
                    <a:pt x="8" y="76"/>
                    <a:pt x="37" y="82"/>
                    <a:pt x="65" y="69"/>
                  </a:cubicBezTo>
                  <a:cubicBezTo>
                    <a:pt x="108" y="47"/>
                    <a:pt x="114" y="0"/>
                    <a:pt x="101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Freeform 145"/>
            <p:cNvSpPr/>
            <p:nvPr/>
          </p:nvSpPr>
          <p:spPr bwMode="auto">
            <a:xfrm>
              <a:off x="9686169" y="1985610"/>
              <a:ext cx="1177097" cy="2201610"/>
            </a:xfrm>
            <a:custGeom>
              <a:avLst/>
              <a:gdLst>
                <a:gd name="T0" fmla="*/ 41 w 68"/>
                <a:gd name="T1" fmla="*/ 19 h 128"/>
                <a:gd name="T2" fmla="*/ 0 w 68"/>
                <a:gd name="T3" fmla="*/ 121 h 128"/>
                <a:gd name="T4" fmla="*/ 53 w 68"/>
                <a:gd name="T5" fmla="*/ 83 h 128"/>
                <a:gd name="T6" fmla="*/ 41 w 68"/>
                <a:gd name="T7" fmla="*/ 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28">
                  <a:moveTo>
                    <a:pt x="41" y="19"/>
                  </a:moveTo>
                  <a:cubicBezTo>
                    <a:pt x="47" y="96"/>
                    <a:pt x="0" y="121"/>
                    <a:pt x="0" y="121"/>
                  </a:cubicBezTo>
                  <a:cubicBezTo>
                    <a:pt x="18" y="128"/>
                    <a:pt x="43" y="112"/>
                    <a:pt x="53" y="83"/>
                  </a:cubicBezTo>
                  <a:cubicBezTo>
                    <a:pt x="68" y="37"/>
                    <a:pt x="39" y="0"/>
                    <a:pt x="41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Freeform 146"/>
            <p:cNvSpPr/>
            <p:nvPr/>
          </p:nvSpPr>
          <p:spPr bwMode="auto">
            <a:xfrm>
              <a:off x="8668926" y="1346200"/>
              <a:ext cx="1416878" cy="1947296"/>
            </a:xfrm>
            <a:custGeom>
              <a:avLst/>
              <a:gdLst>
                <a:gd name="T0" fmla="*/ 15 w 82"/>
                <a:gd name="T1" fmla="*/ 13 h 113"/>
                <a:gd name="T2" fmla="*/ 57 w 82"/>
                <a:gd name="T3" fmla="*/ 113 h 113"/>
                <a:gd name="T4" fmla="*/ 68 w 82"/>
                <a:gd name="T5" fmla="*/ 49 h 113"/>
                <a:gd name="T6" fmla="*/ 15 w 82"/>
                <a:gd name="T7" fmla="*/ 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13">
                  <a:moveTo>
                    <a:pt x="15" y="13"/>
                  </a:moveTo>
                  <a:cubicBezTo>
                    <a:pt x="73" y="63"/>
                    <a:pt x="57" y="113"/>
                    <a:pt x="57" y="113"/>
                  </a:cubicBezTo>
                  <a:cubicBezTo>
                    <a:pt x="75" y="106"/>
                    <a:pt x="82" y="76"/>
                    <a:pt x="68" y="49"/>
                  </a:cubicBezTo>
                  <a:cubicBezTo>
                    <a:pt x="47" y="6"/>
                    <a:pt x="0" y="0"/>
                    <a:pt x="15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138507" y="3114755"/>
              <a:ext cx="1015458" cy="1072465"/>
              <a:chOff x="6359525" y="5041900"/>
              <a:chExt cx="452438" cy="477838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7" name="Freeform 26"/>
              <p:cNvSpPr/>
              <p:nvPr/>
            </p:nvSpPr>
            <p:spPr bwMode="auto">
              <a:xfrm>
                <a:off x="6464300" y="5041900"/>
                <a:ext cx="239713" cy="277813"/>
              </a:xfrm>
              <a:custGeom>
                <a:avLst/>
                <a:gdLst>
                  <a:gd name="T0" fmla="*/ 63 w 64"/>
                  <a:gd name="T1" fmla="*/ 36 h 74"/>
                  <a:gd name="T2" fmla="*/ 61 w 64"/>
                  <a:gd name="T3" fmla="*/ 34 h 74"/>
                  <a:gd name="T4" fmla="*/ 61 w 64"/>
                  <a:gd name="T5" fmla="*/ 21 h 74"/>
                  <a:gd name="T6" fmla="*/ 33 w 64"/>
                  <a:gd name="T7" fmla="*/ 0 h 74"/>
                  <a:gd name="T8" fmla="*/ 19 w 64"/>
                  <a:gd name="T9" fmla="*/ 4 h 74"/>
                  <a:gd name="T10" fmla="*/ 4 w 64"/>
                  <a:gd name="T11" fmla="*/ 21 h 74"/>
                  <a:gd name="T12" fmla="*/ 3 w 64"/>
                  <a:gd name="T13" fmla="*/ 34 h 74"/>
                  <a:gd name="T14" fmla="*/ 1 w 64"/>
                  <a:gd name="T15" fmla="*/ 36 h 74"/>
                  <a:gd name="T16" fmla="*/ 1 w 64"/>
                  <a:gd name="T17" fmla="*/ 45 h 74"/>
                  <a:gd name="T18" fmla="*/ 7 w 64"/>
                  <a:gd name="T19" fmla="*/ 54 h 74"/>
                  <a:gd name="T20" fmla="*/ 32 w 64"/>
                  <a:gd name="T21" fmla="*/ 74 h 74"/>
                  <a:gd name="T22" fmla="*/ 57 w 64"/>
                  <a:gd name="T23" fmla="*/ 54 h 74"/>
                  <a:gd name="T24" fmla="*/ 63 w 64"/>
                  <a:gd name="T25" fmla="*/ 45 h 74"/>
                  <a:gd name="T26" fmla="*/ 63 w 64"/>
                  <a:gd name="T27" fmla="*/ 3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" h="74">
                    <a:moveTo>
                      <a:pt x="63" y="36"/>
                    </a:moveTo>
                    <a:cubicBezTo>
                      <a:pt x="62" y="35"/>
                      <a:pt x="62" y="34"/>
                      <a:pt x="61" y="34"/>
                    </a:cubicBezTo>
                    <a:cubicBezTo>
                      <a:pt x="61" y="28"/>
                      <a:pt x="61" y="25"/>
                      <a:pt x="61" y="21"/>
                    </a:cubicBezTo>
                    <a:cubicBezTo>
                      <a:pt x="59" y="9"/>
                      <a:pt x="50" y="0"/>
                      <a:pt x="33" y="0"/>
                    </a:cubicBezTo>
                    <a:cubicBezTo>
                      <a:pt x="24" y="0"/>
                      <a:pt x="26" y="4"/>
                      <a:pt x="19" y="4"/>
                    </a:cubicBezTo>
                    <a:cubicBezTo>
                      <a:pt x="7" y="5"/>
                      <a:pt x="5" y="15"/>
                      <a:pt x="4" y="21"/>
                    </a:cubicBezTo>
                    <a:cubicBezTo>
                      <a:pt x="3" y="25"/>
                      <a:pt x="3" y="28"/>
                      <a:pt x="3" y="34"/>
                    </a:cubicBezTo>
                    <a:cubicBezTo>
                      <a:pt x="3" y="34"/>
                      <a:pt x="2" y="35"/>
                      <a:pt x="1" y="36"/>
                    </a:cubicBezTo>
                    <a:cubicBezTo>
                      <a:pt x="0" y="38"/>
                      <a:pt x="0" y="42"/>
                      <a:pt x="1" y="45"/>
                    </a:cubicBezTo>
                    <a:cubicBezTo>
                      <a:pt x="3" y="49"/>
                      <a:pt x="5" y="52"/>
                      <a:pt x="7" y="54"/>
                    </a:cubicBezTo>
                    <a:cubicBezTo>
                      <a:pt x="10" y="66"/>
                      <a:pt x="20" y="74"/>
                      <a:pt x="32" y="74"/>
                    </a:cubicBezTo>
                    <a:cubicBezTo>
                      <a:pt x="44" y="74"/>
                      <a:pt x="54" y="66"/>
                      <a:pt x="57" y="54"/>
                    </a:cubicBezTo>
                    <a:cubicBezTo>
                      <a:pt x="60" y="52"/>
                      <a:pt x="62" y="49"/>
                      <a:pt x="63" y="45"/>
                    </a:cubicBezTo>
                    <a:cubicBezTo>
                      <a:pt x="64" y="42"/>
                      <a:pt x="64" y="38"/>
                      <a:pt x="63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6359525" y="5327650"/>
                <a:ext cx="452438" cy="192088"/>
              </a:xfrm>
              <a:custGeom>
                <a:avLst/>
                <a:gdLst>
                  <a:gd name="T0" fmla="*/ 115 w 121"/>
                  <a:gd name="T1" fmla="*/ 14 h 51"/>
                  <a:gd name="T2" fmla="*/ 89 w 121"/>
                  <a:gd name="T3" fmla="*/ 0 h 51"/>
                  <a:gd name="T4" fmla="*/ 76 w 121"/>
                  <a:gd name="T5" fmla="*/ 6 h 51"/>
                  <a:gd name="T6" fmla="*/ 67 w 121"/>
                  <a:gd name="T7" fmla="*/ 35 h 51"/>
                  <a:gd name="T8" fmla="*/ 65 w 121"/>
                  <a:gd name="T9" fmla="*/ 35 h 51"/>
                  <a:gd name="T10" fmla="*/ 64 w 121"/>
                  <a:gd name="T11" fmla="*/ 22 h 51"/>
                  <a:gd name="T12" fmla="*/ 65 w 121"/>
                  <a:gd name="T13" fmla="*/ 16 h 51"/>
                  <a:gd name="T14" fmla="*/ 66 w 121"/>
                  <a:gd name="T15" fmla="*/ 14 h 51"/>
                  <a:gd name="T16" fmla="*/ 66 w 121"/>
                  <a:gd name="T17" fmla="*/ 9 h 51"/>
                  <a:gd name="T18" fmla="*/ 54 w 121"/>
                  <a:gd name="T19" fmla="*/ 9 h 51"/>
                  <a:gd name="T20" fmla="*/ 55 w 121"/>
                  <a:gd name="T21" fmla="*/ 14 h 51"/>
                  <a:gd name="T22" fmla="*/ 56 w 121"/>
                  <a:gd name="T23" fmla="*/ 16 h 51"/>
                  <a:gd name="T24" fmla="*/ 57 w 121"/>
                  <a:gd name="T25" fmla="*/ 22 h 51"/>
                  <a:gd name="T26" fmla="*/ 55 w 121"/>
                  <a:gd name="T27" fmla="*/ 35 h 51"/>
                  <a:gd name="T28" fmla="*/ 53 w 121"/>
                  <a:gd name="T29" fmla="*/ 35 h 51"/>
                  <a:gd name="T30" fmla="*/ 44 w 121"/>
                  <a:gd name="T31" fmla="*/ 6 h 51"/>
                  <a:gd name="T32" fmla="*/ 32 w 121"/>
                  <a:gd name="T33" fmla="*/ 0 h 51"/>
                  <a:gd name="T34" fmla="*/ 6 w 121"/>
                  <a:gd name="T35" fmla="*/ 14 h 51"/>
                  <a:gd name="T36" fmla="*/ 0 w 121"/>
                  <a:gd name="T37" fmla="*/ 35 h 51"/>
                  <a:gd name="T38" fmla="*/ 60 w 121"/>
                  <a:gd name="T39" fmla="*/ 51 h 51"/>
                  <a:gd name="T40" fmla="*/ 121 w 121"/>
                  <a:gd name="T41" fmla="*/ 35 h 51"/>
                  <a:gd name="T42" fmla="*/ 115 w 121"/>
                  <a:gd name="T43" fmla="*/ 1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1" h="51">
                    <a:moveTo>
                      <a:pt x="115" y="14"/>
                    </a:moveTo>
                    <a:cubicBezTo>
                      <a:pt x="111" y="8"/>
                      <a:pt x="100" y="2"/>
                      <a:pt x="89" y="0"/>
                    </a:cubicBezTo>
                    <a:cubicBezTo>
                      <a:pt x="84" y="3"/>
                      <a:pt x="81" y="5"/>
                      <a:pt x="76" y="6"/>
                    </a:cubicBezTo>
                    <a:cubicBezTo>
                      <a:pt x="74" y="16"/>
                      <a:pt x="70" y="29"/>
                      <a:pt x="67" y="35"/>
                    </a:cubicBezTo>
                    <a:cubicBezTo>
                      <a:pt x="67" y="37"/>
                      <a:pt x="66" y="37"/>
                      <a:pt x="65" y="35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3" y="20"/>
                      <a:pt x="64" y="18"/>
                      <a:pt x="65" y="16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7" y="12"/>
                      <a:pt x="67" y="10"/>
                      <a:pt x="66" y="9"/>
                    </a:cubicBezTo>
                    <a:cubicBezTo>
                      <a:pt x="62" y="9"/>
                      <a:pt x="58" y="9"/>
                      <a:pt x="54" y="9"/>
                    </a:cubicBezTo>
                    <a:cubicBezTo>
                      <a:pt x="54" y="10"/>
                      <a:pt x="54" y="12"/>
                      <a:pt x="55" y="14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7" y="18"/>
                      <a:pt x="57" y="20"/>
                      <a:pt x="57" y="22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7"/>
                      <a:pt x="54" y="37"/>
                      <a:pt x="53" y="35"/>
                    </a:cubicBezTo>
                    <a:cubicBezTo>
                      <a:pt x="50" y="29"/>
                      <a:pt x="46" y="16"/>
                      <a:pt x="44" y="6"/>
                    </a:cubicBezTo>
                    <a:cubicBezTo>
                      <a:pt x="35" y="4"/>
                      <a:pt x="32" y="0"/>
                      <a:pt x="32" y="0"/>
                    </a:cubicBezTo>
                    <a:cubicBezTo>
                      <a:pt x="21" y="2"/>
                      <a:pt x="10" y="8"/>
                      <a:pt x="6" y="14"/>
                    </a:cubicBezTo>
                    <a:cubicBezTo>
                      <a:pt x="1" y="23"/>
                      <a:pt x="0" y="35"/>
                      <a:pt x="0" y="35"/>
                    </a:cubicBezTo>
                    <a:cubicBezTo>
                      <a:pt x="0" y="39"/>
                      <a:pt x="27" y="51"/>
                      <a:pt x="60" y="51"/>
                    </a:cubicBezTo>
                    <a:cubicBezTo>
                      <a:pt x="94" y="51"/>
                      <a:pt x="121" y="39"/>
                      <a:pt x="121" y="35"/>
                    </a:cubicBezTo>
                    <a:cubicBezTo>
                      <a:pt x="121" y="35"/>
                      <a:pt x="120" y="23"/>
                      <a:pt x="11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6017486" y="1628817"/>
            <a:ext cx="73591" cy="726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221730" y="1571625"/>
            <a:ext cx="5317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Visualise best time of year for travelling with minimal flight delays.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42187" y="2721595"/>
            <a:ext cx="73591" cy="7263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44665" y="2663825"/>
            <a:ext cx="4987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Visualise performance of airports and carrier year on year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32550" y="3920789"/>
            <a:ext cx="73591" cy="726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637145" y="3863340"/>
            <a:ext cx="3902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Visualise negative effect of specific incident or event on flight delay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163411" y="5081998"/>
            <a:ext cx="73591" cy="7263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383270" y="5024755"/>
            <a:ext cx="3359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Visualise best performing airport(s) performance for a single year.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54102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4084320" y="152400"/>
            <a:ext cx="1478280" cy="4834532"/>
          </a:xfrm>
          <a:prstGeom prst="line">
            <a:avLst/>
          </a:prstGeom>
          <a:ln w="254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120390" y="2011680"/>
            <a:ext cx="1482090" cy="4634072"/>
          </a:xfrm>
          <a:prstGeom prst="line">
            <a:avLst/>
          </a:prstGeom>
          <a:ln w="254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314700" y="2438400"/>
            <a:ext cx="1981200" cy="1981200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295900" y="2737465"/>
            <a:ext cx="60198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Visualisation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78740" y="107315"/>
            <a:ext cx="1847215" cy="2414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The Data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From 1999 to 2008, ten years of data on commercial domestic flights forairports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in the United States 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.</a:t>
            </a:r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Goals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zh-CN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【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Temporal exploration</a:t>
            </a:r>
            <a:r>
              <a:rPr lang="zh-CN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】</a:t>
            </a:r>
            <a:endParaRPr lang="zh-CN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What is the best time for travelling?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Time-lapse series of graph showing performance of airports (year to year)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T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he airline/airport delay and performance influenced by perticulare global events. e.g:1999 - 2000  &amp; 2001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zh-CN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【Spatial exploration】</a:t>
            </a:r>
            <a:endParaRPr lang="zh-CN" altLang="en-US" sz="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Find the worse/best performing airports and airlines?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740" y="2586355"/>
            <a:ext cx="1847215" cy="1414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Tools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Group Members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740" y="4065270"/>
            <a:ext cx="1847215" cy="19996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PROJECT LEARNED:</a:t>
            </a:r>
            <a:endParaRPr lang="en-US" altLang="zh-CN" sz="1000" b="1"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• </a:t>
            </a:r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" name="图片 4" descr="d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9845" y="107315"/>
            <a:ext cx="5681345" cy="2919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 descr="d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0" y="107315"/>
            <a:ext cx="2392680" cy="53301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d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45" y="3124200"/>
            <a:ext cx="2670810" cy="2249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870" y="3137535"/>
            <a:ext cx="1447800" cy="1124585"/>
          </a:xfrm>
          <a:prstGeom prst="rect">
            <a:avLst/>
          </a:prstGeom>
        </p:spPr>
      </p:pic>
      <p:pic>
        <p:nvPicPr>
          <p:cNvPr id="9" name="图片 8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3124200"/>
            <a:ext cx="1464945" cy="1137920"/>
          </a:xfrm>
          <a:prstGeom prst="rect">
            <a:avLst/>
          </a:prstGeom>
        </p:spPr>
      </p:pic>
      <p:pic>
        <p:nvPicPr>
          <p:cNvPr id="11" name="图片 10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4262120"/>
            <a:ext cx="1447800" cy="1124585"/>
          </a:xfrm>
          <a:prstGeom prst="rect">
            <a:avLst/>
          </a:prstGeom>
        </p:spPr>
      </p:pic>
      <p:pic>
        <p:nvPicPr>
          <p:cNvPr id="14" name="图片 13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3124200"/>
            <a:ext cx="1447800" cy="1124585"/>
          </a:xfrm>
          <a:prstGeom prst="rect">
            <a:avLst/>
          </a:prstGeom>
        </p:spPr>
      </p:pic>
      <p:pic>
        <p:nvPicPr>
          <p:cNvPr id="15" name="图片 14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4262120"/>
            <a:ext cx="1447800" cy="1124585"/>
          </a:xfrm>
          <a:prstGeom prst="rect">
            <a:avLst/>
          </a:prstGeom>
        </p:spPr>
      </p:pic>
      <p:pic>
        <p:nvPicPr>
          <p:cNvPr id="16" name="图片 15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3124200"/>
            <a:ext cx="1464945" cy="1137920"/>
          </a:xfrm>
          <a:prstGeom prst="rect">
            <a:avLst/>
          </a:prstGeom>
        </p:spPr>
      </p:pic>
      <p:pic>
        <p:nvPicPr>
          <p:cNvPr id="17" name="图片 16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3124200"/>
            <a:ext cx="1447800" cy="1124585"/>
          </a:xfrm>
          <a:prstGeom prst="rect">
            <a:avLst/>
          </a:prstGeom>
        </p:spPr>
      </p:pic>
      <p:pic>
        <p:nvPicPr>
          <p:cNvPr id="18" name="图片 17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4262120"/>
            <a:ext cx="1447800" cy="112458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9148445" y="3110865"/>
            <a:ext cx="2912110" cy="2261870"/>
            <a:chOff x="14407" y="4899"/>
            <a:chExt cx="4586" cy="3562"/>
          </a:xfrm>
        </p:grpSpPr>
        <p:pic>
          <p:nvPicPr>
            <p:cNvPr id="19" name="图片 18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7" y="6691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0" name="图片 19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7" y="4899"/>
              <a:ext cx="2307" cy="17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图片 20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07" y="4899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2" name="图片 21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07" y="6691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25" name="图片 24" descr="d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110" y="5517515"/>
            <a:ext cx="10038080" cy="1250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图片 25" descr="d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695" y="107315"/>
            <a:ext cx="1815465" cy="1201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图片 26" descr="d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110" y="2900680"/>
            <a:ext cx="1816100" cy="1164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图片 27" descr="d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695" y="1550035"/>
            <a:ext cx="1815465" cy="1201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图片 28" descr="d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110" y="4208780"/>
            <a:ext cx="1816100" cy="11645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54102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4084320" y="152400"/>
            <a:ext cx="1478280" cy="4834532"/>
          </a:xfrm>
          <a:prstGeom prst="line">
            <a:avLst/>
          </a:prstGeom>
          <a:ln w="254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120390" y="2011680"/>
            <a:ext cx="1482090" cy="4634072"/>
          </a:xfrm>
          <a:prstGeom prst="line">
            <a:avLst/>
          </a:prstGeom>
          <a:ln w="254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314700" y="2438400"/>
            <a:ext cx="1981200" cy="1981200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295900" y="2967335"/>
            <a:ext cx="6019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7B7B7B"/>
      </a:accent2>
      <a:accent3>
        <a:srgbClr val="0070C0"/>
      </a:accent3>
      <a:accent4>
        <a:srgbClr val="7B7B7B"/>
      </a:accent4>
      <a:accent5>
        <a:srgbClr val="0070C0"/>
      </a:accent5>
      <a:accent6>
        <a:srgbClr val="7B7B7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1930</Words>
  <Application>WPS 演示</Application>
  <PresentationFormat>宽屏</PresentationFormat>
  <Paragraphs>204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Impact</vt:lpstr>
      <vt:lpstr>Arial</vt:lpstr>
      <vt:lpstr>Calibri</vt:lpstr>
      <vt:lpstr>Lato</vt:lpstr>
      <vt:lpstr>等线</vt:lpstr>
      <vt:lpstr>FontAwesome</vt:lpstr>
      <vt:lpstr>Calibri</vt:lpstr>
      <vt:lpstr>Arial Unicode MS</vt:lpstr>
      <vt:lpstr>等线 Light</vt:lpstr>
      <vt:lpstr>Segoe Print</vt:lpstr>
      <vt:lpstr>Times New Roman</vt:lpstr>
      <vt:lpstr>Office 主题​​</vt:lpstr>
      <vt:lpstr>PowerPoint 演示文稿</vt:lpstr>
      <vt:lpstr>Nagib Shah	 Xinan Ma	                        Alan Shen	 Young Choi	 Qiushi Zhang	 Girishkumar Dhotarkar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FJW</dc:creator>
  <cp:lastModifiedBy>Administrator</cp:lastModifiedBy>
  <cp:revision>28</cp:revision>
  <dcterms:created xsi:type="dcterms:W3CDTF">2016-02-15T06:48:00Z</dcterms:created>
  <dcterms:modified xsi:type="dcterms:W3CDTF">2017-10-03T18:39:20Z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