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5" r:id="rId3"/>
    <p:sldId id="379" r:id="rId5"/>
    <p:sldId id="259" r:id="rId6"/>
    <p:sldId id="344" r:id="rId7"/>
    <p:sldId id="342" r:id="rId8"/>
    <p:sldId id="345" r:id="rId9"/>
    <p:sldId id="346" r:id="rId10"/>
    <p:sldId id="347" r:id="rId11"/>
    <p:sldId id="348" r:id="rId12"/>
    <p:sldId id="354" r:id="rId13"/>
    <p:sldId id="367" r:id="rId14"/>
    <p:sldId id="362" r:id="rId15"/>
    <p:sldId id="368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DEC"/>
    <a:srgbClr val="595959"/>
    <a:srgbClr val="0091C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6000" autoAdjust="0"/>
  </p:normalViewPr>
  <p:slideViewPr>
    <p:cSldViewPr snapToGrid="0">
      <p:cViewPr>
        <p:scale>
          <a:sx n="86" d="100"/>
          <a:sy n="86" d="100"/>
        </p:scale>
        <p:origin x="49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20FA1-227D-476A-B0FB-D4A6DEAD64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20EF7-0CB7-4065-BABD-C1B0BA6B19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20EF7-0CB7-4065-BABD-C1B0BA6B19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edel 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lnk Pag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53E93-5D15-47B1-891B-C0778A354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C986-C0E4-4F11-BB61-AABC453178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1" Type="http://schemas.openxmlformats.org/officeDocument/2006/relationships/slideLayout" Target="../slideLayouts/slideLayout12.xml"/><Relationship Id="rId80" Type="http://schemas.openxmlformats.org/officeDocument/2006/relationships/image" Target="../media/image15.png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8.png"/><Relationship Id="rId3" Type="http://schemas.microsoft.com/office/2007/relationships/media" Target="file:///C:\Users\Mxn20101002121\Desktop\Group%2030%20Presentation\1.%20primaryNetwork.mov" TargetMode="External"/><Relationship Id="rId2" Type="http://schemas.openxmlformats.org/officeDocument/2006/relationships/video" Target="file:///C:\Users\Mxn20101002121\Desktop\Group%2030%20Presentation\1.%20primaryNetwork.mov" TargetMode="Externa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9.png"/><Relationship Id="rId3" Type="http://schemas.microsoft.com/office/2007/relationships/media" Target="file:///C:\Users\Mxn20101002121\Desktop\Group%2030%20Presentation\2.%20SeasonalEffect.mov" TargetMode="External"/><Relationship Id="rId2" Type="http://schemas.openxmlformats.org/officeDocument/2006/relationships/video" Target="file:///C:\Users\Mxn20101002121\Desktop\Group%2030%20Presentation\2.%20SeasonalEffect.mov" TargetMode="Externa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10.png"/><Relationship Id="rId3" Type="http://schemas.microsoft.com/office/2007/relationships/media" Target="file:///C:\Users\Mxn20101002121\Desktop\Group%2030%20Presentation\3.%20airlineComparsion.mov" TargetMode="External"/><Relationship Id="rId2" Type="http://schemas.openxmlformats.org/officeDocument/2006/relationships/video" Target="file:///C:\Users\Mxn20101002121\Desktop\Group%2030%20Presentation\3.%20airlineComparsion.mov" TargetMode="Externa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11.png"/><Relationship Id="rId3" Type="http://schemas.microsoft.com/office/2007/relationships/media" Target="file:///C:\Users\Mxn20101002121\Desktop\Group%2030%20Presentation\4.%20Airport%20Performance.mov" TargetMode="External"/><Relationship Id="rId2" Type="http://schemas.openxmlformats.org/officeDocument/2006/relationships/video" Target="file:///C:\Users\Mxn20101002121\Desktop\Group%2030%20Presentation\4.%20Airport%20Performance.mov" TargetMode="Externa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12.png"/><Relationship Id="rId3" Type="http://schemas.microsoft.com/office/2007/relationships/media" Target="file:///C:\Users\Mxn20101002121\Desktop\Group%2030%20Presentation\5.%20stats.mov" TargetMode="External"/><Relationship Id="rId2" Type="http://schemas.openxmlformats.org/officeDocument/2006/relationships/video" Target="file:///C:\Users\Mxn20101002121\Desktop\Group%2030%20Presentation\5.%20stats.mov" TargetMode="Externa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  <p:pic>
        <p:nvPicPr>
          <p:cNvPr id="19" name="Cloud" descr="cloud 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065"/>
            <a:ext cx="12192000" cy="683958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-88900" y="-12068"/>
            <a:ext cx="12280900" cy="2015403"/>
            <a:chOff x="-88900" y="-12068"/>
            <a:chExt cx="12280900" cy="2015403"/>
          </a:xfrm>
        </p:grpSpPr>
        <p:sp>
          <p:nvSpPr>
            <p:cNvPr id="6" name="矩形 5"/>
            <p:cNvSpPr/>
            <p:nvPr/>
          </p:nvSpPr>
          <p:spPr>
            <a:xfrm>
              <a:off x="7976681" y="-12068"/>
              <a:ext cx="4215319" cy="1765304"/>
            </a:xfrm>
            <a:custGeom>
              <a:avLst/>
              <a:gdLst>
                <a:gd name="connsiteX0" fmla="*/ 0 w 4215319"/>
                <a:gd name="connsiteY0" fmla="*/ 0 h 894948"/>
                <a:gd name="connsiteX1" fmla="*/ 4215319 w 4215319"/>
                <a:gd name="connsiteY1" fmla="*/ 0 h 894948"/>
                <a:gd name="connsiteX2" fmla="*/ 4215319 w 4215319"/>
                <a:gd name="connsiteY2" fmla="*/ 894948 h 894948"/>
                <a:gd name="connsiteX3" fmla="*/ 0 w 4215319"/>
                <a:gd name="connsiteY3" fmla="*/ 894948 h 894948"/>
                <a:gd name="connsiteX4" fmla="*/ 0 w 4215319"/>
                <a:gd name="connsiteY4" fmla="*/ 0 h 894948"/>
                <a:gd name="connsiteX0-1" fmla="*/ 0 w 4215319"/>
                <a:gd name="connsiteY0-2" fmla="*/ 0 h 1361876"/>
                <a:gd name="connsiteX1-3" fmla="*/ 4215319 w 4215319"/>
                <a:gd name="connsiteY1-4" fmla="*/ 0 h 1361876"/>
                <a:gd name="connsiteX2-5" fmla="*/ 4215319 w 4215319"/>
                <a:gd name="connsiteY2-6" fmla="*/ 1361876 h 1361876"/>
                <a:gd name="connsiteX3-7" fmla="*/ 0 w 4215319"/>
                <a:gd name="connsiteY3-8" fmla="*/ 894948 h 1361876"/>
                <a:gd name="connsiteX4-9" fmla="*/ 0 w 4215319"/>
                <a:gd name="connsiteY4-10" fmla="*/ 0 h 13618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15319" h="1361876">
                  <a:moveTo>
                    <a:pt x="0" y="0"/>
                  </a:moveTo>
                  <a:lnTo>
                    <a:pt x="4215319" y="0"/>
                  </a:lnTo>
                  <a:lnTo>
                    <a:pt x="4215319" y="1361876"/>
                  </a:lnTo>
                  <a:lnTo>
                    <a:pt x="0" y="894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0800000">
              <a:off x="-88900" y="-11906"/>
              <a:ext cx="12280900" cy="2015241"/>
            </a:xfrm>
            <a:custGeom>
              <a:avLst/>
              <a:gdLst>
                <a:gd name="connsiteX0" fmla="*/ 0 w 3822971"/>
                <a:gd name="connsiteY0" fmla="*/ 1167319 h 1167319"/>
                <a:gd name="connsiteX1" fmla="*/ 0 w 3822971"/>
                <a:gd name="connsiteY1" fmla="*/ 0 h 1167319"/>
                <a:gd name="connsiteX2" fmla="*/ 3822971 w 3822971"/>
                <a:gd name="connsiteY2" fmla="*/ 1167319 h 1167319"/>
                <a:gd name="connsiteX3" fmla="*/ 0 w 3822971"/>
                <a:gd name="connsiteY3" fmla="*/ 1167319 h 1167319"/>
                <a:gd name="connsiteX0-1" fmla="*/ 0 w 12179031"/>
                <a:gd name="connsiteY0-2" fmla="*/ 0 h 1225685"/>
                <a:gd name="connsiteX1-3" fmla="*/ 8356060 w 12179031"/>
                <a:gd name="connsiteY1-4" fmla="*/ 58366 h 1225685"/>
                <a:gd name="connsiteX2-5" fmla="*/ 12179031 w 12179031"/>
                <a:gd name="connsiteY2-6" fmla="*/ 1225685 h 1225685"/>
                <a:gd name="connsiteX3-7" fmla="*/ 0 w 12179031"/>
                <a:gd name="connsiteY3-8" fmla="*/ 0 h 1225685"/>
                <a:gd name="connsiteX0-9" fmla="*/ 0 w 12179031"/>
                <a:gd name="connsiteY0-10" fmla="*/ 612842 h 1838527"/>
                <a:gd name="connsiteX1-11" fmla="*/ 1 w 12179031"/>
                <a:gd name="connsiteY1-12" fmla="*/ 0 h 1838527"/>
                <a:gd name="connsiteX2-13" fmla="*/ 12179031 w 12179031"/>
                <a:gd name="connsiteY2-14" fmla="*/ 1838527 h 1838527"/>
                <a:gd name="connsiteX3-15" fmla="*/ 0 w 12179031"/>
                <a:gd name="connsiteY3-16" fmla="*/ 612842 h 1838527"/>
                <a:gd name="connsiteX0-17" fmla="*/ 0 w 12267836"/>
                <a:gd name="connsiteY0-18" fmla="*/ 612842 h 1677218"/>
                <a:gd name="connsiteX1-19" fmla="*/ 1 w 12267836"/>
                <a:gd name="connsiteY1-20" fmla="*/ 0 h 1677218"/>
                <a:gd name="connsiteX2-21" fmla="*/ 12267836 w 12267836"/>
                <a:gd name="connsiteY2-22" fmla="*/ 1677218 h 1677218"/>
                <a:gd name="connsiteX3-23" fmla="*/ 0 w 12267836"/>
                <a:gd name="connsiteY3-24" fmla="*/ 612842 h 1677218"/>
                <a:gd name="connsiteX0-25" fmla="*/ 0 w 12267836"/>
                <a:gd name="connsiteY0-26" fmla="*/ 612842 h 1706437"/>
                <a:gd name="connsiteX1-27" fmla="*/ 1 w 12267836"/>
                <a:gd name="connsiteY1-28" fmla="*/ 0 h 1706437"/>
                <a:gd name="connsiteX2-29" fmla="*/ 12267836 w 12267836"/>
                <a:gd name="connsiteY2-30" fmla="*/ 1706437 h 1706437"/>
                <a:gd name="connsiteX3-31" fmla="*/ 0 w 12267836"/>
                <a:gd name="connsiteY3-32" fmla="*/ 612842 h 17064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267836" h="1706437">
                  <a:moveTo>
                    <a:pt x="0" y="612842"/>
                  </a:moveTo>
                  <a:cubicBezTo>
                    <a:pt x="0" y="408561"/>
                    <a:pt x="1" y="204281"/>
                    <a:pt x="1" y="0"/>
                  </a:cubicBezTo>
                  <a:lnTo>
                    <a:pt x="12267836" y="1706437"/>
                  </a:lnTo>
                  <a:cubicBezTo>
                    <a:pt x="8208159" y="1297875"/>
                    <a:pt x="4059677" y="1021404"/>
                    <a:pt x="0" y="612842"/>
                  </a:cubicBezTo>
                  <a:close/>
                </a:path>
              </a:pathLst>
            </a:custGeom>
            <a:solidFill>
              <a:srgbClr val="00AD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/>
            <p:cNvSpPr/>
            <p:nvPr/>
          </p:nvSpPr>
          <p:spPr>
            <a:xfrm rot="10800000">
              <a:off x="-2" y="-2"/>
              <a:ext cx="8949447" cy="1016001"/>
            </a:xfrm>
            <a:custGeom>
              <a:avLst/>
              <a:gdLst>
                <a:gd name="connsiteX0" fmla="*/ 0 w 8949447"/>
                <a:gd name="connsiteY0" fmla="*/ 943583 h 943583"/>
                <a:gd name="connsiteX1" fmla="*/ 0 w 8949447"/>
                <a:gd name="connsiteY1" fmla="*/ 0 h 943583"/>
                <a:gd name="connsiteX2" fmla="*/ 8949447 w 8949447"/>
                <a:gd name="connsiteY2" fmla="*/ 943583 h 943583"/>
                <a:gd name="connsiteX3" fmla="*/ 0 w 8949447"/>
                <a:gd name="connsiteY3" fmla="*/ 943583 h 943583"/>
                <a:gd name="connsiteX0-1" fmla="*/ 0 w 8949447"/>
                <a:gd name="connsiteY0-2" fmla="*/ 992221 h 992221"/>
                <a:gd name="connsiteX1-3" fmla="*/ 1147863 w 8949447"/>
                <a:gd name="connsiteY1-4" fmla="*/ 0 h 992221"/>
                <a:gd name="connsiteX2-5" fmla="*/ 8949447 w 8949447"/>
                <a:gd name="connsiteY2-6" fmla="*/ 992221 h 992221"/>
                <a:gd name="connsiteX3-7" fmla="*/ 0 w 8949447"/>
                <a:gd name="connsiteY3-8" fmla="*/ 992221 h 992221"/>
                <a:gd name="connsiteX0-9" fmla="*/ 0 w 8949447"/>
                <a:gd name="connsiteY0-10" fmla="*/ 894945 h 894945"/>
                <a:gd name="connsiteX1-11" fmla="*/ 1021404 w 8949447"/>
                <a:gd name="connsiteY1-12" fmla="*/ 0 h 894945"/>
                <a:gd name="connsiteX2-13" fmla="*/ 8949447 w 8949447"/>
                <a:gd name="connsiteY2-14" fmla="*/ 894945 h 894945"/>
                <a:gd name="connsiteX3-15" fmla="*/ 0 w 8949447"/>
                <a:gd name="connsiteY3-16" fmla="*/ 894945 h 8949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949447" h="894945">
                  <a:moveTo>
                    <a:pt x="0" y="894945"/>
                  </a:moveTo>
                  <a:lnTo>
                    <a:pt x="1021404" y="0"/>
                  </a:lnTo>
                  <a:lnTo>
                    <a:pt x="8949447" y="894945"/>
                  </a:lnTo>
                  <a:lnTo>
                    <a:pt x="0" y="894945"/>
                  </a:lnTo>
                  <a:close/>
                </a:path>
              </a:pathLst>
            </a:cu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摘录 6"/>
            <p:cNvSpPr/>
            <p:nvPr/>
          </p:nvSpPr>
          <p:spPr>
            <a:xfrm rot="5400000">
              <a:off x="715018" y="-715022"/>
              <a:ext cx="1361876" cy="2791913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-1" fmla="*/ 0 w 10000"/>
                <a:gd name="connsiteY0-2" fmla="*/ 16020 h 16020"/>
                <a:gd name="connsiteX1-3" fmla="*/ 3500 w 10000"/>
                <a:gd name="connsiteY1-4" fmla="*/ 0 h 16020"/>
                <a:gd name="connsiteX2-5" fmla="*/ 10000 w 10000"/>
                <a:gd name="connsiteY2-6" fmla="*/ 16020 h 16020"/>
                <a:gd name="connsiteX3-7" fmla="*/ 0 w 10000"/>
                <a:gd name="connsiteY3-8" fmla="*/ 16020 h 16020"/>
                <a:gd name="connsiteX0-9" fmla="*/ 0 w 10000"/>
                <a:gd name="connsiteY0-10" fmla="*/ 14428 h 14428"/>
                <a:gd name="connsiteX1-11" fmla="*/ 3214 w 10000"/>
                <a:gd name="connsiteY1-12" fmla="*/ 0 h 14428"/>
                <a:gd name="connsiteX2-13" fmla="*/ 10000 w 10000"/>
                <a:gd name="connsiteY2-14" fmla="*/ 14428 h 14428"/>
                <a:gd name="connsiteX3-15" fmla="*/ 0 w 10000"/>
                <a:gd name="connsiteY3-16" fmla="*/ 14428 h 14428"/>
                <a:gd name="connsiteX0-17" fmla="*/ 0 w 10000"/>
                <a:gd name="connsiteY0-18" fmla="*/ 14279 h 14279"/>
                <a:gd name="connsiteX1-19" fmla="*/ 3143 w 10000"/>
                <a:gd name="connsiteY1-20" fmla="*/ 0 h 14279"/>
                <a:gd name="connsiteX2-21" fmla="*/ 10000 w 10000"/>
                <a:gd name="connsiteY2-22" fmla="*/ 14279 h 14279"/>
                <a:gd name="connsiteX3-23" fmla="*/ 0 w 10000"/>
                <a:gd name="connsiteY3-24" fmla="*/ 14279 h 14279"/>
                <a:gd name="connsiteX0-25" fmla="*/ 0 w 10000"/>
                <a:gd name="connsiteY0-26" fmla="*/ 14279 h 14279"/>
                <a:gd name="connsiteX1-27" fmla="*/ 3072 w 10000"/>
                <a:gd name="connsiteY1-28" fmla="*/ 0 h 14279"/>
                <a:gd name="connsiteX2-29" fmla="*/ 10000 w 10000"/>
                <a:gd name="connsiteY2-30" fmla="*/ 14279 h 14279"/>
                <a:gd name="connsiteX3-31" fmla="*/ 0 w 10000"/>
                <a:gd name="connsiteY3-32" fmla="*/ 14279 h 142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000" h="14279">
                  <a:moveTo>
                    <a:pt x="0" y="14279"/>
                  </a:moveTo>
                  <a:lnTo>
                    <a:pt x="3072" y="0"/>
                  </a:lnTo>
                  <a:lnTo>
                    <a:pt x="10000" y="14279"/>
                  </a:lnTo>
                  <a:lnTo>
                    <a:pt x="0" y="14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9455" y="418491"/>
              <a:ext cx="2985985" cy="1244937"/>
            </a:xfrm>
            <a:custGeom>
              <a:avLst/>
              <a:gdLst>
                <a:gd name="connsiteX0" fmla="*/ 0 w 3210127"/>
                <a:gd name="connsiteY0" fmla="*/ 0 h 632298"/>
                <a:gd name="connsiteX1" fmla="*/ 3210127 w 3210127"/>
                <a:gd name="connsiteY1" fmla="*/ 0 h 632298"/>
                <a:gd name="connsiteX2" fmla="*/ 3210127 w 3210127"/>
                <a:gd name="connsiteY2" fmla="*/ 632298 h 632298"/>
                <a:gd name="connsiteX3" fmla="*/ 0 w 3210127"/>
                <a:gd name="connsiteY3" fmla="*/ 632298 h 632298"/>
                <a:gd name="connsiteX4" fmla="*/ 0 w 3210127"/>
                <a:gd name="connsiteY4" fmla="*/ 0 h 632298"/>
                <a:gd name="connsiteX0-1" fmla="*/ 0 w 3210127"/>
                <a:gd name="connsiteY0-2" fmla="*/ 933855 h 1566153"/>
                <a:gd name="connsiteX1-3" fmla="*/ 2830749 w 3210127"/>
                <a:gd name="connsiteY1-4" fmla="*/ 0 h 1566153"/>
                <a:gd name="connsiteX2-5" fmla="*/ 3210127 w 3210127"/>
                <a:gd name="connsiteY2-6" fmla="*/ 1566153 h 1566153"/>
                <a:gd name="connsiteX3-7" fmla="*/ 0 w 3210127"/>
                <a:gd name="connsiteY3-8" fmla="*/ 1566153 h 1566153"/>
                <a:gd name="connsiteX4-9" fmla="*/ 0 w 3210127"/>
                <a:gd name="connsiteY4-10" fmla="*/ 933855 h 1566153"/>
                <a:gd name="connsiteX0-11" fmla="*/ 0 w 2986391"/>
                <a:gd name="connsiteY0-12" fmla="*/ 933855 h 1566153"/>
                <a:gd name="connsiteX1-13" fmla="*/ 2830749 w 2986391"/>
                <a:gd name="connsiteY1-14" fmla="*/ 0 h 1566153"/>
                <a:gd name="connsiteX2-15" fmla="*/ 2986391 w 2986391"/>
                <a:gd name="connsiteY2-16" fmla="*/ 38911 h 1566153"/>
                <a:gd name="connsiteX3-17" fmla="*/ 0 w 2986391"/>
                <a:gd name="connsiteY3-18" fmla="*/ 1566153 h 1566153"/>
                <a:gd name="connsiteX4-19" fmla="*/ 0 w 2986391"/>
                <a:gd name="connsiteY4-20" fmla="*/ 933855 h 1566153"/>
                <a:gd name="connsiteX0-21" fmla="*/ 19455 w 3005846"/>
                <a:gd name="connsiteY0-22" fmla="*/ 933855 h 1235412"/>
                <a:gd name="connsiteX1-23" fmla="*/ 2850204 w 3005846"/>
                <a:gd name="connsiteY1-24" fmla="*/ 0 h 1235412"/>
                <a:gd name="connsiteX2-25" fmla="*/ 3005846 w 3005846"/>
                <a:gd name="connsiteY2-26" fmla="*/ 38911 h 1235412"/>
                <a:gd name="connsiteX3-27" fmla="*/ 0 w 3005846"/>
                <a:gd name="connsiteY3-28" fmla="*/ 1235412 h 1235412"/>
                <a:gd name="connsiteX4-29" fmla="*/ 19455 w 3005846"/>
                <a:gd name="connsiteY4-30" fmla="*/ 933855 h 1235412"/>
                <a:gd name="connsiteX0-31" fmla="*/ 19455 w 2947480"/>
                <a:gd name="connsiteY0-32" fmla="*/ 933855 h 1235412"/>
                <a:gd name="connsiteX1-33" fmla="*/ 2850204 w 2947480"/>
                <a:gd name="connsiteY1-34" fmla="*/ 0 h 1235412"/>
                <a:gd name="connsiteX2-35" fmla="*/ 2947480 w 2947480"/>
                <a:gd name="connsiteY2-36" fmla="*/ 38911 h 1235412"/>
                <a:gd name="connsiteX3-37" fmla="*/ 0 w 2947480"/>
                <a:gd name="connsiteY3-38" fmla="*/ 1235412 h 1235412"/>
                <a:gd name="connsiteX4-39" fmla="*/ 19455 w 2947480"/>
                <a:gd name="connsiteY4-40" fmla="*/ 933855 h 1235412"/>
                <a:gd name="connsiteX0-41" fmla="*/ 19455 w 2947480"/>
                <a:gd name="connsiteY0-42" fmla="*/ 933855 h 1235412"/>
                <a:gd name="connsiteX1-43" fmla="*/ 2821021 w 2947480"/>
                <a:gd name="connsiteY1-44" fmla="*/ 0 h 1235412"/>
                <a:gd name="connsiteX2-45" fmla="*/ 2947480 w 2947480"/>
                <a:gd name="connsiteY2-46" fmla="*/ 38911 h 1235412"/>
                <a:gd name="connsiteX3-47" fmla="*/ 0 w 2947480"/>
                <a:gd name="connsiteY3-48" fmla="*/ 1235412 h 1235412"/>
                <a:gd name="connsiteX4-49" fmla="*/ 19455 w 2947480"/>
                <a:gd name="connsiteY4-50" fmla="*/ 933855 h 1235412"/>
                <a:gd name="connsiteX0-51" fmla="*/ 19455 w 2966935"/>
                <a:gd name="connsiteY0-52" fmla="*/ 933855 h 1235412"/>
                <a:gd name="connsiteX1-53" fmla="*/ 2821021 w 2966935"/>
                <a:gd name="connsiteY1-54" fmla="*/ 0 h 1235412"/>
                <a:gd name="connsiteX2-55" fmla="*/ 2966935 w 2966935"/>
                <a:gd name="connsiteY2-56" fmla="*/ 29184 h 1235412"/>
                <a:gd name="connsiteX3-57" fmla="*/ 0 w 2966935"/>
                <a:gd name="connsiteY3-58" fmla="*/ 1235412 h 1235412"/>
                <a:gd name="connsiteX4-59" fmla="*/ 19455 w 2966935"/>
                <a:gd name="connsiteY4-60" fmla="*/ 933855 h 1235412"/>
                <a:gd name="connsiteX0-61" fmla="*/ 19455 w 2966935"/>
                <a:gd name="connsiteY0-62" fmla="*/ 933855 h 1235412"/>
                <a:gd name="connsiteX1-63" fmla="*/ 2786515 w 2966935"/>
                <a:gd name="connsiteY1-64" fmla="*/ 0 h 1235412"/>
                <a:gd name="connsiteX2-65" fmla="*/ 2966935 w 2966935"/>
                <a:gd name="connsiteY2-66" fmla="*/ 29184 h 1235412"/>
                <a:gd name="connsiteX3-67" fmla="*/ 0 w 2966935"/>
                <a:gd name="connsiteY3-68" fmla="*/ 1235412 h 1235412"/>
                <a:gd name="connsiteX4-69" fmla="*/ 19455 w 2966935"/>
                <a:gd name="connsiteY4-70" fmla="*/ 933855 h 1235412"/>
                <a:gd name="connsiteX0-71" fmla="*/ 19455 w 2966935"/>
                <a:gd name="connsiteY0-72" fmla="*/ 943380 h 1244937"/>
                <a:gd name="connsiteX1-73" fmla="*/ 2803183 w 2966935"/>
                <a:gd name="connsiteY1-74" fmla="*/ 0 h 1244937"/>
                <a:gd name="connsiteX2-75" fmla="*/ 2966935 w 2966935"/>
                <a:gd name="connsiteY2-76" fmla="*/ 38709 h 1244937"/>
                <a:gd name="connsiteX3-77" fmla="*/ 0 w 2966935"/>
                <a:gd name="connsiteY3-78" fmla="*/ 1244937 h 1244937"/>
                <a:gd name="connsiteX4-79" fmla="*/ 19455 w 2966935"/>
                <a:gd name="connsiteY4-80" fmla="*/ 943380 h 1244937"/>
                <a:gd name="connsiteX0-81" fmla="*/ 19455 w 2985985"/>
                <a:gd name="connsiteY0-82" fmla="*/ 943380 h 1244937"/>
                <a:gd name="connsiteX1-83" fmla="*/ 2803183 w 2985985"/>
                <a:gd name="connsiteY1-84" fmla="*/ 0 h 1244937"/>
                <a:gd name="connsiteX2-85" fmla="*/ 2985985 w 2985985"/>
                <a:gd name="connsiteY2-86" fmla="*/ 29184 h 1244937"/>
                <a:gd name="connsiteX3-87" fmla="*/ 0 w 2985985"/>
                <a:gd name="connsiteY3-88" fmla="*/ 1244937 h 1244937"/>
                <a:gd name="connsiteX4-89" fmla="*/ 19455 w 2985985"/>
                <a:gd name="connsiteY4-90" fmla="*/ 943380 h 12449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85985" h="1244937">
                  <a:moveTo>
                    <a:pt x="19455" y="943380"/>
                  </a:moveTo>
                  <a:lnTo>
                    <a:pt x="2803183" y="0"/>
                  </a:lnTo>
                  <a:lnTo>
                    <a:pt x="2985985" y="29184"/>
                  </a:lnTo>
                  <a:lnTo>
                    <a:pt x="0" y="1244937"/>
                  </a:lnTo>
                  <a:lnTo>
                    <a:pt x="19455" y="94338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Plane" descr="下载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0541307">
            <a:off x="211018" y="1317935"/>
            <a:ext cx="5241785" cy="5342152"/>
          </a:xfrm>
          <a:prstGeom prst="rect">
            <a:avLst/>
          </a:prstGeom>
        </p:spPr>
      </p:pic>
      <p:sp>
        <p:nvSpPr>
          <p:cNvPr id="23" name="文本框 25"/>
          <p:cNvSpPr txBox="1"/>
          <p:nvPr/>
        </p:nvSpPr>
        <p:spPr>
          <a:xfrm>
            <a:off x="2717955" y="1753235"/>
            <a:ext cx="8602345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66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uFillTx/>
                <a:latin typeface="Impact" panose="020B0806030902050204" pitchFamily="34" charset="0"/>
                <a:sym typeface="+mn-ea"/>
              </a:rPr>
              <a:t>Flight Data Visualisation</a:t>
            </a:r>
            <a:endParaRPr lang="en-US" altLang="zh-CN" sz="660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uFillTx/>
              <a:latin typeface="Impact" panose="020B0806030902050204" pitchFamily="34" charset="0"/>
              <a:sym typeface="+mn-ea"/>
            </a:endParaRPr>
          </a:p>
        </p:txBody>
      </p:sp>
      <p:sp>
        <p:nvSpPr>
          <p:cNvPr id="25" name="标题 1"/>
          <p:cNvSpPr txBox="1"/>
          <p:nvPr/>
        </p:nvSpPr>
        <p:spPr>
          <a:xfrm>
            <a:off x="7622338" y="3389971"/>
            <a:ext cx="3990975" cy="67463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charset="0"/>
                <a:ea typeface="华文中宋" panose="02010600040101010101" charset="-122"/>
                <a:cs typeface="+mj-cs"/>
              </a:rPr>
              <a:t>Group 30: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charset="0"/>
                <a:ea typeface="华文中宋" panose="02010600040101010101" charset="-122"/>
                <a:cs typeface="+mj-cs"/>
              </a:rPr>
              <a:t>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anose="020B0604030504040204" charset="0"/>
              <a:ea typeface="华文中宋" panose="02010600040101010101" charset="-122"/>
              <a:cs typeface="+mj-cs"/>
            </a:endParaRPr>
          </a:p>
        </p:txBody>
      </p:sp>
      <p:graphicFrame>
        <p:nvGraphicFramePr>
          <p:cNvPr id="27" name="表格 11"/>
          <p:cNvGraphicFramePr/>
          <p:nvPr/>
        </p:nvGraphicFramePr>
        <p:xfrm>
          <a:off x="7622339" y="4064602"/>
          <a:ext cx="39909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055"/>
                <a:gridCol w="139192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Nagib  Shah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(470360839)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Xinan  Ma  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(470489934)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Alan   Shen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470194809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)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Young Choi  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(470346338)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Qiushi Zhang  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470119101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Girishkumar Dhotarkar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470351620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华文中宋" panose="02010600040101010101" charset="-122"/>
                          <a:sym typeface="+mn-ea"/>
                        </a:rPr>
                        <a:t>)</a:t>
                      </a:r>
                      <a:endParaRPr lang="en-US" altLang="zh-CN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  <a:sym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593E-6 7.19408E-7 L -0.10153 -0.00139 " pathEditMode="relative" rAng="0" ptsTypes="AA">
                                      <p:cBhvr>
                                        <p:cTn id="6" dur="1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6230" y="273685"/>
            <a:ext cx="1122680" cy="1024255"/>
            <a:chOff x="4023360" y="2438400"/>
            <a:chExt cx="1981200" cy="1981200"/>
          </a:xfrm>
        </p:grpSpPr>
        <p:sp>
          <p:nvSpPr>
            <p:cNvPr id="3" name="椭圆 2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290060" y="2805038"/>
              <a:ext cx="1447800" cy="1247923"/>
            </a:xfrm>
            <a:prstGeom prst="rect">
              <a:avLst/>
            </a:prstGeom>
            <a:noFill/>
            <a:ln>
              <a:solidFill>
                <a:srgbClr val="59595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438910" y="463232"/>
            <a:ext cx="4246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Implementation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7" name="文本框 6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8" name="图片 7" descr="2139314_123527066460_2"/>
            <p:cNvPicPr>
              <a:picLocks noChangeAspect="1"/>
            </p:cNvPicPr>
            <p:nvPr/>
          </p:nvPicPr>
          <p:blipFill>
            <a:blip r:embed="rId2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sp>
        <p:nvSpPr>
          <p:cNvPr id="9" name="椭圆 8"/>
          <p:cNvSpPr/>
          <p:nvPr/>
        </p:nvSpPr>
        <p:spPr>
          <a:xfrm>
            <a:off x="4253767" y="6196521"/>
            <a:ext cx="83771" cy="140217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63867" y="6101167"/>
            <a:ext cx="41691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Extract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Load of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 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8866" y="5682139"/>
            <a:ext cx="5206611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Cleanse data 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Indexes 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539422" y="6131350"/>
            <a:ext cx="121716" cy="184666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8286" y="5054243"/>
            <a:ext cx="677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Develop &amp; test queries for each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visuali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z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ation 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89399" y="5148109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77570" y="4161802"/>
            <a:ext cx="63321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Design, </a:t>
            </a:r>
            <a:r>
              <a:rPr lang="zh-CN" altLang="en-US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Develop </a:t>
            </a:r>
            <a:r>
              <a:rPr lang="zh-CN" altLang="en-US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code or use software tools to visualise 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 </a:t>
            </a:r>
            <a:r>
              <a:rPr lang="zh-CN" altLang="en-US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perform 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QA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3944" y="4172107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287780" y="3292858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492613" y="3473767"/>
            <a:ext cx="60360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Peer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review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 Prepare Initial</a:t>
            </a:r>
            <a:r>
              <a:rPr kumimoji="0" lang="en-US" altLang="zh-CN" sz="1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report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707013" y="2584197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528652" y="1944235"/>
            <a:ext cx="44523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Deliver 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 System 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 Final Report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637036" y="1993340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209692" y="1664321"/>
            <a:ext cx="126831" cy="161169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661550" y="2342825"/>
            <a:ext cx="44941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Evaluate visualisation </a:t>
            </a:r>
            <a:r>
              <a:rPr lang="en-US" altLang="zh-CN" b="1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 </a:t>
            </a:r>
            <a:r>
              <a:rPr lang="en-US" altLang="zh-CN" b="1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Presentation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70429" y="2868421"/>
            <a:ext cx="60360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noProof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Build &amp; Integrate visualisation system</a:t>
            </a:r>
            <a:r>
              <a:rPr lang="en-US" altLang="zh-CN" b="1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0" lang="en-US" altLang="zh-CN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23695" y="513080"/>
            <a:ext cx="8275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Evaluation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10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12" name="文本框 11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3" name="图片 12" descr="2139314_123527066460_2"/>
            <p:cNvPicPr>
              <a:picLocks noChangeAspect="1"/>
            </p:cNvPicPr>
            <p:nvPr/>
          </p:nvPicPr>
          <p:blipFill>
            <a:blip r:embed="rId1" cstate="print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169035" y="1543050"/>
          <a:ext cx="1078357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330"/>
                <a:gridCol w="3390265"/>
                <a:gridCol w="3863975"/>
              </a:tblGrid>
              <a:tr h="6565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600" kern="100" dirty="0" smtClean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Data/ Visualisation</a:t>
                      </a:r>
                      <a:endParaRPr lang="en-AU" altLang="en-US" sz="1600" kern="100" dirty="0" smtClean="0">
                        <a:solidFill>
                          <a:schemeClr val="bg1"/>
                        </a:solidFill>
                        <a:effectLst/>
                        <a:latin typeface="Arial Black" panose="020B0A040201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T="252095" anchor="ctr" anchorCtr="1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600" kern="100" dirty="0" smtClean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Task(s)</a:t>
                      </a:r>
                      <a:endParaRPr lang="en-AU" altLang="en-US" sz="1600" kern="100" dirty="0" smtClean="0">
                        <a:solidFill>
                          <a:schemeClr val="bg1"/>
                        </a:solidFill>
                        <a:effectLst/>
                        <a:latin typeface="Arial Black" panose="020B0A040201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600" dirty="0">
                        <a:latin typeface="Arial Black" panose="020B0A04020102020204" pitchFamily="34" charset="0"/>
                      </a:endParaRPr>
                    </a:p>
                  </a:txBody>
                  <a:tcPr marT="252095" anchor="ctr" anchorCtr="1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600" kern="100" dirty="0" smtClean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Evaluation</a:t>
                      </a:r>
                      <a:r>
                        <a:rPr lang="en-US" altLang="en-AU" sz="1600" kern="100" dirty="0" smtClean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n </a:t>
                      </a:r>
                      <a:r>
                        <a:rPr lang="en-AU" sz="1600" kern="100" dirty="0" smtClean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framework/ Methods</a:t>
                      </a:r>
                      <a:endParaRPr lang="en-AU" sz="1600" kern="100" dirty="0" smtClean="0">
                        <a:solidFill>
                          <a:schemeClr val="bg1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AU" sz="1600" kern="100" dirty="0" smtClean="0">
                        <a:solidFill>
                          <a:schemeClr val="bg1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T="252095" anchor="ctr" anchorCtr="1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868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6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Primary Interactive </a:t>
                      </a:r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+mn-ea"/>
                        </a:rPr>
                        <a:t>Flight Network</a:t>
                      </a:r>
                      <a:endParaRPr lang="en-US" altLang="zh-CN" sz="1600" b="1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critical routes </a:t>
                      </a:r>
                      <a:endParaRPr lang="en-AU" altLang="en-US" sz="1400" kern="1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critical airports/nodes</a:t>
                      </a:r>
                      <a:endParaRPr lang="en-AU" altLang="en-US" sz="1400" kern="1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 algn="l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600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 of overall network</a:t>
                      </a:r>
                      <a:endParaRPr lang="en-AU" sz="1600" kern="1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Survey</a:t>
                      </a:r>
                      <a:r>
                        <a:rPr lang="en-US" sz="160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(Questionnaire, Focused group)</a:t>
                      </a:r>
                      <a:endParaRPr lang="en-US" sz="1400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79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Seasonal Effects</a:t>
                      </a:r>
                      <a:endParaRPr lang="en-US" altLang="zh-CN" sz="1600" b="1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</a:t>
                      </a:r>
                      <a:r>
                        <a:rPr lang="en-US" altLang="zh-CN" sz="1600" kern="1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month(s) for travel</a:t>
                      </a:r>
                      <a:endParaRPr lang="en-US" altLang="zh-CN" sz="1600" kern="100" baseline="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lvl="0" indent="-34290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altLang="zh-CN" sz="1600" kern="1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month(s) to avoid for travel</a:t>
                      </a:r>
                      <a:endParaRPr lang="en-US" altLang="zh-CN" sz="1600" kern="100" baseline="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Analytic</a:t>
                      </a:r>
                      <a:r>
                        <a:rPr lang="en-US" sz="1600" b="1" kern="1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inspection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(Cognitive walkthroughs)</a:t>
                      </a:r>
                      <a:endParaRPr lang="en-US" sz="1200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79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Airline Performance</a:t>
                      </a:r>
                      <a:endParaRPr lang="en-US" altLang="zh-CN" sz="1600" b="1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Best Airline</a:t>
                      </a:r>
                      <a:endParaRPr lang="en-US" altLang="zh-CN" sz="1600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lvl="0" indent="-34290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Worst Airline</a:t>
                      </a:r>
                      <a:endParaRPr lang="en-US" altLang="zh-CN" sz="1600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Empirical evaluation </a:t>
                      </a:r>
                      <a:r>
                        <a:rPr lang="en-US" altLang="zh-CN" sz="1400" b="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statistical analysis)</a:t>
                      </a:r>
                      <a:endParaRPr lang="en-US" altLang="zh-CN" sz="1400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79974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Airport Performance</a:t>
                      </a:r>
                      <a:endParaRPr lang="en-US" altLang="zh-CN" sz="1600" b="1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best Airport</a:t>
                      </a:r>
                      <a:endParaRPr lang="en-US" altLang="zh-CN" sz="1600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lvl="0" indent="-34290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Worst Airport</a:t>
                      </a:r>
                      <a:endParaRPr lang="en-US" altLang="zh-CN" sz="1600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Empirical evaluation </a:t>
                      </a:r>
                      <a:r>
                        <a:rPr lang="en-US" altLang="zh-CN" sz="1400" b="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statistical analysis)</a:t>
                      </a:r>
                      <a:endParaRPr lang="en-US" altLang="zh-CN" sz="1400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79974"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+mn-ea"/>
                        </a:rPr>
                        <a:t>Statistical Analysis</a:t>
                      </a:r>
                      <a:endParaRPr lang="en-US" altLang="zh-CN" sz="1600" b="1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 main reasons for flight delay</a:t>
                      </a:r>
                      <a:endParaRPr lang="en-AU" altLang="zh-CN" sz="1600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altLang="zh-CN" sz="16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Empirical evaluation </a:t>
                      </a:r>
                      <a:r>
                        <a:rPr lang="en-US" altLang="zh-CN" sz="1400" b="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statistical analysis)</a:t>
                      </a:r>
                      <a:endParaRPr lang="en-US" altLang="zh-CN" sz="1400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649730" y="359410"/>
            <a:ext cx="2346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rogress</a:t>
            </a:r>
            <a:endParaRPr kumimoji="0" lang="en-US" altLang="zh-CN" sz="3600" b="1" i="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16230" y="273685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28" name="文本框 27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29" name="图片 28" descr="2139314_123527066460_2"/>
            <p:cNvPicPr>
              <a:picLocks noChangeAspect="1"/>
            </p:cNvPicPr>
            <p:nvPr/>
          </p:nvPicPr>
          <p:blipFill>
            <a:blip r:embed="rId1" cstate="print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cxnSp>
        <p:nvCxnSpPr>
          <p:cNvPr id="30" name="OTLSHAPE_T_948fd1511b624908b46912904d3a38ba_RightVerticalConnector1"/>
          <p:cNvCxnSpPr/>
          <p:nvPr>
            <p:custDataLst>
              <p:tags r:id="rId2"/>
            </p:custDataLst>
          </p:nvPr>
        </p:nvCxnSpPr>
        <p:spPr>
          <a:xfrm rot="16200000" flipV="1">
            <a:off x="9558153" y="4524140"/>
            <a:ext cx="3384896" cy="21914"/>
          </a:xfrm>
          <a:prstGeom prst="line">
            <a:avLst/>
          </a:prstGeom>
          <a:ln w="158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948fd1511b624908b46912904d3a38ba_LeftVerticalConnector5"/>
          <p:cNvCxnSpPr/>
          <p:nvPr>
            <p:custDataLst>
              <p:tags r:id="rId3"/>
            </p:custDataLst>
          </p:nvPr>
        </p:nvCxnSpPr>
        <p:spPr>
          <a:xfrm>
            <a:off x="8939695" y="5960498"/>
            <a:ext cx="0" cy="28202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948fd1511b624908b46912904d3a38ba_LeftVerticalConnector4"/>
          <p:cNvCxnSpPr/>
          <p:nvPr>
            <p:custDataLst>
              <p:tags r:id="rId4"/>
            </p:custDataLst>
          </p:nvPr>
        </p:nvCxnSpPr>
        <p:spPr>
          <a:xfrm>
            <a:off x="8939695" y="5545335"/>
            <a:ext cx="0" cy="211963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948fd1511b624908b46912904d3a38ba_LeftVerticalConnector1"/>
          <p:cNvCxnSpPr/>
          <p:nvPr>
            <p:custDataLst>
              <p:tags r:id="rId5"/>
            </p:custDataLst>
          </p:nvPr>
        </p:nvCxnSpPr>
        <p:spPr>
          <a:xfrm>
            <a:off x="8939695" y="2890775"/>
            <a:ext cx="0" cy="182336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_eba8ee2a1844408c91d25cc40be5eeb2_RightVerticalConnector1"/>
          <p:cNvCxnSpPr>
            <a:endCxn id="202" idx="0"/>
          </p:cNvCxnSpPr>
          <p:nvPr>
            <p:custDataLst>
              <p:tags r:id="rId6"/>
            </p:custDataLst>
          </p:nvPr>
        </p:nvCxnSpPr>
        <p:spPr>
          <a:xfrm rot="5400000">
            <a:off x="6686732" y="4452898"/>
            <a:ext cx="3149077" cy="24838"/>
          </a:xfrm>
          <a:prstGeom prst="line">
            <a:avLst/>
          </a:prstGeom>
          <a:ln w="158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T_eba8ee2a1844408c91d25cc40be5eeb2_LeftVerticalConnector2"/>
          <p:cNvCxnSpPr>
            <a:endCxn id="143" idx="0"/>
          </p:cNvCxnSpPr>
          <p:nvPr>
            <p:custDataLst>
              <p:tags r:id="rId7"/>
            </p:custDataLst>
          </p:nvPr>
        </p:nvCxnSpPr>
        <p:spPr>
          <a:xfrm rot="16200000" flipH="1">
            <a:off x="5222747" y="4248553"/>
            <a:ext cx="2980178" cy="11203"/>
          </a:xfrm>
          <a:prstGeom prst="line">
            <a:avLst/>
          </a:prstGeom>
          <a:ln w="158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OTLSHAPE_T_f3c770d8a6a24238a57b373ef9984550_LeftVerticalConnector1"/>
          <p:cNvCxnSpPr>
            <a:stCxn id="150" idx="0"/>
          </p:cNvCxnSpPr>
          <p:nvPr>
            <p:custDataLst>
              <p:tags r:id="rId8"/>
            </p:custDataLst>
          </p:nvPr>
        </p:nvCxnSpPr>
        <p:spPr>
          <a:xfrm flipH="1" flipV="1">
            <a:off x="1515110" y="2806700"/>
            <a:ext cx="11430" cy="695325"/>
          </a:xfrm>
          <a:prstGeom prst="line">
            <a:avLst/>
          </a:prstGeom>
          <a:ln w="222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M_6e3d36ba8f5f423faa7a0a57470ce910_Connector1"/>
          <p:cNvCxnSpPr/>
          <p:nvPr>
            <p:custDataLst>
              <p:tags r:id="rId9"/>
            </p:custDataLst>
          </p:nvPr>
        </p:nvCxnSpPr>
        <p:spPr>
          <a:xfrm>
            <a:off x="8299168" y="2954676"/>
            <a:ext cx="0" cy="15693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M_df949dad64a44818984bde0d0c8fd3af_Connector1"/>
          <p:cNvCxnSpPr/>
          <p:nvPr>
            <p:custDataLst>
              <p:tags r:id="rId10"/>
            </p:custDataLst>
          </p:nvPr>
        </p:nvCxnSpPr>
        <p:spPr>
          <a:xfrm>
            <a:off x="3648812" y="2916175"/>
            <a:ext cx="0" cy="15693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M_0a1ef519557c45f4942d0867047bbb8e_Connector1"/>
          <p:cNvCxnSpPr>
            <a:stCxn id="121" idx="0"/>
            <a:endCxn id="86" idx="0"/>
          </p:cNvCxnSpPr>
          <p:nvPr>
            <p:custDataLst>
              <p:tags r:id="rId11"/>
            </p:custDataLst>
          </p:nvPr>
        </p:nvCxnSpPr>
        <p:spPr>
          <a:xfrm>
            <a:off x="11351405" y="1691887"/>
            <a:ext cx="8890" cy="937895"/>
          </a:xfrm>
          <a:prstGeom prst="line">
            <a:avLst/>
          </a:prstGeom>
          <a:ln w="22225" cap="flat" cmpd="sng" algn="ctr">
            <a:solidFill>
              <a:srgbClr val="96D64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OTLSHAPE_M_213757f954204f9ca66f8bfc70d9e7b9_Connector1"/>
          <p:cNvCxnSpPr/>
          <p:nvPr>
            <p:custDataLst>
              <p:tags r:id="rId12"/>
            </p:custDataLst>
          </p:nvPr>
        </p:nvCxnSpPr>
        <p:spPr>
          <a:xfrm rot="16200000" flipH="1">
            <a:off x="6549938" y="2276428"/>
            <a:ext cx="338342" cy="135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OTLSHAPE_M_d5a61cb9fb68417288c9ebbc4eaced10_Connector1"/>
          <p:cNvCxnSpPr/>
          <p:nvPr>
            <p:custDataLst>
              <p:tags r:id="rId13"/>
            </p:custDataLst>
          </p:nvPr>
        </p:nvCxnSpPr>
        <p:spPr>
          <a:xfrm rot="5400000">
            <a:off x="2721870" y="2984742"/>
            <a:ext cx="1852211" cy="1925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TLSHAPE_TB_00000000000000000000000000000000_LeftEndCaps"/>
          <p:cNvSpPr txBox="1"/>
          <p:nvPr>
            <p:custDataLst>
              <p:tags r:id="rId14"/>
            </p:custDataLst>
          </p:nvPr>
        </p:nvSpPr>
        <p:spPr>
          <a:xfrm>
            <a:off x="115811" y="2584095"/>
            <a:ext cx="673735" cy="2457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spc="-38" dirty="0" smtClean="0">
                <a:solidFill>
                  <a:srgbClr val="FF4500"/>
                </a:solidFill>
                <a:latin typeface="Calibri" panose="020F0502020204030204" pitchFamily="34" charset="0"/>
              </a:rPr>
              <a:t>09/2017</a:t>
            </a:r>
            <a:endParaRPr lang="en-US" sz="1600" b="1" spc="-38" dirty="0" smtClean="0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TB_00000000000000000000000000000000_RightEndCaps"/>
          <p:cNvSpPr txBox="1"/>
          <p:nvPr>
            <p:custDataLst>
              <p:tags r:id="rId15"/>
            </p:custDataLst>
          </p:nvPr>
        </p:nvSpPr>
        <p:spPr>
          <a:xfrm>
            <a:off x="11407533" y="2526344"/>
            <a:ext cx="673735" cy="24574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spc="-38" dirty="0" smtClean="0">
                <a:solidFill>
                  <a:srgbClr val="FF4500"/>
                </a:solidFill>
                <a:latin typeface="Calibri" panose="020F0502020204030204" pitchFamily="34" charset="0"/>
              </a:rPr>
              <a:t>11/2017</a:t>
            </a:r>
            <a:endParaRPr lang="en-US" sz="1600" b="1" spc="-38" dirty="0" smtClean="0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TB_00000000000000000000000000000000_ScaleContainer"/>
          <p:cNvSpPr/>
          <p:nvPr>
            <p:custDataLst>
              <p:tags r:id="rId16"/>
            </p:custDataLst>
          </p:nvPr>
        </p:nvSpPr>
        <p:spPr>
          <a:xfrm>
            <a:off x="844465" y="2439290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505046"/>
              </a:gs>
              <a:gs pos="100000">
                <a:srgbClr val="7F7F70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TLSHAPE_TB_00000000000000000000000000000000_TimescaleInterval1"/>
          <p:cNvSpPr txBox="1"/>
          <p:nvPr>
            <p:custDataLst>
              <p:tags r:id="rId17"/>
            </p:custDataLst>
          </p:nvPr>
        </p:nvSpPr>
        <p:spPr>
          <a:xfrm>
            <a:off x="1073065" y="2606845"/>
            <a:ext cx="256032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15 Sep-21 Sep	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8" name="OTLSHAPE_TB_00000000000000000000000000000000_Separator1"/>
          <p:cNvCxnSpPr/>
          <p:nvPr>
            <p:custDataLst>
              <p:tags r:id="rId18"/>
            </p:custDataLst>
          </p:nvPr>
        </p:nvCxnSpPr>
        <p:spPr>
          <a:xfrm>
            <a:off x="2291135" y="2582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TLSHAPE_TB_00000000000000000000000000000000_TimescaleInterval2"/>
          <p:cNvSpPr txBox="1"/>
          <p:nvPr>
            <p:custDataLst>
              <p:tags r:id="rId19"/>
            </p:custDataLst>
          </p:nvPr>
        </p:nvSpPr>
        <p:spPr>
          <a:xfrm>
            <a:off x="2460513" y="2606845"/>
            <a:ext cx="19511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22 Sep- 28 Sep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0" name="OTLSHAPE_TB_00000000000000000000000000000000_Separator2"/>
          <p:cNvCxnSpPr/>
          <p:nvPr>
            <p:custDataLst>
              <p:tags r:id="rId20"/>
            </p:custDataLst>
          </p:nvPr>
        </p:nvCxnSpPr>
        <p:spPr>
          <a:xfrm>
            <a:off x="3633221" y="2592525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TLSHAPE_TB_00000000000000000000000000000000_TimescaleInterval3"/>
          <p:cNvSpPr txBox="1"/>
          <p:nvPr>
            <p:custDataLst>
              <p:tags r:id="rId21"/>
            </p:custDataLst>
          </p:nvPr>
        </p:nvSpPr>
        <p:spPr>
          <a:xfrm>
            <a:off x="3908478" y="2616471"/>
            <a:ext cx="26795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29 Sep-05 Oct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2" name="OTLSHAPE_TB_00000000000000000000000000000000_Separator3"/>
          <p:cNvCxnSpPr/>
          <p:nvPr>
            <p:custDataLst>
              <p:tags r:id="rId22"/>
            </p:custDataLst>
          </p:nvPr>
        </p:nvCxnSpPr>
        <p:spPr>
          <a:xfrm>
            <a:off x="5158188" y="2582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TLSHAPE_TB_00000000000000000000000000000000_TimescaleInterval4"/>
          <p:cNvSpPr txBox="1"/>
          <p:nvPr>
            <p:custDataLst>
              <p:tags r:id="rId23"/>
            </p:custDataLst>
          </p:nvPr>
        </p:nvSpPr>
        <p:spPr>
          <a:xfrm>
            <a:off x="5423818" y="2606845"/>
            <a:ext cx="342900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06 Oct-12 Oct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4" name="OTLSHAPE_TB_00000000000000000000000000000000_Separator4"/>
          <p:cNvCxnSpPr/>
          <p:nvPr>
            <p:custDataLst>
              <p:tags r:id="rId24"/>
            </p:custDataLst>
          </p:nvPr>
        </p:nvCxnSpPr>
        <p:spPr>
          <a:xfrm>
            <a:off x="6706498" y="25829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TLSHAPE_TB_00000000000000000000000000000000_TimescaleInterval5"/>
          <p:cNvSpPr txBox="1"/>
          <p:nvPr>
            <p:custDataLst>
              <p:tags r:id="rId25"/>
            </p:custDataLst>
          </p:nvPr>
        </p:nvSpPr>
        <p:spPr>
          <a:xfrm>
            <a:off x="6991380" y="2608446"/>
            <a:ext cx="256032" cy="18525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13 Oct-19 Oct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6" name="OTLSHAPE_TB_00000000000000000000000000000000_Separator5"/>
          <p:cNvCxnSpPr/>
          <p:nvPr>
            <p:custDataLst>
              <p:tags r:id="rId26"/>
            </p:custDataLst>
          </p:nvPr>
        </p:nvCxnSpPr>
        <p:spPr>
          <a:xfrm>
            <a:off x="8286452" y="2573275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TLSHAPE_TB_00000000000000000000000000000000_TimescaleInterval6"/>
          <p:cNvSpPr txBox="1"/>
          <p:nvPr>
            <p:custDataLst>
              <p:tags r:id="rId27"/>
            </p:custDataLst>
          </p:nvPr>
        </p:nvSpPr>
        <p:spPr>
          <a:xfrm>
            <a:off x="8465456" y="2587594"/>
            <a:ext cx="19511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20 Oct-26 Oct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8" name="OTLSHAPE_TB_00000000000000000000000000000000_Separator6"/>
          <p:cNvCxnSpPr/>
          <p:nvPr>
            <p:custDataLst>
              <p:tags r:id="rId28"/>
            </p:custDataLst>
          </p:nvPr>
        </p:nvCxnSpPr>
        <p:spPr>
          <a:xfrm>
            <a:off x="9667038" y="2582901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10000035" y="2606846"/>
            <a:ext cx="267958" cy="1868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b="1" spc="-2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27 Oct-02 Nov</a:t>
            </a:r>
            <a:endParaRPr lang="en-US" sz="1200" b="1" spc="-2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4" name="OTLSHAPE_M_1f203f9e9d6e48e48b859edb0ea422a7_Title"/>
          <p:cNvSpPr txBox="1"/>
          <p:nvPr>
            <p:custDataLst>
              <p:tags r:id="rId30"/>
            </p:custDataLst>
          </p:nvPr>
        </p:nvSpPr>
        <p:spPr>
          <a:xfrm>
            <a:off x="537210" y="1643063"/>
            <a:ext cx="791845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Kick-Off</a:t>
            </a:r>
            <a:endParaRPr lang="en-US" sz="1400" b="1" spc="-12" dirty="0" smtClean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M_1f203f9e9d6e48e48b859edb0ea422a7_Date"/>
          <p:cNvSpPr txBox="1"/>
          <p:nvPr>
            <p:custDataLst>
              <p:tags r:id="rId31"/>
            </p:custDataLst>
          </p:nvPr>
        </p:nvSpPr>
        <p:spPr>
          <a:xfrm>
            <a:off x="543560" y="1858328"/>
            <a:ext cx="837565" cy="1841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15/Sep/17</a:t>
            </a:r>
            <a:endParaRPr lang="en-US" sz="1200" b="1" spc="-1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6" name="OTLSHAPE_M_1f203f9e9d6e48e48b859edb0ea422a7_Shape"/>
          <p:cNvSpPr/>
          <p:nvPr>
            <p:custDataLst>
              <p:tags r:id="rId32"/>
            </p:custDataLst>
          </p:nvPr>
        </p:nvSpPr>
        <p:spPr>
          <a:xfrm>
            <a:off x="838290" y="2156849"/>
            <a:ext cx="304800" cy="330200"/>
          </a:xfrm>
          <a:prstGeom prst="downArrow">
            <a:avLst/>
          </a:prstGeom>
          <a:solidFill>
            <a:srgbClr val="00ADE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TLSHAPE_M_808492e7fcfe49709015401b74fad24c_Title"/>
          <p:cNvSpPr txBox="1"/>
          <p:nvPr>
            <p:custDataLst>
              <p:tags r:id="rId33"/>
            </p:custDataLst>
          </p:nvPr>
        </p:nvSpPr>
        <p:spPr>
          <a:xfrm>
            <a:off x="3239135" y="1428115"/>
            <a:ext cx="854075" cy="4305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Submission</a:t>
            </a:r>
            <a:endParaRPr lang="en-US" sz="1400" b="1" spc="-6" dirty="0" smtClean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4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Report 1</a:t>
            </a:r>
            <a:endParaRPr lang="en-US" sz="1400" b="1" spc="-6" dirty="0" smtClean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M_808492e7fcfe49709015401b74fad24c_Date"/>
          <p:cNvSpPr txBox="1"/>
          <p:nvPr>
            <p:custDataLst>
              <p:tags r:id="rId34"/>
            </p:custDataLst>
          </p:nvPr>
        </p:nvSpPr>
        <p:spPr>
          <a:xfrm>
            <a:off x="3256280" y="1858328"/>
            <a:ext cx="819785" cy="1841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28/Sep/17</a:t>
            </a:r>
            <a:endParaRPr lang="en-US" sz="1200" b="1" spc="-6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12" name="OTLSHAPE_M_808492e7fcfe49709015401b74fad24c_Shape"/>
          <p:cNvSpPr/>
          <p:nvPr>
            <p:custDataLst>
              <p:tags r:id="rId35"/>
            </p:custDataLst>
          </p:nvPr>
        </p:nvSpPr>
        <p:spPr>
          <a:xfrm>
            <a:off x="3533860" y="2233316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00ADE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TLSHAPE_M_213757f954204f9ca66f8bfc70d9e7b9_Title"/>
          <p:cNvSpPr txBox="1"/>
          <p:nvPr>
            <p:custDataLst>
              <p:tags r:id="rId36"/>
            </p:custDataLst>
          </p:nvPr>
        </p:nvSpPr>
        <p:spPr>
          <a:xfrm>
            <a:off x="6273800" y="1682433"/>
            <a:ext cx="956945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Presentation</a:t>
            </a:r>
            <a:endParaRPr lang="en-US" sz="1400" b="1" dirty="0" smtClean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M_213757f954204f9ca66f8bfc70d9e7b9_Date"/>
          <p:cNvSpPr txBox="1"/>
          <p:nvPr>
            <p:custDataLst>
              <p:tags r:id="rId37"/>
            </p:custDataLst>
          </p:nvPr>
        </p:nvSpPr>
        <p:spPr>
          <a:xfrm>
            <a:off x="6325235" y="1939925"/>
            <a:ext cx="820420" cy="1841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12/Oct/17</a:t>
            </a:r>
            <a:endParaRPr lang="en-US" sz="1200" b="1" spc="-10" dirty="0" smtClean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15" name="OTLSHAPE_M_213757f954204f9ca66f8bfc70d9e7b9_Shape"/>
          <p:cNvSpPr/>
          <p:nvPr>
            <p:custDataLst>
              <p:tags r:id="rId38"/>
            </p:custDataLst>
          </p:nvPr>
        </p:nvSpPr>
        <p:spPr>
          <a:xfrm>
            <a:off x="6604850" y="2233417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00ADE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TLSHAPE_M_07b352c881f44a758dc5dd5d40c1f3c2_Shape"/>
          <p:cNvSpPr/>
          <p:nvPr>
            <p:custDataLst>
              <p:tags r:id="rId39"/>
            </p:custDataLst>
          </p:nvPr>
        </p:nvSpPr>
        <p:spPr>
          <a:xfrm>
            <a:off x="6614974" y="2819789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TLSHAPE_M_0a1ef519557c45f4942d0867047bbb8e_Title"/>
          <p:cNvSpPr txBox="1"/>
          <p:nvPr>
            <p:custDataLst>
              <p:tags r:id="rId40"/>
            </p:custDataLst>
          </p:nvPr>
        </p:nvSpPr>
        <p:spPr>
          <a:xfrm>
            <a:off x="11001675" y="709030"/>
            <a:ext cx="943275" cy="6457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400" b="1" spc="-8" dirty="0" smtClean="0">
                <a:solidFill>
                  <a:schemeClr val="dk1"/>
                </a:solidFill>
                <a:latin typeface="Calibri" panose="020F0502020204030204" pitchFamily="34" charset="0"/>
              </a:rPr>
              <a:t>Release VA system &amp; Final Report</a:t>
            </a:r>
            <a:endParaRPr lang="en-US" sz="1400" b="1" spc="-8" dirty="0" smtClean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M_0a1ef519557c45f4942d0867047bbb8e_Shape"/>
          <p:cNvSpPr/>
          <p:nvPr>
            <p:custDataLst>
              <p:tags r:id="rId41"/>
            </p:custDataLst>
          </p:nvPr>
        </p:nvSpPr>
        <p:spPr>
          <a:xfrm rot="16200000">
            <a:off x="11351405" y="1577588"/>
            <a:ext cx="228600" cy="228600"/>
          </a:xfrm>
          <a:prstGeom prst="flowChartMerg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TLSHAPE_M_df949dad64a44818984bde0d0c8fd3af_Date"/>
          <p:cNvSpPr txBox="1"/>
          <p:nvPr>
            <p:custDataLst>
              <p:tags r:id="rId42"/>
            </p:custDataLst>
          </p:nvPr>
        </p:nvSpPr>
        <p:spPr>
          <a:xfrm>
            <a:off x="3238936" y="3087617"/>
            <a:ext cx="853003" cy="3689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Design Completed</a:t>
            </a:r>
            <a:endParaRPr lang="en-US" sz="1200" b="1" spc="-6" dirty="0" smtClean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24" name="OTLSHAPE_M_df949dad64a44818984bde0d0c8fd3af_Shape"/>
          <p:cNvSpPr/>
          <p:nvPr>
            <p:custDataLst>
              <p:tags r:id="rId43"/>
            </p:custDataLst>
          </p:nvPr>
        </p:nvSpPr>
        <p:spPr>
          <a:xfrm>
            <a:off x="3572612" y="2827275"/>
            <a:ext cx="152400" cy="177800"/>
          </a:xfrm>
          <a:prstGeom prst="plu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M_6e3d36ba8f5f423faa7a0a57470ce910_Shape"/>
          <p:cNvSpPr/>
          <p:nvPr>
            <p:custDataLst>
              <p:tags r:id="rId44"/>
            </p:custDataLst>
          </p:nvPr>
        </p:nvSpPr>
        <p:spPr>
          <a:xfrm>
            <a:off x="8203718" y="2875401"/>
            <a:ext cx="152400" cy="177800"/>
          </a:xfrm>
          <a:prstGeom prst="plu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T_f3c770d8a6a24238a57b373ef9984550_Shape"/>
          <p:cNvSpPr/>
          <p:nvPr>
            <p:custDataLst>
              <p:tags r:id="rId45"/>
            </p:custDataLst>
          </p:nvPr>
        </p:nvSpPr>
        <p:spPr>
          <a:xfrm>
            <a:off x="1381125" y="3773170"/>
            <a:ext cx="2189480" cy="25019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TLSHAPE_T_f3c770d8a6a24238a57b373ef9984550_ShapePercentage"/>
          <p:cNvSpPr/>
          <p:nvPr>
            <p:custDataLst>
              <p:tags r:id="rId46"/>
            </p:custDataLst>
          </p:nvPr>
        </p:nvSpPr>
        <p:spPr>
          <a:xfrm>
            <a:off x="1342390" y="3765550"/>
            <a:ext cx="2191385" cy="25781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TLSHAPE_T_f3c770d8a6a24238a57b373ef9984550_Title"/>
          <p:cNvSpPr txBox="1"/>
          <p:nvPr>
            <p:custDataLst>
              <p:tags r:id="rId47"/>
            </p:custDataLst>
          </p:nvPr>
        </p:nvSpPr>
        <p:spPr>
          <a:xfrm>
            <a:off x="315595" y="3817303"/>
            <a:ext cx="894715" cy="4305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400" b="1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VA Design</a:t>
            </a:r>
            <a:endParaRPr lang="en-US" sz="1400" b="1" spc="-6" dirty="0" smtClean="0">
              <a:solidFill>
                <a:srgbClr val="282823"/>
              </a:solidFill>
              <a:latin typeface="Calibri" panose="020F0502020204030204" pitchFamily="34" charset="0"/>
            </a:endParaRPr>
          </a:p>
          <a:p>
            <a:pPr algn="r"/>
            <a:r>
              <a:rPr lang="en-US" sz="1400" b="1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&amp; Report 1</a:t>
            </a:r>
            <a:endParaRPr lang="en-US" sz="1400" b="1" spc="-6" dirty="0" smtClean="0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T_f3c770d8a6a24238a57b373ef9984550_TextPercentage"/>
          <p:cNvSpPr txBox="1"/>
          <p:nvPr>
            <p:custDataLst>
              <p:tags r:id="rId48"/>
            </p:custDataLst>
          </p:nvPr>
        </p:nvSpPr>
        <p:spPr>
          <a:xfrm>
            <a:off x="2141220" y="3790950"/>
            <a:ext cx="577215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-10" dirty="0" smtClean="0">
                <a:solidFill>
                  <a:schemeClr val="lt1"/>
                </a:solidFill>
                <a:latin typeface="Arial Black" panose="020B0A04020102020204" pitchFamily="34" charset="0"/>
              </a:rPr>
              <a:t>100%</a:t>
            </a:r>
            <a:endParaRPr lang="en-US" sz="1400" b="1" spc="-10" dirty="0" smtClean="0">
              <a:solidFill>
                <a:schemeClr val="l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34640" y="4142105"/>
            <a:ext cx="3857625" cy="262890"/>
            <a:chOff x="4464" y="6485"/>
            <a:chExt cx="6075" cy="414"/>
          </a:xfrm>
        </p:grpSpPr>
        <p:sp>
          <p:nvSpPr>
            <p:cNvPr id="137" name="OTLSHAPE_T_c3d685d5ae854fb185925e527e534f28_Shape"/>
            <p:cNvSpPr/>
            <p:nvPr>
              <p:custDataLst>
                <p:tags r:id="rId49"/>
              </p:custDataLst>
            </p:nvPr>
          </p:nvSpPr>
          <p:spPr>
            <a:xfrm>
              <a:off x="4583" y="6501"/>
              <a:ext cx="5957" cy="398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rgbClr val="E0E0E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TLSHAPE_T_c3d685d5ae854fb185925e527e534f28_ShapePercentage"/>
            <p:cNvSpPr/>
            <p:nvPr>
              <p:custDataLst>
                <p:tags r:id="rId50"/>
              </p:custDataLst>
            </p:nvPr>
          </p:nvSpPr>
          <p:spPr>
            <a:xfrm>
              <a:off x="4464" y="6485"/>
              <a:ext cx="5790" cy="414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Flight Network                   </a:t>
              </a:r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400" b="1" dirty="0" smtClean="0">
                  <a:latin typeface="Arial Black" panose="020B0A04020102020204" pitchFamily="34" charset="0"/>
                  <a:cs typeface="Calibri" panose="020F0502020204030204" pitchFamily="34" charset="0"/>
                </a:rPr>
                <a:t> 95%    </a:t>
              </a:r>
              <a:r>
                <a:rPr lang="en-US" sz="1200" b="1" dirty="0" smtClean="0">
                  <a:latin typeface="Arial Black" panose="020B0A04020102020204" pitchFamily="34" charset="0"/>
                  <a:cs typeface="Calibri" panose="020F0502020204030204" pitchFamily="34" charset="0"/>
                </a:rPr>
                <a:t>  </a:t>
              </a:r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         </a:t>
              </a:r>
              <a:endPara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9" name="OTLSHAPE_T_c3d685d5ae854fb185925e527e534f28_Title"/>
          <p:cNvSpPr txBox="1"/>
          <p:nvPr>
            <p:custDataLst>
              <p:tags r:id="rId51"/>
            </p:custDataLst>
          </p:nvPr>
        </p:nvSpPr>
        <p:spPr>
          <a:xfrm>
            <a:off x="163830" y="4770438"/>
            <a:ext cx="2194560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400" b="1" spc="-10" dirty="0" smtClean="0">
                <a:solidFill>
                  <a:srgbClr val="282823"/>
                </a:solidFill>
                <a:latin typeface="Calibri" panose="020F0502020204030204" pitchFamily="34" charset="0"/>
              </a:rPr>
              <a:t>Development &amp; Unit Testing</a:t>
            </a:r>
            <a:endParaRPr lang="en-US" sz="1400" b="1" spc="-10" dirty="0" smtClean="0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T_5d637a4d89a647e7b3d547461c00dc98_Shape"/>
          <p:cNvSpPr/>
          <p:nvPr>
            <p:custDataLst>
              <p:tags r:id="rId52"/>
            </p:custDataLst>
          </p:nvPr>
        </p:nvSpPr>
        <p:spPr>
          <a:xfrm>
            <a:off x="4093525" y="5636327"/>
            <a:ext cx="2624913" cy="215833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TLSHAPE_T_5d637a4d89a647e7b3d547461c00dc98_ShapePercentage"/>
          <p:cNvSpPr/>
          <p:nvPr>
            <p:custDataLst>
              <p:tags r:id="rId53"/>
            </p:custDataLst>
          </p:nvPr>
        </p:nvSpPr>
        <p:spPr>
          <a:xfrm>
            <a:off x="4052237" y="5636328"/>
            <a:ext cx="2541064" cy="215832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tx1">
              <a:lumMod val="95000"/>
              <a:lumOff val="5000"/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Arial Black" panose="020B0A04020102020204" pitchFamily="34" charset="0"/>
              </a:rPr>
              <a:t>95%</a:t>
            </a:r>
            <a:endParaRPr lang="en-US" sz="1400" b="1">
              <a:latin typeface="Arial Black" panose="020B0A04020102020204" pitchFamily="34" charset="0"/>
            </a:endParaRPr>
          </a:p>
        </p:txBody>
      </p:sp>
      <p:sp>
        <p:nvSpPr>
          <p:cNvPr id="145" name="OTLSHAPE_T_5d637a4d89a647e7b3d547461c00dc98_Title"/>
          <p:cNvSpPr txBox="1"/>
          <p:nvPr>
            <p:custDataLst>
              <p:tags r:id="rId54"/>
            </p:custDataLst>
          </p:nvPr>
        </p:nvSpPr>
        <p:spPr>
          <a:xfrm>
            <a:off x="148590" y="5660073"/>
            <a:ext cx="3759835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400" b="1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Integration Of VA System &amp; Presentation PPT</a:t>
            </a:r>
            <a:endParaRPr lang="en-US" sz="1400" b="1" spc="-6" dirty="0" smtClean="0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T_ddc36248860c45f587292ea75ed0d69f_Shape"/>
          <p:cNvSpPr/>
          <p:nvPr>
            <p:custDataLst>
              <p:tags r:id="rId55"/>
            </p:custDataLst>
          </p:nvPr>
        </p:nvSpPr>
        <p:spPr>
          <a:xfrm>
            <a:off x="831850" y="3373120"/>
            <a:ext cx="749300" cy="244475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TLSHAPE_T_ddc36248860c45f587292ea75ed0d69f_ShapePercentage"/>
          <p:cNvSpPr/>
          <p:nvPr>
            <p:custDataLst>
              <p:tags r:id="rId56"/>
            </p:custDataLst>
          </p:nvPr>
        </p:nvSpPr>
        <p:spPr>
          <a:xfrm>
            <a:off x="789305" y="3373120"/>
            <a:ext cx="737235" cy="25781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TLSHAPE_T_ddc36248860c45f587292ea75ed0d69f_TextPercentage"/>
          <p:cNvSpPr txBox="1"/>
          <p:nvPr>
            <p:custDataLst>
              <p:tags r:id="rId57"/>
            </p:custDataLst>
          </p:nvPr>
        </p:nvSpPr>
        <p:spPr>
          <a:xfrm>
            <a:off x="982472" y="361847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20%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T_eba8ee2a1844408c91d25cc40be5eeb2_TextPercentage"/>
          <p:cNvSpPr txBox="1"/>
          <p:nvPr>
            <p:custDataLst>
              <p:tags r:id="rId58"/>
            </p:custDataLst>
          </p:nvPr>
        </p:nvSpPr>
        <p:spPr>
          <a:xfrm>
            <a:off x="6780758" y="6023405"/>
            <a:ext cx="36493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15%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T_948fd1511b624908b46912904d3a38ba_Shape"/>
          <p:cNvSpPr/>
          <p:nvPr>
            <p:custDataLst>
              <p:tags r:id="rId59"/>
            </p:custDataLst>
          </p:nvPr>
        </p:nvSpPr>
        <p:spPr>
          <a:xfrm>
            <a:off x="8448706" y="6150546"/>
            <a:ext cx="2812751" cy="211756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0E0E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0%</a:t>
            </a:r>
            <a:endParaRPr lang="en-US" sz="1400" b="1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6" name="OTLSHAPE_T_948fd1511b624908b46912904d3a38ba_Title"/>
          <p:cNvSpPr txBox="1"/>
          <p:nvPr>
            <p:custDataLst>
              <p:tags r:id="rId60"/>
            </p:custDataLst>
          </p:nvPr>
        </p:nvSpPr>
        <p:spPr>
          <a:xfrm>
            <a:off x="5645785" y="6220778"/>
            <a:ext cx="2670175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400" b="1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Documentation Final Report </a:t>
            </a:r>
            <a:endParaRPr lang="en-US" sz="1400" b="1" spc="-6" dirty="0" smtClean="0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176" name="OTLSHAPE_T_ddc36248860c45f587292ea75ed0d69f_TextPercentage"/>
          <p:cNvSpPr txBox="1"/>
          <p:nvPr>
            <p:custDataLst>
              <p:tags r:id="rId61"/>
            </p:custDataLst>
          </p:nvPr>
        </p:nvSpPr>
        <p:spPr>
          <a:xfrm>
            <a:off x="914400" y="3387408"/>
            <a:ext cx="594360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400" b="1" spc="-10" dirty="0" smtClean="0">
                <a:solidFill>
                  <a:schemeClr val="lt1"/>
                </a:solidFill>
                <a:latin typeface="Arial Black" panose="020B0A04020102020204" pitchFamily="34" charset="0"/>
              </a:rPr>
              <a:t>100%</a:t>
            </a:r>
            <a:endParaRPr lang="en-US" sz="1400" b="1" spc="-10" dirty="0" smtClean="0">
              <a:solidFill>
                <a:schemeClr val="lt1"/>
              </a:solidFill>
              <a:latin typeface="Arial Black" panose="020B0A04020102020204" pitchFamily="34" charset="0"/>
            </a:endParaRPr>
          </a:p>
        </p:txBody>
      </p:sp>
      <p:sp>
        <p:nvSpPr>
          <p:cNvPr id="183" name="OTLSHAPE_M_df949dad64a44818984bde0d0c8fd3af_Date"/>
          <p:cNvSpPr txBox="1"/>
          <p:nvPr>
            <p:custDataLst>
              <p:tags r:id="rId62"/>
            </p:custDataLst>
          </p:nvPr>
        </p:nvSpPr>
        <p:spPr>
          <a:xfrm>
            <a:off x="1060820" y="2896550"/>
            <a:ext cx="853003" cy="3689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Data Set Selection </a:t>
            </a:r>
            <a:endParaRPr lang="en-US" sz="1200" b="1" spc="-6" dirty="0" smtClean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34640" y="4444365"/>
            <a:ext cx="3851910" cy="234950"/>
            <a:chOff x="4464" y="6980"/>
            <a:chExt cx="6066" cy="370"/>
          </a:xfrm>
        </p:grpSpPr>
        <p:sp>
          <p:nvSpPr>
            <p:cNvPr id="184" name="OTLSHAPE_T_c3d685d5ae854fb185925e527e534f28_Shape"/>
            <p:cNvSpPr/>
            <p:nvPr>
              <p:custDataLst>
                <p:tags r:id="rId63"/>
              </p:custDataLst>
            </p:nvPr>
          </p:nvSpPr>
          <p:spPr>
            <a:xfrm>
              <a:off x="4464" y="6980"/>
              <a:ext cx="6067" cy="371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rgbClr val="E0E0E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TLSHAPE_T_c3d685d5ae854fb185925e527e534f28_ShapePercentage"/>
            <p:cNvSpPr/>
            <p:nvPr>
              <p:custDataLst>
                <p:tags r:id="rId64"/>
              </p:custDataLst>
            </p:nvPr>
          </p:nvSpPr>
          <p:spPr>
            <a:xfrm>
              <a:off x="4464" y="6980"/>
              <a:ext cx="5763" cy="370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</a:t>
              </a:r>
              <a:r>
                <a:rPr lang="en-US" sz="1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</a:t>
              </a:r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Seasonal Effect 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            </a:t>
              </a:r>
              <a:r>
                <a:rPr lang="en-US" sz="1200" dirty="0" smtClean="0">
                  <a:latin typeface="Arial Black" panose="020B0A04020102020204" pitchFamily="34" charset="0"/>
                  <a:cs typeface="Calibri" panose="020F0502020204030204" pitchFamily="34" charset="0"/>
                </a:rPr>
                <a:t> </a:t>
              </a:r>
              <a:r>
                <a:rPr lang="en-US" sz="1400" b="1" dirty="0" smtClean="0">
                  <a:latin typeface="Arial Black" panose="020B0A04020102020204" pitchFamily="34" charset="0"/>
                  <a:cs typeface="Calibri" panose="020F0502020204030204" pitchFamily="34" charset="0"/>
                </a:rPr>
                <a:t>95%</a:t>
              </a:r>
              <a:endParaRPr lang="en-US" sz="1400" b="1" dirty="0" smtClean="0">
                <a:latin typeface="Arial Black" panose="020B0A0402010202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43530" y="5276215"/>
            <a:ext cx="3836035" cy="255905"/>
            <a:chOff x="4478" y="8328"/>
            <a:chExt cx="6041" cy="403"/>
          </a:xfrm>
        </p:grpSpPr>
        <p:sp>
          <p:nvSpPr>
            <p:cNvPr id="186" name="OTLSHAPE_T_c3d685d5ae854fb185925e527e534f28_Shape"/>
            <p:cNvSpPr/>
            <p:nvPr>
              <p:custDataLst>
                <p:tags r:id="rId65"/>
              </p:custDataLst>
            </p:nvPr>
          </p:nvSpPr>
          <p:spPr>
            <a:xfrm>
              <a:off x="4542" y="8328"/>
              <a:ext cx="5977" cy="403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rgbClr val="E0E0E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TLSHAPE_T_c3d685d5ae854fb185925e527e534f28_ShapePercentage"/>
            <p:cNvSpPr/>
            <p:nvPr>
              <p:custDataLst>
                <p:tags r:id="rId66"/>
              </p:custDataLst>
            </p:nvPr>
          </p:nvSpPr>
          <p:spPr>
            <a:xfrm>
              <a:off x="4478" y="8328"/>
              <a:ext cx="5677" cy="388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Correlation Matrix              </a:t>
              </a:r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sz="1400" b="1" dirty="0" smtClean="0">
                  <a:latin typeface="Arial Black" panose="020B0A04020102020204" pitchFamily="34" charset="0"/>
                  <a:cs typeface="Calibri" panose="020F0502020204030204" pitchFamily="34" charset="0"/>
                </a:rPr>
                <a:t> 95%</a:t>
              </a:r>
              <a:endParaRPr lang="en-US" sz="1400" b="1" dirty="0" smtClean="0">
                <a:latin typeface="Arial Black" panose="020B0A0402010202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8" name="OTLSHAPE_T_c3d685d5ae854fb185925e527e534f28_Shape"/>
          <p:cNvSpPr/>
          <p:nvPr>
            <p:custDataLst>
              <p:tags r:id="rId67"/>
            </p:custDataLst>
          </p:nvPr>
        </p:nvSpPr>
        <p:spPr>
          <a:xfrm>
            <a:off x="2843828" y="4705467"/>
            <a:ext cx="3835670" cy="25776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E0E0E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TLSHAPE_T_c3d685d5ae854fb185925e527e534f28_ShapePercentage"/>
          <p:cNvSpPr/>
          <p:nvPr>
            <p:custDataLst>
              <p:tags r:id="rId68"/>
            </p:custDataLst>
          </p:nvPr>
        </p:nvSpPr>
        <p:spPr>
          <a:xfrm>
            <a:off x="2842895" y="4709795"/>
            <a:ext cx="3639185" cy="248285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Airline Performance              </a:t>
            </a:r>
            <a:r>
              <a:rPr lang="en-US" sz="1400" b="1" dirty="0" smtClean="0">
                <a:latin typeface="Arial Black" panose="020B0A04020102020204" pitchFamily="34" charset="0"/>
                <a:cs typeface="Calibri" panose="020F0502020204030204" pitchFamily="34" charset="0"/>
              </a:rPr>
              <a:t>95%</a:t>
            </a:r>
            <a:endParaRPr lang="en-US" sz="1400" b="1" dirty="0" smtClean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34005" y="4986020"/>
            <a:ext cx="3844954" cy="270009"/>
            <a:chOff x="4477" y="7851"/>
            <a:chExt cx="6088" cy="425"/>
          </a:xfrm>
        </p:grpSpPr>
        <p:sp>
          <p:nvSpPr>
            <p:cNvPr id="190" name="OTLSHAPE_T_c3d685d5ae854fb185925e527e534f28_Shape"/>
            <p:cNvSpPr/>
            <p:nvPr>
              <p:custDataLst>
                <p:tags r:id="rId69"/>
              </p:custDataLst>
            </p:nvPr>
          </p:nvSpPr>
          <p:spPr>
            <a:xfrm>
              <a:off x="4522" y="7928"/>
              <a:ext cx="6043" cy="348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rgbClr val="E0E0E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TLSHAPE_T_c3d685d5ae854fb185925e527e534f28_ShapePercentage"/>
            <p:cNvSpPr/>
            <p:nvPr>
              <p:custDataLst>
                <p:tags r:id="rId70"/>
              </p:custDataLst>
            </p:nvPr>
          </p:nvSpPr>
          <p:spPr>
            <a:xfrm>
              <a:off x="4477" y="7851"/>
              <a:ext cx="5774" cy="395"/>
            </a:xfrm>
            <a:prstGeom prst="round2DiagRect">
              <a:avLst>
                <a:gd name="adj1" fmla="val 100000"/>
                <a:gd name="adj2" fmla="val 0"/>
              </a:avLst>
            </a:prstGeom>
            <a:solidFill>
              <a:schemeClr val="dk1">
                <a:alpha val="34902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>
                <a:scrgbClr r="0" g="0" b="0">
                  <a:alpha val="50000"/>
                </a:sc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Airport Performance              </a:t>
              </a:r>
              <a:r>
                <a:rPr lang="en-US" sz="1400" b="1" dirty="0" smtClean="0">
                  <a:latin typeface="Arial Black" panose="020B0A04020102020204" pitchFamily="34" charset="0"/>
                  <a:cs typeface="Calibri" panose="020F0502020204030204" pitchFamily="34" charset="0"/>
                </a:rPr>
                <a:t>95%</a:t>
              </a:r>
              <a:endParaRPr lang="en-US" sz="1400" b="1" dirty="0" smtClean="0">
                <a:latin typeface="Arial Black" panose="020B0A0402010202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7" name="Left Brace 196"/>
          <p:cNvSpPr/>
          <p:nvPr/>
        </p:nvSpPr>
        <p:spPr>
          <a:xfrm>
            <a:off x="2435192" y="4138863"/>
            <a:ext cx="356134" cy="1414914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TLSHAPE_M_213757f954204f9ca66f8bfc70d9e7b9_Date"/>
          <p:cNvSpPr txBox="1"/>
          <p:nvPr>
            <p:custDataLst>
              <p:tags r:id="rId71"/>
            </p:custDataLst>
          </p:nvPr>
        </p:nvSpPr>
        <p:spPr>
          <a:xfrm>
            <a:off x="10993755" y="1347153"/>
            <a:ext cx="943610" cy="1841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10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02/Nov/17</a:t>
            </a:r>
            <a:endParaRPr lang="en-US" sz="1200" b="1" spc="-10" dirty="0" smtClean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202" name="OTLSHAPE_T_ddc36248860c45f587292ea75ed0d69f_ShapePercentage"/>
          <p:cNvSpPr/>
          <p:nvPr>
            <p:custDataLst>
              <p:tags r:id="rId72"/>
            </p:custDataLst>
          </p:nvPr>
        </p:nvSpPr>
        <p:spPr>
          <a:xfrm>
            <a:off x="5496025" y="5929165"/>
            <a:ext cx="2752826" cy="221381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bg1">
              <a:lumMod val="75000"/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TLSHAPE_T_ddc36248860c45f587292ea75ed0d69f_TextPercentage"/>
          <p:cNvSpPr txBox="1"/>
          <p:nvPr>
            <p:custDataLst>
              <p:tags r:id="rId73"/>
            </p:custDataLst>
          </p:nvPr>
        </p:nvSpPr>
        <p:spPr>
          <a:xfrm>
            <a:off x="7660105" y="6512469"/>
            <a:ext cx="32394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 dirty="0" smtClean="0">
                <a:solidFill>
                  <a:schemeClr val="lt1"/>
                </a:solidFill>
                <a:latin typeface="Calibri" panose="020F0502020204030204" pitchFamily="34" charset="0"/>
              </a:rPr>
              <a:t>100%</a:t>
            </a:r>
            <a:endParaRPr lang="en-US" sz="1000" spc="-1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04" name="OTLSHAPE_T_ddc36248860c45f587292ea75ed0d69f_ShapePercentage"/>
          <p:cNvSpPr/>
          <p:nvPr>
            <p:custDataLst>
              <p:tags r:id="rId74"/>
            </p:custDataLst>
          </p:nvPr>
        </p:nvSpPr>
        <p:spPr>
          <a:xfrm>
            <a:off x="5508217" y="5942953"/>
            <a:ext cx="1094714" cy="207594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Arial Black" panose="020B0A04020102020204" pitchFamily="34" charset="0"/>
              </a:rPr>
              <a:t>40%</a:t>
            </a:r>
            <a:endParaRPr lang="en-US" sz="1400" b="1">
              <a:latin typeface="Arial Black" panose="020B0A04020102020204" pitchFamily="34" charset="0"/>
            </a:endParaRPr>
          </a:p>
        </p:txBody>
      </p:sp>
      <p:sp>
        <p:nvSpPr>
          <p:cNvPr id="209" name="OTLSHAPE_M_df949dad64a44818984bde0d0c8fd3af_Date"/>
          <p:cNvSpPr txBox="1"/>
          <p:nvPr>
            <p:custDataLst>
              <p:tags r:id="rId75"/>
            </p:custDataLst>
          </p:nvPr>
        </p:nvSpPr>
        <p:spPr>
          <a:xfrm>
            <a:off x="6179185" y="3125788"/>
            <a:ext cx="998855" cy="3689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Development Completed</a:t>
            </a:r>
            <a:endParaRPr lang="en-US" sz="1200" b="1" spc="-6" dirty="0" smtClean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211" name="OTLSHAPE_T_5d637a4d89a647e7b3d547461c00dc98_Title"/>
          <p:cNvSpPr txBox="1"/>
          <p:nvPr>
            <p:custDataLst>
              <p:tags r:id="rId76"/>
            </p:custDataLst>
          </p:nvPr>
        </p:nvSpPr>
        <p:spPr>
          <a:xfrm>
            <a:off x="4188795" y="5960538"/>
            <a:ext cx="1244870" cy="2152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400" b="1" spc="-6" dirty="0" smtClean="0">
                <a:solidFill>
                  <a:srgbClr val="282823"/>
                </a:solidFill>
                <a:latin typeface="Calibri" panose="020F0502020204030204" pitchFamily="34" charset="0"/>
              </a:rPr>
              <a:t>Evaluation</a:t>
            </a:r>
            <a:endParaRPr lang="en-US" sz="1400" b="1" spc="-6" dirty="0" smtClean="0">
              <a:solidFill>
                <a:srgbClr val="282823"/>
              </a:solidFill>
              <a:latin typeface="Calibri" panose="020F0502020204030204" pitchFamily="34" charset="0"/>
            </a:endParaRPr>
          </a:p>
        </p:txBody>
      </p:sp>
      <p:sp>
        <p:nvSpPr>
          <p:cNvPr id="215" name="OTLSHAPE_M_df949dad64a44818984bde0d0c8fd3af_Date"/>
          <p:cNvSpPr txBox="1"/>
          <p:nvPr>
            <p:custDataLst>
              <p:tags r:id="rId77"/>
            </p:custDataLst>
          </p:nvPr>
        </p:nvSpPr>
        <p:spPr>
          <a:xfrm>
            <a:off x="7902778" y="3087448"/>
            <a:ext cx="853003" cy="3689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Evaluation Complete</a:t>
            </a:r>
            <a:endParaRPr lang="en-US" sz="1200" b="1" spc="-6" dirty="0" smtClean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220" name="OTLSHAPE_M_07b352c881f44a758dc5dd5d40c1f3c2_Shape"/>
          <p:cNvSpPr/>
          <p:nvPr>
            <p:custDataLst>
              <p:tags r:id="rId78"/>
            </p:custDataLst>
          </p:nvPr>
        </p:nvSpPr>
        <p:spPr>
          <a:xfrm>
            <a:off x="11117993" y="2837435"/>
            <a:ext cx="228600" cy="2540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TLSHAPE_M_df949dad64a44818984bde0d0c8fd3af_Date"/>
          <p:cNvSpPr txBox="1"/>
          <p:nvPr>
            <p:custDataLst>
              <p:tags r:id="rId79"/>
            </p:custDataLst>
          </p:nvPr>
        </p:nvSpPr>
        <p:spPr>
          <a:xfrm>
            <a:off x="10731001" y="3110917"/>
            <a:ext cx="853003" cy="18415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b="1" spc="-6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Final Report</a:t>
            </a:r>
            <a:endParaRPr lang="en-US" sz="1200" b="1" spc="-6" dirty="0" smtClean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50430" y="290195"/>
            <a:ext cx="3557270" cy="1068070"/>
            <a:chOff x="11010" y="566"/>
            <a:chExt cx="5602" cy="1682"/>
          </a:xfrm>
        </p:grpSpPr>
        <p:sp>
          <p:nvSpPr>
            <p:cNvPr id="225" name="Rounded Rectangle 224"/>
            <p:cNvSpPr/>
            <p:nvPr/>
          </p:nvSpPr>
          <p:spPr>
            <a:xfrm>
              <a:off x="11010" y="566"/>
              <a:ext cx="5602" cy="168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1253" y="689"/>
              <a:ext cx="5079" cy="1364"/>
              <a:chOff x="14524" y="677"/>
              <a:chExt cx="5079" cy="1364"/>
            </a:xfrm>
          </p:grpSpPr>
          <p:pic>
            <p:nvPicPr>
              <p:cNvPr id="8195" name="Picture 3"/>
              <p:cNvPicPr>
                <a:picLocks noChangeAspect="1" noChangeArrowheads="1"/>
              </p:cNvPicPr>
              <p:nvPr/>
            </p:nvPicPr>
            <p:blipFill>
              <a:blip r:embed="rId80" cstate="print"/>
              <a:srcRect/>
              <a:stretch>
                <a:fillRect/>
              </a:stretch>
            </p:blipFill>
            <p:spPr bwMode="auto">
              <a:xfrm>
                <a:off x="14524" y="677"/>
                <a:ext cx="766" cy="13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6" name="TextBox 225"/>
              <p:cNvSpPr txBox="1"/>
              <p:nvPr/>
            </p:nvSpPr>
            <p:spPr>
              <a:xfrm>
                <a:off x="15436" y="677"/>
                <a:ext cx="4167" cy="13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Calibri" panose="020F0502020204030204" pitchFamily="34" charset="0"/>
                  </a:rPr>
                  <a:t>Project Status:</a:t>
                </a:r>
                <a:endParaRPr lang="en-US" sz="1600" b="1" dirty="0" smtClean="0">
                  <a:latin typeface="Calibri" panose="020F0502020204030204" pitchFamily="34" charset="0"/>
                </a:endParaRPr>
              </a:p>
              <a:p>
                <a:endParaRPr lang="en-US" b="1" dirty="0" smtClean="0">
                  <a:latin typeface="Calibri" panose="020F0502020204030204" pitchFamily="34" charset="0"/>
                </a:endParaRPr>
              </a:p>
              <a:p>
                <a:r>
                  <a:rPr lang="en-US" sz="1600" b="1" i="1" u="sng" dirty="0" smtClean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Green</a:t>
                </a:r>
                <a:r>
                  <a:rPr lang="en-US" sz="1600" b="1" u="sng" dirty="0" smtClean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sz="1600" b="1" u="sng" dirty="0" smtClean="0">
                    <a:latin typeface="Calibri" panose="020F0502020204030204" pitchFamily="34" charset="0"/>
                  </a:rPr>
                  <a:t>(Ahead of Schedule)</a:t>
                </a:r>
                <a:endParaRPr lang="en-US" sz="1600" b="1" u="sng" dirty="0" smtClean="0">
                  <a:latin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598930" y="451485"/>
            <a:ext cx="8275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12" name="文本框 11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3" name="图片 12" descr="2139314_123527066460_2"/>
            <p:cNvPicPr>
              <a:picLocks noChangeAspect="1"/>
            </p:cNvPicPr>
            <p:nvPr/>
          </p:nvPicPr>
          <p:blipFill>
            <a:blip r:embed="rId1" cstate="print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57680" y="1334770"/>
          <a:ext cx="9302115" cy="4467225"/>
        </p:xfrm>
        <a:graphic>
          <a:graphicData uri="http://schemas.openxmlformats.org/drawingml/2006/table">
            <a:tbl>
              <a:tblPr/>
              <a:tblGrid>
                <a:gridCol w="3957320"/>
                <a:gridCol w="1306830"/>
                <a:gridCol w="1765935"/>
                <a:gridCol w="2272030"/>
              </a:tblGrid>
              <a:tr h="480060"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AU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Planning Task</a:t>
                      </a:r>
                      <a:endParaRPr lang="en-US" altLang="en-AU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AU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Start Date</a:t>
                      </a:r>
                      <a:endParaRPr lang="en-US" altLang="en-AU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AU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End Date</a:t>
                      </a:r>
                      <a:endParaRPr lang="en-US" altLang="en-AU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AU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Task Owner</a:t>
                      </a:r>
                      <a:endParaRPr lang="en-US" altLang="en-AU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44259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Evaluation </a:t>
                      </a:r>
                      <a:endParaRPr lang="en-AU" sz="16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13-Oct</a:t>
                      </a:r>
                      <a:endParaRPr lang="en-AU" sz="16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19-Oct</a:t>
                      </a:r>
                      <a:endParaRPr lang="en-AU" sz="16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 </a:t>
                      </a:r>
                      <a:endParaRPr lang="en-AU" sz="16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latin typeface="Arial" panose="020B0604020202020204" pitchFamily="34" charset="0"/>
                          <a:ea typeface="Times New Roman" panose="02020603050405020304"/>
                          <a:cs typeface="Times New Roman" panose="02020603050405020304"/>
                        </a:rPr>
                        <a:t>Survey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ea typeface="Times New Roman" panose="02020603050405020304"/>
                          <a:cs typeface="Times New Roman" panose="02020603050405020304"/>
                        </a:rPr>
                        <a:t> Result</a:t>
                      </a:r>
                      <a:endParaRPr lang="en-US" sz="1600" b="1" dirty="0" smtClean="0">
                        <a:latin typeface="Arial" panose="020B0604020202020204" pitchFamily="34" charset="0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Arial" panose="020B0604020202020204" pitchFamily="34" charset="0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59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ea typeface="Times"/>
                          <a:cs typeface="Times New Roman" panose="02020603050405020304"/>
                        </a:rPr>
                        <a:t>Statistical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ea typeface="Times"/>
                          <a:cs typeface="Times New Roman" panose="02020603050405020304"/>
                        </a:rPr>
                        <a:t> Analysis</a:t>
                      </a:r>
                      <a:endParaRPr lang="en-US" sz="1600" b="1" dirty="0" smtClean="0">
                        <a:latin typeface="Arial" panose="020B0604020202020204" pitchFamily="34" charset="0"/>
                        <a:ea typeface="Times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>
                        <a:latin typeface="Arial" panose="020B0604020202020204" pitchFamily="34" charset="0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595"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Cognitive walkthroughs </a:t>
                      </a:r>
                      <a:endParaRPr lang="en-US" sz="1600" b="1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>
                        <a:latin typeface="Arial" panose="020B0604020202020204" pitchFamily="34" charset="0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algn="l"/>
                      <a:r>
                        <a:rPr lang="en-AU" sz="16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Adjustment to VA based on Survey</a:t>
                      </a:r>
                      <a:endParaRPr lang="en-AU" sz="16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>
                        <a:latin typeface="Arial" panose="020B0604020202020204" pitchFamily="34" charset="0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59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Final Submission Documentation </a:t>
                      </a:r>
                      <a:endParaRPr lang="en-AU" sz="16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5-Oct</a:t>
                      </a:r>
                      <a:endParaRPr lang="en-AU" sz="16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19-Oct</a:t>
                      </a:r>
                      <a:endParaRPr lang="en-AU" sz="16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 </a:t>
                      </a:r>
                      <a:endParaRPr lang="en-AU" sz="16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59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          Initial Draft</a:t>
                      </a:r>
                      <a:endParaRPr lang="en-AU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5-Oct</a:t>
                      </a:r>
                      <a:endParaRPr lang="en-AU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19-Oct</a:t>
                      </a:r>
                      <a:endParaRPr lang="en-AU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 </a:t>
                      </a:r>
                      <a:endParaRPr lang="en-AU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          Review</a:t>
                      </a:r>
                      <a:endParaRPr lang="en-AU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5-Oct</a:t>
                      </a:r>
                      <a:endParaRPr lang="en-AU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19-Oct</a:t>
                      </a:r>
                      <a:endParaRPr lang="en-AU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 </a:t>
                      </a:r>
                      <a:endParaRPr lang="en-AU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59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          Finalize Initial Report</a:t>
                      </a:r>
                      <a:endParaRPr lang="en-AU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5-Oct</a:t>
                      </a:r>
                      <a:endParaRPr lang="en-AU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19-Oct</a:t>
                      </a:r>
                      <a:endParaRPr lang="en-AU" sz="16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6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Calibri" panose="020F0502020204030204"/>
                        </a:rPr>
                        <a:t> </a:t>
                      </a:r>
                      <a:endParaRPr lang="en-AU" sz="16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Times New Roman" panose="02020603050405020304"/>
                        <a:cs typeface="Calibri" panose="020F0502020204030204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88900" y="-11906"/>
            <a:ext cx="12280900" cy="2015241"/>
            <a:chOff x="-88900" y="-11906"/>
            <a:chExt cx="12280900" cy="2015241"/>
          </a:xfrm>
        </p:grpSpPr>
        <p:sp>
          <p:nvSpPr>
            <p:cNvPr id="6" name="矩形 5"/>
            <p:cNvSpPr/>
            <p:nvPr/>
          </p:nvSpPr>
          <p:spPr>
            <a:xfrm>
              <a:off x="7976681" y="-3"/>
              <a:ext cx="4215319" cy="1765304"/>
            </a:xfrm>
            <a:custGeom>
              <a:avLst/>
              <a:gdLst>
                <a:gd name="connsiteX0" fmla="*/ 0 w 4215319"/>
                <a:gd name="connsiteY0" fmla="*/ 0 h 894948"/>
                <a:gd name="connsiteX1" fmla="*/ 4215319 w 4215319"/>
                <a:gd name="connsiteY1" fmla="*/ 0 h 894948"/>
                <a:gd name="connsiteX2" fmla="*/ 4215319 w 4215319"/>
                <a:gd name="connsiteY2" fmla="*/ 894948 h 894948"/>
                <a:gd name="connsiteX3" fmla="*/ 0 w 4215319"/>
                <a:gd name="connsiteY3" fmla="*/ 894948 h 894948"/>
                <a:gd name="connsiteX4" fmla="*/ 0 w 4215319"/>
                <a:gd name="connsiteY4" fmla="*/ 0 h 894948"/>
                <a:gd name="connsiteX0-1" fmla="*/ 0 w 4215319"/>
                <a:gd name="connsiteY0-2" fmla="*/ 0 h 1361876"/>
                <a:gd name="connsiteX1-3" fmla="*/ 4215319 w 4215319"/>
                <a:gd name="connsiteY1-4" fmla="*/ 0 h 1361876"/>
                <a:gd name="connsiteX2-5" fmla="*/ 4215319 w 4215319"/>
                <a:gd name="connsiteY2-6" fmla="*/ 1361876 h 1361876"/>
                <a:gd name="connsiteX3-7" fmla="*/ 0 w 4215319"/>
                <a:gd name="connsiteY3-8" fmla="*/ 894948 h 1361876"/>
                <a:gd name="connsiteX4-9" fmla="*/ 0 w 4215319"/>
                <a:gd name="connsiteY4-10" fmla="*/ 0 h 13618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15319" h="1361876">
                  <a:moveTo>
                    <a:pt x="0" y="0"/>
                  </a:moveTo>
                  <a:lnTo>
                    <a:pt x="4215319" y="0"/>
                  </a:lnTo>
                  <a:lnTo>
                    <a:pt x="4215319" y="1361876"/>
                  </a:lnTo>
                  <a:lnTo>
                    <a:pt x="0" y="894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0800000">
              <a:off x="-88900" y="-11906"/>
              <a:ext cx="12280900" cy="2015241"/>
            </a:xfrm>
            <a:custGeom>
              <a:avLst/>
              <a:gdLst>
                <a:gd name="connsiteX0" fmla="*/ 0 w 3822971"/>
                <a:gd name="connsiteY0" fmla="*/ 1167319 h 1167319"/>
                <a:gd name="connsiteX1" fmla="*/ 0 w 3822971"/>
                <a:gd name="connsiteY1" fmla="*/ 0 h 1167319"/>
                <a:gd name="connsiteX2" fmla="*/ 3822971 w 3822971"/>
                <a:gd name="connsiteY2" fmla="*/ 1167319 h 1167319"/>
                <a:gd name="connsiteX3" fmla="*/ 0 w 3822971"/>
                <a:gd name="connsiteY3" fmla="*/ 1167319 h 1167319"/>
                <a:gd name="connsiteX0-1" fmla="*/ 0 w 12179031"/>
                <a:gd name="connsiteY0-2" fmla="*/ 0 h 1225685"/>
                <a:gd name="connsiteX1-3" fmla="*/ 8356060 w 12179031"/>
                <a:gd name="connsiteY1-4" fmla="*/ 58366 h 1225685"/>
                <a:gd name="connsiteX2-5" fmla="*/ 12179031 w 12179031"/>
                <a:gd name="connsiteY2-6" fmla="*/ 1225685 h 1225685"/>
                <a:gd name="connsiteX3-7" fmla="*/ 0 w 12179031"/>
                <a:gd name="connsiteY3-8" fmla="*/ 0 h 1225685"/>
                <a:gd name="connsiteX0-9" fmla="*/ 0 w 12179031"/>
                <a:gd name="connsiteY0-10" fmla="*/ 612842 h 1838527"/>
                <a:gd name="connsiteX1-11" fmla="*/ 1 w 12179031"/>
                <a:gd name="connsiteY1-12" fmla="*/ 0 h 1838527"/>
                <a:gd name="connsiteX2-13" fmla="*/ 12179031 w 12179031"/>
                <a:gd name="connsiteY2-14" fmla="*/ 1838527 h 1838527"/>
                <a:gd name="connsiteX3-15" fmla="*/ 0 w 12179031"/>
                <a:gd name="connsiteY3-16" fmla="*/ 612842 h 1838527"/>
                <a:gd name="connsiteX0-17" fmla="*/ 0 w 12267836"/>
                <a:gd name="connsiteY0-18" fmla="*/ 612842 h 1677218"/>
                <a:gd name="connsiteX1-19" fmla="*/ 1 w 12267836"/>
                <a:gd name="connsiteY1-20" fmla="*/ 0 h 1677218"/>
                <a:gd name="connsiteX2-21" fmla="*/ 12267836 w 12267836"/>
                <a:gd name="connsiteY2-22" fmla="*/ 1677218 h 1677218"/>
                <a:gd name="connsiteX3-23" fmla="*/ 0 w 12267836"/>
                <a:gd name="connsiteY3-24" fmla="*/ 612842 h 1677218"/>
                <a:gd name="connsiteX0-25" fmla="*/ 0 w 12267836"/>
                <a:gd name="connsiteY0-26" fmla="*/ 612842 h 1706437"/>
                <a:gd name="connsiteX1-27" fmla="*/ 1 w 12267836"/>
                <a:gd name="connsiteY1-28" fmla="*/ 0 h 1706437"/>
                <a:gd name="connsiteX2-29" fmla="*/ 12267836 w 12267836"/>
                <a:gd name="connsiteY2-30" fmla="*/ 1706437 h 1706437"/>
                <a:gd name="connsiteX3-31" fmla="*/ 0 w 12267836"/>
                <a:gd name="connsiteY3-32" fmla="*/ 612842 h 17064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267836" h="1706437">
                  <a:moveTo>
                    <a:pt x="0" y="612842"/>
                  </a:moveTo>
                  <a:cubicBezTo>
                    <a:pt x="0" y="408561"/>
                    <a:pt x="1" y="204281"/>
                    <a:pt x="1" y="0"/>
                  </a:cubicBezTo>
                  <a:lnTo>
                    <a:pt x="12267836" y="1706437"/>
                  </a:lnTo>
                  <a:cubicBezTo>
                    <a:pt x="8208159" y="1297875"/>
                    <a:pt x="4059677" y="1021404"/>
                    <a:pt x="0" y="612842"/>
                  </a:cubicBezTo>
                  <a:close/>
                </a:path>
              </a:pathLst>
            </a:custGeom>
            <a:solidFill>
              <a:srgbClr val="00AD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/>
            <p:cNvSpPr/>
            <p:nvPr/>
          </p:nvSpPr>
          <p:spPr>
            <a:xfrm rot="10800000">
              <a:off x="-2" y="-2"/>
              <a:ext cx="8949447" cy="1016001"/>
            </a:xfrm>
            <a:custGeom>
              <a:avLst/>
              <a:gdLst>
                <a:gd name="connsiteX0" fmla="*/ 0 w 8949447"/>
                <a:gd name="connsiteY0" fmla="*/ 943583 h 943583"/>
                <a:gd name="connsiteX1" fmla="*/ 0 w 8949447"/>
                <a:gd name="connsiteY1" fmla="*/ 0 h 943583"/>
                <a:gd name="connsiteX2" fmla="*/ 8949447 w 8949447"/>
                <a:gd name="connsiteY2" fmla="*/ 943583 h 943583"/>
                <a:gd name="connsiteX3" fmla="*/ 0 w 8949447"/>
                <a:gd name="connsiteY3" fmla="*/ 943583 h 943583"/>
                <a:gd name="connsiteX0-1" fmla="*/ 0 w 8949447"/>
                <a:gd name="connsiteY0-2" fmla="*/ 992221 h 992221"/>
                <a:gd name="connsiteX1-3" fmla="*/ 1147863 w 8949447"/>
                <a:gd name="connsiteY1-4" fmla="*/ 0 h 992221"/>
                <a:gd name="connsiteX2-5" fmla="*/ 8949447 w 8949447"/>
                <a:gd name="connsiteY2-6" fmla="*/ 992221 h 992221"/>
                <a:gd name="connsiteX3-7" fmla="*/ 0 w 8949447"/>
                <a:gd name="connsiteY3-8" fmla="*/ 992221 h 992221"/>
                <a:gd name="connsiteX0-9" fmla="*/ 0 w 8949447"/>
                <a:gd name="connsiteY0-10" fmla="*/ 894945 h 894945"/>
                <a:gd name="connsiteX1-11" fmla="*/ 1021404 w 8949447"/>
                <a:gd name="connsiteY1-12" fmla="*/ 0 h 894945"/>
                <a:gd name="connsiteX2-13" fmla="*/ 8949447 w 8949447"/>
                <a:gd name="connsiteY2-14" fmla="*/ 894945 h 894945"/>
                <a:gd name="connsiteX3-15" fmla="*/ 0 w 8949447"/>
                <a:gd name="connsiteY3-16" fmla="*/ 894945 h 8949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949447" h="894945">
                  <a:moveTo>
                    <a:pt x="0" y="894945"/>
                  </a:moveTo>
                  <a:lnTo>
                    <a:pt x="1021404" y="0"/>
                  </a:lnTo>
                  <a:lnTo>
                    <a:pt x="8949447" y="894945"/>
                  </a:lnTo>
                  <a:lnTo>
                    <a:pt x="0" y="894945"/>
                  </a:lnTo>
                  <a:close/>
                </a:path>
              </a:pathLst>
            </a:custGeom>
            <a:solidFill>
              <a:srgbClr val="009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摘录 6"/>
            <p:cNvSpPr/>
            <p:nvPr/>
          </p:nvSpPr>
          <p:spPr>
            <a:xfrm rot="5400000">
              <a:off x="715018" y="-715022"/>
              <a:ext cx="1361876" cy="2791913"/>
            </a:xfrm>
            <a:custGeom>
              <a:avLst/>
              <a:gdLst>
                <a:gd name="connsiteX0" fmla="*/ 0 w 10000"/>
                <a:gd name="connsiteY0" fmla="*/ 10000 h 10000"/>
                <a:gd name="connsiteX1" fmla="*/ 5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0-1" fmla="*/ 0 w 10000"/>
                <a:gd name="connsiteY0-2" fmla="*/ 16020 h 16020"/>
                <a:gd name="connsiteX1-3" fmla="*/ 3500 w 10000"/>
                <a:gd name="connsiteY1-4" fmla="*/ 0 h 16020"/>
                <a:gd name="connsiteX2-5" fmla="*/ 10000 w 10000"/>
                <a:gd name="connsiteY2-6" fmla="*/ 16020 h 16020"/>
                <a:gd name="connsiteX3-7" fmla="*/ 0 w 10000"/>
                <a:gd name="connsiteY3-8" fmla="*/ 16020 h 16020"/>
                <a:gd name="connsiteX0-9" fmla="*/ 0 w 10000"/>
                <a:gd name="connsiteY0-10" fmla="*/ 14428 h 14428"/>
                <a:gd name="connsiteX1-11" fmla="*/ 3214 w 10000"/>
                <a:gd name="connsiteY1-12" fmla="*/ 0 h 14428"/>
                <a:gd name="connsiteX2-13" fmla="*/ 10000 w 10000"/>
                <a:gd name="connsiteY2-14" fmla="*/ 14428 h 14428"/>
                <a:gd name="connsiteX3-15" fmla="*/ 0 w 10000"/>
                <a:gd name="connsiteY3-16" fmla="*/ 14428 h 14428"/>
                <a:gd name="connsiteX0-17" fmla="*/ 0 w 10000"/>
                <a:gd name="connsiteY0-18" fmla="*/ 14279 h 14279"/>
                <a:gd name="connsiteX1-19" fmla="*/ 3143 w 10000"/>
                <a:gd name="connsiteY1-20" fmla="*/ 0 h 14279"/>
                <a:gd name="connsiteX2-21" fmla="*/ 10000 w 10000"/>
                <a:gd name="connsiteY2-22" fmla="*/ 14279 h 14279"/>
                <a:gd name="connsiteX3-23" fmla="*/ 0 w 10000"/>
                <a:gd name="connsiteY3-24" fmla="*/ 14279 h 14279"/>
                <a:gd name="connsiteX0-25" fmla="*/ 0 w 10000"/>
                <a:gd name="connsiteY0-26" fmla="*/ 14279 h 14279"/>
                <a:gd name="connsiteX1-27" fmla="*/ 3072 w 10000"/>
                <a:gd name="connsiteY1-28" fmla="*/ 0 h 14279"/>
                <a:gd name="connsiteX2-29" fmla="*/ 10000 w 10000"/>
                <a:gd name="connsiteY2-30" fmla="*/ 14279 h 14279"/>
                <a:gd name="connsiteX3-31" fmla="*/ 0 w 10000"/>
                <a:gd name="connsiteY3-32" fmla="*/ 14279 h 142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000" h="14279">
                  <a:moveTo>
                    <a:pt x="0" y="14279"/>
                  </a:moveTo>
                  <a:lnTo>
                    <a:pt x="3072" y="0"/>
                  </a:lnTo>
                  <a:lnTo>
                    <a:pt x="10000" y="14279"/>
                  </a:lnTo>
                  <a:lnTo>
                    <a:pt x="0" y="14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-19455" y="418491"/>
              <a:ext cx="2985985" cy="1244937"/>
            </a:xfrm>
            <a:custGeom>
              <a:avLst/>
              <a:gdLst>
                <a:gd name="connsiteX0" fmla="*/ 0 w 3210127"/>
                <a:gd name="connsiteY0" fmla="*/ 0 h 632298"/>
                <a:gd name="connsiteX1" fmla="*/ 3210127 w 3210127"/>
                <a:gd name="connsiteY1" fmla="*/ 0 h 632298"/>
                <a:gd name="connsiteX2" fmla="*/ 3210127 w 3210127"/>
                <a:gd name="connsiteY2" fmla="*/ 632298 h 632298"/>
                <a:gd name="connsiteX3" fmla="*/ 0 w 3210127"/>
                <a:gd name="connsiteY3" fmla="*/ 632298 h 632298"/>
                <a:gd name="connsiteX4" fmla="*/ 0 w 3210127"/>
                <a:gd name="connsiteY4" fmla="*/ 0 h 632298"/>
                <a:gd name="connsiteX0-1" fmla="*/ 0 w 3210127"/>
                <a:gd name="connsiteY0-2" fmla="*/ 933855 h 1566153"/>
                <a:gd name="connsiteX1-3" fmla="*/ 2830749 w 3210127"/>
                <a:gd name="connsiteY1-4" fmla="*/ 0 h 1566153"/>
                <a:gd name="connsiteX2-5" fmla="*/ 3210127 w 3210127"/>
                <a:gd name="connsiteY2-6" fmla="*/ 1566153 h 1566153"/>
                <a:gd name="connsiteX3-7" fmla="*/ 0 w 3210127"/>
                <a:gd name="connsiteY3-8" fmla="*/ 1566153 h 1566153"/>
                <a:gd name="connsiteX4-9" fmla="*/ 0 w 3210127"/>
                <a:gd name="connsiteY4-10" fmla="*/ 933855 h 1566153"/>
                <a:gd name="connsiteX0-11" fmla="*/ 0 w 2986391"/>
                <a:gd name="connsiteY0-12" fmla="*/ 933855 h 1566153"/>
                <a:gd name="connsiteX1-13" fmla="*/ 2830749 w 2986391"/>
                <a:gd name="connsiteY1-14" fmla="*/ 0 h 1566153"/>
                <a:gd name="connsiteX2-15" fmla="*/ 2986391 w 2986391"/>
                <a:gd name="connsiteY2-16" fmla="*/ 38911 h 1566153"/>
                <a:gd name="connsiteX3-17" fmla="*/ 0 w 2986391"/>
                <a:gd name="connsiteY3-18" fmla="*/ 1566153 h 1566153"/>
                <a:gd name="connsiteX4-19" fmla="*/ 0 w 2986391"/>
                <a:gd name="connsiteY4-20" fmla="*/ 933855 h 1566153"/>
                <a:gd name="connsiteX0-21" fmla="*/ 19455 w 3005846"/>
                <a:gd name="connsiteY0-22" fmla="*/ 933855 h 1235412"/>
                <a:gd name="connsiteX1-23" fmla="*/ 2850204 w 3005846"/>
                <a:gd name="connsiteY1-24" fmla="*/ 0 h 1235412"/>
                <a:gd name="connsiteX2-25" fmla="*/ 3005846 w 3005846"/>
                <a:gd name="connsiteY2-26" fmla="*/ 38911 h 1235412"/>
                <a:gd name="connsiteX3-27" fmla="*/ 0 w 3005846"/>
                <a:gd name="connsiteY3-28" fmla="*/ 1235412 h 1235412"/>
                <a:gd name="connsiteX4-29" fmla="*/ 19455 w 3005846"/>
                <a:gd name="connsiteY4-30" fmla="*/ 933855 h 1235412"/>
                <a:gd name="connsiteX0-31" fmla="*/ 19455 w 2947480"/>
                <a:gd name="connsiteY0-32" fmla="*/ 933855 h 1235412"/>
                <a:gd name="connsiteX1-33" fmla="*/ 2850204 w 2947480"/>
                <a:gd name="connsiteY1-34" fmla="*/ 0 h 1235412"/>
                <a:gd name="connsiteX2-35" fmla="*/ 2947480 w 2947480"/>
                <a:gd name="connsiteY2-36" fmla="*/ 38911 h 1235412"/>
                <a:gd name="connsiteX3-37" fmla="*/ 0 w 2947480"/>
                <a:gd name="connsiteY3-38" fmla="*/ 1235412 h 1235412"/>
                <a:gd name="connsiteX4-39" fmla="*/ 19455 w 2947480"/>
                <a:gd name="connsiteY4-40" fmla="*/ 933855 h 1235412"/>
                <a:gd name="connsiteX0-41" fmla="*/ 19455 w 2947480"/>
                <a:gd name="connsiteY0-42" fmla="*/ 933855 h 1235412"/>
                <a:gd name="connsiteX1-43" fmla="*/ 2821021 w 2947480"/>
                <a:gd name="connsiteY1-44" fmla="*/ 0 h 1235412"/>
                <a:gd name="connsiteX2-45" fmla="*/ 2947480 w 2947480"/>
                <a:gd name="connsiteY2-46" fmla="*/ 38911 h 1235412"/>
                <a:gd name="connsiteX3-47" fmla="*/ 0 w 2947480"/>
                <a:gd name="connsiteY3-48" fmla="*/ 1235412 h 1235412"/>
                <a:gd name="connsiteX4-49" fmla="*/ 19455 w 2947480"/>
                <a:gd name="connsiteY4-50" fmla="*/ 933855 h 1235412"/>
                <a:gd name="connsiteX0-51" fmla="*/ 19455 w 2966935"/>
                <a:gd name="connsiteY0-52" fmla="*/ 933855 h 1235412"/>
                <a:gd name="connsiteX1-53" fmla="*/ 2821021 w 2966935"/>
                <a:gd name="connsiteY1-54" fmla="*/ 0 h 1235412"/>
                <a:gd name="connsiteX2-55" fmla="*/ 2966935 w 2966935"/>
                <a:gd name="connsiteY2-56" fmla="*/ 29184 h 1235412"/>
                <a:gd name="connsiteX3-57" fmla="*/ 0 w 2966935"/>
                <a:gd name="connsiteY3-58" fmla="*/ 1235412 h 1235412"/>
                <a:gd name="connsiteX4-59" fmla="*/ 19455 w 2966935"/>
                <a:gd name="connsiteY4-60" fmla="*/ 933855 h 1235412"/>
                <a:gd name="connsiteX0-61" fmla="*/ 19455 w 2966935"/>
                <a:gd name="connsiteY0-62" fmla="*/ 933855 h 1235412"/>
                <a:gd name="connsiteX1-63" fmla="*/ 2786515 w 2966935"/>
                <a:gd name="connsiteY1-64" fmla="*/ 0 h 1235412"/>
                <a:gd name="connsiteX2-65" fmla="*/ 2966935 w 2966935"/>
                <a:gd name="connsiteY2-66" fmla="*/ 29184 h 1235412"/>
                <a:gd name="connsiteX3-67" fmla="*/ 0 w 2966935"/>
                <a:gd name="connsiteY3-68" fmla="*/ 1235412 h 1235412"/>
                <a:gd name="connsiteX4-69" fmla="*/ 19455 w 2966935"/>
                <a:gd name="connsiteY4-70" fmla="*/ 933855 h 1235412"/>
                <a:gd name="connsiteX0-71" fmla="*/ 19455 w 2966935"/>
                <a:gd name="connsiteY0-72" fmla="*/ 943380 h 1244937"/>
                <a:gd name="connsiteX1-73" fmla="*/ 2803183 w 2966935"/>
                <a:gd name="connsiteY1-74" fmla="*/ 0 h 1244937"/>
                <a:gd name="connsiteX2-75" fmla="*/ 2966935 w 2966935"/>
                <a:gd name="connsiteY2-76" fmla="*/ 38709 h 1244937"/>
                <a:gd name="connsiteX3-77" fmla="*/ 0 w 2966935"/>
                <a:gd name="connsiteY3-78" fmla="*/ 1244937 h 1244937"/>
                <a:gd name="connsiteX4-79" fmla="*/ 19455 w 2966935"/>
                <a:gd name="connsiteY4-80" fmla="*/ 943380 h 1244937"/>
                <a:gd name="connsiteX0-81" fmla="*/ 19455 w 2985985"/>
                <a:gd name="connsiteY0-82" fmla="*/ 943380 h 1244937"/>
                <a:gd name="connsiteX1-83" fmla="*/ 2803183 w 2985985"/>
                <a:gd name="connsiteY1-84" fmla="*/ 0 h 1244937"/>
                <a:gd name="connsiteX2-85" fmla="*/ 2985985 w 2985985"/>
                <a:gd name="connsiteY2-86" fmla="*/ 29184 h 1244937"/>
                <a:gd name="connsiteX3-87" fmla="*/ 0 w 2985985"/>
                <a:gd name="connsiteY3-88" fmla="*/ 1244937 h 1244937"/>
                <a:gd name="connsiteX4-89" fmla="*/ 19455 w 2985985"/>
                <a:gd name="connsiteY4-90" fmla="*/ 943380 h 12449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85985" h="1244937">
                  <a:moveTo>
                    <a:pt x="19455" y="943380"/>
                  </a:moveTo>
                  <a:lnTo>
                    <a:pt x="2803183" y="0"/>
                  </a:lnTo>
                  <a:lnTo>
                    <a:pt x="2985985" y="29184"/>
                  </a:lnTo>
                  <a:lnTo>
                    <a:pt x="0" y="1244937"/>
                  </a:lnTo>
                  <a:lnTo>
                    <a:pt x="19455" y="94338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429836" y="4336998"/>
            <a:ext cx="3614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THANK YOU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73175" y="3024505"/>
            <a:ext cx="51092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0091C4"/>
                </a:solidFill>
                <a:latin typeface="Impact" panose="020B0806030902050204" pitchFamily="34" charset="0"/>
              </a:rPr>
              <a:t>GROUP 30</a:t>
            </a:r>
            <a:endParaRPr lang="en-US" sz="9600" dirty="0">
              <a:solidFill>
                <a:srgbClr val="0091C4"/>
              </a:solidFill>
              <a:latin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9875" y="5210810"/>
            <a:ext cx="3394075" cy="7067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rPr>
              <a:t>Q&amp;A TIME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Movie_poster_the_term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0" y="594995"/>
            <a:ext cx="4056380" cy="605663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332035" y="6245246"/>
            <a:ext cx="2672396" cy="406253"/>
            <a:chOff x="9296866" y="93090"/>
            <a:chExt cx="2672396" cy="406253"/>
          </a:xfrm>
        </p:grpSpPr>
        <p:sp>
          <p:nvSpPr>
            <p:cNvPr id="15" name="文本框 14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6" name="图片 5" descr="2139314_123527066460_2"/>
            <p:cNvPicPr>
              <a:picLocks noChangeAspect="1"/>
            </p:cNvPicPr>
            <p:nvPr/>
          </p:nvPicPr>
          <p:blipFill>
            <a:blip r:embed="rId2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pic>
        <p:nvPicPr>
          <p:cNvPr id="3" name="图片 2" descr="airport-activities-vide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75" y="1501140"/>
            <a:ext cx="7592695" cy="4244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98295" y="392430"/>
            <a:ext cx="57918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Believe I Can Fly...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 252"/>
          <p:cNvSpPr/>
          <p:nvPr/>
        </p:nvSpPr>
        <p:spPr>
          <a:xfrm rot="3000000">
            <a:off x="4638675" y="722630"/>
            <a:ext cx="5202555" cy="6230620"/>
          </a:xfrm>
          <a:prstGeom prst="mathPlus">
            <a:avLst>
              <a:gd name="adj1" fmla="val 92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696720" y="488315"/>
            <a:ext cx="35026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1555" y="1562735"/>
            <a:ext cx="8156575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000"/>
              </a:lnSpc>
            </a:pPr>
            <a:r>
              <a:rPr lang="zh-CN" altLang="en-US" sz="2000" dirty="0">
                <a:latin typeface="Arial" panose="020B0604020202020204" pitchFamily="34" charset="0"/>
              </a:rPr>
              <a:t>The </a:t>
            </a:r>
            <a:r>
              <a:rPr lang="en-US" altLang="zh-CN" sz="2000" dirty="0">
                <a:latin typeface="Arial" panose="020B0604020202020204" pitchFamily="34" charset="0"/>
              </a:rPr>
              <a:t>Flight(delay) </a:t>
            </a:r>
            <a:r>
              <a:rPr lang="zh-CN" altLang="en-US" sz="2000" dirty="0">
                <a:latin typeface="Arial" panose="020B0604020202020204" pitchFamily="34" charset="0"/>
              </a:rPr>
              <a:t>dataset contains largely US domestic flight network and performance details consisting of approximately 120 million flight arrival and departure information, metrics, and statistics ranging from the years 1987 till 2008</a:t>
            </a:r>
            <a:r>
              <a:rPr lang="en-US" altLang="zh-CN" sz="2000" dirty="0">
                <a:latin typeface="Arial" panose="020B0604020202020204" pitchFamily="34" charset="0"/>
              </a:rPr>
              <a:t>, and </a:t>
            </a:r>
            <a:r>
              <a:rPr lang="zh-CN" altLang="en-US" sz="2000" dirty="0">
                <a:latin typeface="Arial" panose="020B0604020202020204" pitchFamily="34" charset="0"/>
              </a:rPr>
              <a:t>also contains airline, airport, and aircraft information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51555" y="3717949"/>
            <a:ext cx="8058785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060"/>
              </a:lnSpc>
              <a:defRPr/>
            </a:pP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 Visualization system for flight (delay) dataset 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ts val="3060"/>
              </a:lnSpc>
              <a:defRPr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Visualise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overview airline networks in US</a:t>
            </a:r>
            <a:endParaRPr lang="en-US" altLang="zh-CN" sz="2400" b="1" dirty="0" smtClean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060"/>
              </a:lnSpc>
              <a:defRPr/>
            </a:pPr>
            <a:r>
              <a:rPr lang="zh-CN" altLang="en-US" sz="24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Visualise 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best time of year for travelling with minimal flight delays. </a:t>
            </a:r>
            <a:endParaRPr kumimoji="0" lang="en-US" altLang="zh-CN" sz="18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ts val="3060"/>
              </a:lnSpc>
              <a:defRPr/>
            </a:pP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24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Visualise </a:t>
            </a: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performance of airports and carrier year on year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0">
              <a:lnSpc>
                <a:spcPts val="3060"/>
              </a:lnSpc>
              <a:defRPr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Visualise </a:t>
            </a: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negative effect of specific incident or event on flight delay</a:t>
            </a:r>
            <a:r>
              <a:rPr lang="en-US" altLang="zh-CN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en-US" altLang="zh-CN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3060"/>
              </a:lnSpc>
              <a:defRPr/>
            </a:pP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•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Give traveling guide to hitchhikers based on visualization analysis.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38727" y="1682066"/>
            <a:ext cx="2019935" cy="1343660"/>
            <a:chOff x="1841" y="2835"/>
            <a:chExt cx="3181" cy="2116"/>
          </a:xfrm>
          <a:solidFill>
            <a:schemeClr val="bg1">
              <a:lumMod val="50000"/>
            </a:schemeClr>
          </a:solidFill>
        </p:grpSpPr>
        <p:sp>
          <p:nvSpPr>
            <p:cNvPr id="16" name="Freeform 56"/>
            <p:cNvSpPr/>
            <p:nvPr/>
          </p:nvSpPr>
          <p:spPr bwMode="auto">
            <a:xfrm>
              <a:off x="1841" y="2835"/>
              <a:ext cx="3181" cy="2116"/>
            </a:xfrm>
            <a:custGeom>
              <a:avLst/>
              <a:gdLst>
                <a:gd name="T0" fmla="*/ 85 w 85"/>
                <a:gd name="T1" fmla="*/ 51 h 51"/>
                <a:gd name="T2" fmla="*/ 66 w 85"/>
                <a:gd name="T3" fmla="*/ 40 h 51"/>
                <a:gd name="T4" fmla="*/ 19 w 85"/>
                <a:gd name="T5" fmla="*/ 40 h 51"/>
                <a:gd name="T6" fmla="*/ 0 w 85"/>
                <a:gd name="T7" fmla="*/ 22 h 51"/>
                <a:gd name="T8" fmla="*/ 0 w 85"/>
                <a:gd name="T9" fmla="*/ 18 h 51"/>
                <a:gd name="T10" fmla="*/ 19 w 85"/>
                <a:gd name="T11" fmla="*/ 0 h 51"/>
                <a:gd name="T12" fmla="*/ 66 w 85"/>
                <a:gd name="T13" fmla="*/ 0 h 51"/>
                <a:gd name="T14" fmla="*/ 85 w 85"/>
                <a:gd name="T15" fmla="*/ 18 h 51"/>
                <a:gd name="T16" fmla="*/ 85 w 85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51">
                  <a:moveTo>
                    <a:pt x="85" y="51"/>
                  </a:moveTo>
                  <a:cubicBezTo>
                    <a:pt x="81" y="45"/>
                    <a:pt x="74" y="40"/>
                    <a:pt x="66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9" y="40"/>
                    <a:pt x="0" y="32"/>
                    <a:pt x="0" y="2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6" y="0"/>
                    <a:pt x="85" y="8"/>
                    <a:pt x="85" y="18"/>
                  </a:cubicBezTo>
                  <a:lnTo>
                    <a:pt x="85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algn="l"/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/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168" y="3244"/>
              <a:ext cx="2528" cy="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</a:rPr>
                <a:t>Dataset</a:t>
              </a:r>
              <a:endParaRPr lang="en-US" altLang="zh-CN" sz="28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37102" y="3798036"/>
            <a:ext cx="2322195" cy="1623060"/>
            <a:chOff x="1603" y="6048"/>
            <a:chExt cx="3657" cy="2556"/>
          </a:xfrm>
          <a:solidFill>
            <a:srgbClr val="00ADEC"/>
          </a:solidFill>
        </p:grpSpPr>
        <p:sp>
          <p:nvSpPr>
            <p:cNvPr id="19" name="Freeform 53"/>
            <p:cNvSpPr/>
            <p:nvPr/>
          </p:nvSpPr>
          <p:spPr bwMode="auto">
            <a:xfrm>
              <a:off x="1603" y="6048"/>
              <a:ext cx="3657" cy="2556"/>
            </a:xfrm>
            <a:custGeom>
              <a:avLst/>
              <a:gdLst>
                <a:gd name="T0" fmla="*/ 112 w 112"/>
                <a:gd name="T1" fmla="*/ 69 h 69"/>
                <a:gd name="T2" fmla="*/ 87 w 112"/>
                <a:gd name="T3" fmla="*/ 55 h 69"/>
                <a:gd name="T4" fmla="*/ 25 w 112"/>
                <a:gd name="T5" fmla="*/ 55 h 69"/>
                <a:gd name="T6" fmla="*/ 0 w 112"/>
                <a:gd name="T7" fmla="*/ 30 h 69"/>
                <a:gd name="T8" fmla="*/ 0 w 112"/>
                <a:gd name="T9" fmla="*/ 25 h 69"/>
                <a:gd name="T10" fmla="*/ 25 w 112"/>
                <a:gd name="T11" fmla="*/ 0 h 69"/>
                <a:gd name="T12" fmla="*/ 87 w 112"/>
                <a:gd name="T13" fmla="*/ 0 h 69"/>
                <a:gd name="T14" fmla="*/ 112 w 112"/>
                <a:gd name="T15" fmla="*/ 25 h 69"/>
                <a:gd name="T16" fmla="*/ 112 w 112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69">
                  <a:moveTo>
                    <a:pt x="112" y="69"/>
                  </a:moveTo>
                  <a:cubicBezTo>
                    <a:pt x="107" y="61"/>
                    <a:pt x="98" y="55"/>
                    <a:pt x="87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11" y="55"/>
                    <a:pt x="0" y="43"/>
                    <a:pt x="0" y="3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1" y="0"/>
                    <a:pt x="112" y="11"/>
                    <a:pt x="112" y="25"/>
                  </a:cubicBezTo>
                  <a:lnTo>
                    <a:pt x="112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147" y="6627"/>
              <a:ext cx="1549" cy="8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Arial" panose="020B0604020202020204" pitchFamily="34" charset="0"/>
                </a:rPr>
                <a:t>Aim</a:t>
              </a:r>
              <a:endParaRPr lang="en-US" altLang="zh-CN" sz="28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Shape 454"/>
            <p:cNvSpPr/>
            <p:nvPr/>
          </p:nvSpPr>
          <p:spPr>
            <a:xfrm>
              <a:off x="2256" y="6627"/>
              <a:ext cx="769" cy="76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718" y="118870"/>
                  </a:moveTo>
                  <a:cubicBezTo>
                    <a:pt x="119718" y="118870"/>
                    <a:pt x="119718" y="118870"/>
                    <a:pt x="119718" y="118588"/>
                  </a:cubicBezTo>
                  <a:cubicBezTo>
                    <a:pt x="119718" y="118588"/>
                    <a:pt x="119718" y="118588"/>
                    <a:pt x="119999" y="118305"/>
                  </a:cubicBezTo>
                  <a:cubicBezTo>
                    <a:pt x="119999" y="118305"/>
                    <a:pt x="119999" y="118305"/>
                    <a:pt x="119999" y="118305"/>
                  </a:cubicBezTo>
                  <a:cubicBezTo>
                    <a:pt x="119999" y="118023"/>
                    <a:pt x="119999" y="118023"/>
                    <a:pt x="119999" y="117741"/>
                  </a:cubicBezTo>
                  <a:cubicBezTo>
                    <a:pt x="119999" y="117741"/>
                    <a:pt x="119999" y="117741"/>
                    <a:pt x="119999" y="117741"/>
                  </a:cubicBezTo>
                  <a:cubicBezTo>
                    <a:pt x="119999" y="117741"/>
                    <a:pt x="119999" y="117458"/>
                    <a:pt x="119999" y="117458"/>
                  </a:cubicBezTo>
                  <a:cubicBezTo>
                    <a:pt x="119999" y="117458"/>
                    <a:pt x="119999" y="117458"/>
                    <a:pt x="119999" y="117176"/>
                  </a:cubicBezTo>
                  <a:cubicBezTo>
                    <a:pt x="119999" y="117176"/>
                    <a:pt x="119999" y="117176"/>
                    <a:pt x="119999" y="117176"/>
                  </a:cubicBezTo>
                  <a:cubicBezTo>
                    <a:pt x="119999" y="117176"/>
                    <a:pt x="119999" y="116894"/>
                    <a:pt x="119999" y="116894"/>
                  </a:cubicBezTo>
                  <a:cubicBezTo>
                    <a:pt x="119999" y="116894"/>
                    <a:pt x="119999" y="116611"/>
                    <a:pt x="119999" y="116611"/>
                  </a:cubicBezTo>
                  <a:cubicBezTo>
                    <a:pt x="119999" y="116611"/>
                    <a:pt x="119999" y="116611"/>
                    <a:pt x="119999" y="116611"/>
                  </a:cubicBezTo>
                  <a:cubicBezTo>
                    <a:pt x="108450" y="80470"/>
                    <a:pt x="108450" y="80470"/>
                    <a:pt x="108450" y="80470"/>
                  </a:cubicBezTo>
                  <a:cubicBezTo>
                    <a:pt x="108169" y="80188"/>
                    <a:pt x="107887" y="79905"/>
                    <a:pt x="107605" y="79623"/>
                  </a:cubicBezTo>
                  <a:cubicBezTo>
                    <a:pt x="44788" y="16376"/>
                    <a:pt x="44788" y="16376"/>
                    <a:pt x="44788" y="16376"/>
                  </a:cubicBezTo>
                  <a:cubicBezTo>
                    <a:pt x="44507" y="16094"/>
                    <a:pt x="44507" y="16094"/>
                    <a:pt x="44225" y="15811"/>
                  </a:cubicBezTo>
                  <a:cubicBezTo>
                    <a:pt x="30422" y="1976"/>
                    <a:pt x="30422" y="1976"/>
                    <a:pt x="30422" y="1976"/>
                  </a:cubicBezTo>
                  <a:cubicBezTo>
                    <a:pt x="29295" y="847"/>
                    <a:pt x="27605" y="0"/>
                    <a:pt x="25915" y="0"/>
                  </a:cubicBezTo>
                  <a:cubicBezTo>
                    <a:pt x="24225" y="0"/>
                    <a:pt x="22535" y="847"/>
                    <a:pt x="21126" y="1976"/>
                  </a:cubicBezTo>
                  <a:cubicBezTo>
                    <a:pt x="1971" y="21458"/>
                    <a:pt x="1971" y="21458"/>
                    <a:pt x="1971" y="21458"/>
                  </a:cubicBezTo>
                  <a:cubicBezTo>
                    <a:pt x="563" y="22588"/>
                    <a:pt x="0" y="24282"/>
                    <a:pt x="0" y="25976"/>
                  </a:cubicBezTo>
                  <a:cubicBezTo>
                    <a:pt x="0" y="27670"/>
                    <a:pt x="563" y="29364"/>
                    <a:pt x="1971" y="30776"/>
                  </a:cubicBezTo>
                  <a:cubicBezTo>
                    <a:pt x="15211" y="44047"/>
                    <a:pt x="15211" y="44047"/>
                    <a:pt x="15211" y="44047"/>
                  </a:cubicBezTo>
                  <a:cubicBezTo>
                    <a:pt x="15492" y="44329"/>
                    <a:pt x="15492" y="44329"/>
                    <a:pt x="15492" y="44611"/>
                  </a:cubicBezTo>
                  <a:cubicBezTo>
                    <a:pt x="78591" y="108141"/>
                    <a:pt x="78591" y="108141"/>
                    <a:pt x="78591" y="108141"/>
                  </a:cubicBezTo>
                  <a:cubicBezTo>
                    <a:pt x="78873" y="108423"/>
                    <a:pt x="79436" y="108705"/>
                    <a:pt x="79718" y="108705"/>
                  </a:cubicBezTo>
                  <a:cubicBezTo>
                    <a:pt x="99436" y="114635"/>
                    <a:pt x="99436" y="114635"/>
                    <a:pt x="99436" y="114635"/>
                  </a:cubicBezTo>
                  <a:cubicBezTo>
                    <a:pt x="2535" y="114635"/>
                    <a:pt x="2535" y="114635"/>
                    <a:pt x="2535" y="114635"/>
                  </a:cubicBezTo>
                  <a:cubicBezTo>
                    <a:pt x="1126" y="114635"/>
                    <a:pt x="0" y="115764"/>
                    <a:pt x="0" y="117176"/>
                  </a:cubicBezTo>
                  <a:cubicBezTo>
                    <a:pt x="0" y="118870"/>
                    <a:pt x="1126" y="120000"/>
                    <a:pt x="2535" y="120000"/>
                  </a:cubicBezTo>
                  <a:cubicBezTo>
                    <a:pt x="117464" y="120000"/>
                    <a:pt x="117464" y="120000"/>
                    <a:pt x="117464" y="120000"/>
                  </a:cubicBezTo>
                  <a:cubicBezTo>
                    <a:pt x="117464" y="120000"/>
                    <a:pt x="117464" y="120000"/>
                    <a:pt x="117464" y="120000"/>
                  </a:cubicBezTo>
                  <a:cubicBezTo>
                    <a:pt x="117746" y="120000"/>
                    <a:pt x="117746" y="120000"/>
                    <a:pt x="118028" y="120000"/>
                  </a:cubicBezTo>
                  <a:cubicBezTo>
                    <a:pt x="118028" y="120000"/>
                    <a:pt x="118309" y="119717"/>
                    <a:pt x="118591" y="119717"/>
                  </a:cubicBezTo>
                  <a:cubicBezTo>
                    <a:pt x="118591" y="119717"/>
                    <a:pt x="118591" y="119717"/>
                    <a:pt x="118591" y="119717"/>
                  </a:cubicBezTo>
                  <a:cubicBezTo>
                    <a:pt x="118591" y="119717"/>
                    <a:pt x="118873" y="119717"/>
                    <a:pt x="118873" y="119435"/>
                  </a:cubicBezTo>
                  <a:cubicBezTo>
                    <a:pt x="118873" y="119435"/>
                    <a:pt x="118873" y="119435"/>
                    <a:pt x="118873" y="119435"/>
                  </a:cubicBezTo>
                  <a:cubicBezTo>
                    <a:pt x="119154" y="119435"/>
                    <a:pt x="119154" y="119152"/>
                    <a:pt x="119436" y="119152"/>
                  </a:cubicBezTo>
                  <a:cubicBezTo>
                    <a:pt x="119436" y="119152"/>
                    <a:pt x="119436" y="119152"/>
                    <a:pt x="119436" y="119152"/>
                  </a:cubicBezTo>
                  <a:cubicBezTo>
                    <a:pt x="119436" y="119152"/>
                    <a:pt x="119436" y="118870"/>
                    <a:pt x="119718" y="118870"/>
                  </a:cubicBezTo>
                  <a:close/>
                  <a:moveTo>
                    <a:pt x="113521" y="113223"/>
                  </a:moveTo>
                  <a:cubicBezTo>
                    <a:pt x="84225" y="104752"/>
                    <a:pt x="84225" y="104752"/>
                    <a:pt x="84225" y="104752"/>
                  </a:cubicBezTo>
                  <a:cubicBezTo>
                    <a:pt x="86197" y="97694"/>
                    <a:pt x="86197" y="97694"/>
                    <a:pt x="86197" y="97694"/>
                  </a:cubicBezTo>
                  <a:cubicBezTo>
                    <a:pt x="95211" y="97694"/>
                    <a:pt x="95211" y="97694"/>
                    <a:pt x="95211" y="97694"/>
                  </a:cubicBezTo>
                  <a:cubicBezTo>
                    <a:pt x="96901" y="97694"/>
                    <a:pt x="98028" y="96564"/>
                    <a:pt x="98028" y="95152"/>
                  </a:cubicBezTo>
                  <a:cubicBezTo>
                    <a:pt x="98028" y="85835"/>
                    <a:pt x="98028" y="85835"/>
                    <a:pt x="98028" y="85835"/>
                  </a:cubicBezTo>
                  <a:cubicBezTo>
                    <a:pt x="103943" y="84423"/>
                    <a:pt x="103943" y="84423"/>
                    <a:pt x="103943" y="84423"/>
                  </a:cubicBezTo>
                  <a:lnTo>
                    <a:pt x="113521" y="113223"/>
                  </a:lnTo>
                  <a:close/>
                  <a:moveTo>
                    <a:pt x="42253" y="21458"/>
                  </a:moveTo>
                  <a:cubicBezTo>
                    <a:pt x="100563" y="79905"/>
                    <a:pt x="100563" y="79905"/>
                    <a:pt x="100563" y="79905"/>
                  </a:cubicBezTo>
                  <a:cubicBezTo>
                    <a:pt x="96056" y="81035"/>
                    <a:pt x="96056" y="81035"/>
                    <a:pt x="96056" y="81035"/>
                  </a:cubicBezTo>
                  <a:cubicBezTo>
                    <a:pt x="39718" y="24282"/>
                    <a:pt x="39718" y="24282"/>
                    <a:pt x="39718" y="24282"/>
                  </a:cubicBezTo>
                  <a:lnTo>
                    <a:pt x="42253" y="21458"/>
                  </a:lnTo>
                  <a:close/>
                  <a:moveTo>
                    <a:pt x="35774" y="27952"/>
                  </a:moveTo>
                  <a:cubicBezTo>
                    <a:pt x="92676" y="84988"/>
                    <a:pt x="92676" y="84988"/>
                    <a:pt x="92676" y="84988"/>
                  </a:cubicBezTo>
                  <a:cubicBezTo>
                    <a:pt x="92676" y="92611"/>
                    <a:pt x="92676" y="92611"/>
                    <a:pt x="92676" y="92611"/>
                  </a:cubicBezTo>
                  <a:cubicBezTo>
                    <a:pt x="85352" y="92611"/>
                    <a:pt x="85352" y="92611"/>
                    <a:pt x="85352" y="92611"/>
                  </a:cubicBezTo>
                  <a:cubicBezTo>
                    <a:pt x="27887" y="35858"/>
                    <a:pt x="27887" y="35858"/>
                    <a:pt x="27887" y="35858"/>
                  </a:cubicBezTo>
                  <a:lnTo>
                    <a:pt x="35774" y="27952"/>
                  </a:lnTo>
                  <a:close/>
                  <a:moveTo>
                    <a:pt x="5352" y="25976"/>
                  </a:moveTo>
                  <a:cubicBezTo>
                    <a:pt x="5352" y="25976"/>
                    <a:pt x="5352" y="25411"/>
                    <a:pt x="5633" y="25129"/>
                  </a:cubicBezTo>
                  <a:cubicBezTo>
                    <a:pt x="25070" y="5647"/>
                    <a:pt x="25070" y="5647"/>
                    <a:pt x="25070" y="5647"/>
                  </a:cubicBezTo>
                  <a:cubicBezTo>
                    <a:pt x="25352" y="5364"/>
                    <a:pt x="25633" y="5364"/>
                    <a:pt x="25915" y="5364"/>
                  </a:cubicBezTo>
                  <a:cubicBezTo>
                    <a:pt x="26197" y="5364"/>
                    <a:pt x="26478" y="5364"/>
                    <a:pt x="26760" y="5647"/>
                  </a:cubicBezTo>
                  <a:cubicBezTo>
                    <a:pt x="38591" y="17788"/>
                    <a:pt x="38591" y="17788"/>
                    <a:pt x="38591" y="17788"/>
                  </a:cubicBezTo>
                  <a:cubicBezTo>
                    <a:pt x="17464" y="38964"/>
                    <a:pt x="17464" y="38964"/>
                    <a:pt x="17464" y="38964"/>
                  </a:cubicBezTo>
                  <a:cubicBezTo>
                    <a:pt x="5633" y="26823"/>
                    <a:pt x="5633" y="26823"/>
                    <a:pt x="5633" y="26823"/>
                  </a:cubicBezTo>
                  <a:cubicBezTo>
                    <a:pt x="5352" y="26541"/>
                    <a:pt x="5352" y="26258"/>
                    <a:pt x="5352" y="25976"/>
                  </a:cubicBezTo>
                  <a:close/>
                  <a:moveTo>
                    <a:pt x="24225" y="39529"/>
                  </a:moveTo>
                  <a:cubicBezTo>
                    <a:pt x="81408" y="96000"/>
                    <a:pt x="81408" y="96000"/>
                    <a:pt x="81408" y="96000"/>
                  </a:cubicBezTo>
                  <a:cubicBezTo>
                    <a:pt x="79718" y="101647"/>
                    <a:pt x="79718" y="101647"/>
                    <a:pt x="79718" y="101647"/>
                  </a:cubicBezTo>
                  <a:cubicBezTo>
                    <a:pt x="21126" y="42635"/>
                    <a:pt x="21126" y="42635"/>
                    <a:pt x="21126" y="42635"/>
                  </a:cubicBezTo>
                  <a:lnTo>
                    <a:pt x="24225" y="395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21900" tIns="60933" rIns="121900" bIns="60933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332035" y="6245246"/>
            <a:ext cx="2672396" cy="406253"/>
            <a:chOff x="9296866" y="93090"/>
            <a:chExt cx="2672396" cy="406253"/>
          </a:xfrm>
        </p:grpSpPr>
        <p:sp>
          <p:nvSpPr>
            <p:cNvPr id="15" name="文本框 14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6" name="图片 5" descr="2139314_123527066460_2"/>
            <p:cNvPicPr>
              <a:picLocks noChangeAspect="1"/>
            </p:cNvPicPr>
            <p:nvPr/>
          </p:nvPicPr>
          <p:blipFill>
            <a:blip r:embed="rId1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BEF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6210" y="1870075"/>
            <a:ext cx="5469255" cy="381444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533525" y="223520"/>
            <a:ext cx="4523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Visualization System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va-over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580" y="635"/>
            <a:ext cx="6290945" cy="685736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87827" y="6337243"/>
            <a:ext cx="2672396" cy="406253"/>
            <a:chOff x="9296866" y="93090"/>
            <a:chExt cx="2672396" cy="406253"/>
          </a:xfrm>
        </p:grpSpPr>
        <p:sp>
          <p:nvSpPr>
            <p:cNvPr id="14" name="文本框 13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6" name="图片 15" descr="2139314_123527066460_2"/>
            <p:cNvPicPr>
              <a:picLocks noChangeAspect="1"/>
            </p:cNvPicPr>
            <p:nvPr/>
          </p:nvPicPr>
          <p:blipFill>
            <a:blip r:embed="rId3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  <p:sp>
        <p:nvSpPr>
          <p:cNvPr id="4" name="矩形 3"/>
          <p:cNvSpPr/>
          <p:nvPr/>
        </p:nvSpPr>
        <p:spPr>
          <a:xfrm>
            <a:off x="206375" y="2536825"/>
            <a:ext cx="5558155" cy="2851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367030" y="2704465"/>
          <a:ext cx="5357495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3460"/>
                <a:gridCol w="2132965"/>
                <a:gridCol w="941070"/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AU" sz="1600" b="1" kern="12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Visualisation</a:t>
                      </a:r>
                      <a:endParaRPr lang="en-AU" altLang="en-US" sz="1600" b="1" kern="1200" dirty="0" smtClean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b="1" kern="12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Layout</a:t>
                      </a:r>
                      <a:endParaRPr lang="en-AU" sz="1600" b="1" i="1" kern="1200" dirty="0" smtClean="0">
                        <a:solidFill>
                          <a:schemeClr val="bg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AU" sz="1600" b="1" kern="12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Tool</a:t>
                      </a:r>
                      <a:endParaRPr lang="en-AU" altLang="en-US" sz="1600" b="1" kern="1200" dirty="0" smtClean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Flight</a:t>
                      </a:r>
                      <a:r>
                        <a:rPr lang="en-US" altLang="zh-CN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Network</a:t>
                      </a:r>
                      <a:endParaRPr lang="en-US" altLang="zh-CN" sz="160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Geo-spatial Layout</a:t>
                      </a:r>
                      <a:endParaRPr lang="en-AU" sz="1600" b="1" i="1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AU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en-AU" altLang="zh-CN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AU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ArcGIS</a:t>
                      </a:r>
                      <a:endParaRPr lang="en-US" altLang="en-AU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Seasonal Effects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AU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 Layout</a:t>
                      </a:r>
                      <a:endParaRPr lang="en-AU" altLang="zh-CN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AU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en-AU" altLang="zh-CN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Airline Performance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AU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Bubble Chart Layout</a:t>
                      </a:r>
                      <a:endParaRPr lang="en-AU" altLang="zh-CN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AU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en-AU" altLang="zh-CN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Airport</a:t>
                      </a:r>
                      <a:r>
                        <a:rPr lang="en-US" altLang="zh-CN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Performance</a:t>
                      </a:r>
                      <a:endParaRPr lang="en-US" altLang="zh-CN" sz="160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 map</a:t>
                      </a:r>
                      <a:r>
                        <a:rPr lang="en-US" altLang="zh-CN" sz="16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Layout</a:t>
                      </a:r>
                      <a:endParaRPr lang="en-US" altLang="zh-CN" sz="1600" b="1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AU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Tableau</a:t>
                      </a:r>
                      <a:endParaRPr lang="en-AU" altLang="zh-CN" sz="1600" b="1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Statistical Analysis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AU" altLang="zh-CN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Correlation Matrix</a:t>
                      </a:r>
                      <a:endParaRPr lang="en-AU" altLang="zh-CN" sz="16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AU" altLang="zh-CN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endParaRPr lang="en-AU" altLang="zh-CN" sz="16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a-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3570" y="392430"/>
            <a:ext cx="5026660" cy="582168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35760" y="218440"/>
            <a:ext cx="53378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Flight Network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primaryNetwork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70380" y="1048385"/>
            <a:ext cx="9004300" cy="5013325"/>
          </a:xfrm>
          <a:prstGeom prst="rect">
            <a:avLst/>
          </a:prstGeom>
          <a:ln w="34925">
            <a:solidFill>
              <a:srgbClr val="595959"/>
            </a:solidFill>
          </a:ln>
        </p:spPr>
      </p:pic>
      <p:grpSp>
        <p:nvGrpSpPr>
          <p:cNvPr id="12" name="组合 11"/>
          <p:cNvGrpSpPr/>
          <p:nvPr/>
        </p:nvGrpSpPr>
        <p:grpSpPr>
          <a:xfrm>
            <a:off x="9327735" y="6337243"/>
            <a:ext cx="2672396" cy="406253"/>
            <a:chOff x="9296866" y="93090"/>
            <a:chExt cx="2672396" cy="406253"/>
          </a:xfrm>
        </p:grpSpPr>
        <p:sp>
          <p:nvSpPr>
            <p:cNvPr id="13" name="文本框 12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4" name="图片 13" descr="2139314_123527066460_2"/>
            <p:cNvPicPr>
              <a:picLocks noChangeAspect="1"/>
            </p:cNvPicPr>
            <p:nvPr/>
          </p:nvPicPr>
          <p:blipFill>
            <a:blip r:embed="rId5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a-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7060" y="487045"/>
            <a:ext cx="5050790" cy="58496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35760" y="231140"/>
            <a:ext cx="6219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Seasonal Effect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SeasonalEffects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97430" y="1107440"/>
            <a:ext cx="8308340" cy="5229225"/>
          </a:xfrm>
          <a:prstGeom prst="rect">
            <a:avLst/>
          </a:prstGeom>
          <a:ln w="34925">
            <a:solidFill>
              <a:srgbClr val="595959"/>
            </a:solidFill>
          </a:ln>
        </p:spPr>
      </p:pic>
      <p:grpSp>
        <p:nvGrpSpPr>
          <p:cNvPr id="12" name="组合 11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13" name="文本框 12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4" name="图片 13" descr="2139314_123527066460_2"/>
            <p:cNvPicPr>
              <a:picLocks noChangeAspect="1"/>
            </p:cNvPicPr>
            <p:nvPr/>
          </p:nvPicPr>
          <p:blipFill>
            <a:blip r:embed="rId5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a-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9290" y="470535"/>
            <a:ext cx="5050790" cy="58496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451610" y="311150"/>
            <a:ext cx="54165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Airline Performance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airlineComparsion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6600" y="1035050"/>
            <a:ext cx="5639435" cy="5353050"/>
          </a:xfrm>
          <a:prstGeom prst="rect">
            <a:avLst/>
          </a:prstGeom>
          <a:ln w="34925">
            <a:solidFill>
              <a:srgbClr val="595959"/>
            </a:solidFill>
          </a:ln>
        </p:spPr>
      </p:pic>
      <p:grpSp>
        <p:nvGrpSpPr>
          <p:cNvPr id="13" name="组合 12"/>
          <p:cNvGrpSpPr/>
          <p:nvPr/>
        </p:nvGrpSpPr>
        <p:grpSpPr>
          <a:xfrm>
            <a:off x="9398073" y="6320155"/>
            <a:ext cx="2672396" cy="406253"/>
            <a:chOff x="9296866" y="93090"/>
            <a:chExt cx="2672396" cy="406253"/>
          </a:xfrm>
        </p:grpSpPr>
        <p:sp>
          <p:nvSpPr>
            <p:cNvPr id="14" name="文本框 13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6" name="图片 15" descr="2139314_123527066460_2"/>
            <p:cNvPicPr>
              <a:picLocks noChangeAspect="1"/>
            </p:cNvPicPr>
            <p:nvPr/>
          </p:nvPicPr>
          <p:blipFill>
            <a:blip r:embed="rId5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a-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785" y="487045"/>
            <a:ext cx="5050790" cy="58496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35760" y="231140"/>
            <a:ext cx="8275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Airports Performance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BestNWorse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51610" y="1158240"/>
            <a:ext cx="9615170" cy="5057775"/>
          </a:xfrm>
          <a:prstGeom prst="rect">
            <a:avLst/>
          </a:prstGeom>
          <a:ln w="34925">
            <a:solidFill>
              <a:srgbClr val="595959"/>
            </a:solidFill>
          </a:ln>
        </p:spPr>
      </p:pic>
      <p:grpSp>
        <p:nvGrpSpPr>
          <p:cNvPr id="12" name="组合 11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13" name="文本框 12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4" name="图片 13" descr="2139314_123527066460_2"/>
            <p:cNvPicPr>
              <a:picLocks noChangeAspect="1"/>
            </p:cNvPicPr>
            <p:nvPr/>
          </p:nvPicPr>
          <p:blipFill>
            <a:blip r:embed="rId5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va-over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785" y="487045"/>
            <a:ext cx="5050790" cy="58496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-33020" y="0"/>
            <a:ext cx="1079500" cy="6858000"/>
          </a:xfrm>
          <a:custGeom>
            <a:avLst/>
            <a:gdLst>
              <a:gd name="connsiteX0" fmla="*/ 0 w 6141720"/>
              <a:gd name="connsiteY0" fmla="*/ 0 h 6858000"/>
              <a:gd name="connsiteX1" fmla="*/ 6141720 w 6141720"/>
              <a:gd name="connsiteY1" fmla="*/ 0 h 6858000"/>
              <a:gd name="connsiteX2" fmla="*/ 6141720 w 6141720"/>
              <a:gd name="connsiteY2" fmla="*/ 6858000 h 6858000"/>
              <a:gd name="connsiteX3" fmla="*/ 0 w 6141720"/>
              <a:gd name="connsiteY3" fmla="*/ 6858000 h 6858000"/>
              <a:gd name="connsiteX4" fmla="*/ 0 w 6141720"/>
              <a:gd name="connsiteY4" fmla="*/ 0 h 6858000"/>
              <a:gd name="connsiteX0-1" fmla="*/ 0 w 6141720"/>
              <a:gd name="connsiteY0-2" fmla="*/ 0 h 6858000"/>
              <a:gd name="connsiteX1-3" fmla="*/ 6141720 w 6141720"/>
              <a:gd name="connsiteY1-4" fmla="*/ 0 h 6858000"/>
              <a:gd name="connsiteX2-5" fmla="*/ 4815840 w 6141720"/>
              <a:gd name="connsiteY2-6" fmla="*/ 6858000 h 6858000"/>
              <a:gd name="connsiteX3-7" fmla="*/ 0 w 6141720"/>
              <a:gd name="connsiteY3-8" fmla="*/ 6858000 h 6858000"/>
              <a:gd name="connsiteX4-9" fmla="*/ 0 w 6141720"/>
              <a:gd name="connsiteY4-10" fmla="*/ 0 h 6858000"/>
              <a:gd name="connsiteX0-11" fmla="*/ 0 w 6141720"/>
              <a:gd name="connsiteY0-12" fmla="*/ 0 h 6858000"/>
              <a:gd name="connsiteX1-13" fmla="*/ 6141720 w 6141720"/>
              <a:gd name="connsiteY1-14" fmla="*/ 0 h 6858000"/>
              <a:gd name="connsiteX2-15" fmla="*/ 4297680 w 6141720"/>
              <a:gd name="connsiteY2-16" fmla="*/ 6858000 h 6858000"/>
              <a:gd name="connsiteX3-17" fmla="*/ 0 w 6141720"/>
              <a:gd name="connsiteY3-18" fmla="*/ 6858000 h 6858000"/>
              <a:gd name="connsiteX4-19" fmla="*/ 0 w 6141720"/>
              <a:gd name="connsiteY4-20" fmla="*/ 0 h 6858000"/>
              <a:gd name="connsiteX0-21" fmla="*/ 0 w 6141720"/>
              <a:gd name="connsiteY0-22" fmla="*/ 0 h 6858000"/>
              <a:gd name="connsiteX1-23" fmla="*/ 6141720 w 6141720"/>
              <a:gd name="connsiteY1-24" fmla="*/ 0 h 6858000"/>
              <a:gd name="connsiteX2-25" fmla="*/ 3774395 w 6141720"/>
              <a:gd name="connsiteY2-26" fmla="*/ 6842760 h 6858000"/>
              <a:gd name="connsiteX3-27" fmla="*/ 0 w 6141720"/>
              <a:gd name="connsiteY3-28" fmla="*/ 6858000 h 6858000"/>
              <a:gd name="connsiteX4-29" fmla="*/ 0 w 6141720"/>
              <a:gd name="connsiteY4-3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41720" h="6858000">
                <a:moveTo>
                  <a:pt x="0" y="0"/>
                </a:moveTo>
                <a:lnTo>
                  <a:pt x="6141720" y="0"/>
                </a:lnTo>
                <a:lnTo>
                  <a:pt x="3774395" y="684276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A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046480" y="0"/>
            <a:ext cx="122555" cy="1800225"/>
          </a:xfrm>
          <a:prstGeom prst="line">
            <a:avLst/>
          </a:prstGeom>
          <a:ln w="50800">
            <a:solidFill>
              <a:srgbClr val="009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80060" y="1195070"/>
            <a:ext cx="294005" cy="566293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451610" y="311150"/>
            <a:ext cx="5407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Design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Statistical Analysis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8930" y="311150"/>
            <a:ext cx="1122680" cy="1024255"/>
            <a:chOff x="4023360" y="2438400"/>
            <a:chExt cx="1981200" cy="1981200"/>
          </a:xfrm>
        </p:grpSpPr>
        <p:sp>
          <p:nvSpPr>
            <p:cNvPr id="22" name="椭圆 21"/>
            <p:cNvSpPr/>
            <p:nvPr/>
          </p:nvSpPr>
          <p:spPr>
            <a:xfrm>
              <a:off x="4023360" y="2438400"/>
              <a:ext cx="1981200" cy="1981200"/>
            </a:xfrm>
            <a:prstGeom prst="ellipse">
              <a:avLst/>
            </a:prstGeom>
            <a:solidFill>
              <a:schemeClr val="tx1"/>
            </a:solidFill>
            <a:ln w="857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290060" y="2828836"/>
              <a:ext cx="1447800" cy="124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stats">
            <a:hlinkClick r:id="" action="ppaction://media"/>
            <a:hlinkHover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6480" y="2211705"/>
            <a:ext cx="10876915" cy="3071495"/>
          </a:xfrm>
          <a:prstGeom prst="rect">
            <a:avLst/>
          </a:prstGeom>
          <a:ln w="34925">
            <a:solidFill>
              <a:srgbClr val="595959"/>
            </a:solidFill>
          </a:ln>
        </p:spPr>
      </p:pic>
      <p:grpSp>
        <p:nvGrpSpPr>
          <p:cNvPr id="12" name="组合 11"/>
          <p:cNvGrpSpPr/>
          <p:nvPr/>
        </p:nvGrpSpPr>
        <p:grpSpPr>
          <a:xfrm>
            <a:off x="9421520" y="6336738"/>
            <a:ext cx="2672396" cy="406253"/>
            <a:chOff x="9296866" y="93090"/>
            <a:chExt cx="2672396" cy="406253"/>
          </a:xfrm>
        </p:grpSpPr>
        <p:sp>
          <p:nvSpPr>
            <p:cNvPr id="13" name="文本框 12"/>
            <p:cNvSpPr txBox="1"/>
            <p:nvPr/>
          </p:nvSpPr>
          <p:spPr>
            <a:xfrm>
              <a:off x="9296866" y="160789"/>
              <a:ext cx="2459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Arial Black" panose="020B0A04020102020204" pitchFamily="34" charset="0"/>
                  <a:ea typeface="华文琥珀" panose="02010800040101010101" pitchFamily="2" charset="-122"/>
                </a:rPr>
                <a:t>COMP5048 </a:t>
              </a:r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华文琥珀" panose="02010800040101010101" pitchFamily="2" charset="-122"/>
                  <a:sym typeface="+mn-ea"/>
                </a:rPr>
                <a:t>Group 30 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华文琥珀" panose="02010800040101010101" pitchFamily="2" charset="-122"/>
              </a:endParaRPr>
            </a:p>
          </p:txBody>
        </p:sp>
        <p:pic>
          <p:nvPicPr>
            <p:cNvPr id="14" name="图片 13" descr="2139314_123527066460_2"/>
            <p:cNvPicPr>
              <a:picLocks noChangeAspect="1"/>
            </p:cNvPicPr>
            <p:nvPr/>
          </p:nvPicPr>
          <p:blipFill>
            <a:blip r:embed="rId5"/>
            <a:srcRect l="37562" t="35969" r="25968" b="38839"/>
            <a:stretch>
              <a:fillRect/>
            </a:stretch>
          </p:blipFill>
          <p:spPr>
            <a:xfrm>
              <a:off x="11610340" y="93090"/>
              <a:ext cx="358922" cy="367665"/>
            </a:xfrm>
            <a:prstGeom prst="ellipse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ags/tag1.xml><?xml version="1.0" encoding="utf-8"?>
<p:tagLst xmlns:p="http://schemas.openxmlformats.org/presentationml/2006/main">
  <p:tag name="OTLMARKERSHAPE" val="OTL"/>
</p:tagLst>
</file>

<file path=ppt/tags/tag10.xml><?xml version="1.0" encoding="utf-8"?>
<p:tagLst xmlns:p="http://schemas.openxmlformats.org/presentationml/2006/main">
  <p:tag name="OTLMARKERSHAPE" val="OTL"/>
</p:tagLst>
</file>

<file path=ppt/tags/tag11.xml><?xml version="1.0" encoding="utf-8"?>
<p:tagLst xmlns:p="http://schemas.openxmlformats.org/presentationml/2006/main">
  <p:tag name="OTLMARKERSHAPE" val="OTL"/>
</p:tagLst>
</file>

<file path=ppt/tags/tag12.xml><?xml version="1.0" encoding="utf-8"?>
<p:tagLst xmlns:p="http://schemas.openxmlformats.org/presentationml/2006/main">
  <p:tag name="OTLMARKERSHAPE" val="OTL"/>
</p:tagLst>
</file>

<file path=ppt/tags/tag13.xml><?xml version="1.0" encoding="utf-8"?>
<p:tagLst xmlns:p="http://schemas.openxmlformats.org/presentationml/2006/main">
  <p:tag name="OTLMARKERSHAPE" val="OTL"/>
</p:tagLst>
</file>

<file path=ppt/tags/tag14.xml><?xml version="1.0" encoding="utf-8"?>
<p:tagLst xmlns:p="http://schemas.openxmlformats.org/presentationml/2006/main">
  <p:tag name="OTLMARKERSHAPE" val="OTL"/>
</p:tagLst>
</file>

<file path=ppt/tags/tag15.xml><?xml version="1.0" encoding="utf-8"?>
<p:tagLst xmlns:p="http://schemas.openxmlformats.org/presentationml/2006/main">
  <p:tag name="OTLMARKERSHAPE" val="OTL"/>
</p:tagLst>
</file>

<file path=ppt/tags/tag16.xml><?xml version="1.0" encoding="utf-8"?>
<p:tagLst xmlns:p="http://schemas.openxmlformats.org/presentationml/2006/main">
  <p:tag name="OTLMARKERSHAPE" val="OTL"/>
</p:tagLst>
</file>

<file path=ppt/tags/tag17.xml><?xml version="1.0" encoding="utf-8"?>
<p:tagLst xmlns:p="http://schemas.openxmlformats.org/presentationml/2006/main">
  <p:tag name="OTLMARKERSHAPE" val="OTL"/>
</p:tagLst>
</file>

<file path=ppt/tags/tag18.xml><?xml version="1.0" encoding="utf-8"?>
<p:tagLst xmlns:p="http://schemas.openxmlformats.org/presentationml/2006/main">
  <p:tag name="OTLMARKERSHAPE" val="OTL"/>
</p:tagLst>
</file>

<file path=ppt/tags/tag19.xml><?xml version="1.0" encoding="utf-8"?>
<p:tagLst xmlns:p="http://schemas.openxmlformats.org/presentationml/2006/main">
  <p:tag name="OTLMARKERSHAPE" val="OTL"/>
</p:tagLst>
</file>

<file path=ppt/tags/tag2.xml><?xml version="1.0" encoding="utf-8"?>
<p:tagLst xmlns:p="http://schemas.openxmlformats.org/presentationml/2006/main">
  <p:tag name="OTLMARKERSHAPE" val="OTL"/>
</p:tagLst>
</file>

<file path=ppt/tags/tag20.xml><?xml version="1.0" encoding="utf-8"?>
<p:tagLst xmlns:p="http://schemas.openxmlformats.org/presentationml/2006/main">
  <p:tag name="OTLMARKERSHAPE" val="OTL"/>
</p:tagLst>
</file>

<file path=ppt/tags/tag21.xml><?xml version="1.0" encoding="utf-8"?>
<p:tagLst xmlns:p="http://schemas.openxmlformats.org/presentationml/2006/main">
  <p:tag name="OTLMARKERSHAPE" val="OTL"/>
</p:tagLst>
</file>

<file path=ppt/tags/tag22.xml><?xml version="1.0" encoding="utf-8"?>
<p:tagLst xmlns:p="http://schemas.openxmlformats.org/presentationml/2006/main">
  <p:tag name="OTLMARKERSHAPE" val="OTL"/>
</p:tagLst>
</file>

<file path=ppt/tags/tag23.xml><?xml version="1.0" encoding="utf-8"?>
<p:tagLst xmlns:p="http://schemas.openxmlformats.org/presentationml/2006/main">
  <p:tag name="OTLMARKERSHAPE" val="OTL"/>
</p:tagLst>
</file>

<file path=ppt/tags/tag24.xml><?xml version="1.0" encoding="utf-8"?>
<p:tagLst xmlns:p="http://schemas.openxmlformats.org/presentationml/2006/main">
  <p:tag name="OTLMARKERSHAPE" val="OTL"/>
</p:tagLst>
</file>

<file path=ppt/tags/tag25.xml><?xml version="1.0" encoding="utf-8"?>
<p:tagLst xmlns:p="http://schemas.openxmlformats.org/presentationml/2006/main">
  <p:tag name="OTLMARKERSHAPE" val="OTL"/>
</p:tagLst>
</file>

<file path=ppt/tags/tag26.xml><?xml version="1.0" encoding="utf-8"?>
<p:tagLst xmlns:p="http://schemas.openxmlformats.org/presentationml/2006/main">
  <p:tag name="OTLMARKERSHAPE" val="OTL"/>
</p:tagLst>
</file>

<file path=ppt/tags/tag27.xml><?xml version="1.0" encoding="utf-8"?>
<p:tagLst xmlns:p="http://schemas.openxmlformats.org/presentationml/2006/main">
  <p:tag name="OTLMARKERSHAPE" val="OTL"/>
</p:tagLst>
</file>

<file path=ppt/tags/tag28.xml><?xml version="1.0" encoding="utf-8"?>
<p:tagLst xmlns:p="http://schemas.openxmlformats.org/presentationml/2006/main">
  <p:tag name="OTLMARKERSHAPE" val="OTL"/>
</p:tagLst>
</file>

<file path=ppt/tags/tag29.xml><?xml version="1.0" encoding="utf-8"?>
<p:tagLst xmlns:p="http://schemas.openxmlformats.org/presentationml/2006/main">
  <p:tag name="OTLMARKERSHAPE" val="OTL"/>
</p:tagLst>
</file>

<file path=ppt/tags/tag3.xml><?xml version="1.0" encoding="utf-8"?>
<p:tagLst xmlns:p="http://schemas.openxmlformats.org/presentationml/2006/main">
  <p:tag name="OTLMARKERSHAPE" val="OTL"/>
</p:tagLst>
</file>

<file path=ppt/tags/tag30.xml><?xml version="1.0" encoding="utf-8"?>
<p:tagLst xmlns:p="http://schemas.openxmlformats.org/presentationml/2006/main">
  <p:tag name="OTLMARKERSHAPE" val="OTL"/>
</p:tagLst>
</file>

<file path=ppt/tags/tag31.xml><?xml version="1.0" encoding="utf-8"?>
<p:tagLst xmlns:p="http://schemas.openxmlformats.org/presentationml/2006/main">
  <p:tag name="OTLMARKERSHAPE" val="OTL"/>
</p:tagLst>
</file>

<file path=ppt/tags/tag32.xml><?xml version="1.0" encoding="utf-8"?>
<p:tagLst xmlns:p="http://schemas.openxmlformats.org/presentationml/2006/main">
  <p:tag name="OTLMARKERSHAPE" val="OTL"/>
</p:tagLst>
</file>

<file path=ppt/tags/tag33.xml><?xml version="1.0" encoding="utf-8"?>
<p:tagLst xmlns:p="http://schemas.openxmlformats.org/presentationml/2006/main">
  <p:tag name="OTLMARKERSHAPE" val="OTL"/>
</p:tagLst>
</file>

<file path=ppt/tags/tag34.xml><?xml version="1.0" encoding="utf-8"?>
<p:tagLst xmlns:p="http://schemas.openxmlformats.org/presentationml/2006/main">
  <p:tag name="OTLMARKERSHAPE" val="OTL"/>
</p:tagLst>
</file>

<file path=ppt/tags/tag35.xml><?xml version="1.0" encoding="utf-8"?>
<p:tagLst xmlns:p="http://schemas.openxmlformats.org/presentationml/2006/main">
  <p:tag name="OTLMARKERSHAPE" val="OTL"/>
</p:tagLst>
</file>

<file path=ppt/tags/tag36.xml><?xml version="1.0" encoding="utf-8"?>
<p:tagLst xmlns:p="http://schemas.openxmlformats.org/presentationml/2006/main">
  <p:tag name="OTLMARKERSHAPE" val="OTL"/>
</p:tagLst>
</file>

<file path=ppt/tags/tag37.xml><?xml version="1.0" encoding="utf-8"?>
<p:tagLst xmlns:p="http://schemas.openxmlformats.org/presentationml/2006/main">
  <p:tag name="OTLMARKERSHAPE" val="OTL"/>
</p:tagLst>
</file>

<file path=ppt/tags/tag38.xml><?xml version="1.0" encoding="utf-8"?>
<p:tagLst xmlns:p="http://schemas.openxmlformats.org/presentationml/2006/main">
  <p:tag name="OTLMARKERSHAPE" val="OTL"/>
</p:tagLst>
</file>

<file path=ppt/tags/tag39.xml><?xml version="1.0" encoding="utf-8"?>
<p:tagLst xmlns:p="http://schemas.openxmlformats.org/presentationml/2006/main">
  <p:tag name="OTLMARKERSHAPE" val="OTL"/>
</p:tagLst>
</file>

<file path=ppt/tags/tag4.xml><?xml version="1.0" encoding="utf-8"?>
<p:tagLst xmlns:p="http://schemas.openxmlformats.org/presentationml/2006/main">
  <p:tag name="OTLMARKERSHAPE" val="OTL"/>
</p:tagLst>
</file>

<file path=ppt/tags/tag40.xml><?xml version="1.0" encoding="utf-8"?>
<p:tagLst xmlns:p="http://schemas.openxmlformats.org/presentationml/2006/main">
  <p:tag name="OTLMARKERSHAPE" val="OTL"/>
</p:tagLst>
</file>

<file path=ppt/tags/tag41.xml><?xml version="1.0" encoding="utf-8"?>
<p:tagLst xmlns:p="http://schemas.openxmlformats.org/presentationml/2006/main">
  <p:tag name="OTLMARKERSHAPE" val="OTL"/>
</p:tagLst>
</file>

<file path=ppt/tags/tag42.xml><?xml version="1.0" encoding="utf-8"?>
<p:tagLst xmlns:p="http://schemas.openxmlformats.org/presentationml/2006/main">
  <p:tag name="OTLMARKERSHAPE" val="OTL"/>
</p:tagLst>
</file>

<file path=ppt/tags/tag43.xml><?xml version="1.0" encoding="utf-8"?>
<p:tagLst xmlns:p="http://schemas.openxmlformats.org/presentationml/2006/main">
  <p:tag name="OTLMARKERSHAPE" val="OTL"/>
</p:tagLst>
</file>

<file path=ppt/tags/tag44.xml><?xml version="1.0" encoding="utf-8"?>
<p:tagLst xmlns:p="http://schemas.openxmlformats.org/presentationml/2006/main">
  <p:tag name="OTLMARKERSHAPE" val="OTL"/>
</p:tagLst>
</file>

<file path=ppt/tags/tag45.xml><?xml version="1.0" encoding="utf-8"?>
<p:tagLst xmlns:p="http://schemas.openxmlformats.org/presentationml/2006/main">
  <p:tag name="OTLMARKERSHAPE" val="OTL"/>
</p:tagLst>
</file>

<file path=ppt/tags/tag46.xml><?xml version="1.0" encoding="utf-8"?>
<p:tagLst xmlns:p="http://schemas.openxmlformats.org/presentationml/2006/main">
  <p:tag name="OTLMARKERSHAPE" val="OTL"/>
</p:tagLst>
</file>

<file path=ppt/tags/tag47.xml><?xml version="1.0" encoding="utf-8"?>
<p:tagLst xmlns:p="http://schemas.openxmlformats.org/presentationml/2006/main">
  <p:tag name="OTLMARKERSHAPE" val="OTL"/>
</p:tagLst>
</file>

<file path=ppt/tags/tag48.xml><?xml version="1.0" encoding="utf-8"?>
<p:tagLst xmlns:p="http://schemas.openxmlformats.org/presentationml/2006/main">
  <p:tag name="OTLMARKERSHAPE" val="OTL"/>
</p:tagLst>
</file>

<file path=ppt/tags/tag49.xml><?xml version="1.0" encoding="utf-8"?>
<p:tagLst xmlns:p="http://schemas.openxmlformats.org/presentationml/2006/main">
  <p:tag name="OTLMARKERSHAPE" val="OTL"/>
</p:tagLst>
</file>

<file path=ppt/tags/tag5.xml><?xml version="1.0" encoding="utf-8"?>
<p:tagLst xmlns:p="http://schemas.openxmlformats.org/presentationml/2006/main">
  <p:tag name="OTLMARKERSHAPE" val="OTL"/>
</p:tagLst>
</file>

<file path=ppt/tags/tag50.xml><?xml version="1.0" encoding="utf-8"?>
<p:tagLst xmlns:p="http://schemas.openxmlformats.org/presentationml/2006/main">
  <p:tag name="OTLMARKERSHAPE" val="OTL"/>
</p:tagLst>
</file>

<file path=ppt/tags/tag51.xml><?xml version="1.0" encoding="utf-8"?>
<p:tagLst xmlns:p="http://schemas.openxmlformats.org/presentationml/2006/main">
  <p:tag name="OTLMARKERSHAPE" val="OTL"/>
</p:tagLst>
</file>

<file path=ppt/tags/tag52.xml><?xml version="1.0" encoding="utf-8"?>
<p:tagLst xmlns:p="http://schemas.openxmlformats.org/presentationml/2006/main">
  <p:tag name="OTLMARKERSHAPE" val="OTL"/>
</p:tagLst>
</file>

<file path=ppt/tags/tag53.xml><?xml version="1.0" encoding="utf-8"?>
<p:tagLst xmlns:p="http://schemas.openxmlformats.org/presentationml/2006/main">
  <p:tag name="OTLMARKERSHAPE" val="OTL"/>
</p:tagLst>
</file>

<file path=ppt/tags/tag54.xml><?xml version="1.0" encoding="utf-8"?>
<p:tagLst xmlns:p="http://schemas.openxmlformats.org/presentationml/2006/main">
  <p:tag name="OTLMARKERSHAPE" val="OTL"/>
</p:tagLst>
</file>

<file path=ppt/tags/tag55.xml><?xml version="1.0" encoding="utf-8"?>
<p:tagLst xmlns:p="http://schemas.openxmlformats.org/presentationml/2006/main">
  <p:tag name="OTLMARKERSHAPE" val="OTL"/>
</p:tagLst>
</file>

<file path=ppt/tags/tag56.xml><?xml version="1.0" encoding="utf-8"?>
<p:tagLst xmlns:p="http://schemas.openxmlformats.org/presentationml/2006/main">
  <p:tag name="OTLMARKERSHAPE" val="OTL"/>
</p:tagLst>
</file>

<file path=ppt/tags/tag57.xml><?xml version="1.0" encoding="utf-8"?>
<p:tagLst xmlns:p="http://schemas.openxmlformats.org/presentationml/2006/main">
  <p:tag name="OTLMARKERSHAPE" val="OTL"/>
</p:tagLst>
</file>

<file path=ppt/tags/tag58.xml><?xml version="1.0" encoding="utf-8"?>
<p:tagLst xmlns:p="http://schemas.openxmlformats.org/presentationml/2006/main">
  <p:tag name="OTLMARKERSHAPE" val="OTL"/>
</p:tagLst>
</file>

<file path=ppt/tags/tag59.xml><?xml version="1.0" encoding="utf-8"?>
<p:tagLst xmlns:p="http://schemas.openxmlformats.org/presentationml/2006/main">
  <p:tag name="OTLMARKERSHAPE" val="OTL"/>
</p:tagLst>
</file>

<file path=ppt/tags/tag6.xml><?xml version="1.0" encoding="utf-8"?>
<p:tagLst xmlns:p="http://schemas.openxmlformats.org/presentationml/2006/main">
  <p:tag name="OTLMARKERSHAPE" val="OTL"/>
</p:tagLst>
</file>

<file path=ppt/tags/tag60.xml><?xml version="1.0" encoding="utf-8"?>
<p:tagLst xmlns:p="http://schemas.openxmlformats.org/presentationml/2006/main">
  <p:tag name="OTLMARKERSHAPE" val="OTL"/>
</p:tagLst>
</file>

<file path=ppt/tags/tag61.xml><?xml version="1.0" encoding="utf-8"?>
<p:tagLst xmlns:p="http://schemas.openxmlformats.org/presentationml/2006/main">
  <p:tag name="OTLMARKERSHAPE" val="OTL"/>
</p:tagLst>
</file>

<file path=ppt/tags/tag62.xml><?xml version="1.0" encoding="utf-8"?>
<p:tagLst xmlns:p="http://schemas.openxmlformats.org/presentationml/2006/main">
  <p:tag name="OTLMARKERSHAPE" val="OTL"/>
</p:tagLst>
</file>

<file path=ppt/tags/tag63.xml><?xml version="1.0" encoding="utf-8"?>
<p:tagLst xmlns:p="http://schemas.openxmlformats.org/presentationml/2006/main">
  <p:tag name="OTLMARKERSHAPE" val="OTL"/>
</p:tagLst>
</file>

<file path=ppt/tags/tag64.xml><?xml version="1.0" encoding="utf-8"?>
<p:tagLst xmlns:p="http://schemas.openxmlformats.org/presentationml/2006/main">
  <p:tag name="OTLMARKERSHAPE" val="OTL"/>
</p:tagLst>
</file>

<file path=ppt/tags/tag65.xml><?xml version="1.0" encoding="utf-8"?>
<p:tagLst xmlns:p="http://schemas.openxmlformats.org/presentationml/2006/main">
  <p:tag name="OTLMARKERSHAPE" val="OTL"/>
</p:tagLst>
</file>

<file path=ppt/tags/tag66.xml><?xml version="1.0" encoding="utf-8"?>
<p:tagLst xmlns:p="http://schemas.openxmlformats.org/presentationml/2006/main">
  <p:tag name="OTLMARKERSHAPE" val="OTL"/>
</p:tagLst>
</file>

<file path=ppt/tags/tag67.xml><?xml version="1.0" encoding="utf-8"?>
<p:tagLst xmlns:p="http://schemas.openxmlformats.org/presentationml/2006/main">
  <p:tag name="OTLMARKERSHAPE" val="OTL"/>
</p:tagLst>
</file>

<file path=ppt/tags/tag68.xml><?xml version="1.0" encoding="utf-8"?>
<p:tagLst xmlns:p="http://schemas.openxmlformats.org/presentationml/2006/main">
  <p:tag name="OTLMARKERSHAPE" val="OTL"/>
</p:tagLst>
</file>

<file path=ppt/tags/tag69.xml><?xml version="1.0" encoding="utf-8"?>
<p:tagLst xmlns:p="http://schemas.openxmlformats.org/presentationml/2006/main">
  <p:tag name="OTLMARKERSHAPE" val="OTL"/>
</p:tagLst>
</file>

<file path=ppt/tags/tag7.xml><?xml version="1.0" encoding="utf-8"?>
<p:tagLst xmlns:p="http://schemas.openxmlformats.org/presentationml/2006/main">
  <p:tag name="OTLMARKERSHAPE" val="OTL"/>
</p:tagLst>
</file>

<file path=ppt/tags/tag70.xml><?xml version="1.0" encoding="utf-8"?>
<p:tagLst xmlns:p="http://schemas.openxmlformats.org/presentationml/2006/main">
  <p:tag name="OTLMARKERSHAPE" val="OTL"/>
</p:tagLst>
</file>

<file path=ppt/tags/tag71.xml><?xml version="1.0" encoding="utf-8"?>
<p:tagLst xmlns:p="http://schemas.openxmlformats.org/presentationml/2006/main">
  <p:tag name="OTLMARKERSHAPE" val="OTL"/>
</p:tagLst>
</file>

<file path=ppt/tags/tag72.xml><?xml version="1.0" encoding="utf-8"?>
<p:tagLst xmlns:p="http://schemas.openxmlformats.org/presentationml/2006/main">
  <p:tag name="OTLMARKERSHAPE" val="OTL"/>
</p:tagLst>
</file>

<file path=ppt/tags/tag73.xml><?xml version="1.0" encoding="utf-8"?>
<p:tagLst xmlns:p="http://schemas.openxmlformats.org/presentationml/2006/main">
  <p:tag name="OTLMARKERSHAPE" val="OTL"/>
</p:tagLst>
</file>

<file path=ppt/tags/tag74.xml><?xml version="1.0" encoding="utf-8"?>
<p:tagLst xmlns:p="http://schemas.openxmlformats.org/presentationml/2006/main">
  <p:tag name="OTLMARKERSHAPE" val="OTL"/>
</p:tagLst>
</file>

<file path=ppt/tags/tag75.xml><?xml version="1.0" encoding="utf-8"?>
<p:tagLst xmlns:p="http://schemas.openxmlformats.org/presentationml/2006/main">
  <p:tag name="OTLMARKERSHAPE" val="OTL"/>
</p:tagLst>
</file>

<file path=ppt/tags/tag76.xml><?xml version="1.0" encoding="utf-8"?>
<p:tagLst xmlns:p="http://schemas.openxmlformats.org/presentationml/2006/main">
  <p:tag name="OTLMARKERSHAPE" val="OTL"/>
</p:tagLst>
</file>

<file path=ppt/tags/tag77.xml><?xml version="1.0" encoding="utf-8"?>
<p:tagLst xmlns:p="http://schemas.openxmlformats.org/presentationml/2006/main">
  <p:tag name="OTLMARKERSHAPE" val="OTL"/>
</p:tagLst>
</file>

<file path=ppt/tags/tag78.xml><?xml version="1.0" encoding="utf-8"?>
<p:tagLst xmlns:p="http://schemas.openxmlformats.org/presentationml/2006/main">
  <p:tag name="OTLMARKERSHAPE" val="OTL"/>
</p:tagLst>
</file>

<file path=ppt/tags/tag8.xml><?xml version="1.0" encoding="utf-8"?>
<p:tagLst xmlns:p="http://schemas.openxmlformats.org/presentationml/2006/main">
  <p:tag name="OTLMARKERSHAPE" val="OTL"/>
</p:tagLst>
</file>

<file path=ppt/tags/tag9.xml><?xml version="1.0" encoding="utf-8"?>
<p:tagLst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主题​​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7B7B7B"/>
      </a:accent2>
      <a:accent3>
        <a:srgbClr val="0070C0"/>
      </a:accent3>
      <a:accent4>
        <a:srgbClr val="7B7B7B"/>
      </a:accent4>
      <a:accent5>
        <a:srgbClr val="0070C0"/>
      </a:accent5>
      <a:accent6>
        <a:srgbClr val="7B7B7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3667</Words>
  <Application>WPS 演示</Application>
  <PresentationFormat>宽屏</PresentationFormat>
  <Paragraphs>361</Paragraphs>
  <Slides>14</Slides>
  <Notes>1</Notes>
  <HiddenSlides>0</HiddenSlides>
  <MMClips>5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7" baseType="lpstr">
      <vt:lpstr>Arial</vt:lpstr>
      <vt:lpstr>宋体</vt:lpstr>
      <vt:lpstr>Wingdings</vt:lpstr>
      <vt:lpstr>Impact</vt:lpstr>
      <vt:lpstr>Tahoma</vt:lpstr>
      <vt:lpstr>华文中宋</vt:lpstr>
      <vt:lpstr>Times New Roman</vt:lpstr>
      <vt:lpstr>微软雅黑</vt:lpstr>
      <vt:lpstr>Arial</vt:lpstr>
      <vt:lpstr>Calibri</vt:lpstr>
      <vt:lpstr>Arial Black</vt:lpstr>
      <vt:lpstr>华文琥珀</vt:lpstr>
      <vt:lpstr>Symbol</vt:lpstr>
      <vt:lpstr>Calibri</vt:lpstr>
      <vt:lpstr>Century Gothic</vt:lpstr>
      <vt:lpstr>Times New Roman</vt:lpstr>
      <vt:lpstr>Times</vt:lpstr>
      <vt:lpstr>等线</vt:lpstr>
      <vt:lpstr>Segoe Print</vt:lpstr>
      <vt:lpstr>Arial Unicode MS</vt:lpstr>
      <vt:lpstr>等线 Light</vt:lpstr>
      <vt:lpstr>华文新魏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FJW</dc:creator>
  <cp:lastModifiedBy>Mxn20101002121</cp:lastModifiedBy>
  <cp:revision>77</cp:revision>
  <dcterms:created xsi:type="dcterms:W3CDTF">2016-02-15T06:48:00Z</dcterms:created>
  <dcterms:modified xsi:type="dcterms:W3CDTF">2017-10-10T14:16:00Z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