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17" r:id="rId2"/>
  </p:sldMasterIdLst>
  <p:sldIdLst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F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45" autoAdjust="0"/>
  </p:normalViewPr>
  <p:slideViewPr>
    <p:cSldViewPr snapToGrid="0">
      <p:cViewPr>
        <p:scale>
          <a:sx n="70" d="100"/>
          <a:sy n="70" d="100"/>
        </p:scale>
        <p:origin x="53" y="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5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97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93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0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ntdow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D9D9D9"/>
          </a:solidFill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364603" y="2165202"/>
            <a:ext cx="4929186" cy="2180492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rgbClr val="F2F2F2"/>
                </a:solidFill>
                <a:latin typeface="Tw Cen MT" panose="020B06020201040206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latin typeface="+mj-lt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4" name="Instructions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the sample image, select the picture and delete it. Now click the Pictures icon in the placeholder to insert your own image.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to put the text placeholder back on top after you change the picture, click the Reset button (Home tab, Slides, Reset).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 courtesy of Bill Staples.</a:t>
            </a:r>
            <a:endParaRPr lang="en-US" sz="15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10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1000"/>
                  </p:stCondLst>
                  <p:endCondLst>
                    <p:cond evt="begin" delay="0">
                      <p:tn val="9"/>
                    </p:cond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ttons Grow and Turn on Path"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" y="0"/>
            <a:ext cx="5227675" cy="6857999"/>
          </a:xfrm>
          <a:custGeom>
            <a:avLst/>
            <a:gdLst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5" fmla="*/ 10391 w 5552210"/>
              <a:gd name="connsiteY5" fmla="*/ 0 h 7602682"/>
              <a:gd name="connsiteX0" fmla="*/ 10391 w 5552210"/>
              <a:gd name="connsiteY0" fmla="*/ 0 h 6889173"/>
              <a:gd name="connsiteX1" fmla="*/ 72736 w 5552210"/>
              <a:gd name="connsiteY1" fmla="*/ 51955 h 6889173"/>
              <a:gd name="connsiteX2" fmla="*/ 3574473 w 5552210"/>
              <a:gd name="connsiteY2" fmla="*/ 2545773 h 6889173"/>
              <a:gd name="connsiteX3" fmla="*/ 4956464 w 5552210"/>
              <a:gd name="connsiteY3" fmla="*/ 6878782 h 6889173"/>
              <a:gd name="connsiteX4" fmla="*/ 0 w 5552210"/>
              <a:gd name="connsiteY4" fmla="*/ 6889173 h 6889173"/>
              <a:gd name="connsiteX5" fmla="*/ 10391 w 5552210"/>
              <a:gd name="connsiteY5" fmla="*/ 0 h 6889173"/>
              <a:gd name="connsiteX0" fmla="*/ 10391 w 4968587"/>
              <a:gd name="connsiteY0" fmla="*/ 0 h 6889173"/>
              <a:gd name="connsiteX1" fmla="*/ 72736 w 4968587"/>
              <a:gd name="connsiteY1" fmla="*/ 51955 h 6889173"/>
              <a:gd name="connsiteX2" fmla="*/ 4956464 w 4968587"/>
              <a:gd name="connsiteY2" fmla="*/ 6878782 h 6889173"/>
              <a:gd name="connsiteX3" fmla="*/ 0 w 4968587"/>
              <a:gd name="connsiteY3" fmla="*/ 6889173 h 6889173"/>
              <a:gd name="connsiteX4" fmla="*/ 10391 w 4968587"/>
              <a:gd name="connsiteY4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464" h="6889173">
                <a:moveTo>
                  <a:pt x="10391" y="0"/>
                </a:moveTo>
                <a:cubicBezTo>
                  <a:pt x="3352800" y="1236518"/>
                  <a:pt x="4426528" y="4305300"/>
                  <a:pt x="4956464" y="6878782"/>
                </a:cubicBezTo>
                <a:lnTo>
                  <a:pt x="0" y="6889173"/>
                </a:lnTo>
                <a:cubicBezTo>
                  <a:pt x="3464" y="4592782"/>
                  <a:pt x="6927" y="2296391"/>
                  <a:pt x="103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61952" y="838200"/>
            <a:ext cx="6017525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653846" y="731520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215384" y="2057400"/>
            <a:ext cx="6016752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261" y="1828800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5047488" y="3352800"/>
            <a:ext cx="6016752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581400" y="3200400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5806440" y="4846320"/>
            <a:ext cx="6016752" cy="43088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341220" y="4690872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Instructions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a sample image, select a picture and delete it. Now click the Pictures icon in each placeholder to insert your own images.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pictures courtesy of Bill Staples.</a:t>
            </a:r>
            <a:endParaRPr lang="en-US" sz="15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1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209 C 0.08711 0.125 0.12708 0.20348 0.17239 0.35649 C 0.21888 0.51829 0.26042 0.82153 0.28516 0.97199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4" y="4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C 0.0487 0.10208 0.07266 0.16713 0.09987 0.29444 C 0.12774 0.4287 0.15248 0.68078 0.16732 0.80602 " pathEditMode="relative" rAng="0" ptsTypes="AAA">
                                      <p:cBhvr>
                                        <p:cTn id="25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4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C 0.02891 0.07592 0.0431 0.1243 0.05938 0.21921 C 0.07591 0.31921 0.09063 0.50694 0.09961 0.60023 " pathEditMode="relative" rAng="0" ptsTypes="AAA">
                                      <p:cBhvr>
                                        <p:cTn id="3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8629E-18 1.11111E-6 C 0.01107 0.05 0.01641 0.08194 0.02266 0.14491 C 0.0293 0.21134 0.03503 0.33565 0.0388 0.39768 " pathEditMode="relative" rAng="0" ptsTypes="AAA">
                                      <p:cBhvr>
                                        <p:cTn id="51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1" grpId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3" grpId="1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5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8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4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5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2CFB4-8C93-493A-A22A-78FF85776547}"/>
              </a:ext>
            </a:extLst>
          </p:cNvPr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7951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9691-14E4-4296-B339-16B50C06F12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  <p:sldLayoutId id="214748403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CD900C7-665E-4F3D-8C64-41067B4535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 b="8107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3">
            <a:extLst>
              <a:ext uri="{FF2B5EF4-FFF2-40B4-BE49-F238E27FC236}">
                <a16:creationId xmlns:a16="http://schemas.microsoft.com/office/drawing/2014/main" id="{CB4796A2-227E-4651-91E1-121210EA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1" y="145774"/>
            <a:ext cx="2201086" cy="7611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3DBE43-C12B-4DC4-9438-F64B4DBE8845}"/>
              </a:ext>
            </a:extLst>
          </p:cNvPr>
          <p:cNvSpPr/>
          <p:nvPr/>
        </p:nvSpPr>
        <p:spPr>
          <a:xfrm>
            <a:off x="9329078" y="0"/>
            <a:ext cx="2650886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/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16</a:t>
            </a:r>
            <a:endParaRPr lang="zh-CN" altLang="en-US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8C62E7-EF94-4109-8EE1-1632532C46F6}"/>
              </a:ext>
            </a:extLst>
          </p:cNvPr>
          <p:cNvSpPr/>
          <p:nvPr/>
        </p:nvSpPr>
        <p:spPr>
          <a:xfrm>
            <a:off x="9289095" y="518901"/>
            <a:ext cx="36568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Nagib Shah   (nsha9343)</a:t>
            </a: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Ling Qi          (liqi6811)</a:t>
            </a: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Young Choi  (ycho8487)</a:t>
            </a: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Xinan Ma     (xima3772)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51304" y="3101007"/>
            <a:ext cx="4240696" cy="1469973"/>
          </a:xfrm>
          <a:noFill/>
          <a:ln>
            <a:noFill/>
          </a:ln>
          <a:scene3d>
            <a:camera prst="orthographicFront">
              <a:rot lat="0" lon="21299999" rev="0"/>
            </a:camera>
            <a:lightRig rig="threePt" dir="t"/>
          </a:scene3d>
        </p:spPr>
        <p:txBody>
          <a:bodyPr>
            <a:no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</a:t>
            </a:r>
          </a:p>
          <a:p>
            <a:pPr lvl="0"/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post-translational modifications</a:t>
            </a:r>
          </a:p>
        </p:txBody>
      </p:sp>
    </p:spTree>
    <p:extLst>
      <p:ext uri="{BB962C8B-B14F-4D97-AF65-F5344CB8AC3E}">
        <p14:creationId xmlns:p14="http://schemas.microsoft.com/office/powerpoint/2010/main" val="410410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Validation and Results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D0F3974-EC73-4ACE-B144-6E44E418DB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r="11397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E96C9A0-B581-4946-A25F-7363882A66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7692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E171BC84-D3CF-4772-9006-F8B0F98D04F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3" b="3913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B9BD4A88-E9E1-4B34-8861-1FF4609C787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r="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820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D0F3974-EC73-4ACE-B144-6E44E418DB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r="11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361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E96C9A0-B581-4946-A25F-7363882A66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7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108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E171BC84-D3CF-4772-9006-F8B0F98D04F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3" b="39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70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Validation and Results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B9BD4A88-E9E1-4B34-8861-1FF4609C787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r="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1912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C90BE4-A6C7-4D40-A034-44CAE732C2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华文新魏</vt:lpstr>
      <vt:lpstr>Arial</vt:lpstr>
      <vt:lpstr>Calibri</vt:lpstr>
      <vt:lpstr>Calibri Light</vt:lpstr>
      <vt:lpstr>Trebuchet MS</vt:lpstr>
      <vt:lpstr>Tw Cen MT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2017-10-21T21:54:11Z</dcterms:created>
  <dcterms:modified xsi:type="dcterms:W3CDTF">2017-10-22T08:56:59Z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TC040144259991</vt:lpwstr>
  </property>
</Properties>
</file>