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t Sales per Specialisation, Liver and Hepatology drugs were sold most over the 4 years ">
            <a:extLst>
              <a:ext uri="{FF2B5EF4-FFF2-40B4-BE49-F238E27FC236}">
                <a16:creationId xmlns:a16="http://schemas.microsoft.com/office/drawing/2014/main" id="{931113B7-D5E9-49F6-9D48-A2109A4C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75" y="581025"/>
            <a:ext cx="50990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Vital drugs for every specialisation with most net sales over the years">
            <a:extLst>
              <a:ext uri="{FF2B5EF4-FFF2-40B4-BE49-F238E27FC236}">
                <a16:creationId xmlns:a16="http://schemas.microsoft.com/office/drawing/2014/main" id="{0A4598E9-F1DC-4992-8D26-E7CCC542B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847725"/>
            <a:ext cx="83566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st of the drugs sold were from MS IP Pharmacy Dept ">
            <a:extLst>
              <a:ext uri="{FF2B5EF4-FFF2-40B4-BE49-F238E27FC236}">
                <a16:creationId xmlns:a16="http://schemas.microsoft.com/office/drawing/2014/main" id="{5BCF836F-93F4-4EE2-A0B4-5B3E07BAD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25" y="2003425"/>
            <a:ext cx="3917950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verage Sales Month-wise">
            <a:extLst>
              <a:ext uri="{FF2B5EF4-FFF2-40B4-BE49-F238E27FC236}">
                <a16:creationId xmlns:a16="http://schemas.microsoft.com/office/drawing/2014/main" id="{FA2553E5-CA8F-4FB7-871E-93FC565D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089025"/>
            <a:ext cx="843915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VE Drugs with most Net Sales Margin">
            <a:extLst>
              <a:ext uri="{FF2B5EF4-FFF2-40B4-BE49-F238E27FC236}">
                <a16:creationId xmlns:a16="http://schemas.microsoft.com/office/drawing/2014/main" id="{1E21E813-35B6-4A9F-B5D9-921313B9D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70050"/>
            <a:ext cx="3810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ormulary Drugs Count">
            <a:extLst>
              <a:ext uri="{FF2B5EF4-FFF2-40B4-BE49-F238E27FC236}">
                <a16:creationId xmlns:a16="http://schemas.microsoft.com/office/drawing/2014/main" id="{6397BD45-3D96-4D98-AED6-C1339600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5" y="0"/>
            <a:ext cx="7123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Krithika Nagendiran</cp:lastModifiedBy>
  <cp:revision>1</cp:revision>
  <dcterms:created xsi:type="dcterms:W3CDTF">2023-05-21T03:37:08Z</dcterms:created>
  <dcterms:modified xsi:type="dcterms:W3CDTF">2023-05-21T03:38:11Z</dcterms:modified>
</cp:coreProperties>
</file>