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2013/10/20</a:t>
            </a:fld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2013/10/20</a:t>
            </a:fld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11J</a:t>
            </a:r>
            <a:r>
              <a:rPr kumimoji="1" lang="ja-JP" altLang="en-US" dirty="0" smtClean="0"/>
              <a:t>　小岩井　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火消＋小物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9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11J</a:t>
            </a:r>
            <a:r>
              <a:rPr kumimoji="1" lang="ja-JP" altLang="en-US" dirty="0" smtClean="0"/>
              <a:t>　小岩井　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trike="sngStrike" dirty="0" smtClean="0"/>
              <a:t>火消＋</a:t>
            </a:r>
            <a:r>
              <a:rPr kumimoji="1" lang="ja-JP" altLang="en-US" dirty="0" smtClean="0"/>
              <a:t>小物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046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火消：復習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2800" dirty="0"/>
              <a:t>火元</a:t>
            </a:r>
            <a:r>
              <a:rPr kumimoji="1" lang="ja-JP" altLang="en-US" sz="2800" dirty="0" smtClean="0"/>
              <a:t>が燃えて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家が延焼</a:t>
            </a:r>
            <a:r>
              <a:rPr lang="ja-JP" altLang="en-US" sz="2800" dirty="0"/>
              <a:t>して</a:t>
            </a:r>
            <a:endParaRPr kumimoji="1" lang="en-US" altLang="ja-JP" sz="2800" dirty="0" smtClean="0"/>
          </a:p>
          <a:p>
            <a:r>
              <a:rPr lang="ja-JP" altLang="en-US" sz="2800" dirty="0"/>
              <a:t>市民</a:t>
            </a:r>
            <a:r>
              <a:rPr lang="ja-JP" altLang="en-US" sz="2800" dirty="0" smtClean="0"/>
              <a:t>が逃げて</a:t>
            </a:r>
            <a:endParaRPr lang="en-US" altLang="ja-JP" sz="2800" dirty="0" smtClean="0"/>
          </a:p>
          <a:p>
            <a:r>
              <a:rPr kumimoji="1" lang="ja-JP" altLang="en-US" sz="2800" dirty="0"/>
              <a:t>悪党</a:t>
            </a:r>
            <a:r>
              <a:rPr kumimoji="1" lang="ja-JP" altLang="en-US" sz="2800" dirty="0" smtClean="0"/>
              <a:t>が</a:t>
            </a:r>
            <a:r>
              <a:rPr kumimoji="1" lang="ja-JP" altLang="en-US" sz="2800" dirty="0"/>
              <a:t>跋扈する</a:t>
            </a:r>
            <a:r>
              <a:rPr kumimoji="1" lang="ja-JP" altLang="en-US" sz="2800" dirty="0" smtClean="0"/>
              <a:t>ので、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隊員を操って</a:t>
            </a:r>
            <a:endParaRPr lang="en-US" altLang="ja-JP" sz="2800" dirty="0" smtClean="0"/>
          </a:p>
          <a:p>
            <a:r>
              <a:rPr lang="ja-JP" altLang="en-US" sz="2800" dirty="0" smtClean="0"/>
              <a:t>家を壊して</a:t>
            </a:r>
            <a:endParaRPr lang="en-US" altLang="ja-JP" sz="2800" dirty="0" smtClean="0"/>
          </a:p>
          <a:p>
            <a:r>
              <a:rPr lang="ja-JP" altLang="en-US" sz="2800" dirty="0"/>
              <a:t>市民</a:t>
            </a:r>
            <a:r>
              <a:rPr lang="ja-JP" altLang="en-US" sz="2800" dirty="0" smtClean="0"/>
              <a:t>を避けて</a:t>
            </a:r>
            <a:endParaRPr lang="en-US" altLang="ja-JP" sz="2800" dirty="0" smtClean="0"/>
          </a:p>
          <a:p>
            <a:r>
              <a:rPr lang="ja-JP" altLang="en-US" sz="2800" dirty="0"/>
              <a:t>悪党</a:t>
            </a:r>
            <a:r>
              <a:rPr lang="ja-JP" altLang="en-US" sz="2800" dirty="0" smtClean="0"/>
              <a:t>を</a:t>
            </a:r>
            <a:r>
              <a:rPr lang="ja-JP" altLang="en-US" sz="2800" dirty="0"/>
              <a:t>逮捕</a:t>
            </a:r>
            <a:r>
              <a:rPr lang="ja-JP" altLang="en-US" sz="2800" dirty="0" smtClean="0"/>
              <a:t>して</a:t>
            </a:r>
            <a:endParaRPr lang="en-US" altLang="ja-JP" sz="2800" dirty="0" smtClean="0"/>
          </a:p>
          <a:p>
            <a:r>
              <a:rPr lang="ja-JP" altLang="en-US" sz="2800" dirty="0"/>
              <a:t>消火</a:t>
            </a:r>
            <a:r>
              <a:rPr lang="ja-JP" altLang="en-US" sz="2800" dirty="0" smtClean="0"/>
              <a:t>するゲーム。</a:t>
            </a:r>
            <a:endParaRPr lang="en-US" altLang="ja-JP" sz="280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847872"/>
            <a:ext cx="2592000" cy="204673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768" y="4222208"/>
            <a:ext cx="2592288" cy="204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2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火消：予定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タイトルを派手にする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チュートリアル的ステージを作る</a:t>
            </a:r>
            <a:endParaRPr lang="en-US" altLang="ja-JP" sz="3200" dirty="0" smtClean="0"/>
          </a:p>
          <a:p>
            <a:pPr lvl="1"/>
            <a:r>
              <a:rPr kumimoji="1" lang="ja-JP" altLang="en-US" sz="2800" dirty="0" smtClean="0"/>
              <a:t>プレイ中に説明が出るやつ</a:t>
            </a:r>
            <a:endParaRPr kumimoji="1" lang="en-US" altLang="ja-JP" sz="2800" dirty="0" smtClean="0"/>
          </a:p>
          <a:p>
            <a:r>
              <a:rPr kumimoji="1" lang="ja-JP" altLang="en-US" sz="3200" dirty="0" smtClean="0"/>
              <a:t>ステージを増やす</a:t>
            </a:r>
            <a:endParaRPr kumimoji="1" lang="en-US" altLang="ja-JP" sz="3200" dirty="0" smtClean="0"/>
          </a:p>
          <a:p>
            <a:endParaRPr kumimoji="1" lang="en-US" altLang="ja-JP" sz="3200" dirty="0" smtClean="0"/>
          </a:p>
          <a:p>
            <a:r>
              <a:rPr lang="ja-JP" altLang="en-US" sz="3200" dirty="0"/>
              <a:t>ご意見</a:t>
            </a:r>
            <a:r>
              <a:rPr lang="ja-JP" altLang="en-US" sz="3200" dirty="0" smtClean="0"/>
              <a:t>があれば是非！</a:t>
            </a:r>
            <a:endParaRPr kumimoji="1" lang="ja-JP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996952"/>
            <a:ext cx="320035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61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3200" dirty="0" smtClean="0"/>
          </a:p>
          <a:p>
            <a:endParaRPr lang="en-US" altLang="ja-JP" sz="3200" dirty="0"/>
          </a:p>
          <a:p>
            <a:endParaRPr lang="en-US" altLang="ja-JP" sz="3200" dirty="0" smtClean="0"/>
          </a:p>
          <a:p>
            <a:endParaRPr lang="en-US" altLang="ja-JP" sz="3200" dirty="0"/>
          </a:p>
          <a:p>
            <a:r>
              <a:rPr lang="ja-JP" altLang="en-US" sz="3200" dirty="0"/>
              <a:t>川</a:t>
            </a:r>
            <a:r>
              <a:rPr lang="ja-JP" altLang="en-US" sz="3200" dirty="0" smtClean="0"/>
              <a:t>に流した</a:t>
            </a:r>
            <a:r>
              <a:rPr lang="ja-JP" altLang="en-US" sz="3200" dirty="0"/>
              <a:t>物</a:t>
            </a:r>
            <a:r>
              <a:rPr lang="ja-JP" altLang="en-US" sz="3200" dirty="0" smtClean="0"/>
              <a:t>が引っかかると悲しい</a:t>
            </a:r>
            <a:r>
              <a:rPr lang="en-US" altLang="ja-JP" sz="3200" dirty="0" smtClean="0"/>
              <a:t>…</a:t>
            </a:r>
          </a:p>
          <a:p>
            <a:r>
              <a:rPr lang="ja-JP" altLang="en-US" sz="3200" dirty="0"/>
              <a:t>流れ切る</a:t>
            </a:r>
            <a:r>
              <a:rPr lang="ja-JP" altLang="en-US" sz="3200" dirty="0" smtClean="0"/>
              <a:t>までやり直そう！</a:t>
            </a:r>
            <a:endParaRPr lang="ja-JP" altLang="en-US" sz="32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小物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：笹船流し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7" t="9018" r="13943" b="6547"/>
          <a:stretch/>
        </p:blipFill>
        <p:spPr bwMode="auto">
          <a:xfrm>
            <a:off x="323528" y="1772816"/>
            <a:ext cx="2723064" cy="2292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矢印 3"/>
          <p:cNvSpPr/>
          <p:nvPr/>
        </p:nvSpPr>
        <p:spPr>
          <a:xfrm>
            <a:off x="3183108" y="2501778"/>
            <a:ext cx="514140" cy="83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 descr="I:\写真・画像\学校\高校\1年\鶴見川遡上計画\090118_1128~0001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1" t="14217" r="17171" b="39773"/>
          <a:stretch/>
        </p:blipFill>
        <p:spPr bwMode="auto">
          <a:xfrm>
            <a:off x="3851920" y="2113630"/>
            <a:ext cx="2448272" cy="161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右矢印 6"/>
          <p:cNvSpPr/>
          <p:nvPr/>
        </p:nvSpPr>
        <p:spPr>
          <a:xfrm>
            <a:off x="6516216" y="2501778"/>
            <a:ext cx="514140" cy="83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63076" y="2657246"/>
            <a:ext cx="174118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altLang="ja-JP" sz="2400" b="1" dirty="0"/>
              <a:t>(´</a:t>
            </a:r>
            <a:r>
              <a:rPr lang="ja-JP" altLang="el-GR" sz="2400" b="1" dirty="0"/>
              <a:t>；</a:t>
            </a:r>
            <a:r>
              <a:rPr lang="el-GR" altLang="ja-JP" sz="2400" b="1" dirty="0"/>
              <a:t>ω</a:t>
            </a:r>
            <a:r>
              <a:rPr lang="ja-JP" altLang="el-GR" sz="2400" b="1" dirty="0"/>
              <a:t>；</a:t>
            </a:r>
            <a:r>
              <a:rPr lang="el-GR" altLang="ja-JP" sz="2400" b="1" dirty="0"/>
              <a:t>`)</a:t>
            </a:r>
            <a:endParaRPr kumimoji="1" lang="ja-JP" altLang="en-US" sz="2400" b="1" dirty="0"/>
          </a:p>
        </p:txBody>
      </p:sp>
      <p:pic>
        <p:nvPicPr>
          <p:cNvPr id="1029" name="Picture 5" descr="http://pds.exblog.jp/pds/1/200805/15/82/c0105182_2310441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0" t="42337"/>
          <a:stretch/>
        </p:blipFill>
        <p:spPr bwMode="auto">
          <a:xfrm>
            <a:off x="6084168" y="4869160"/>
            <a:ext cx="2443521" cy="164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14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小物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：落下者キャッチャー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建物火災から落下した人を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マットで受け止めるゲーム。</a:t>
            </a:r>
            <a:endParaRPr kumimoji="1" lang="en-US" altLang="ja-JP" sz="3200" dirty="0" smtClean="0"/>
          </a:p>
          <a:p>
            <a:r>
              <a:rPr lang="ja-JP" altLang="en-US" sz="3200" dirty="0"/>
              <a:t>要救助者</a:t>
            </a:r>
            <a:r>
              <a:rPr lang="ja-JP" altLang="en-US" sz="3200" dirty="0" smtClean="0"/>
              <a:t>は掴まっているが、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体力が尽きると落ちてくる。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独自要素：呼び掛け</a:t>
            </a:r>
            <a:endParaRPr kumimoji="1" lang="en-US" altLang="ja-JP" sz="3200" dirty="0" smtClean="0"/>
          </a:p>
          <a:p>
            <a:pPr lvl="1"/>
            <a:r>
              <a:rPr kumimoji="1" lang="ja-JP" altLang="en-US" sz="2800" dirty="0" smtClean="0"/>
              <a:t>呼び掛けに応じて要救助者の体力が増減する。</a:t>
            </a:r>
            <a:endParaRPr kumimoji="1" lang="en-US" altLang="ja-JP" sz="2800" dirty="0" smtClean="0"/>
          </a:p>
          <a:p>
            <a:pPr lvl="1"/>
            <a:r>
              <a:rPr lang="ja-JP" altLang="en-US" sz="2800" dirty="0"/>
              <a:t>増減幅</a:t>
            </a:r>
            <a:r>
              <a:rPr lang="ja-JP" altLang="en-US" sz="2800" dirty="0" smtClean="0"/>
              <a:t>は人によって異なる。</a:t>
            </a:r>
            <a:endParaRPr kumimoji="1" lang="ja-JP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890" y="1844824"/>
            <a:ext cx="2754051" cy="1836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96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小物：扱い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調布祭での展示は未定</a:t>
            </a:r>
            <a:endParaRPr kumimoji="1" lang="en-US" altLang="ja-JP" sz="3200" dirty="0" smtClean="0"/>
          </a:p>
          <a:p>
            <a:pPr lvl="1"/>
            <a:r>
              <a:rPr kumimoji="1" lang="ja-JP" altLang="en-US" sz="2800" dirty="0" smtClean="0"/>
              <a:t>反響が良ければ展示</a:t>
            </a:r>
            <a:endParaRPr kumimoji="1" lang="en-US" altLang="ja-JP" sz="2800" dirty="0" smtClean="0"/>
          </a:p>
          <a:p>
            <a:r>
              <a:rPr lang="ja-JP" altLang="en-US" sz="3200" dirty="0" smtClean="0"/>
              <a:t>展示するなら絵、音募集</a:t>
            </a:r>
            <a:endParaRPr lang="en-US" altLang="ja-JP" sz="3200" dirty="0" smtClean="0"/>
          </a:p>
          <a:p>
            <a:endParaRPr lang="en-US" altLang="ja-JP" sz="3200" dirty="0" smtClean="0"/>
          </a:p>
          <a:p>
            <a:endParaRPr lang="en-US" altLang="ja-JP" sz="3200" dirty="0"/>
          </a:p>
          <a:p>
            <a:endParaRPr lang="en-US" altLang="ja-JP" sz="3200" dirty="0"/>
          </a:p>
          <a:p>
            <a:pPr marL="0" lvl="5" indent="0">
              <a:buNone/>
            </a:pPr>
            <a:r>
              <a:rPr lang="en-US" altLang="ja-JP" sz="2800" dirty="0"/>
              <a:t>	</a:t>
            </a:r>
            <a:r>
              <a:rPr kumimoji="1" lang="en-US" altLang="ja-JP" sz="2800" dirty="0" smtClean="0"/>
              <a:t>					</a:t>
            </a:r>
            <a:r>
              <a:rPr kumimoji="1" lang="ja-JP" altLang="en-US" sz="2800" dirty="0" smtClean="0"/>
              <a:t>どうしよう</a:t>
            </a:r>
            <a:r>
              <a:rPr kumimoji="1" lang="en-US" altLang="ja-JP" sz="2800" dirty="0" smtClean="0"/>
              <a:t>…</a:t>
            </a:r>
            <a:r>
              <a:rPr kumimoji="1" lang="ja-JP" altLang="en-US" sz="2800" dirty="0" smtClean="0"/>
              <a:t>？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476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02175" y="2828835"/>
            <a:ext cx="4339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 smtClean="0"/>
              <a:t>長らくの御清聴</a:t>
            </a:r>
            <a:endParaRPr kumimoji="1" lang="en-US" altLang="ja-JP" sz="3600" dirty="0" smtClean="0"/>
          </a:p>
          <a:p>
            <a:pPr algn="ctr"/>
            <a:r>
              <a:rPr kumimoji="1" lang="ja-JP" altLang="en-US" sz="3600" dirty="0" smtClean="0"/>
              <a:t>有難う御座いました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3400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タム">
  <a:themeElements>
    <a:clrScheme name="オータム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オータム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オータム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114</TotalTime>
  <Words>136</Words>
  <Application>Microsoft Office PowerPoint</Application>
  <PresentationFormat>画面に合わせる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オータム</vt:lpstr>
      <vt:lpstr>火消＋小物2個</vt:lpstr>
      <vt:lpstr>火消＋小物2個</vt:lpstr>
      <vt:lpstr>火消：復習</vt:lpstr>
      <vt:lpstr>火消：予定</vt:lpstr>
      <vt:lpstr>小物1：笹船流し</vt:lpstr>
      <vt:lpstr>小物2：落下者キャッチャー</vt:lpstr>
      <vt:lpstr>小物：扱い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火消＋小物2個</dc:title>
  <dc:creator>mako</dc:creator>
  <cp:lastModifiedBy>mako</cp:lastModifiedBy>
  <cp:revision>12</cp:revision>
  <dcterms:created xsi:type="dcterms:W3CDTF">2013-10-20T12:40:42Z</dcterms:created>
  <dcterms:modified xsi:type="dcterms:W3CDTF">2013-10-20T14:46:26Z</dcterms:modified>
</cp:coreProperties>
</file>