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2" r:id="rId4"/>
    <p:sldId id="256" r:id="rId5"/>
    <p:sldId id="257" r:id="rId6"/>
    <p:sldId id="258" r:id="rId7"/>
    <p:sldId id="268" r:id="rId8"/>
    <p:sldId id="263" r:id="rId9"/>
    <p:sldId id="273" r:id="rId10"/>
    <p:sldId id="265" r:id="rId11"/>
    <p:sldId id="264" r:id="rId12"/>
    <p:sldId id="266" r:id="rId13"/>
    <p:sldId id="267" r:id="rId14"/>
    <p:sldId id="269" r:id="rId15"/>
    <p:sldId id="270" r:id="rId16"/>
    <p:sldId id="271" r:id="rId17"/>
    <p:sldId id="274" r:id="rId18"/>
    <p:sldId id="275" r:id="rId19"/>
    <p:sldId id="276" r:id="rId20"/>
    <p:sldId id="272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DCE8-E341-498C-A4D4-C5C8E7444DBF}" type="datetimeFigureOut">
              <a:rPr kumimoji="1" lang="ja-JP" altLang="en-US" smtClean="0"/>
              <a:t>2013/8/25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E9F-F9C1-4D22-BE4F-07EDFE9E0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DCE8-E341-498C-A4D4-C5C8E7444DBF}" type="datetimeFigureOut">
              <a:rPr kumimoji="1" lang="ja-JP" altLang="en-US" smtClean="0"/>
              <a:t>2013/8/25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E9F-F9C1-4D22-BE4F-07EDFE9E0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20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DCE8-E341-498C-A4D4-C5C8E7444DBF}" type="datetimeFigureOut">
              <a:rPr kumimoji="1" lang="ja-JP" altLang="en-US" smtClean="0"/>
              <a:t>2013/8/25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E9F-F9C1-4D22-BE4F-07EDFE9E0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22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DCE8-E341-498C-A4D4-C5C8E7444DBF}" type="datetimeFigureOut">
              <a:rPr kumimoji="1" lang="ja-JP" altLang="en-US" smtClean="0"/>
              <a:t>2013/8/25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E9F-F9C1-4D22-BE4F-07EDFE9E0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45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DCE8-E341-498C-A4D4-C5C8E7444DBF}" type="datetimeFigureOut">
              <a:rPr kumimoji="1" lang="ja-JP" altLang="en-US" smtClean="0"/>
              <a:t>2013/8/25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E9F-F9C1-4D22-BE4F-07EDFE9E0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67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DCE8-E341-498C-A4D4-C5C8E7444DBF}" type="datetimeFigureOut">
              <a:rPr kumimoji="1" lang="ja-JP" altLang="en-US" smtClean="0"/>
              <a:t>2013/8/25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E9F-F9C1-4D22-BE4F-07EDFE9E0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44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DCE8-E341-498C-A4D4-C5C8E7444DBF}" type="datetimeFigureOut">
              <a:rPr kumimoji="1" lang="ja-JP" altLang="en-US" smtClean="0"/>
              <a:t>2013/8/25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E9F-F9C1-4D22-BE4F-07EDFE9E0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32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DCE8-E341-498C-A4D4-C5C8E7444DBF}" type="datetimeFigureOut">
              <a:rPr kumimoji="1" lang="ja-JP" altLang="en-US" smtClean="0"/>
              <a:t>2013/8/25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E9F-F9C1-4D22-BE4F-07EDFE9E0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15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DCE8-E341-498C-A4D4-C5C8E7444DBF}" type="datetimeFigureOut">
              <a:rPr kumimoji="1" lang="ja-JP" altLang="en-US" smtClean="0"/>
              <a:t>2013/8/25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E9F-F9C1-4D22-BE4F-07EDFE9E0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55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DCE8-E341-498C-A4D4-C5C8E7444DBF}" type="datetimeFigureOut">
              <a:rPr kumimoji="1" lang="ja-JP" altLang="en-US" smtClean="0"/>
              <a:t>2013/8/25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E9F-F9C1-4D22-BE4F-07EDFE9E0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04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DCE8-E341-498C-A4D4-C5C8E7444DBF}" type="datetimeFigureOut">
              <a:rPr kumimoji="1" lang="ja-JP" altLang="en-US" smtClean="0"/>
              <a:t>2013/8/25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E9F-F9C1-4D22-BE4F-07EDFE9E0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16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DCE8-E341-498C-A4D4-C5C8E7444DBF}" type="datetimeFigureOut">
              <a:rPr kumimoji="1" lang="ja-JP" altLang="en-US" smtClean="0"/>
              <a:t>2013/8/25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CBE9F-F9C1-4D22-BE4F-07EDFE9E0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83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19482" y="2996952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初めに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5221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詳細３　人について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炎の上にいるとダメージを受け、体力が尽きると死亡します。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世界には３種類の人間がいます。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良い人・・・火災に果敢に立ち向かう火消隊員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悪い</a:t>
            </a:r>
            <a:r>
              <a:rPr lang="ja-JP" altLang="en-US" dirty="0" smtClean="0"/>
              <a:t>人（追加）・・・放火魔と火事場泥棒の犯罪者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/>
              <a:t>普通</a:t>
            </a:r>
            <a:r>
              <a:rPr kumimoji="1" lang="ja-JP" altLang="en-US" dirty="0" smtClean="0"/>
              <a:t>の人（追加）・・・炎から逃げ惑う愚かな市民</a:t>
            </a:r>
            <a:endParaRPr kumimoji="1" lang="ja-JP" altLang="en-US" dirty="0"/>
          </a:p>
        </p:txBody>
      </p:sp>
      <p:pic>
        <p:nvPicPr>
          <p:cNvPr id="4098" name="Picture 2" descr="C:\Users\mako\AppData\Local\Microsoft\Windows\Temporary Internet Files\Content.IE5\AVMQ03WX\MC90022862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384" y="4869160"/>
            <a:ext cx="1797710" cy="18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ako\AppData\Local\Microsoft\Windows\Temporary Internet Files\Content.IE5\65VMEYI2\MC90015797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39" y="4869160"/>
            <a:ext cx="1991497" cy="18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mako\AppData\Local\Microsoft\Windows\Temporary Internet Files\Content.IE5\IZ3YWMLB\MC90023659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34" y="4869160"/>
            <a:ext cx="2283712" cy="181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25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詳細４　隊員について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全て</a:t>
            </a:r>
            <a:r>
              <a:rPr lang="ja-JP" altLang="en-US" dirty="0" smtClean="0"/>
              <a:t>の</a:t>
            </a:r>
            <a:r>
              <a:rPr lang="ja-JP" altLang="en-US" dirty="0"/>
              <a:t>隊員</a:t>
            </a:r>
            <a:r>
              <a:rPr lang="ja-JP" altLang="en-US" dirty="0" smtClean="0"/>
              <a:t>はプレイヤーの指示に完全に従います。よって指示以外の行動は行いません。</a:t>
            </a:r>
            <a:endParaRPr lang="en-US" altLang="ja-JP" dirty="0" smtClean="0"/>
          </a:p>
          <a:p>
            <a:r>
              <a:rPr lang="ja-JP" altLang="en-US" dirty="0" smtClean="0"/>
              <a:t>プレイヤーが出せる指示は「移動」と「攻撃」のみです。</a:t>
            </a:r>
            <a:endParaRPr lang="en-US" altLang="ja-JP" dirty="0" smtClean="0"/>
          </a:p>
          <a:p>
            <a:r>
              <a:rPr lang="ja-JP" altLang="en-US" dirty="0" smtClean="0"/>
              <a:t>彼らは炎を一切恐れません。</a:t>
            </a:r>
            <a:endParaRPr lang="en-US" altLang="ja-JP" dirty="0" smtClean="0"/>
          </a:p>
          <a:p>
            <a:r>
              <a:rPr lang="ja-JP" altLang="en-US" dirty="0"/>
              <a:t>隊員</a:t>
            </a:r>
            <a:r>
              <a:rPr lang="ja-JP" altLang="en-US" dirty="0" smtClean="0"/>
              <a:t>の攻撃によって家を破壊、完全破壊（追加要素）させることができます。</a:t>
            </a:r>
            <a:endParaRPr lang="en-US" altLang="ja-JP" dirty="0" smtClean="0"/>
          </a:p>
          <a:p>
            <a:r>
              <a:rPr lang="ja-JP" altLang="en-US" dirty="0" smtClean="0"/>
              <a:t>ゲームクリア時の生存数に合わせて得点になります。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124187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追加要素１　犯罪者について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犯罪者に隊員を隣接させることで逮捕することができます。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犯罪者は隊員から逃げるように自動で行動します。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犯罪者は逮捕することで得点になります。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放火魔は家に放火して回ります。</a:t>
            </a:r>
            <a:endParaRPr kumimoji="1" lang="en-US" altLang="ja-JP" dirty="0" smtClean="0"/>
          </a:p>
          <a:p>
            <a:r>
              <a:rPr lang="ja-JP" altLang="en-US" dirty="0"/>
              <a:t>火事場</a:t>
            </a:r>
            <a:r>
              <a:rPr lang="ja-JP" altLang="en-US" dirty="0" smtClean="0"/>
              <a:t>泥棒は金持ちの家（追加要素）を回り、その後町からの脱出を図ります。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234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追加</a:t>
            </a:r>
            <a:r>
              <a:rPr lang="ja-JP" altLang="en-US" dirty="0"/>
              <a:t>要素</a:t>
            </a:r>
            <a:r>
              <a:rPr lang="ja-JP" altLang="en-US" dirty="0" smtClean="0"/>
              <a:t>２　市民について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愚か</a:t>
            </a:r>
            <a:r>
              <a:rPr lang="ja-JP" altLang="en-US" dirty="0" smtClean="0"/>
              <a:t>な彼らは最寄りの炎のみから逃げ、時に隊員達の邪魔になります。</a:t>
            </a:r>
            <a:endParaRPr lang="en-US" altLang="ja-JP" dirty="0" smtClean="0"/>
          </a:p>
          <a:p>
            <a:r>
              <a:rPr lang="ja-JP" altLang="en-US" dirty="0" smtClean="0"/>
              <a:t>隊員と同様に、</a:t>
            </a:r>
            <a:r>
              <a:rPr kumimoji="1" lang="ja-JP" altLang="en-US" dirty="0" smtClean="0"/>
              <a:t>ゲームクリア時の生存数に合わせて得点になります。</a:t>
            </a:r>
            <a:endParaRPr kumimoji="1" lang="ja-JP" altLang="en-US" dirty="0"/>
          </a:p>
        </p:txBody>
      </p:sp>
      <p:pic>
        <p:nvPicPr>
          <p:cNvPr id="7170" name="Picture 2" descr="C:\Users\mako\AppData\Local\Microsoft\Windows\Temporary Internet Files\Content.IE5\NG25IBN2\MC90029914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35" y="4538648"/>
            <a:ext cx="1796796" cy="10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mako\AppData\Local\Microsoft\Windows\Temporary Internet Files\Content.IE5\IZ3YWMLB\MC90007870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24" y="3870828"/>
            <a:ext cx="1377679" cy="237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mako\AppData\Local\Microsoft\Windows\Temporary Internet Files\Content.IE5\65VMEYI2\MC90038357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79" y="4214790"/>
            <a:ext cx="1686365" cy="168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mako\AppData\Local\Microsoft\Windows\Temporary Internet Files\Content.IE5\NG25IBN2\MC900446194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51" y="4214790"/>
            <a:ext cx="1762049" cy="159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99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</a:t>
            </a:r>
            <a:r>
              <a:rPr lang="ja-JP" altLang="en-US" dirty="0" smtClean="0"/>
              <a:t>要素３　その他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夜モード・・・</a:t>
            </a:r>
            <a:r>
              <a:rPr lang="ja-JP" altLang="en-US" dirty="0"/>
              <a:t>ステージが夜になり、隊員と炎の周辺しか見えなくなります</a:t>
            </a:r>
            <a:r>
              <a:rPr lang="ja-JP" altLang="en-US" dirty="0" smtClean="0"/>
              <a:t>。夜モードの得点は昼モードとは別に記録されます。</a:t>
            </a:r>
            <a:endParaRPr lang="ja-JP" altLang="en-US" dirty="0"/>
          </a:p>
          <a:p>
            <a:r>
              <a:rPr kumimoji="1" lang="ja-JP" altLang="en-US" dirty="0" smtClean="0"/>
              <a:t>金持ちの家・・・泥棒に狙われ、盗まれると普通の家になります。クリア時に得点になります。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救出要素・・・ゲーム開始時に家に閉じ込められている人は、その家を破壊することで救出することができます。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7402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今後の予定、及び求人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BGM</a:t>
            </a:r>
            <a:r>
              <a:rPr lang="ja-JP" altLang="en-US" dirty="0" smtClean="0"/>
              <a:t>の追加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smtClean="0"/>
              <a:t>BGM</a:t>
            </a:r>
            <a:r>
              <a:rPr lang="ja-JP" altLang="en-US" dirty="0" smtClean="0"/>
              <a:t>大募集！！！</a:t>
            </a:r>
            <a:endParaRPr lang="en-US" altLang="ja-JP" dirty="0" smtClean="0"/>
          </a:p>
          <a:p>
            <a:r>
              <a:rPr kumimoji="1" lang="ja-JP" altLang="en-US" dirty="0" smtClean="0"/>
              <a:t>ステージの追加</a:t>
            </a:r>
            <a:endParaRPr kumimoji="1" lang="en-US" altLang="ja-JP" dirty="0" smtClean="0"/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ja-JP" altLang="en-US" sz="2800" dirty="0"/>
              <a:t>ステージ作ってくれる方募集！エディタあり〼</a:t>
            </a:r>
            <a:endParaRPr lang="en-US" altLang="ja-JP" sz="2800" dirty="0" smtClean="0"/>
          </a:p>
          <a:p>
            <a:r>
              <a:rPr kumimoji="1" lang="ja-JP" altLang="en-US" dirty="0" smtClean="0"/>
              <a:t>「門」の画像の追加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描いてくれる方大募</a:t>
            </a:r>
            <a:r>
              <a:rPr lang="en-US" altLang="ja-JP" dirty="0" smtClean="0"/>
              <a:t>s(</a:t>
            </a:r>
            <a:r>
              <a:rPr lang="en-US" altLang="ja-JP" dirty="0" err="1" smtClean="0"/>
              <a:t>ry</a:t>
            </a:r>
            <a:endParaRPr lang="en-US" altLang="ja-JP" dirty="0"/>
          </a:p>
          <a:p>
            <a:r>
              <a:rPr lang="ja-JP" altLang="en-US" dirty="0" smtClean="0"/>
              <a:t>エディタの更新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31668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kumimoji="1" lang="en-US" altLang="ja-JP" dirty="0" smtClean="0"/>
              <a:t>				</a:t>
            </a:r>
            <a:r>
              <a:rPr kumimoji="1" lang="ja-JP" altLang="en-US" dirty="0" smtClean="0"/>
              <a:t>①</a:t>
            </a:r>
            <a:r>
              <a:rPr lang="ja-JP" altLang="en-US" dirty="0" smtClean="0"/>
              <a:t>赤＆緑の人・・・隊員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②黄の人・・・市民、バカ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③青い家・・・普通の家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				</a:t>
            </a:r>
            <a:r>
              <a:rPr lang="ja-JP" altLang="en-US" dirty="0" smtClean="0"/>
              <a:t>④赤い家・・・重要な家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	</a:t>
            </a:r>
            <a:r>
              <a:rPr lang="ja-JP" altLang="en-US" dirty="0" smtClean="0"/>
              <a:t>⑤炎、低い炎は燃えている道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⑥半透明の白い四角形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 smtClean="0"/>
              <a:t>					</a:t>
            </a:r>
            <a:r>
              <a:rPr kumimoji="1" lang="ja-JP" altLang="en-US" dirty="0" smtClean="0"/>
              <a:t>・・・カーソル</a:t>
            </a:r>
            <a:endParaRPr kumimoji="1" lang="en-US" altLang="ja-JP" dirty="0" smtClean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22" t="18309" r="40330" b="42869"/>
          <a:stretch/>
        </p:blipFill>
        <p:spPr bwMode="auto">
          <a:xfrm>
            <a:off x="1172639" y="1556792"/>
            <a:ext cx="2195144" cy="462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スクリーンショット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12782" y="159160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②</a:t>
            </a:r>
            <a:endParaRPr kumimoji="1" lang="ja-JP" alt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10206" y="300034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①</a:t>
            </a:r>
            <a:endParaRPr kumimoji="1" lang="ja-JP" alt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70265" y="400506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⑥</a:t>
            </a:r>
            <a:endParaRPr kumimoji="1" lang="ja-JP" alt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311" y="421237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③</a:t>
            </a:r>
            <a:endParaRPr kumimoji="1" lang="ja-JP" alt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22312" y="328491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④</a:t>
            </a:r>
            <a:endParaRPr kumimoji="1" lang="ja-JP" alt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12782" y="587103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⑤</a:t>
            </a:r>
            <a:endParaRPr kumimoji="1" lang="ja-JP" alt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実演の方へのお願い１　操作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今のところ、操作はキーボードのみです。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全般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Z</a:t>
            </a:r>
            <a:r>
              <a:rPr lang="ja-JP" altLang="en-US" dirty="0" smtClean="0"/>
              <a:t>キー</a:t>
            </a:r>
            <a:r>
              <a:rPr lang="en-US" altLang="ja-JP" dirty="0" smtClean="0"/>
              <a:t>		</a:t>
            </a:r>
            <a:r>
              <a:rPr lang="ja-JP" altLang="en-US" dirty="0" smtClean="0"/>
              <a:t>：決定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キー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：キャンセル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上下</a:t>
            </a:r>
            <a:r>
              <a:rPr lang="ja-JP" altLang="en-US" dirty="0" smtClean="0"/>
              <a:t>キー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：ステージ　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左右キー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：難易度　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</a:t>
            </a:r>
            <a:r>
              <a:rPr lang="ja-JP" altLang="en-US" dirty="0" smtClean="0"/>
              <a:t>キー</a:t>
            </a:r>
            <a:r>
              <a:rPr lang="en-US" altLang="ja-JP" dirty="0" smtClean="0"/>
              <a:t>		</a:t>
            </a:r>
            <a:r>
              <a:rPr lang="ja-JP" altLang="en-US" dirty="0" smtClean="0"/>
              <a:t>：昼夜　変更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59214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実演</a:t>
            </a:r>
            <a:r>
              <a:rPr lang="ja-JP" altLang="en-US" dirty="0"/>
              <a:t>の方</a:t>
            </a:r>
            <a:r>
              <a:rPr kumimoji="1" lang="ja-JP" altLang="en-US" dirty="0" smtClean="0"/>
              <a:t>へのお願い１　操作</a:t>
            </a:r>
            <a:r>
              <a:rPr lang="ja-JP" altLang="en-US" dirty="0"/>
              <a:t>（続）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ゲーム中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カーソルキーと</a:t>
            </a:r>
            <a:r>
              <a:rPr lang="en-US" altLang="ja-JP" dirty="0" smtClean="0"/>
              <a:t>Z,X</a:t>
            </a:r>
            <a:r>
              <a:rPr lang="ja-JP" altLang="en-US" dirty="0" smtClean="0"/>
              <a:t>キーでカーソルを操作して下さい。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隊員の上で決定キーを押すことでその隊員を選択した後、任意の移動先を選択して下さい。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キャンセルキーを押し続けることで高速移動ができます。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リザルト画面ではエンターキーを押して下さい。</a:t>
            </a:r>
            <a:endParaRPr kumimoji="1" lang="en-US" altLang="ja-JP" dirty="0"/>
          </a:p>
          <a:p>
            <a:pPr lvl="1"/>
            <a:r>
              <a:rPr lang="ja-JP" altLang="en-US" dirty="0" smtClean="0"/>
              <a:t>後は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ニュアンスで</a:t>
            </a:r>
            <a:r>
              <a:rPr lang="en-US" altLang="ja-JP" dirty="0" smtClean="0"/>
              <a:t>…</a:t>
            </a:r>
            <a:r>
              <a:rPr lang="ja-JP" altLang="en-US" dirty="0" err="1" smtClean="0"/>
              <a:t>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522647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実演</a:t>
            </a:r>
            <a:r>
              <a:rPr lang="ja-JP" altLang="en-US" dirty="0"/>
              <a:t>の方</a:t>
            </a:r>
            <a:r>
              <a:rPr kumimoji="1" lang="ja-JP" altLang="en-US" dirty="0" smtClean="0"/>
              <a:t>へのお願い２　ステージ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一面・・・全体の簡単な動き披露</a:t>
            </a:r>
            <a:endParaRPr lang="en-US" altLang="ja-JP" dirty="0" smtClean="0"/>
          </a:p>
          <a:p>
            <a:r>
              <a:rPr lang="ja-JP" altLang="en-US" dirty="0" smtClean="0"/>
              <a:t>二面・・・市民の動き披露</a:t>
            </a:r>
            <a:endParaRPr lang="en-US" altLang="ja-JP" dirty="0" smtClean="0"/>
          </a:p>
          <a:p>
            <a:r>
              <a:rPr lang="ja-JP" altLang="en-US" dirty="0" smtClean="0"/>
              <a:t>三面・・・放火魔披露</a:t>
            </a:r>
            <a:endParaRPr lang="en-US" altLang="ja-JP" dirty="0" smtClean="0"/>
          </a:p>
          <a:p>
            <a:r>
              <a:rPr lang="ja-JP" altLang="en-US" dirty="0" smtClean="0"/>
              <a:t>四面・・・火事場泥棒披露（高難易度）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壁の中の黒いマスは「門」です。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	</a:t>
            </a:r>
            <a:r>
              <a:rPr lang="ja-JP" altLang="en-US" dirty="0" smtClean="0"/>
              <a:t>（画像がありません</a:t>
            </a:r>
            <a:r>
              <a:rPr lang="en-US" altLang="ja-JP" dirty="0" smtClean="0"/>
              <a:t>…</a:t>
            </a:r>
            <a:r>
              <a:rPr lang="ja-JP" altLang="en-US" dirty="0" err="1" smtClean="0"/>
              <a:t>。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な感じでお願いします。</a:t>
            </a:r>
            <a:endParaRPr lang="en-US" altLang="ja-JP" dirty="0"/>
          </a:p>
          <a:p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48574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初めに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インターンシップ</a:t>
            </a:r>
            <a:r>
              <a:rPr lang="ja-JP" altLang="en-US" dirty="0"/>
              <a:t>に</a:t>
            </a:r>
            <a:r>
              <a:rPr lang="ja-JP" altLang="en-US" dirty="0" smtClean="0"/>
              <a:t>より合宿には遅れて参加させて頂きます。すいません。</a:t>
            </a:r>
            <a:endParaRPr lang="en-US" altLang="ja-JP" dirty="0" smtClean="0"/>
          </a:p>
          <a:p>
            <a:r>
              <a:rPr kumimoji="1" lang="ja-JP" altLang="en-US" sz="2000" dirty="0" smtClean="0"/>
              <a:t>只今、懇親会中？</a:t>
            </a:r>
            <a:endParaRPr kumimoji="1" lang="ja-JP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266429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ttp://www.gingakogenbeer.com/wp-content/themes/ginga/entry-image/style/ol/%E3%83%93%E3%83%BC%E3%83%AB%E3%83%BB%E3%81%8A%E9%80%9A%E3%81%9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42692"/>
            <a:ext cx="345638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7584" y="302802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それでは、実演お願いします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4891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39752" y="3028024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気を取り直して</a:t>
            </a:r>
            <a:r>
              <a:rPr kumimoji="1" lang="en-US" altLang="ja-JP" sz="4800" dirty="0" smtClean="0"/>
              <a:t>…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969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火消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3200" dirty="0" smtClean="0"/>
              <a:t>～これまでの確認、進捗報告および求人～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‘11 </a:t>
            </a:r>
            <a:r>
              <a:rPr kumimoji="1" lang="ja-JP" altLang="en-US" dirty="0" smtClean="0"/>
              <a:t>小岩井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41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概要１　そもそも何するの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江戸ライクな古風な町に発生した</a:t>
            </a:r>
            <a:r>
              <a:rPr kumimoji="1" lang="ja-JP" altLang="en-US" dirty="0" smtClean="0">
                <a:solidFill>
                  <a:srgbClr val="FF0000"/>
                </a:solidFill>
              </a:rPr>
              <a:t>火事</a:t>
            </a:r>
            <a:r>
              <a:rPr kumimoji="1" lang="ja-JP" altLang="en-US" dirty="0" smtClean="0"/>
              <a:t>の被害を最小限に抑えて下さい。</a:t>
            </a:r>
            <a:endParaRPr kumimoji="1" lang="en-US" altLang="ja-JP" dirty="0" smtClean="0"/>
          </a:p>
          <a:p>
            <a:r>
              <a:rPr lang="ja-JP" altLang="en-US" dirty="0" smtClean="0"/>
              <a:t>消火</a:t>
            </a:r>
            <a:r>
              <a:rPr lang="ja-JP" altLang="en-US" dirty="0"/>
              <a:t>方法</a:t>
            </a:r>
            <a:r>
              <a:rPr lang="ja-JP" altLang="en-US" dirty="0" smtClean="0"/>
              <a:t>は</a:t>
            </a:r>
            <a:r>
              <a:rPr lang="ja-JP" altLang="en-US" u="sng" dirty="0" smtClean="0"/>
              <a:t>破壊消火</a:t>
            </a:r>
            <a:r>
              <a:rPr lang="ja-JP" altLang="en-US" dirty="0" smtClean="0"/>
              <a:t>です。放水で火を消すのではなく、火の周囲の可燃物を破壊することで被害を抑えて下さい。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36" y="4354235"/>
            <a:ext cx="3089920" cy="2371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861046"/>
            <a:ext cx="1909802" cy="28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Users\mako\AppData\Local\Microsoft\Windows\Temporary Internet Files\Content.IE5\65VMEYI2\MC900056539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54235"/>
            <a:ext cx="2555388" cy="237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0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概要２　どうやって消火するの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あなたは指揮官的な立場になり、町にいる隊員に指示することで消火を行って下さい。</a:t>
            </a:r>
            <a:endParaRPr kumimoji="1" lang="en-US" altLang="ja-JP" dirty="0" smtClean="0"/>
          </a:p>
          <a:p>
            <a:r>
              <a:rPr lang="ja-JP" altLang="en-US" dirty="0"/>
              <a:t>隊員</a:t>
            </a:r>
            <a:r>
              <a:rPr lang="ja-JP" altLang="en-US" dirty="0" smtClean="0"/>
              <a:t>は火も恐れず、あなたの指示通りに動きます。指示とあれば無抵抗で死にます。</a:t>
            </a:r>
            <a:endParaRPr kumimoji="1" lang="ja-JP" altLang="en-US" dirty="0"/>
          </a:p>
        </p:txBody>
      </p:sp>
      <p:pic>
        <p:nvPicPr>
          <p:cNvPr id="2050" name="Picture 2" descr="C:\Users\mako\AppData\Local\Microsoft\Windows\Temporary Internet Files\Content.IE5\NG25IBN2\MC90028209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69688"/>
            <a:ext cx="2475005" cy="193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://blog-imgs-27.fc2.com/y/a/n/yancan/090511_kj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80922"/>
            <a:ext cx="3744416" cy="250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詳細１　ゲームシステムについて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ゲーム開始時に</a:t>
            </a:r>
            <a:r>
              <a:rPr kumimoji="1" lang="ja-JP" altLang="en-US" dirty="0" smtClean="0"/>
              <a:t>ステージ、難易度の他に昼夜モード（追加要素）を選択できます。</a:t>
            </a:r>
            <a:endParaRPr kumimoji="1" lang="en-US" altLang="ja-JP" dirty="0" smtClean="0"/>
          </a:p>
          <a:p>
            <a:r>
              <a:rPr lang="ja-JP" altLang="en-US" dirty="0" smtClean="0"/>
              <a:t>ゲームクリアの状況に合わせスコアが計算されます。そしてハイスコアは記録されます。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8194" name="Picture 2" descr="C:\Users\mako\AppData\Local\Microsoft\Windows\Temporary Internet Files\Content.IE5\IZ3YWMLB\MC9001988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861048"/>
            <a:ext cx="2448272" cy="250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72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詳細２　家について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燃えている家は周囲に炎を広げ、道や他の家に延焼します。</a:t>
            </a:r>
            <a:endParaRPr lang="en-US" altLang="ja-JP" dirty="0" smtClean="0"/>
          </a:p>
          <a:p>
            <a:r>
              <a:rPr lang="ja-JP" altLang="en-US" dirty="0" smtClean="0"/>
              <a:t>隊員の攻撃を受け続けたりや燃え続けることにより家は壊れます。</a:t>
            </a:r>
            <a:endParaRPr lang="en-US" altLang="ja-JP" dirty="0" smtClean="0"/>
          </a:p>
          <a:p>
            <a:r>
              <a:rPr lang="ja-JP" altLang="en-US" dirty="0" smtClean="0"/>
              <a:t>壊れた家を隊員が攻撃し続けることにより、家は完全に崩壊し、人が通れるようになります。</a:t>
            </a:r>
            <a:endParaRPr lang="en-US" altLang="ja-JP" dirty="0" smtClean="0"/>
          </a:p>
          <a:p>
            <a:r>
              <a:rPr lang="ja-JP" altLang="en-US" dirty="0" smtClean="0"/>
              <a:t>ゲーム</a:t>
            </a:r>
            <a:r>
              <a:rPr lang="ja-JP" altLang="en-US" dirty="0"/>
              <a:t>終了</a:t>
            </a:r>
            <a:r>
              <a:rPr lang="ja-JP" altLang="en-US" dirty="0" smtClean="0"/>
              <a:t>時に残った家の数に応じて得点になります。</a:t>
            </a:r>
            <a:endParaRPr lang="en-US" altLang="ja-JP" dirty="0" smtClean="0"/>
          </a:p>
          <a:p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269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詳細２　家について（続）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家には普通の家と重要な家があり、いずれかの重要な家が壊れるか燃えるとゲーム失敗です。</a:t>
            </a:r>
            <a:endParaRPr lang="en-US" altLang="ja-JP" dirty="0" smtClean="0"/>
          </a:p>
          <a:p>
            <a:r>
              <a:rPr lang="ja-JP" altLang="en-US" dirty="0" smtClean="0"/>
              <a:t>つまり普通の家は燃えても余り問題がありません。</a:t>
            </a:r>
          </a:p>
        </p:txBody>
      </p:sp>
      <p:pic>
        <p:nvPicPr>
          <p:cNvPr id="6147" name="Picture 3" descr="C:\Users\mako\AppData\Local\Microsoft\Windows\Temporary Internet Files\Content.IE5\NG25IBN2\MC9004339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1302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mako\AppData\Local\Microsoft\Windows\Temporary Internet Files\Content.IE5\IZ3YWMLB\MC90043162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49988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mako\AppData\Local\Microsoft\Windows\Temporary Internet Files\Content.IE5\NG25IBN2\MC90029029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05416"/>
            <a:ext cx="2048674" cy="230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34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806</Words>
  <Application>Microsoft Office PowerPoint</Application>
  <PresentationFormat>画面に合わせる (4:3)</PresentationFormat>
  <Paragraphs>97</Paragraphs>
  <Slides>20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Office ​​テーマ</vt:lpstr>
      <vt:lpstr>PowerPoint プレゼンテーション</vt:lpstr>
      <vt:lpstr>初めに</vt:lpstr>
      <vt:lpstr>PowerPoint プレゼンテーション</vt:lpstr>
      <vt:lpstr>火消 ～これまでの確認、進捗報告および求人～</vt:lpstr>
      <vt:lpstr>概要１　そもそも何するの</vt:lpstr>
      <vt:lpstr>概要２　どうやって消火するの</vt:lpstr>
      <vt:lpstr>詳細１　ゲームシステムについて</vt:lpstr>
      <vt:lpstr>詳細２　家について</vt:lpstr>
      <vt:lpstr>詳細２　家について（続）</vt:lpstr>
      <vt:lpstr>詳細３　人について</vt:lpstr>
      <vt:lpstr>詳細４　隊員について</vt:lpstr>
      <vt:lpstr>追加要素１　犯罪者について</vt:lpstr>
      <vt:lpstr>追加要素２　市民について</vt:lpstr>
      <vt:lpstr>追加要素３　その他</vt:lpstr>
      <vt:lpstr>今後の予定、及び求人</vt:lpstr>
      <vt:lpstr>スクリーンショット</vt:lpstr>
      <vt:lpstr>実演の方へのお願い１　操作</vt:lpstr>
      <vt:lpstr>実演の方へのお願い１　操作（続）</vt:lpstr>
      <vt:lpstr>実演の方へのお願い２　ステージ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火消 ～これまでの確認、進捗報告および求人～</dc:title>
  <dc:creator>mako</dc:creator>
  <cp:lastModifiedBy>mako</cp:lastModifiedBy>
  <cp:revision>30</cp:revision>
  <dcterms:created xsi:type="dcterms:W3CDTF">2013-08-24T16:05:22Z</dcterms:created>
  <dcterms:modified xsi:type="dcterms:W3CDTF">2013-08-25T14:46:32Z</dcterms:modified>
</cp:coreProperties>
</file>