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5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7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5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8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03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42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2922-38FA-4613-96FC-3EDA41E1FE79}" type="datetimeFigureOut">
              <a:rPr kumimoji="1" lang="ja-JP" altLang="en-US" smtClean="0"/>
              <a:t>2013/6/9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9358-ADAA-43B7-874F-FA7CB7BE5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1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火消（仮）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‘11</a:t>
            </a:r>
            <a:r>
              <a:rPr kumimoji="1" lang="ja-JP" altLang="en-US" dirty="0" smtClean="0"/>
              <a:t>小岩井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264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4800" dirty="0" smtClean="0"/>
              <a:t>実物紹介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8699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今後の予定（希望）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ステージ選択</a:t>
            </a:r>
            <a:r>
              <a:rPr kumimoji="1" lang="ja-JP" altLang="en-US" smtClean="0"/>
              <a:t>時にステージの概要表示</a:t>
            </a:r>
            <a:endParaRPr kumimoji="1" lang="en-US" altLang="ja-JP" dirty="0" smtClean="0"/>
          </a:p>
          <a:p>
            <a:r>
              <a:rPr kumimoji="1" lang="ja-JP" altLang="en-US" dirty="0" smtClean="0"/>
              <a:t>夜</a:t>
            </a:r>
            <a:r>
              <a:rPr kumimoji="1" lang="ja-JP" altLang="en-US" dirty="0" smtClean="0"/>
              <a:t>ステージとか</a:t>
            </a:r>
            <a:endParaRPr kumimoji="1" lang="en-US" altLang="ja-JP" dirty="0" smtClean="0"/>
          </a:p>
          <a:p>
            <a:r>
              <a:rPr lang="ja-JP" altLang="en-US" dirty="0"/>
              <a:t>瓦礫</a:t>
            </a:r>
            <a:r>
              <a:rPr lang="ja-JP" altLang="en-US" dirty="0" smtClean="0"/>
              <a:t>の撤去とか</a:t>
            </a:r>
            <a:endParaRPr lang="en-US" altLang="ja-JP" dirty="0" smtClean="0"/>
          </a:p>
          <a:p>
            <a:r>
              <a:rPr kumimoji="1" lang="ja-JP" altLang="en-US" dirty="0" smtClean="0"/>
              <a:t>放火魔とか？</a:t>
            </a:r>
            <a:endParaRPr kumimoji="1" lang="en-US" altLang="ja-JP" dirty="0" smtClean="0"/>
          </a:p>
          <a:p>
            <a:r>
              <a:rPr lang="ja-JP" altLang="en-US" dirty="0"/>
              <a:t>要救助者</a:t>
            </a:r>
            <a:r>
              <a:rPr lang="ja-JP" altLang="en-US" dirty="0" smtClean="0"/>
              <a:t>とか？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1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求人情報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絵：イラスト全部</a:t>
            </a:r>
            <a:endParaRPr kumimoji="1" lang="en-US" altLang="ja-JP" dirty="0" smtClean="0"/>
          </a:p>
          <a:p>
            <a:r>
              <a:rPr lang="ja-JP" altLang="en-US" dirty="0" smtClean="0"/>
              <a:t>音：</a:t>
            </a:r>
            <a:r>
              <a:rPr lang="en-US" altLang="ja-JP" dirty="0" smtClean="0"/>
              <a:t>BGM</a:t>
            </a:r>
            <a:r>
              <a:rPr lang="ja-JP" altLang="en-US" dirty="0" smtClean="0"/>
              <a:t>全部</a:t>
            </a:r>
            <a:endParaRPr lang="en-US" altLang="ja-JP" dirty="0" smtClean="0"/>
          </a:p>
          <a:p>
            <a:r>
              <a:rPr kumimoji="1" lang="ja-JP" altLang="en-US" dirty="0" smtClean="0"/>
              <a:t>他：ステージ製作者（エディタあるよ～）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sz="4000" b="1" dirty="0" smtClean="0"/>
              <a:t>アイディア</a:t>
            </a:r>
            <a:r>
              <a:rPr kumimoji="1" lang="en-US" altLang="ja-JP" sz="4000" b="1" dirty="0" smtClean="0"/>
              <a:t>	</a:t>
            </a:r>
            <a:r>
              <a:rPr kumimoji="1" lang="ja-JP" altLang="en-US" dirty="0" smtClean="0"/>
              <a:t>：どんな些細なものでも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年生も是非！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16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4800" dirty="0" smtClean="0"/>
              <a:t>御清聴有難う御座いました</a:t>
            </a:r>
            <a:r>
              <a:rPr lang="ja-JP" altLang="en-US" sz="4800" b="1" dirty="0" smtClean="0"/>
              <a:t>。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085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そもそも「火消」とは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02433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4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そもそも「火消」とは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主な組織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店火消、町火消、いろは組、橋火消</a:t>
            </a:r>
            <a:endParaRPr lang="en-US" altLang="ja-JP" dirty="0" smtClean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な人足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臥煙 、店人足・鳶人足、</a:t>
            </a:r>
            <a:endParaRPr lang="en-US" altLang="ja-JP" dirty="0" smtClean="0"/>
          </a:p>
          <a:p>
            <a:r>
              <a:rPr lang="ja-JP" altLang="en-US" dirty="0" smtClean="0"/>
              <a:t>主な道具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纏・火事装束、消防用具・火の見櫓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				Wikipedia</a:t>
            </a:r>
            <a:r>
              <a:rPr lang="ja-JP" altLang="en-US" sz="2000" dirty="0" smtClean="0"/>
              <a:t>より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0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そもそも「火消」とは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主な組織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店火消、町火消、いろは組、橋火消</a:t>
            </a:r>
            <a:endParaRPr lang="en-US" altLang="ja-JP" dirty="0" smtClean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な人足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臥煙 、店人足・鳶人足、</a:t>
            </a:r>
            <a:endParaRPr lang="en-US" altLang="ja-JP" dirty="0" smtClean="0"/>
          </a:p>
          <a:p>
            <a:r>
              <a:rPr lang="ja-JP" altLang="en-US" dirty="0" smtClean="0"/>
              <a:t>主な道具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纏・火事装束、消防用具・火の見櫓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				Wikipedia</a:t>
            </a:r>
            <a:r>
              <a:rPr lang="ja-JP" altLang="en-US" sz="2000" dirty="0" smtClean="0"/>
              <a:t>より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爆発 2 6"/>
          <p:cNvSpPr/>
          <p:nvPr/>
        </p:nvSpPr>
        <p:spPr>
          <a:xfrm>
            <a:off x="179512" y="1373792"/>
            <a:ext cx="8856984" cy="475252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詳しく</a:t>
            </a:r>
            <a:r>
              <a:rPr lang="ja-JP" altLang="en-US" sz="3200" dirty="0" smtClean="0"/>
              <a:t>はこちらへ</a:t>
            </a:r>
            <a:endParaRPr lang="en-US" altLang="ja-JP" sz="3200" dirty="0" smtClean="0"/>
          </a:p>
          <a:p>
            <a:pPr algn="ctr"/>
            <a:r>
              <a:rPr lang="en-US" altLang="ja-JP" sz="2400" dirty="0"/>
              <a:t>http://ja.wikipedia.org/wiki/%E7%81%AB%E6%B6%88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5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「火消」とは江戸の消防隊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982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「火消」とは</a:t>
            </a:r>
            <a:r>
              <a:rPr kumimoji="1" lang="ja-JP" altLang="en-US" dirty="0" smtClean="0"/>
              <a:t>江戸の消防隊</a:t>
            </a:r>
            <a:endParaRPr kumimoji="1" lang="en-US" altLang="ja-JP" dirty="0" smtClean="0"/>
          </a:p>
          <a:p>
            <a:r>
              <a:rPr kumimoji="1" lang="ja-JP" altLang="en-US" dirty="0" smtClean="0"/>
              <a:t>江戸では火事が多発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29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「火消」とは</a:t>
            </a:r>
            <a:r>
              <a:rPr kumimoji="1" lang="ja-JP" altLang="en-US" dirty="0" smtClean="0"/>
              <a:t>江戸の消防隊</a:t>
            </a:r>
            <a:endParaRPr kumimoji="1" lang="en-US" altLang="ja-JP" dirty="0" smtClean="0"/>
          </a:p>
          <a:p>
            <a:r>
              <a:rPr kumimoji="1" lang="ja-JP" altLang="en-US" dirty="0" smtClean="0"/>
              <a:t>江戸では火事が多発</a:t>
            </a:r>
            <a:endParaRPr kumimoji="1" lang="en-US" altLang="ja-JP" dirty="0" smtClean="0"/>
          </a:p>
          <a:p>
            <a:r>
              <a:rPr lang="ja-JP" altLang="en-US" dirty="0" smtClean="0"/>
              <a:t>火元</a:t>
            </a:r>
            <a:r>
              <a:rPr lang="ja-JP" altLang="en-US" dirty="0"/>
              <a:t>近</a:t>
            </a:r>
            <a:r>
              <a:rPr lang="ja-JP" altLang="en-US" dirty="0" smtClean="0"/>
              <a:t>くの可燃物を破壊することで延焼を防ぐ、</a:t>
            </a:r>
            <a:r>
              <a:rPr lang="ja-JP" altLang="en-US" b="1" u="sng" dirty="0" smtClean="0"/>
              <a:t>破壊消火</a:t>
            </a:r>
            <a:r>
              <a:rPr lang="ja-JP" altLang="en-US" dirty="0" smtClean="0"/>
              <a:t>を行なっていた。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784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「火消」とは</a:t>
            </a:r>
            <a:r>
              <a:rPr kumimoji="1" lang="ja-JP" altLang="en-US" dirty="0" smtClean="0"/>
              <a:t>江戸の消防隊</a:t>
            </a:r>
            <a:endParaRPr kumimoji="1" lang="en-US" altLang="ja-JP" dirty="0" smtClean="0"/>
          </a:p>
          <a:p>
            <a:r>
              <a:rPr kumimoji="1" lang="ja-JP" altLang="en-US" dirty="0" smtClean="0"/>
              <a:t>江戸では火事が多発</a:t>
            </a:r>
            <a:endParaRPr kumimoji="1" lang="en-US" altLang="ja-JP" dirty="0" smtClean="0"/>
          </a:p>
          <a:p>
            <a:r>
              <a:rPr lang="ja-JP" altLang="en-US" dirty="0" smtClean="0"/>
              <a:t>火元</a:t>
            </a:r>
            <a:r>
              <a:rPr lang="ja-JP" altLang="en-US" dirty="0"/>
              <a:t>近</a:t>
            </a:r>
            <a:r>
              <a:rPr lang="ja-JP" altLang="en-US" dirty="0" smtClean="0"/>
              <a:t>くの可燃物を破壊することで延焼を防ぐ、</a:t>
            </a:r>
            <a:r>
              <a:rPr lang="ja-JP" altLang="en-US" b="1" u="sng" dirty="0" smtClean="0"/>
              <a:t>破壊消火</a:t>
            </a:r>
            <a:r>
              <a:rPr lang="ja-JP" altLang="en-US" dirty="0" smtClean="0"/>
              <a:t>を行なっていた。</a:t>
            </a:r>
            <a:endParaRPr lang="en-US" altLang="ja-JP" dirty="0" smtClean="0"/>
          </a:p>
          <a:p>
            <a:r>
              <a:rPr lang="ja-JP" altLang="en-US" sz="4000" b="1" dirty="0" smtClean="0"/>
              <a:t>　</a:t>
            </a:r>
            <a:r>
              <a:rPr lang="ja-JP" altLang="en-US" sz="4400" b="1" u="sng" dirty="0" smtClean="0">
                <a:solidFill>
                  <a:srgbClr val="FF0000"/>
                </a:solidFill>
              </a:rPr>
              <a:t>破　壊　消　火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　</a:t>
            </a:r>
            <a:r>
              <a:rPr lang="ja-JP" altLang="en-US" dirty="0" smtClean="0"/>
              <a:t>を行なっていた。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3673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江戸の火消隊員に指示を出して。火事の被害を最小限に抑えよう！</a:t>
            </a:r>
            <a:endParaRPr kumimoji="1" lang="en-US" altLang="ja-JP" dirty="0" smtClean="0"/>
          </a:p>
          <a:p>
            <a:r>
              <a:rPr lang="ja-JP" altLang="en-US" dirty="0"/>
              <a:t>隊員</a:t>
            </a:r>
            <a:r>
              <a:rPr lang="ja-JP" altLang="en-US" dirty="0" smtClean="0"/>
              <a:t>は命を賭して家を破壊するぞ！</a:t>
            </a:r>
            <a:endParaRPr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1"/>
            <a:ext cx="3888432" cy="30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3888432" cy="30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30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224</Words>
  <Application>Microsoft Office PowerPoint</Application>
  <PresentationFormat>画面に合わせる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火消（仮）</vt:lpstr>
      <vt:lpstr>そもそも「火消」とは</vt:lpstr>
      <vt:lpstr>そもそも「火消」とは</vt:lpstr>
      <vt:lpstr>そもそも「火消」とは</vt:lpstr>
      <vt:lpstr>重要な事</vt:lpstr>
      <vt:lpstr>重要な事</vt:lpstr>
      <vt:lpstr>重要な事</vt:lpstr>
      <vt:lpstr>重要な事</vt:lpstr>
      <vt:lpstr>ゲーム概要</vt:lpstr>
      <vt:lpstr>PowerPoint プレゼンテーション</vt:lpstr>
      <vt:lpstr>今後の予定（希望）</vt:lpstr>
      <vt:lpstr>求人情報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火消</dc:title>
  <dc:creator>mako</dc:creator>
  <cp:lastModifiedBy>mako</cp:lastModifiedBy>
  <cp:revision>12</cp:revision>
  <dcterms:created xsi:type="dcterms:W3CDTF">2013-06-08T17:23:38Z</dcterms:created>
  <dcterms:modified xsi:type="dcterms:W3CDTF">2013-06-09T14:38:06Z</dcterms:modified>
</cp:coreProperties>
</file>