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8" y="-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0622-B84A-4EC1-A816-89FEE4A3AEE7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2DAA-6855-4B6E-96F5-74A26FF7E9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26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0622-B84A-4EC1-A816-89FEE4A3AEE7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2DAA-6855-4B6E-96F5-74A26FF7E9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40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0622-B84A-4EC1-A816-89FEE4A3AEE7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2DAA-6855-4B6E-96F5-74A26FF7E9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2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0622-B84A-4EC1-A816-89FEE4A3AEE7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2DAA-6855-4B6E-96F5-74A26FF7E9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9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0622-B84A-4EC1-A816-89FEE4A3AEE7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2DAA-6855-4B6E-96F5-74A26FF7E9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93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0622-B84A-4EC1-A816-89FEE4A3AEE7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2DAA-6855-4B6E-96F5-74A26FF7E9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9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0622-B84A-4EC1-A816-89FEE4A3AEE7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2DAA-6855-4B6E-96F5-74A26FF7E9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01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0622-B84A-4EC1-A816-89FEE4A3AEE7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2DAA-6855-4B6E-96F5-74A26FF7E9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99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0622-B84A-4EC1-A816-89FEE4A3AEE7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2DAA-6855-4B6E-96F5-74A26FF7E9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07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0622-B84A-4EC1-A816-89FEE4A3AEE7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2DAA-6855-4B6E-96F5-74A26FF7E9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43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0622-B84A-4EC1-A816-89FEE4A3AEE7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2DAA-6855-4B6E-96F5-74A26FF7E9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98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B0622-B84A-4EC1-A816-89FEE4A3AEE7}" type="datetimeFigureOut">
              <a:rPr kumimoji="1" lang="ja-JP" altLang="en-US" smtClean="0"/>
              <a:t>2012/10/29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72DAA-6855-4B6E-96F5-74A26FF7E9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09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トビリス（仮）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/>
              <a:t>‘11 </a:t>
            </a:r>
            <a:r>
              <a:rPr lang="ja-JP" altLang="en-US" dirty="0" smtClean="0"/>
              <a:t>小岩井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800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経緯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83568" y="1556792"/>
            <a:ext cx="5085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「約</a:t>
            </a:r>
            <a:r>
              <a:rPr kumimoji="1" lang="en-US" altLang="ja-JP" sz="2400" dirty="0" smtClean="0"/>
              <a:t>1</a:t>
            </a:r>
            <a:r>
              <a:rPr kumimoji="1" lang="ja-JP" altLang="en-US" sz="2400" dirty="0" smtClean="0"/>
              <a:t>年間ニートだわー。つらいわー。」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5664" y="2666529"/>
            <a:ext cx="7188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「そういえば、パズルゲーという発想は無かったな～。」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5664" y="3776266"/>
            <a:ext cx="4836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「パズルといえばテトリスだよな～。」</a:t>
            </a:r>
            <a:endParaRPr kumimoji="1" lang="ja-JP" altLang="en-US" sz="2400" dirty="0"/>
          </a:p>
        </p:txBody>
      </p:sp>
      <p:sp>
        <p:nvSpPr>
          <p:cNvPr id="7" name="下矢印 6"/>
          <p:cNvSpPr/>
          <p:nvPr/>
        </p:nvSpPr>
        <p:spPr>
          <a:xfrm>
            <a:off x="4103948" y="2107474"/>
            <a:ext cx="1080120" cy="5464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星 32 12"/>
          <p:cNvSpPr/>
          <p:nvPr/>
        </p:nvSpPr>
        <p:spPr>
          <a:xfrm>
            <a:off x="2591780" y="4895204"/>
            <a:ext cx="4104455" cy="1675345"/>
          </a:xfrm>
          <a:prstGeom prst="star32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chemeClr val="tx1"/>
                </a:solidFill>
              </a:rPr>
              <a:t>閃いた！！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696235" y="5378933"/>
            <a:ext cx="1596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この間、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僅か</a:t>
            </a:r>
            <a:r>
              <a:rPr kumimoji="1" lang="en-US" altLang="ja-JP" sz="2000" dirty="0" smtClean="0"/>
              <a:t>1</a:t>
            </a:r>
            <a:r>
              <a:rPr kumimoji="1" lang="ja-JP" altLang="en-US" sz="2000" dirty="0" smtClean="0"/>
              <a:t>分（？）</a:t>
            </a:r>
            <a:endParaRPr kumimoji="1" lang="ja-JP" altLang="en-US" sz="2000" dirty="0"/>
          </a:p>
        </p:txBody>
      </p:sp>
      <p:sp>
        <p:nvSpPr>
          <p:cNvPr id="15" name="下矢印 14"/>
          <p:cNvSpPr/>
          <p:nvPr/>
        </p:nvSpPr>
        <p:spPr>
          <a:xfrm>
            <a:off x="4103948" y="3186315"/>
            <a:ext cx="1080120" cy="5464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4103947" y="4308244"/>
            <a:ext cx="1080120" cy="5464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54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3" grpId="0" animBg="1"/>
      <p:bldP spid="14" grpId="0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3140968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4800" b="1" dirty="0" smtClean="0"/>
              <a:t>それでは、実物をご覧下さい。</a:t>
            </a:r>
            <a:endParaRPr kumimoji="1" lang="ja-JP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0170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実装予定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5576" y="1558838"/>
            <a:ext cx="308930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400" dirty="0" smtClean="0"/>
              <a:t>スコア　システム</a:t>
            </a:r>
            <a:endParaRPr kumimoji="1" lang="en-US" altLang="ja-JP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 smtClean="0"/>
              <a:t>（各種ボーナス）</a:t>
            </a:r>
            <a:endParaRPr kumimoji="1" lang="en-US" altLang="ja-JP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/>
              <a:t>制限</a:t>
            </a:r>
            <a:r>
              <a:rPr lang="ja-JP" altLang="en-US" sz="2400" dirty="0" smtClean="0"/>
              <a:t>時間</a:t>
            </a:r>
            <a:endParaRPr lang="en-US" altLang="ja-JP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400" dirty="0" smtClean="0"/>
              <a:t>「永久モード」</a:t>
            </a:r>
            <a:endParaRPr kumimoji="1" lang="en-US" altLang="ja-JP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 smtClean="0"/>
              <a:t>ゲーム中のメニュー</a:t>
            </a:r>
            <a:endParaRPr lang="en-US" altLang="ja-JP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kumimoji="1" lang="ja-JP" altLang="en-US" sz="2400" dirty="0" smtClean="0"/>
              <a:t>リザルト画面</a:t>
            </a:r>
            <a:endParaRPr kumimoji="1" lang="en-US" altLang="ja-JP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smtClean="0"/>
              <a:t>ハイスコア</a:t>
            </a:r>
            <a:r>
              <a:rPr lang="ja-JP" altLang="en-US" sz="2400" dirty="0" smtClean="0"/>
              <a:t>の</a:t>
            </a:r>
            <a:r>
              <a:rPr lang="ja-JP" altLang="en-US" sz="2400" dirty="0"/>
              <a:t>記録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375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募集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91101" y="2155262"/>
            <a:ext cx="64633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絵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36087" y="2016762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・ゲーム中の背景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36087" y="2478427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・ロゴ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91101" y="3374552"/>
            <a:ext cx="64633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音</a:t>
            </a:r>
            <a:endParaRPr kumimoji="1" lang="ja-JP" altLang="en-US" sz="3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36087" y="3466884"/>
            <a:ext cx="247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・ゲーム中の</a:t>
            </a:r>
            <a:r>
              <a:rPr kumimoji="1" lang="en-US" altLang="ja-JP" sz="2400" dirty="0" smtClean="0"/>
              <a:t>BGM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91100" y="4685504"/>
            <a:ext cx="6902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皆さん、お忙しいと思いますが、宜しくお願いします。</a:t>
            </a:r>
            <a:endParaRPr kumimoji="1" lang="en-US" altLang="ja-JP" sz="2400" dirty="0" smtClean="0"/>
          </a:p>
          <a:p>
            <a:r>
              <a:rPr lang="ja-JP" altLang="en-US" sz="2400" dirty="0"/>
              <a:t>調布</a:t>
            </a:r>
            <a:r>
              <a:rPr lang="ja-JP" altLang="en-US" sz="2400" dirty="0" smtClean="0"/>
              <a:t>祭ぎりぎりでも大丈夫です。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402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102</Words>
  <Application>Microsoft Office PowerPoint</Application>
  <PresentationFormat>画面に合わせる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​​テーマ</vt:lpstr>
      <vt:lpstr>トビリス（仮）</vt:lpstr>
      <vt:lpstr>経緯</vt:lpstr>
      <vt:lpstr>それでは、実物をご覧下さい。</vt:lpstr>
      <vt:lpstr>実装予定</vt:lpstr>
      <vt:lpstr>募集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トビリス（仮）</dc:title>
  <dc:creator>mako</dc:creator>
  <cp:lastModifiedBy>mako</cp:lastModifiedBy>
  <cp:revision>6</cp:revision>
  <dcterms:created xsi:type="dcterms:W3CDTF">2012-10-28T07:07:18Z</dcterms:created>
  <dcterms:modified xsi:type="dcterms:W3CDTF">2012-10-28T17:01:38Z</dcterms:modified>
</cp:coreProperties>
</file>