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6DA"/>
    <a:srgbClr val="CFAFE7"/>
    <a:srgbClr val="9F60CE"/>
    <a:srgbClr val="AA72D4"/>
    <a:srgbClr val="9148C8"/>
    <a:srgbClr val="7ABC32"/>
    <a:srgbClr val="EE9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8" y="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E5BB-4566-4F98-B944-AEB0F16EC2E3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11C1-5FF9-4264-9172-C02A51EE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E5BB-4566-4F98-B944-AEB0F16EC2E3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11C1-5FF9-4264-9172-C02A51EE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E5BB-4566-4F98-B944-AEB0F16EC2E3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11C1-5FF9-4264-9172-C02A51EE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E5BB-4566-4F98-B944-AEB0F16EC2E3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11C1-5FF9-4264-9172-C02A51EE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9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E5BB-4566-4F98-B944-AEB0F16EC2E3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11C1-5FF9-4264-9172-C02A51EE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E5BB-4566-4F98-B944-AEB0F16EC2E3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11C1-5FF9-4264-9172-C02A51EE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E5BB-4566-4F98-B944-AEB0F16EC2E3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11C1-5FF9-4264-9172-C02A51EE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1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E5BB-4566-4F98-B944-AEB0F16EC2E3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11C1-5FF9-4264-9172-C02A51EE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9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E5BB-4566-4F98-B944-AEB0F16EC2E3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11C1-5FF9-4264-9172-C02A51EE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E5BB-4566-4F98-B944-AEB0F16EC2E3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11C1-5FF9-4264-9172-C02A51EE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E5BB-4566-4F98-B944-AEB0F16EC2E3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11C1-5FF9-4264-9172-C02A51EE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E5BB-4566-4F98-B944-AEB0F16EC2E3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711C1-5FF9-4264-9172-C02A51EE4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446215" y="8465588"/>
            <a:ext cx="3129922" cy="623998"/>
            <a:chOff x="3600000" y="5040000"/>
            <a:chExt cx="3129922" cy="62399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40" t="12678" r="63461" b="78078"/>
            <a:stretch/>
          </p:blipFill>
          <p:spPr>
            <a:xfrm>
              <a:off x="3600000" y="5040000"/>
              <a:ext cx="360000" cy="623998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4006099" y="5167333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IPAゴシック" panose="020B0509000000000000" pitchFamily="49" charset="-128"/>
                  <a:ea typeface="IPAゴシック" panose="020B0509000000000000" pitchFamily="49" charset="-128"/>
                </a:rPr>
                <a:t>歩ける草（プレイヤー）</a:t>
              </a:r>
              <a:endParaRPr lang="en-US" dirty="0">
                <a:latin typeface="IPAゴシック" panose="020B0509000000000000" pitchFamily="49" charset="-128"/>
                <a:ea typeface="IPAゴシック" panose="020B0509000000000000" pitchFamily="49" charset="-128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46215" y="9185588"/>
            <a:ext cx="2091176" cy="371999"/>
            <a:chOff x="3600000" y="5760000"/>
            <a:chExt cx="2091176" cy="37199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74" t="32411" r="73327" b="62078"/>
            <a:stretch/>
          </p:blipFill>
          <p:spPr>
            <a:xfrm>
              <a:off x="3600000" y="5760000"/>
              <a:ext cx="360000" cy="371999"/>
            </a:xfrm>
            <a:prstGeom prst="rect">
              <a:avLst/>
            </a:prstGeom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4006099" y="5762667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IPAゴシック" panose="020B0509000000000000" pitchFamily="49" charset="-128"/>
                  <a:ea typeface="IPAゴシック" panose="020B0509000000000000" pitchFamily="49" charset="-128"/>
                </a:rPr>
                <a:t>他の草（</a:t>
              </a:r>
              <a:r>
                <a:rPr lang="en-US" altLang="ja-JP" dirty="0" smtClean="0">
                  <a:latin typeface="IPAゴシック" panose="020B0509000000000000" pitchFamily="49" charset="-128"/>
                  <a:ea typeface="IPAゴシック" panose="020B0509000000000000" pitchFamily="49" charset="-128"/>
                </a:rPr>
                <a:t>NPC</a:t>
              </a:r>
              <a:r>
                <a:rPr lang="ja-JP" altLang="en-US" dirty="0" smtClean="0">
                  <a:latin typeface="IPAゴシック" panose="020B0509000000000000" pitchFamily="49" charset="-128"/>
                  <a:ea typeface="IPAゴシック" panose="020B0509000000000000" pitchFamily="49" charset="-128"/>
                </a:rPr>
                <a:t>）</a:t>
              </a:r>
              <a:endParaRPr lang="en-US" dirty="0">
                <a:latin typeface="IPAゴシック" panose="020B0509000000000000" pitchFamily="49" charset="-128"/>
                <a:ea typeface="IPAゴシック" panose="020B0509000000000000" pitchFamily="49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3941194" y="8589643"/>
            <a:ext cx="1744927" cy="372610"/>
            <a:chOff x="3600000" y="6373540"/>
            <a:chExt cx="1744927" cy="372610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66" t="25100" r="76660" b="70025"/>
            <a:stretch/>
          </p:blipFill>
          <p:spPr>
            <a:xfrm>
              <a:off x="3600000" y="6373540"/>
              <a:ext cx="360000" cy="360000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4006099" y="637681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IPAゴシック" panose="020B0509000000000000" pitchFamily="49" charset="-128"/>
                  <a:ea typeface="IPAゴシック" panose="020B0509000000000000" pitchFamily="49" charset="-128"/>
                </a:rPr>
                <a:t>明るい地面</a:t>
              </a:r>
              <a:endParaRPr lang="en-US" dirty="0">
                <a:latin typeface="IPAゴシック" panose="020B0509000000000000" pitchFamily="49" charset="-128"/>
                <a:ea typeface="IPAゴシック" panose="020B0509000000000000" pitchFamily="49" charset="-128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3941194" y="9185588"/>
            <a:ext cx="1514095" cy="369332"/>
            <a:chOff x="3600000" y="6823335"/>
            <a:chExt cx="1514095" cy="369332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8" t="36374" r="73978" b="58751"/>
            <a:stretch/>
          </p:blipFill>
          <p:spPr>
            <a:xfrm>
              <a:off x="3600000" y="6828001"/>
              <a:ext cx="360000" cy="360000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006099" y="68233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latin typeface="IPAゴシック" panose="020B0509000000000000" pitchFamily="49" charset="-128"/>
                  <a:ea typeface="IPAゴシック" panose="020B0509000000000000" pitchFamily="49" charset="-128"/>
                </a:rPr>
                <a:t>暗い</a:t>
              </a:r>
              <a:r>
                <a:rPr lang="ja-JP" altLang="en-US" dirty="0" smtClean="0">
                  <a:latin typeface="IPAゴシック" panose="020B0509000000000000" pitchFamily="49" charset="-128"/>
                  <a:ea typeface="IPAゴシック" panose="020B0509000000000000" pitchFamily="49" charset="-128"/>
                </a:rPr>
                <a:t>地面</a:t>
              </a:r>
              <a:endParaRPr lang="en-US" dirty="0">
                <a:latin typeface="IPAゴシック" panose="020B0509000000000000" pitchFamily="49" charset="-128"/>
                <a:ea typeface="IPAゴシック" panose="020B0509000000000000" pitchFamily="49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4901288" y="5308776"/>
            <a:ext cx="145424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  <a:t>現在の日付</a:t>
            </a:r>
            <a:r>
              <a:rPr lang="en-US" altLang="ja-JP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  <a:t/>
            </a:r>
            <a:br>
              <a:rPr lang="en-US" altLang="ja-JP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</a:br>
            <a:r>
              <a:rPr lang="ja-JP" altLang="en-US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  <a:t>（</a:t>
            </a:r>
            <a:r>
              <a:rPr lang="ja-JP" altLang="en-US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  <a:t>計</a:t>
            </a:r>
            <a:r>
              <a:rPr lang="en-US" altLang="ja-JP" dirty="0">
                <a:latin typeface="IPAゴシック" panose="020B0509000000000000" pitchFamily="49" charset="-128"/>
                <a:ea typeface="IPAゴシック" panose="020B0509000000000000" pitchFamily="49" charset="-128"/>
              </a:rPr>
              <a:t>3</a:t>
            </a:r>
            <a:r>
              <a:rPr lang="ja-JP" altLang="en-US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  <a:t>日間</a:t>
            </a:r>
            <a:r>
              <a:rPr lang="ja-JP" altLang="en-US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  <a:t>）</a:t>
            </a:r>
            <a:endParaRPr lang="en-US" dirty="0"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01288" y="6181013"/>
            <a:ext cx="1569660" cy="923330"/>
          </a:xfrm>
          <a:prstGeom prst="rect">
            <a:avLst/>
          </a:prstGeom>
          <a:solidFill>
            <a:srgbClr val="CFAFE7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  <a:t>現在の時刻</a:t>
            </a:r>
            <a:r>
              <a:rPr lang="en-US" altLang="ja-JP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  <a:t/>
            </a:r>
            <a:br>
              <a:rPr lang="en-US" altLang="ja-JP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</a:br>
            <a:r>
              <a:rPr lang="ja-JP" altLang="en-US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  <a:t>昼</a:t>
            </a:r>
            <a:r>
              <a:rPr lang="en-US" altLang="ja-JP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  <a:t>6:00-18:00</a:t>
            </a:r>
            <a:br>
              <a:rPr lang="en-US" altLang="ja-JP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</a:br>
            <a:r>
              <a:rPr lang="ja-JP" altLang="en-US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  <a:t>夜</a:t>
            </a:r>
            <a:r>
              <a:rPr lang="en-US" altLang="ja-JP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  <a:t>2</a:t>
            </a:r>
            <a:r>
              <a:rPr lang="ja-JP" altLang="en-US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  <a:t>時間</a:t>
            </a:r>
            <a:endParaRPr lang="en-US" dirty="0"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01288" y="7385092"/>
            <a:ext cx="15696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  <a:t>現在の得点</a:t>
            </a:r>
            <a:r>
              <a:rPr lang="en-US" altLang="ja-JP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  <a:t/>
            </a:r>
            <a:br>
              <a:rPr lang="en-US" altLang="ja-JP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</a:br>
            <a:r>
              <a:rPr lang="ja-JP" altLang="en-US" dirty="0" smtClean="0">
                <a:latin typeface="IPAゴシック" panose="020B0509000000000000" pitchFamily="49" charset="-128"/>
                <a:ea typeface="IPAゴシック" panose="020B0509000000000000" pitchFamily="49" charset="-128"/>
              </a:rPr>
              <a:t>＝合計日光量</a:t>
            </a:r>
            <a:endParaRPr lang="en-US" dirty="0"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410400" y="5029200"/>
            <a:ext cx="4372800" cy="3279600"/>
            <a:chOff x="410400" y="5029200"/>
            <a:chExt cx="4372800" cy="3279600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400" y="5029200"/>
              <a:ext cx="4372800" cy="3279600"/>
            </a:xfrm>
            <a:prstGeom prst="rect">
              <a:avLst/>
            </a:prstGeom>
          </p:spPr>
        </p:pic>
        <p:sp>
          <p:nvSpPr>
            <p:cNvPr id="19" name="角丸四角形 18"/>
            <p:cNvSpPr/>
            <p:nvPr/>
          </p:nvSpPr>
          <p:spPr>
            <a:xfrm>
              <a:off x="3710348" y="7385092"/>
              <a:ext cx="758209" cy="558647"/>
            </a:xfrm>
            <a:prstGeom prst="roundRect">
              <a:avLst/>
            </a:prstGeom>
            <a:noFill/>
            <a:ln w="28575">
              <a:solidFill>
                <a:srgbClr val="EE9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3710348" y="6018759"/>
              <a:ext cx="1047750" cy="1257147"/>
            </a:xfrm>
            <a:prstGeom prst="roundRect">
              <a:avLst/>
            </a:prstGeom>
            <a:noFill/>
            <a:ln w="28575">
              <a:solidFill>
                <a:srgbClr val="B686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3710348" y="5533291"/>
              <a:ext cx="1047750" cy="42181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168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4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24</Words>
  <Application>Microsoft Office PowerPoint</Application>
  <PresentationFormat>A4 210 x 297 mm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IPAゴシック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小岩井誠</dc:creator>
  <cp:lastModifiedBy>小岩井誠</cp:lastModifiedBy>
  <cp:revision>8</cp:revision>
  <dcterms:created xsi:type="dcterms:W3CDTF">2014-11-20T19:32:50Z</dcterms:created>
  <dcterms:modified xsi:type="dcterms:W3CDTF">2014-11-25T16:16:17Z</dcterms:modified>
</cp:coreProperties>
</file>