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4" r:id="rId3"/>
  </p:sldMasterIdLst>
  <p:handoutMasterIdLst>
    <p:handoutMasterId r:id="rId9"/>
  </p:handoutMasterIdLst>
  <p:sldIdLst>
    <p:sldId id="279" r:id="rId4"/>
    <p:sldId id="323" r:id="rId5"/>
    <p:sldId id="324" r:id="rId6"/>
    <p:sldId id="322" r:id="rId7"/>
    <p:sldId id="32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FED"/>
    <a:srgbClr val="2C2C2C"/>
    <a:srgbClr val="E61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90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466" y="72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3" d="100"/>
          <a:sy n="83" d="100"/>
        </p:scale>
        <p:origin x="504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44A7886-CBD5-4679-9A19-5F9D01580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496C0-8A95-4E0D-A152-F4298AC3CB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CF014-DC08-4922-BCEE-BD88DE8FE7C1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A34BA-7065-4020-B11C-774585B129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73A1E-D118-4043-9B37-B1D55726B47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49321-4EC0-43AE-9F03-B3EE854C1E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7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64D314-A710-48DE-8187-89FFC063AEFE}"/>
              </a:ext>
            </a:extLst>
          </p:cNvPr>
          <p:cNvSpPr/>
          <p:nvPr userDrawn="1"/>
        </p:nvSpPr>
        <p:spPr>
          <a:xfrm>
            <a:off x="0" y="5073741"/>
            <a:ext cx="12192000" cy="17842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9EB6ADC-6B44-49DF-82E3-AB3A22E5DE2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628714" y="496198"/>
            <a:ext cx="3930307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B7FFA71-E8E7-4BA8-AD43-D1DE14F120D0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46324" y="3513718"/>
            <a:ext cx="2608213" cy="28346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55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724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210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25CCC988-11E6-43E3-B86B-C909FFF498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0" y="0"/>
            <a:ext cx="468969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2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112FC24-B0BB-43AE-AB6F-2F8A6318C976}"/>
              </a:ext>
            </a:extLst>
          </p:cNvPr>
          <p:cNvGrpSpPr/>
          <p:nvPr userDrawn="1"/>
        </p:nvGrpSpPr>
        <p:grpSpPr>
          <a:xfrm flipH="1">
            <a:off x="486250" y="477136"/>
            <a:ext cx="11704320" cy="5935130"/>
            <a:chOff x="-161213" y="477136"/>
            <a:chExt cx="11704320" cy="59351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02B0099-32CD-4A9E-A010-EB75F1B7AD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477136"/>
              <a:ext cx="11704320" cy="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6FFECB2-D63A-4DED-B565-1B5EC1C6DBCE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1543107" y="477136"/>
              <a:ext cx="0" cy="5935130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23856D-6F4B-428C-8039-92BC2469A81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161213" y="6392850"/>
              <a:ext cx="11704320" cy="13272"/>
            </a:xfrm>
            <a:prstGeom prst="line">
              <a:avLst/>
            </a:prstGeom>
            <a:ln w="444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913480D-83E6-465D-B9EC-FA0799699FB0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268686" y="0"/>
            <a:ext cx="6923314" cy="6858000"/>
          </a:xfrm>
          <a:custGeom>
            <a:avLst/>
            <a:gdLst>
              <a:gd name="connsiteX0" fmla="*/ 1714500 w 6923314"/>
              <a:gd name="connsiteY0" fmla="*/ 0 h 6858000"/>
              <a:gd name="connsiteX1" fmla="*/ 6923314 w 6923314"/>
              <a:gd name="connsiteY1" fmla="*/ 0 h 6858000"/>
              <a:gd name="connsiteX2" fmla="*/ 6923314 w 6923314"/>
              <a:gd name="connsiteY2" fmla="*/ 1637212 h 6858000"/>
              <a:gd name="connsiteX3" fmla="*/ 5618117 w 6923314"/>
              <a:gd name="connsiteY3" fmla="*/ 6858000 h 6858000"/>
              <a:gd name="connsiteX4" fmla="*/ 0 w 6923314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1714500" y="0"/>
                </a:moveTo>
                <a:lnTo>
                  <a:pt x="6923314" y="0"/>
                </a:lnTo>
                <a:lnTo>
                  <a:pt x="6923314" y="1637212"/>
                </a:lnTo>
                <a:lnTo>
                  <a:pt x="561811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002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F11EEFC-446C-47E4-B2EA-DE7ED313E7C9}"/>
              </a:ext>
            </a:extLst>
          </p:cNvPr>
          <p:cNvSpPr/>
          <p:nvPr userDrawn="1"/>
        </p:nvSpPr>
        <p:spPr>
          <a:xfrm>
            <a:off x="4028659" y="0"/>
            <a:ext cx="8163341" cy="6858000"/>
          </a:xfrm>
          <a:custGeom>
            <a:avLst/>
            <a:gdLst>
              <a:gd name="connsiteX0" fmla="*/ 555736 w 8163341"/>
              <a:gd name="connsiteY0" fmla="*/ 0 h 6858000"/>
              <a:gd name="connsiteX1" fmla="*/ 8163341 w 8163341"/>
              <a:gd name="connsiteY1" fmla="*/ 0 h 6858000"/>
              <a:gd name="connsiteX2" fmla="*/ 8163341 w 8163341"/>
              <a:gd name="connsiteY2" fmla="*/ 6858000 h 6858000"/>
              <a:gd name="connsiteX3" fmla="*/ 1386403 w 8163341"/>
              <a:gd name="connsiteY3" fmla="*/ 6858000 h 6858000"/>
              <a:gd name="connsiteX4" fmla="*/ 1368696 w 8163341"/>
              <a:gd name="connsiteY4" fmla="*/ 6835467 h 6858000"/>
              <a:gd name="connsiteX5" fmla="*/ 0 w 8163341"/>
              <a:gd name="connsiteY5" fmla="*/ 2713384 h 6858000"/>
              <a:gd name="connsiteX6" fmla="*/ 541410 w 8163341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63341" h="6858000">
                <a:moveTo>
                  <a:pt x="555736" y="0"/>
                </a:moveTo>
                <a:lnTo>
                  <a:pt x="8163341" y="0"/>
                </a:lnTo>
                <a:lnTo>
                  <a:pt x="8163341" y="6858000"/>
                </a:lnTo>
                <a:lnTo>
                  <a:pt x="1386403" y="6858000"/>
                </a:lnTo>
                <a:lnTo>
                  <a:pt x="1368696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3" y="855935"/>
                  <a:pt x="541410" y="3168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697FC26-F258-4DC5-8D4C-92A80119685B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131362" y="0"/>
            <a:ext cx="8060638" cy="6858000"/>
          </a:xfrm>
          <a:custGeom>
            <a:avLst/>
            <a:gdLst>
              <a:gd name="connsiteX0" fmla="*/ 555736 w 8060638"/>
              <a:gd name="connsiteY0" fmla="*/ 0 h 6858000"/>
              <a:gd name="connsiteX1" fmla="*/ 8060638 w 8060638"/>
              <a:gd name="connsiteY1" fmla="*/ 0 h 6858000"/>
              <a:gd name="connsiteX2" fmla="*/ 8060638 w 8060638"/>
              <a:gd name="connsiteY2" fmla="*/ 6858000 h 6858000"/>
              <a:gd name="connsiteX3" fmla="*/ 1386404 w 8060638"/>
              <a:gd name="connsiteY3" fmla="*/ 6858000 h 6858000"/>
              <a:gd name="connsiteX4" fmla="*/ 1368697 w 8060638"/>
              <a:gd name="connsiteY4" fmla="*/ 6835467 h 6858000"/>
              <a:gd name="connsiteX5" fmla="*/ 0 w 8060638"/>
              <a:gd name="connsiteY5" fmla="*/ 2713384 h 6858000"/>
              <a:gd name="connsiteX6" fmla="*/ 541410 w 8060638"/>
              <a:gd name="connsiteY6" fmla="*/ 316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060638" h="6858000">
                <a:moveTo>
                  <a:pt x="555736" y="0"/>
                </a:moveTo>
                <a:lnTo>
                  <a:pt x="8060638" y="0"/>
                </a:lnTo>
                <a:lnTo>
                  <a:pt x="8060638" y="6858000"/>
                </a:lnTo>
                <a:lnTo>
                  <a:pt x="1386404" y="6858000"/>
                </a:lnTo>
                <a:lnTo>
                  <a:pt x="1368697" y="6835467"/>
                </a:lnTo>
                <a:cubicBezTo>
                  <a:pt x="509067" y="5686009"/>
                  <a:pt x="0" y="4259146"/>
                  <a:pt x="0" y="2713384"/>
                </a:cubicBezTo>
                <a:cubicBezTo>
                  <a:pt x="0" y="1762146"/>
                  <a:pt x="192784" y="855935"/>
                  <a:pt x="541410" y="3168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1902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xagon 7">
            <a:extLst>
              <a:ext uri="{FF2B5EF4-FFF2-40B4-BE49-F238E27FC236}">
                <a16:creationId xmlns:a16="http://schemas.microsoft.com/office/drawing/2014/main" id="{81307760-051C-4C15-A332-4E9693E15B43}"/>
              </a:ext>
            </a:extLst>
          </p:cNvPr>
          <p:cNvSpPr/>
          <p:nvPr userDrawn="1"/>
        </p:nvSpPr>
        <p:spPr>
          <a:xfrm>
            <a:off x="627017" y="2679826"/>
            <a:ext cx="11037601" cy="165874"/>
          </a:xfrm>
          <a:custGeom>
            <a:avLst/>
            <a:gdLst/>
            <a:ahLst/>
            <a:cxnLst/>
            <a:rect l="l" t="t" r="r" b="b"/>
            <a:pathLst>
              <a:path w="8352928" h="576064">
                <a:moveTo>
                  <a:pt x="0" y="0"/>
                </a:moveTo>
                <a:lnTo>
                  <a:pt x="7704856" y="0"/>
                </a:lnTo>
                <a:lnTo>
                  <a:pt x="7776864" y="0"/>
                </a:lnTo>
                <a:lnTo>
                  <a:pt x="8208912" y="0"/>
                </a:lnTo>
                <a:lnTo>
                  <a:pt x="8352928" y="288032"/>
                </a:lnTo>
                <a:lnTo>
                  <a:pt x="8208912" y="576064"/>
                </a:lnTo>
                <a:lnTo>
                  <a:pt x="7776864" y="576064"/>
                </a:lnTo>
                <a:lnTo>
                  <a:pt x="7704856" y="576064"/>
                </a:lnTo>
                <a:lnTo>
                  <a:pt x="0" y="57606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40A11CA-422C-4A04-8A4D-FAF2E080A4B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0672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1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B4671F09-6A0A-4146-B1B8-FDD75C385BD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93031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4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D8A55DD-EC4E-441F-81AD-8EA8BB43D1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7595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3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4C0EFF93-9B49-4BDB-8D8F-A9173DC17B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02160" y="1826763"/>
            <a:ext cx="1872000" cy="1872000"/>
          </a:xfrm>
          <a:prstGeom prst="ellipse">
            <a:avLst/>
          </a:prstGeom>
          <a:solidFill>
            <a:schemeClr val="bg1"/>
          </a:solidFill>
          <a:ln w="50800">
            <a:solidFill>
              <a:schemeClr val="accent2"/>
            </a:solidFill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27EEFC-6B81-4FCF-8608-B01244E803FE}"/>
              </a:ext>
            </a:extLst>
          </p:cNvPr>
          <p:cNvSpPr/>
          <p:nvPr userDrawn="1"/>
        </p:nvSpPr>
        <p:spPr>
          <a:xfrm>
            <a:off x="3694160" y="4207989"/>
            <a:ext cx="2088000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10D67-A5B6-4309-B89A-8A1072CFBDFF}"/>
              </a:ext>
            </a:extLst>
          </p:cNvPr>
          <p:cNvSpPr/>
          <p:nvPr userDrawn="1"/>
        </p:nvSpPr>
        <p:spPr>
          <a:xfrm>
            <a:off x="6389595" y="4207989"/>
            <a:ext cx="2088000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71F3DA-CDBA-42D2-8E22-75B555233C19}"/>
              </a:ext>
            </a:extLst>
          </p:cNvPr>
          <p:cNvSpPr/>
          <p:nvPr userDrawn="1"/>
        </p:nvSpPr>
        <p:spPr>
          <a:xfrm>
            <a:off x="9085031" y="4207989"/>
            <a:ext cx="2088000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0E14D-DED8-4BDC-9BA4-11EC795C536A}"/>
              </a:ext>
            </a:extLst>
          </p:cNvPr>
          <p:cNvSpPr/>
          <p:nvPr userDrawn="1"/>
        </p:nvSpPr>
        <p:spPr>
          <a:xfrm>
            <a:off x="998725" y="4207989"/>
            <a:ext cx="2088000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800" dirty="0">
              <a:solidFill>
                <a:srgbClr val="262626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CF0494C1-45DC-4230-8D7B-EDFD8F3C40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83D185-DFB2-42F1-9BBA-3E1F4BB1E702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6B6611-3E7E-499A-814C-DC0D6919B6FB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24EA248-E326-48AF-AA36-DAF279AEC15F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33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A0D68BEC-81CA-49DB-B5DB-32E86BC5604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0" y="2348880"/>
            <a:ext cx="3683812" cy="45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D6FA72B-64F2-4946-B4AF-2E2AD3ABD15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1620092" y="2699240"/>
            <a:ext cx="1684418" cy="2650546"/>
          </a:xfrm>
          <a:custGeom>
            <a:avLst/>
            <a:gdLst>
              <a:gd name="connsiteX0" fmla="*/ 0 w 1296000"/>
              <a:gd name="connsiteY0" fmla="*/ 0 h 2700000"/>
              <a:gd name="connsiteX1" fmla="*/ 1296000 w 1296000"/>
              <a:gd name="connsiteY1" fmla="*/ 0 h 2700000"/>
              <a:gd name="connsiteX2" fmla="*/ 1296000 w 1296000"/>
              <a:gd name="connsiteY2" fmla="*/ 2700000 h 2700000"/>
              <a:gd name="connsiteX3" fmla="*/ 0 w 1296000"/>
              <a:gd name="connsiteY3" fmla="*/ 2700000 h 2700000"/>
              <a:gd name="connsiteX4" fmla="*/ 0 w 1296000"/>
              <a:gd name="connsiteY4" fmla="*/ 0 h 2700000"/>
              <a:gd name="connsiteX0" fmla="*/ 0 w 1436677"/>
              <a:gd name="connsiteY0" fmla="*/ 0 h 2745513"/>
              <a:gd name="connsiteX1" fmla="*/ 1436677 w 1436677"/>
              <a:gd name="connsiteY1" fmla="*/ 45513 h 2745513"/>
              <a:gd name="connsiteX2" fmla="*/ 1436677 w 1436677"/>
              <a:gd name="connsiteY2" fmla="*/ 2745513 h 2745513"/>
              <a:gd name="connsiteX3" fmla="*/ 140677 w 1436677"/>
              <a:gd name="connsiteY3" fmla="*/ 2745513 h 2745513"/>
              <a:gd name="connsiteX4" fmla="*/ 0 w 1436677"/>
              <a:gd name="connsiteY4" fmla="*/ 0 h 2745513"/>
              <a:gd name="connsiteX0" fmla="*/ 0 w 1453227"/>
              <a:gd name="connsiteY0" fmla="*/ 0 h 2745513"/>
              <a:gd name="connsiteX1" fmla="*/ 1453227 w 1453227"/>
              <a:gd name="connsiteY1" fmla="*/ 45513 h 2745513"/>
              <a:gd name="connsiteX2" fmla="*/ 1453227 w 1453227"/>
              <a:gd name="connsiteY2" fmla="*/ 2745513 h 2745513"/>
              <a:gd name="connsiteX3" fmla="*/ 157227 w 1453227"/>
              <a:gd name="connsiteY3" fmla="*/ 2745513 h 2745513"/>
              <a:gd name="connsiteX4" fmla="*/ 0 w 1453227"/>
              <a:gd name="connsiteY4" fmla="*/ 0 h 2745513"/>
              <a:gd name="connsiteX0" fmla="*/ 0 w 1523565"/>
              <a:gd name="connsiteY0" fmla="*/ 0 h 2745513"/>
              <a:gd name="connsiteX1" fmla="*/ 1523565 w 1523565"/>
              <a:gd name="connsiteY1" fmla="*/ 16550 h 2745513"/>
              <a:gd name="connsiteX2" fmla="*/ 1453227 w 1523565"/>
              <a:gd name="connsiteY2" fmla="*/ 2745513 h 2745513"/>
              <a:gd name="connsiteX3" fmla="*/ 157227 w 1523565"/>
              <a:gd name="connsiteY3" fmla="*/ 2745513 h 2745513"/>
              <a:gd name="connsiteX4" fmla="*/ 0 w 1523565"/>
              <a:gd name="connsiteY4" fmla="*/ 0 h 2745513"/>
              <a:gd name="connsiteX0" fmla="*/ 0 w 1672517"/>
              <a:gd name="connsiteY0" fmla="*/ 0 h 2745513"/>
              <a:gd name="connsiteX1" fmla="*/ 1523565 w 1672517"/>
              <a:gd name="connsiteY1" fmla="*/ 16550 h 2745513"/>
              <a:gd name="connsiteX2" fmla="*/ 1672517 w 1672517"/>
              <a:gd name="connsiteY2" fmla="*/ 2580011 h 2745513"/>
              <a:gd name="connsiteX3" fmla="*/ 157227 w 1672517"/>
              <a:gd name="connsiteY3" fmla="*/ 2745513 h 2745513"/>
              <a:gd name="connsiteX4" fmla="*/ 0 w 1672517"/>
              <a:gd name="connsiteY4" fmla="*/ 0 h 2745513"/>
              <a:gd name="connsiteX0" fmla="*/ 0 w 1672517"/>
              <a:gd name="connsiteY0" fmla="*/ 0 h 2580011"/>
              <a:gd name="connsiteX1" fmla="*/ 1523565 w 1672517"/>
              <a:gd name="connsiteY1" fmla="*/ 16550 h 2580011"/>
              <a:gd name="connsiteX2" fmla="*/ 1672517 w 1672517"/>
              <a:gd name="connsiteY2" fmla="*/ 2580011 h 2580011"/>
              <a:gd name="connsiteX3" fmla="*/ 165502 w 1672517"/>
              <a:gd name="connsiteY3" fmla="*/ 2563460 h 2580011"/>
              <a:gd name="connsiteX4" fmla="*/ 0 w 1672517"/>
              <a:gd name="connsiteY4" fmla="*/ 0 h 2580011"/>
              <a:gd name="connsiteX0" fmla="*/ 0 w 1672517"/>
              <a:gd name="connsiteY0" fmla="*/ 0 h 2604835"/>
              <a:gd name="connsiteX1" fmla="*/ 1523565 w 1672517"/>
              <a:gd name="connsiteY1" fmla="*/ 16550 h 2604835"/>
              <a:gd name="connsiteX2" fmla="*/ 1672517 w 1672517"/>
              <a:gd name="connsiteY2" fmla="*/ 2580011 h 2604835"/>
              <a:gd name="connsiteX3" fmla="*/ 161364 w 1672517"/>
              <a:gd name="connsiteY3" fmla="*/ 2604835 h 2604835"/>
              <a:gd name="connsiteX4" fmla="*/ 0 w 1672517"/>
              <a:gd name="connsiteY4" fmla="*/ 0 h 2604835"/>
              <a:gd name="connsiteX0" fmla="*/ 0 w 1672517"/>
              <a:gd name="connsiteY0" fmla="*/ 0 h 2613110"/>
              <a:gd name="connsiteX1" fmla="*/ 1523565 w 1672517"/>
              <a:gd name="connsiteY1" fmla="*/ 16550 h 2613110"/>
              <a:gd name="connsiteX2" fmla="*/ 1672517 w 1672517"/>
              <a:gd name="connsiteY2" fmla="*/ 2580011 h 2613110"/>
              <a:gd name="connsiteX3" fmla="*/ 161364 w 1672517"/>
              <a:gd name="connsiteY3" fmla="*/ 2613110 h 2613110"/>
              <a:gd name="connsiteX4" fmla="*/ 0 w 1672517"/>
              <a:gd name="connsiteY4" fmla="*/ 0 h 2613110"/>
              <a:gd name="connsiteX0" fmla="*/ 0 w 1707351"/>
              <a:gd name="connsiteY0" fmla="*/ 867 h 2596560"/>
              <a:gd name="connsiteX1" fmla="*/ 1558399 w 1707351"/>
              <a:gd name="connsiteY1" fmla="*/ 0 h 2596560"/>
              <a:gd name="connsiteX2" fmla="*/ 1707351 w 1707351"/>
              <a:gd name="connsiteY2" fmla="*/ 2563461 h 2596560"/>
              <a:gd name="connsiteX3" fmla="*/ 196198 w 1707351"/>
              <a:gd name="connsiteY3" fmla="*/ 2596560 h 2596560"/>
              <a:gd name="connsiteX4" fmla="*/ 0 w 1707351"/>
              <a:gd name="connsiteY4" fmla="*/ 867 h 2596560"/>
              <a:gd name="connsiteX0" fmla="*/ 186979 w 1894330"/>
              <a:gd name="connsiteY0" fmla="*/ 867 h 2596560"/>
              <a:gd name="connsiteX1" fmla="*/ 1745378 w 1894330"/>
              <a:gd name="connsiteY1" fmla="*/ 0 h 2596560"/>
              <a:gd name="connsiteX2" fmla="*/ 1894330 w 1894330"/>
              <a:gd name="connsiteY2" fmla="*/ 2563461 h 2596560"/>
              <a:gd name="connsiteX3" fmla="*/ 0 w 1894330"/>
              <a:gd name="connsiteY3" fmla="*/ 2596560 h 2596560"/>
              <a:gd name="connsiteX4" fmla="*/ 186979 w 1894330"/>
              <a:gd name="connsiteY4" fmla="*/ 867 h 2596560"/>
              <a:gd name="connsiteX0" fmla="*/ 186979 w 1745378"/>
              <a:gd name="connsiteY0" fmla="*/ 867 h 2615713"/>
              <a:gd name="connsiteX1" fmla="*/ 1745378 w 1745378"/>
              <a:gd name="connsiteY1" fmla="*/ 0 h 2615713"/>
              <a:gd name="connsiteX2" fmla="*/ 1528570 w 1745378"/>
              <a:gd name="connsiteY2" fmla="*/ 2615713 h 2615713"/>
              <a:gd name="connsiteX3" fmla="*/ 0 w 1745378"/>
              <a:gd name="connsiteY3" fmla="*/ 2596560 h 2615713"/>
              <a:gd name="connsiteX4" fmla="*/ 186979 w 1745378"/>
              <a:gd name="connsiteY4" fmla="*/ 867 h 2615713"/>
              <a:gd name="connsiteX0" fmla="*/ 186979 w 1658293"/>
              <a:gd name="connsiteY0" fmla="*/ 0 h 2614846"/>
              <a:gd name="connsiteX1" fmla="*/ 1658293 w 1658293"/>
              <a:gd name="connsiteY1" fmla="*/ 16551 h 2614846"/>
              <a:gd name="connsiteX2" fmla="*/ 1528570 w 1658293"/>
              <a:gd name="connsiteY2" fmla="*/ 2614846 h 2614846"/>
              <a:gd name="connsiteX3" fmla="*/ 0 w 1658293"/>
              <a:gd name="connsiteY3" fmla="*/ 2595693 h 2614846"/>
              <a:gd name="connsiteX4" fmla="*/ 186979 w 1658293"/>
              <a:gd name="connsiteY4" fmla="*/ 0 h 2614846"/>
              <a:gd name="connsiteX0" fmla="*/ 186979 w 1545081"/>
              <a:gd name="connsiteY0" fmla="*/ 0 h 2614846"/>
              <a:gd name="connsiteX1" fmla="*/ 1545081 w 1545081"/>
              <a:gd name="connsiteY1" fmla="*/ 16551 h 2614846"/>
              <a:gd name="connsiteX2" fmla="*/ 1528570 w 1545081"/>
              <a:gd name="connsiteY2" fmla="*/ 2614846 h 2614846"/>
              <a:gd name="connsiteX3" fmla="*/ 0 w 1545081"/>
              <a:gd name="connsiteY3" fmla="*/ 2595693 h 2614846"/>
              <a:gd name="connsiteX4" fmla="*/ 186979 w 1545081"/>
              <a:gd name="connsiteY4" fmla="*/ 0 h 2614846"/>
              <a:gd name="connsiteX0" fmla="*/ 186979 w 1675709"/>
              <a:gd name="connsiteY0" fmla="*/ 866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86979 w 1675709"/>
              <a:gd name="connsiteY4" fmla="*/ 866 h 2615712"/>
              <a:gd name="connsiteX0" fmla="*/ 169562 w 1675709"/>
              <a:gd name="connsiteY0" fmla="*/ 18283 h 2615712"/>
              <a:gd name="connsiteX1" fmla="*/ 1675709 w 1675709"/>
              <a:gd name="connsiteY1" fmla="*/ 0 h 2615712"/>
              <a:gd name="connsiteX2" fmla="*/ 1528570 w 1675709"/>
              <a:gd name="connsiteY2" fmla="*/ 2615712 h 2615712"/>
              <a:gd name="connsiteX3" fmla="*/ 0 w 1675709"/>
              <a:gd name="connsiteY3" fmla="*/ 2596559 h 2615712"/>
              <a:gd name="connsiteX4" fmla="*/ 169562 w 1675709"/>
              <a:gd name="connsiteY4" fmla="*/ 18283 h 2615712"/>
              <a:gd name="connsiteX0" fmla="*/ 169562 w 1667000"/>
              <a:gd name="connsiteY0" fmla="*/ 18283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18283 h 2615712"/>
              <a:gd name="connsiteX0" fmla="*/ 169562 w 1667000"/>
              <a:gd name="connsiteY0" fmla="*/ 866 h 2615712"/>
              <a:gd name="connsiteX1" fmla="*/ 1667000 w 1667000"/>
              <a:gd name="connsiteY1" fmla="*/ 0 h 2615712"/>
              <a:gd name="connsiteX2" fmla="*/ 1528570 w 1667000"/>
              <a:gd name="connsiteY2" fmla="*/ 2615712 h 2615712"/>
              <a:gd name="connsiteX3" fmla="*/ 0 w 1667000"/>
              <a:gd name="connsiteY3" fmla="*/ 2596559 h 2615712"/>
              <a:gd name="connsiteX4" fmla="*/ 169562 w 1667000"/>
              <a:gd name="connsiteY4" fmla="*/ 866 h 2615712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22684 h 2641837"/>
              <a:gd name="connsiteX4" fmla="*/ 169562 w 1667000"/>
              <a:gd name="connsiteY4" fmla="*/ 26991 h 2641837"/>
              <a:gd name="connsiteX0" fmla="*/ 169562 w 1667000"/>
              <a:gd name="connsiteY0" fmla="*/ 26991 h 2641837"/>
              <a:gd name="connsiteX1" fmla="*/ 1667000 w 1667000"/>
              <a:gd name="connsiteY1" fmla="*/ 0 h 2641837"/>
              <a:gd name="connsiteX2" fmla="*/ 1528570 w 1667000"/>
              <a:gd name="connsiteY2" fmla="*/ 2641837 h 2641837"/>
              <a:gd name="connsiteX3" fmla="*/ 0 w 1667000"/>
              <a:gd name="connsiteY3" fmla="*/ 2613976 h 2641837"/>
              <a:gd name="connsiteX4" fmla="*/ 169562 w 1667000"/>
              <a:gd name="connsiteY4" fmla="*/ 26991 h 2641837"/>
              <a:gd name="connsiteX0" fmla="*/ 169562 w 1667000"/>
              <a:gd name="connsiteY0" fmla="*/ 26991 h 2650546"/>
              <a:gd name="connsiteX1" fmla="*/ 1667000 w 1667000"/>
              <a:gd name="connsiteY1" fmla="*/ 0 h 2650546"/>
              <a:gd name="connsiteX2" fmla="*/ 1528570 w 1667000"/>
              <a:gd name="connsiteY2" fmla="*/ 2650546 h 2650546"/>
              <a:gd name="connsiteX3" fmla="*/ 0 w 1667000"/>
              <a:gd name="connsiteY3" fmla="*/ 2613976 h 2650546"/>
              <a:gd name="connsiteX4" fmla="*/ 169562 w 1667000"/>
              <a:gd name="connsiteY4" fmla="*/ 26991 h 2650546"/>
              <a:gd name="connsiteX0" fmla="*/ 169562 w 1684418"/>
              <a:gd name="connsiteY0" fmla="*/ 26991 h 2650546"/>
              <a:gd name="connsiteX1" fmla="*/ 1684418 w 1684418"/>
              <a:gd name="connsiteY1" fmla="*/ 0 h 2650546"/>
              <a:gd name="connsiteX2" fmla="*/ 1528570 w 1684418"/>
              <a:gd name="connsiteY2" fmla="*/ 2650546 h 2650546"/>
              <a:gd name="connsiteX3" fmla="*/ 0 w 1684418"/>
              <a:gd name="connsiteY3" fmla="*/ 2613976 h 2650546"/>
              <a:gd name="connsiteX4" fmla="*/ 169562 w 1684418"/>
              <a:gd name="connsiteY4" fmla="*/ 26991 h 265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4418" h="2650546">
                <a:moveTo>
                  <a:pt x="169562" y="26991"/>
                </a:moveTo>
                <a:lnTo>
                  <a:pt x="1684418" y="0"/>
                </a:lnTo>
                <a:lnTo>
                  <a:pt x="1528570" y="2650546"/>
                </a:lnTo>
                <a:lnTo>
                  <a:pt x="0" y="2613976"/>
                </a:lnTo>
                <a:lnTo>
                  <a:pt x="169562" y="2699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>
                <a:latin typeface="Arial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7546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9B1A541-96AC-491F-A4C3-A87E563723CA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56172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83ECD2A-B2C9-421D-A8D2-32E383E518AD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480350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A93B8D7-9580-4A09-9DAC-42E66631F61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257279" y="4696914"/>
            <a:ext cx="1371600" cy="13716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D13416-37E2-47AB-A01D-21EAD8DDE15A}"/>
              </a:ext>
            </a:extLst>
          </p:cNvPr>
          <p:cNvSpPr/>
          <p:nvPr userDrawn="1"/>
        </p:nvSpPr>
        <p:spPr>
          <a:xfrm>
            <a:off x="8165839" y="4605474"/>
            <a:ext cx="1554480" cy="1554480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6CFF5B-D9AE-4106-8445-EBB74E8C1D93}"/>
              </a:ext>
            </a:extLst>
          </p:cNvPr>
          <p:cNvSpPr/>
          <p:nvPr userDrawn="1"/>
        </p:nvSpPr>
        <p:spPr>
          <a:xfrm>
            <a:off x="664732" y="4605474"/>
            <a:ext cx="1554480" cy="155448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954ABF2-964B-4695-9125-6F6F0AAE886D}"/>
              </a:ext>
            </a:extLst>
          </p:cNvPr>
          <p:cNvSpPr/>
          <p:nvPr userDrawn="1"/>
        </p:nvSpPr>
        <p:spPr>
          <a:xfrm>
            <a:off x="4388910" y="4605474"/>
            <a:ext cx="1554480" cy="155448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86BD326-A0F4-4536-BFA3-9946312E40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8B23D-E5B8-4CD0-8EC1-A3AB2E3F9089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A5F741-3ADB-40A1-93F3-257F05B4C5F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69476099-B6CF-4F49-B704-F82E3664514A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A74E0E-C5F6-48B4-8A48-5F0E3983DB42}"/>
              </a:ext>
            </a:extLst>
          </p:cNvPr>
          <p:cNvSpPr/>
          <p:nvPr userDrawn="1"/>
        </p:nvSpPr>
        <p:spPr>
          <a:xfrm>
            <a:off x="0" y="3847729"/>
            <a:ext cx="12192000" cy="30102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2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1906CD0-196C-4FC7-8872-5383668D4DBD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624450"/>
            <a:ext cx="1219199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7ED3AE3-3013-4678-B766-8D5D6FF87822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3361A3F-6E74-4E9B-BD80-119E81BF9950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2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C16D358-38D5-4BFB-AC73-E794FB2772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8410" y="4207471"/>
            <a:ext cx="863147" cy="24250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BB385D-8C47-4005-9822-A2A7BF9BE78D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F10182-1458-4BD9-85CC-A0AF172DCC3F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ACF6F13-89E5-476D-994C-CFF762A28737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21">
            <a:extLst>
              <a:ext uri="{FF2B5EF4-FFF2-40B4-BE49-F238E27FC236}">
                <a16:creationId xmlns:a16="http://schemas.microsoft.com/office/drawing/2014/main" id="{DF0E7D4B-AC33-4A8C-8204-4FE282F7F8F5}"/>
              </a:ext>
            </a:extLst>
          </p:cNvPr>
          <p:cNvSpPr>
            <a:spLocks noChangeAspect="1"/>
          </p:cNvSpPr>
          <p:nvPr userDrawn="1"/>
        </p:nvSpPr>
        <p:spPr>
          <a:xfrm>
            <a:off x="817094" y="405520"/>
            <a:ext cx="3605776" cy="3657538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7" name="Oval 21">
            <a:extLst>
              <a:ext uri="{FF2B5EF4-FFF2-40B4-BE49-F238E27FC236}">
                <a16:creationId xmlns:a16="http://schemas.microsoft.com/office/drawing/2014/main" id="{208A355B-288B-46AC-8F6D-C8E1883AEEBD}"/>
              </a:ext>
            </a:extLst>
          </p:cNvPr>
          <p:cNvSpPr>
            <a:spLocks noChangeAspect="1"/>
          </p:cNvSpPr>
          <p:nvPr userDrawn="1"/>
        </p:nvSpPr>
        <p:spPr>
          <a:xfrm rot="21317264">
            <a:off x="4317855" y="1291151"/>
            <a:ext cx="5263890" cy="5339456"/>
          </a:xfrm>
          <a:custGeom>
            <a:avLst/>
            <a:gdLst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355803 w 1652142"/>
              <a:gd name="connsiteY39" fmla="*/ 1305197 h 1665940"/>
              <a:gd name="connsiteX40" fmla="*/ 152856 w 1652142"/>
              <a:gd name="connsiteY40" fmla="*/ 1344512 h 1665940"/>
              <a:gd name="connsiteX41" fmla="*/ 46675 w 1652142"/>
              <a:gd name="connsiteY41" fmla="*/ 1116809 h 1665940"/>
              <a:gd name="connsiteX42" fmla="*/ 183929 w 1652142"/>
              <a:gd name="connsiteY42" fmla="*/ 1005520 h 1665940"/>
              <a:gd name="connsiteX43" fmla="*/ 161615 w 1652142"/>
              <a:gd name="connsiteY43" fmla="*/ 838915 h 1665940"/>
              <a:gd name="connsiteX44" fmla="*/ 0 w 1652142"/>
              <a:gd name="connsiteY44" fmla="*/ 749197 h 1665940"/>
              <a:gd name="connsiteX45" fmla="*/ 65026 w 1652142"/>
              <a:gd name="connsiteY45" fmla="*/ 506515 h 1665940"/>
              <a:gd name="connsiteX46" fmla="*/ 250227 w 1652142"/>
              <a:gd name="connsiteY46" fmla="*/ 509630 h 1665940"/>
              <a:gd name="connsiteX47" fmla="*/ 340015 w 1652142"/>
              <a:gd name="connsiteY47" fmla="*/ 388679 h 1665940"/>
              <a:gd name="connsiteX48" fmla="*/ 277984 w 1652142"/>
              <a:gd name="connsiteY48" fmla="*/ 197357 h 1665940"/>
              <a:gd name="connsiteX49" fmla="*/ 491050 w 1652142"/>
              <a:gd name="connsiteY49" fmla="*/ 64219 h 1665940"/>
              <a:gd name="connsiteX50" fmla="*/ 639843 w 1652142"/>
              <a:gd name="connsiteY50" fmla="*/ 207726 h 1665940"/>
              <a:gd name="connsiteX51" fmla="*/ 638348 w 1652142"/>
              <a:gd name="connsiteY51" fmla="*/ 208660 h 1665940"/>
              <a:gd name="connsiteX52" fmla="*/ 821488 w 1652142"/>
              <a:gd name="connsiteY52" fmla="*/ 182440 h 1665940"/>
              <a:gd name="connsiteX53" fmla="*/ 815140 w 1652142"/>
              <a:gd name="connsiteY53" fmla="*/ 180739 h 1665940"/>
              <a:gd name="connsiteX54" fmla="*/ 915476 w 1652142"/>
              <a:gd name="connsiteY54" fmla="*/ 0 h 1665940"/>
              <a:gd name="connsiteX55" fmla="*/ 1158157 w 1652142"/>
              <a:gd name="connsiteY55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815140 w 1652142"/>
              <a:gd name="connsiteY52" fmla="*/ 180739 h 1665940"/>
              <a:gd name="connsiteX53" fmla="*/ 915476 w 1652142"/>
              <a:gd name="connsiteY53" fmla="*/ 0 h 1665940"/>
              <a:gd name="connsiteX54" fmla="*/ 1158157 w 1652142"/>
              <a:gd name="connsiteY54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638348 w 1652142"/>
              <a:gd name="connsiteY50" fmla="*/ 208660 h 1665940"/>
              <a:gd name="connsiteX51" fmla="*/ 821488 w 1652142"/>
              <a:gd name="connsiteY51" fmla="*/ 182440 h 1665940"/>
              <a:gd name="connsiteX52" fmla="*/ 915476 w 1652142"/>
              <a:gd name="connsiteY52" fmla="*/ 0 h 1665940"/>
              <a:gd name="connsiteX53" fmla="*/ 1158157 w 1652142"/>
              <a:gd name="connsiteY53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148331 w 1652142"/>
              <a:gd name="connsiteY21" fmla="*/ 270017 h 1665940"/>
              <a:gd name="connsiteX22" fmla="*/ 1286346 w 1652142"/>
              <a:gd name="connsiteY22" fmla="*/ 377149 h 1665940"/>
              <a:gd name="connsiteX23" fmla="*/ 1470353 w 1652142"/>
              <a:gd name="connsiteY23" fmla="*/ 331395 h 1665940"/>
              <a:gd name="connsiteX24" fmla="*/ 1588305 w 1652142"/>
              <a:gd name="connsiteY24" fmla="*/ 553229 h 1665940"/>
              <a:gd name="connsiteX25" fmla="*/ 1457194 w 1652142"/>
              <a:gd name="connsiteY25" fmla="*/ 671432 h 1665940"/>
              <a:gd name="connsiteX26" fmla="*/ 1478595 w 1652142"/>
              <a:gd name="connsiteY26" fmla="*/ 857704 h 1665940"/>
              <a:gd name="connsiteX27" fmla="*/ 1642362 w 1652142"/>
              <a:gd name="connsiteY27" fmla="*/ 948616 h 1665940"/>
              <a:gd name="connsiteX28" fmla="*/ 1577335 w 1652142"/>
              <a:gd name="connsiteY28" fmla="*/ 1191298 h 1665940"/>
              <a:gd name="connsiteX29" fmla="*/ 1378614 w 1652142"/>
              <a:gd name="connsiteY29" fmla="*/ 1187955 h 1665940"/>
              <a:gd name="connsiteX30" fmla="*/ 1288939 w 1652142"/>
              <a:gd name="connsiteY30" fmla="*/ 1301599 h 1665940"/>
              <a:gd name="connsiteX31" fmla="*/ 1354201 w 1652142"/>
              <a:gd name="connsiteY31" fmla="*/ 1471932 h 1665940"/>
              <a:gd name="connsiteX32" fmla="*/ 1148396 w 1652142"/>
              <a:gd name="connsiteY32" fmla="*/ 1616039 h 1665940"/>
              <a:gd name="connsiteX33" fmla="*/ 992294 w 1652142"/>
              <a:gd name="connsiteY33" fmla="*/ 1480516 h 1665940"/>
              <a:gd name="connsiteX34" fmla="*/ 823805 w 1652142"/>
              <a:gd name="connsiteY34" fmla="*/ 1495510 h 1665940"/>
              <a:gd name="connsiteX35" fmla="*/ 729193 w 1652142"/>
              <a:gd name="connsiteY35" fmla="*/ 1665940 h 1665940"/>
              <a:gd name="connsiteX36" fmla="*/ 486511 w 1652142"/>
              <a:gd name="connsiteY36" fmla="*/ 1600914 h 1665940"/>
              <a:gd name="connsiteX37" fmla="*/ 489790 w 1652142"/>
              <a:gd name="connsiteY37" fmla="*/ 1406012 h 1665940"/>
              <a:gd name="connsiteX38" fmla="*/ 352658 w 1652142"/>
              <a:gd name="connsiteY38" fmla="*/ 1298452 h 1665940"/>
              <a:gd name="connsiteX39" fmla="*/ 152856 w 1652142"/>
              <a:gd name="connsiteY39" fmla="*/ 1344512 h 1665940"/>
              <a:gd name="connsiteX40" fmla="*/ 46675 w 1652142"/>
              <a:gd name="connsiteY40" fmla="*/ 1116809 h 1665940"/>
              <a:gd name="connsiteX41" fmla="*/ 183929 w 1652142"/>
              <a:gd name="connsiteY41" fmla="*/ 1005520 h 1665940"/>
              <a:gd name="connsiteX42" fmla="*/ 161615 w 1652142"/>
              <a:gd name="connsiteY42" fmla="*/ 838915 h 1665940"/>
              <a:gd name="connsiteX43" fmla="*/ 0 w 1652142"/>
              <a:gd name="connsiteY43" fmla="*/ 749197 h 1665940"/>
              <a:gd name="connsiteX44" fmla="*/ 65026 w 1652142"/>
              <a:gd name="connsiteY44" fmla="*/ 506515 h 1665940"/>
              <a:gd name="connsiteX45" fmla="*/ 250227 w 1652142"/>
              <a:gd name="connsiteY45" fmla="*/ 509630 h 1665940"/>
              <a:gd name="connsiteX46" fmla="*/ 340015 w 1652142"/>
              <a:gd name="connsiteY46" fmla="*/ 388679 h 1665940"/>
              <a:gd name="connsiteX47" fmla="*/ 277984 w 1652142"/>
              <a:gd name="connsiteY47" fmla="*/ 197357 h 1665940"/>
              <a:gd name="connsiteX48" fmla="*/ 491050 w 1652142"/>
              <a:gd name="connsiteY48" fmla="*/ 64219 h 1665940"/>
              <a:gd name="connsiteX49" fmla="*/ 639843 w 1652142"/>
              <a:gd name="connsiteY49" fmla="*/ 207726 h 1665940"/>
              <a:gd name="connsiteX50" fmla="*/ 821488 w 1652142"/>
              <a:gd name="connsiteY50" fmla="*/ 182440 h 1665940"/>
              <a:gd name="connsiteX51" fmla="*/ 915476 w 1652142"/>
              <a:gd name="connsiteY51" fmla="*/ 0 h 1665940"/>
              <a:gd name="connsiteX52" fmla="*/ 1158157 w 1652142"/>
              <a:gd name="connsiteY52" fmla="*/ 65026 h 1665940"/>
              <a:gd name="connsiteX0" fmla="*/ 898689 w 1652142"/>
              <a:gd name="connsiteY0" fmla="*/ 548008 h 1665940"/>
              <a:gd name="connsiteX1" fmla="*/ 529661 w 1652142"/>
              <a:gd name="connsiteY1" fmla="*/ 761066 h 1665940"/>
              <a:gd name="connsiteX2" fmla="*/ 742719 w 1652142"/>
              <a:gd name="connsiteY2" fmla="*/ 1130094 h 1665940"/>
              <a:gd name="connsiteX3" fmla="*/ 1111747 w 1652142"/>
              <a:gd name="connsiteY3" fmla="*/ 917036 h 1665940"/>
              <a:gd name="connsiteX4" fmla="*/ 898689 w 1652142"/>
              <a:gd name="connsiteY4" fmla="*/ 548008 h 1665940"/>
              <a:gd name="connsiteX5" fmla="*/ 952303 w 1652142"/>
              <a:gd name="connsiteY5" fmla="*/ 347916 h 1665940"/>
              <a:gd name="connsiteX6" fmla="*/ 1311839 w 1652142"/>
              <a:gd name="connsiteY6" fmla="*/ 970650 h 1665940"/>
              <a:gd name="connsiteX7" fmla="*/ 689105 w 1652142"/>
              <a:gd name="connsiteY7" fmla="*/ 1330186 h 1665940"/>
              <a:gd name="connsiteX8" fmla="*/ 329569 w 1652142"/>
              <a:gd name="connsiteY8" fmla="*/ 707451 h 1665940"/>
              <a:gd name="connsiteX9" fmla="*/ 952303 w 1652142"/>
              <a:gd name="connsiteY9" fmla="*/ 347916 h 1665940"/>
              <a:gd name="connsiteX10" fmla="*/ 971799 w 1652142"/>
              <a:gd name="connsiteY10" fmla="*/ 275155 h 1665940"/>
              <a:gd name="connsiteX11" fmla="*/ 256808 w 1652142"/>
              <a:gd name="connsiteY11" fmla="*/ 687955 h 1665940"/>
              <a:gd name="connsiteX12" fmla="*/ 669609 w 1652142"/>
              <a:gd name="connsiteY12" fmla="*/ 1402947 h 1665940"/>
              <a:gd name="connsiteX13" fmla="*/ 1384600 w 1652142"/>
              <a:gd name="connsiteY13" fmla="*/ 990146 h 1665940"/>
              <a:gd name="connsiteX14" fmla="*/ 971799 w 1652142"/>
              <a:gd name="connsiteY14" fmla="*/ 275155 h 1665940"/>
              <a:gd name="connsiteX15" fmla="*/ 1652142 w 1652142"/>
              <a:gd name="connsiteY15" fmla="*/ 394531 h 1665940"/>
              <a:gd name="connsiteX16" fmla="*/ 1649662 w 1652142"/>
              <a:gd name="connsiteY16" fmla="*/ 403784 h 1665940"/>
              <a:gd name="connsiteX17" fmla="*/ 1647140 w 1652142"/>
              <a:gd name="connsiteY17" fmla="*/ 399895 h 1665940"/>
              <a:gd name="connsiteX18" fmla="*/ 1652142 w 1652142"/>
              <a:gd name="connsiteY18" fmla="*/ 394531 h 1665940"/>
              <a:gd name="connsiteX19" fmla="*/ 1158157 w 1652142"/>
              <a:gd name="connsiteY19" fmla="*/ 65026 h 1665940"/>
              <a:gd name="connsiteX20" fmla="*/ 1154679 w 1652142"/>
              <a:gd name="connsiteY20" fmla="*/ 271718 h 1665940"/>
              <a:gd name="connsiteX21" fmla="*/ 1286346 w 1652142"/>
              <a:gd name="connsiteY21" fmla="*/ 377149 h 1665940"/>
              <a:gd name="connsiteX22" fmla="*/ 1470353 w 1652142"/>
              <a:gd name="connsiteY22" fmla="*/ 331395 h 1665940"/>
              <a:gd name="connsiteX23" fmla="*/ 1588305 w 1652142"/>
              <a:gd name="connsiteY23" fmla="*/ 553229 h 1665940"/>
              <a:gd name="connsiteX24" fmla="*/ 1457194 w 1652142"/>
              <a:gd name="connsiteY24" fmla="*/ 671432 h 1665940"/>
              <a:gd name="connsiteX25" fmla="*/ 1478595 w 1652142"/>
              <a:gd name="connsiteY25" fmla="*/ 857704 h 1665940"/>
              <a:gd name="connsiteX26" fmla="*/ 1642362 w 1652142"/>
              <a:gd name="connsiteY26" fmla="*/ 948616 h 1665940"/>
              <a:gd name="connsiteX27" fmla="*/ 1577335 w 1652142"/>
              <a:gd name="connsiteY27" fmla="*/ 1191298 h 1665940"/>
              <a:gd name="connsiteX28" fmla="*/ 1378614 w 1652142"/>
              <a:gd name="connsiteY28" fmla="*/ 1187955 h 1665940"/>
              <a:gd name="connsiteX29" fmla="*/ 1288939 w 1652142"/>
              <a:gd name="connsiteY29" fmla="*/ 1301599 h 1665940"/>
              <a:gd name="connsiteX30" fmla="*/ 1354201 w 1652142"/>
              <a:gd name="connsiteY30" fmla="*/ 1471932 h 1665940"/>
              <a:gd name="connsiteX31" fmla="*/ 1148396 w 1652142"/>
              <a:gd name="connsiteY31" fmla="*/ 1616039 h 1665940"/>
              <a:gd name="connsiteX32" fmla="*/ 992294 w 1652142"/>
              <a:gd name="connsiteY32" fmla="*/ 1480516 h 1665940"/>
              <a:gd name="connsiteX33" fmla="*/ 823805 w 1652142"/>
              <a:gd name="connsiteY33" fmla="*/ 1495510 h 1665940"/>
              <a:gd name="connsiteX34" fmla="*/ 729193 w 1652142"/>
              <a:gd name="connsiteY34" fmla="*/ 1665940 h 1665940"/>
              <a:gd name="connsiteX35" fmla="*/ 486511 w 1652142"/>
              <a:gd name="connsiteY35" fmla="*/ 1600914 h 1665940"/>
              <a:gd name="connsiteX36" fmla="*/ 489790 w 1652142"/>
              <a:gd name="connsiteY36" fmla="*/ 1406012 h 1665940"/>
              <a:gd name="connsiteX37" fmla="*/ 352658 w 1652142"/>
              <a:gd name="connsiteY37" fmla="*/ 1298452 h 1665940"/>
              <a:gd name="connsiteX38" fmla="*/ 152856 w 1652142"/>
              <a:gd name="connsiteY38" fmla="*/ 1344512 h 1665940"/>
              <a:gd name="connsiteX39" fmla="*/ 46675 w 1652142"/>
              <a:gd name="connsiteY39" fmla="*/ 1116809 h 1665940"/>
              <a:gd name="connsiteX40" fmla="*/ 183929 w 1652142"/>
              <a:gd name="connsiteY40" fmla="*/ 1005520 h 1665940"/>
              <a:gd name="connsiteX41" fmla="*/ 161615 w 1652142"/>
              <a:gd name="connsiteY41" fmla="*/ 838915 h 1665940"/>
              <a:gd name="connsiteX42" fmla="*/ 0 w 1652142"/>
              <a:gd name="connsiteY42" fmla="*/ 749197 h 1665940"/>
              <a:gd name="connsiteX43" fmla="*/ 65026 w 1652142"/>
              <a:gd name="connsiteY43" fmla="*/ 506515 h 1665940"/>
              <a:gd name="connsiteX44" fmla="*/ 250227 w 1652142"/>
              <a:gd name="connsiteY44" fmla="*/ 509630 h 1665940"/>
              <a:gd name="connsiteX45" fmla="*/ 340015 w 1652142"/>
              <a:gd name="connsiteY45" fmla="*/ 388679 h 1665940"/>
              <a:gd name="connsiteX46" fmla="*/ 277984 w 1652142"/>
              <a:gd name="connsiteY46" fmla="*/ 197357 h 1665940"/>
              <a:gd name="connsiteX47" fmla="*/ 491050 w 1652142"/>
              <a:gd name="connsiteY47" fmla="*/ 64219 h 1665940"/>
              <a:gd name="connsiteX48" fmla="*/ 639843 w 1652142"/>
              <a:gd name="connsiteY48" fmla="*/ 207726 h 1665940"/>
              <a:gd name="connsiteX49" fmla="*/ 821488 w 1652142"/>
              <a:gd name="connsiteY49" fmla="*/ 182440 h 1665940"/>
              <a:gd name="connsiteX50" fmla="*/ 915476 w 1652142"/>
              <a:gd name="connsiteY50" fmla="*/ 0 h 1665940"/>
              <a:gd name="connsiteX51" fmla="*/ 1158157 w 1652142"/>
              <a:gd name="connsiteY51" fmla="*/ 65026 h 1665940"/>
              <a:gd name="connsiteX0" fmla="*/ 898689 w 1649662"/>
              <a:gd name="connsiteY0" fmla="*/ 548008 h 1665940"/>
              <a:gd name="connsiteX1" fmla="*/ 529661 w 1649662"/>
              <a:gd name="connsiteY1" fmla="*/ 761066 h 1665940"/>
              <a:gd name="connsiteX2" fmla="*/ 742719 w 1649662"/>
              <a:gd name="connsiteY2" fmla="*/ 1130094 h 1665940"/>
              <a:gd name="connsiteX3" fmla="*/ 1111747 w 1649662"/>
              <a:gd name="connsiteY3" fmla="*/ 917036 h 1665940"/>
              <a:gd name="connsiteX4" fmla="*/ 898689 w 1649662"/>
              <a:gd name="connsiteY4" fmla="*/ 548008 h 1665940"/>
              <a:gd name="connsiteX5" fmla="*/ 952303 w 1649662"/>
              <a:gd name="connsiteY5" fmla="*/ 347916 h 1665940"/>
              <a:gd name="connsiteX6" fmla="*/ 1311839 w 1649662"/>
              <a:gd name="connsiteY6" fmla="*/ 970650 h 1665940"/>
              <a:gd name="connsiteX7" fmla="*/ 689105 w 1649662"/>
              <a:gd name="connsiteY7" fmla="*/ 1330186 h 1665940"/>
              <a:gd name="connsiteX8" fmla="*/ 329569 w 1649662"/>
              <a:gd name="connsiteY8" fmla="*/ 707451 h 1665940"/>
              <a:gd name="connsiteX9" fmla="*/ 952303 w 1649662"/>
              <a:gd name="connsiteY9" fmla="*/ 347916 h 1665940"/>
              <a:gd name="connsiteX10" fmla="*/ 971799 w 1649662"/>
              <a:gd name="connsiteY10" fmla="*/ 275155 h 1665940"/>
              <a:gd name="connsiteX11" fmla="*/ 256808 w 1649662"/>
              <a:gd name="connsiteY11" fmla="*/ 687955 h 1665940"/>
              <a:gd name="connsiteX12" fmla="*/ 669609 w 1649662"/>
              <a:gd name="connsiteY12" fmla="*/ 1402947 h 1665940"/>
              <a:gd name="connsiteX13" fmla="*/ 1384600 w 1649662"/>
              <a:gd name="connsiteY13" fmla="*/ 990146 h 1665940"/>
              <a:gd name="connsiteX14" fmla="*/ 971799 w 1649662"/>
              <a:gd name="connsiteY14" fmla="*/ 275155 h 1665940"/>
              <a:gd name="connsiteX15" fmla="*/ 1647140 w 1649662"/>
              <a:gd name="connsiteY15" fmla="*/ 399895 h 1665940"/>
              <a:gd name="connsiteX16" fmla="*/ 1649662 w 1649662"/>
              <a:gd name="connsiteY16" fmla="*/ 403784 h 1665940"/>
              <a:gd name="connsiteX17" fmla="*/ 1647140 w 1649662"/>
              <a:gd name="connsiteY17" fmla="*/ 399895 h 1665940"/>
              <a:gd name="connsiteX18" fmla="*/ 1158157 w 1649662"/>
              <a:gd name="connsiteY18" fmla="*/ 65026 h 1665940"/>
              <a:gd name="connsiteX19" fmla="*/ 1154679 w 1649662"/>
              <a:gd name="connsiteY19" fmla="*/ 271718 h 1665940"/>
              <a:gd name="connsiteX20" fmla="*/ 1286346 w 1649662"/>
              <a:gd name="connsiteY20" fmla="*/ 377149 h 1665940"/>
              <a:gd name="connsiteX21" fmla="*/ 1470353 w 1649662"/>
              <a:gd name="connsiteY21" fmla="*/ 331395 h 1665940"/>
              <a:gd name="connsiteX22" fmla="*/ 1588305 w 1649662"/>
              <a:gd name="connsiteY22" fmla="*/ 553229 h 1665940"/>
              <a:gd name="connsiteX23" fmla="*/ 1457194 w 1649662"/>
              <a:gd name="connsiteY23" fmla="*/ 671432 h 1665940"/>
              <a:gd name="connsiteX24" fmla="*/ 1478595 w 1649662"/>
              <a:gd name="connsiteY24" fmla="*/ 857704 h 1665940"/>
              <a:gd name="connsiteX25" fmla="*/ 1642362 w 1649662"/>
              <a:gd name="connsiteY25" fmla="*/ 948616 h 1665940"/>
              <a:gd name="connsiteX26" fmla="*/ 1577335 w 1649662"/>
              <a:gd name="connsiteY26" fmla="*/ 1191298 h 1665940"/>
              <a:gd name="connsiteX27" fmla="*/ 1378614 w 1649662"/>
              <a:gd name="connsiteY27" fmla="*/ 1187955 h 1665940"/>
              <a:gd name="connsiteX28" fmla="*/ 1288939 w 1649662"/>
              <a:gd name="connsiteY28" fmla="*/ 1301599 h 1665940"/>
              <a:gd name="connsiteX29" fmla="*/ 1354201 w 1649662"/>
              <a:gd name="connsiteY29" fmla="*/ 1471932 h 1665940"/>
              <a:gd name="connsiteX30" fmla="*/ 1148396 w 1649662"/>
              <a:gd name="connsiteY30" fmla="*/ 1616039 h 1665940"/>
              <a:gd name="connsiteX31" fmla="*/ 992294 w 1649662"/>
              <a:gd name="connsiteY31" fmla="*/ 1480516 h 1665940"/>
              <a:gd name="connsiteX32" fmla="*/ 823805 w 1649662"/>
              <a:gd name="connsiteY32" fmla="*/ 1495510 h 1665940"/>
              <a:gd name="connsiteX33" fmla="*/ 729193 w 1649662"/>
              <a:gd name="connsiteY33" fmla="*/ 1665940 h 1665940"/>
              <a:gd name="connsiteX34" fmla="*/ 486511 w 1649662"/>
              <a:gd name="connsiteY34" fmla="*/ 1600914 h 1665940"/>
              <a:gd name="connsiteX35" fmla="*/ 489790 w 1649662"/>
              <a:gd name="connsiteY35" fmla="*/ 1406012 h 1665940"/>
              <a:gd name="connsiteX36" fmla="*/ 352658 w 1649662"/>
              <a:gd name="connsiteY36" fmla="*/ 1298452 h 1665940"/>
              <a:gd name="connsiteX37" fmla="*/ 152856 w 1649662"/>
              <a:gd name="connsiteY37" fmla="*/ 1344512 h 1665940"/>
              <a:gd name="connsiteX38" fmla="*/ 46675 w 1649662"/>
              <a:gd name="connsiteY38" fmla="*/ 1116809 h 1665940"/>
              <a:gd name="connsiteX39" fmla="*/ 183929 w 1649662"/>
              <a:gd name="connsiteY39" fmla="*/ 1005520 h 1665940"/>
              <a:gd name="connsiteX40" fmla="*/ 161615 w 1649662"/>
              <a:gd name="connsiteY40" fmla="*/ 838915 h 1665940"/>
              <a:gd name="connsiteX41" fmla="*/ 0 w 1649662"/>
              <a:gd name="connsiteY41" fmla="*/ 749197 h 1665940"/>
              <a:gd name="connsiteX42" fmla="*/ 65026 w 1649662"/>
              <a:gd name="connsiteY42" fmla="*/ 506515 h 1665940"/>
              <a:gd name="connsiteX43" fmla="*/ 250227 w 1649662"/>
              <a:gd name="connsiteY43" fmla="*/ 509630 h 1665940"/>
              <a:gd name="connsiteX44" fmla="*/ 340015 w 1649662"/>
              <a:gd name="connsiteY44" fmla="*/ 388679 h 1665940"/>
              <a:gd name="connsiteX45" fmla="*/ 277984 w 1649662"/>
              <a:gd name="connsiteY45" fmla="*/ 197357 h 1665940"/>
              <a:gd name="connsiteX46" fmla="*/ 491050 w 1649662"/>
              <a:gd name="connsiteY46" fmla="*/ 64219 h 1665940"/>
              <a:gd name="connsiteX47" fmla="*/ 639843 w 1649662"/>
              <a:gd name="connsiteY47" fmla="*/ 207726 h 1665940"/>
              <a:gd name="connsiteX48" fmla="*/ 821488 w 1649662"/>
              <a:gd name="connsiteY48" fmla="*/ 182440 h 1665940"/>
              <a:gd name="connsiteX49" fmla="*/ 915476 w 1649662"/>
              <a:gd name="connsiteY49" fmla="*/ 0 h 1665940"/>
              <a:gd name="connsiteX50" fmla="*/ 1158157 w 1649662"/>
              <a:gd name="connsiteY50" fmla="*/ 65026 h 1665940"/>
              <a:gd name="connsiteX0" fmla="*/ 898689 w 1642362"/>
              <a:gd name="connsiteY0" fmla="*/ 548008 h 1665940"/>
              <a:gd name="connsiteX1" fmla="*/ 529661 w 1642362"/>
              <a:gd name="connsiteY1" fmla="*/ 761066 h 1665940"/>
              <a:gd name="connsiteX2" fmla="*/ 742719 w 1642362"/>
              <a:gd name="connsiteY2" fmla="*/ 1130094 h 1665940"/>
              <a:gd name="connsiteX3" fmla="*/ 1111747 w 1642362"/>
              <a:gd name="connsiteY3" fmla="*/ 917036 h 1665940"/>
              <a:gd name="connsiteX4" fmla="*/ 898689 w 1642362"/>
              <a:gd name="connsiteY4" fmla="*/ 548008 h 1665940"/>
              <a:gd name="connsiteX5" fmla="*/ 952303 w 1642362"/>
              <a:gd name="connsiteY5" fmla="*/ 347916 h 1665940"/>
              <a:gd name="connsiteX6" fmla="*/ 1311839 w 1642362"/>
              <a:gd name="connsiteY6" fmla="*/ 970650 h 1665940"/>
              <a:gd name="connsiteX7" fmla="*/ 689105 w 1642362"/>
              <a:gd name="connsiteY7" fmla="*/ 1330186 h 1665940"/>
              <a:gd name="connsiteX8" fmla="*/ 329569 w 1642362"/>
              <a:gd name="connsiteY8" fmla="*/ 707451 h 1665940"/>
              <a:gd name="connsiteX9" fmla="*/ 952303 w 1642362"/>
              <a:gd name="connsiteY9" fmla="*/ 347916 h 1665940"/>
              <a:gd name="connsiteX10" fmla="*/ 971799 w 1642362"/>
              <a:gd name="connsiteY10" fmla="*/ 275155 h 1665940"/>
              <a:gd name="connsiteX11" fmla="*/ 256808 w 1642362"/>
              <a:gd name="connsiteY11" fmla="*/ 687955 h 1665940"/>
              <a:gd name="connsiteX12" fmla="*/ 669609 w 1642362"/>
              <a:gd name="connsiteY12" fmla="*/ 1402947 h 1665940"/>
              <a:gd name="connsiteX13" fmla="*/ 1384600 w 1642362"/>
              <a:gd name="connsiteY13" fmla="*/ 990146 h 1665940"/>
              <a:gd name="connsiteX14" fmla="*/ 971799 w 1642362"/>
              <a:gd name="connsiteY14" fmla="*/ 275155 h 1665940"/>
              <a:gd name="connsiteX15" fmla="*/ 1158157 w 1642362"/>
              <a:gd name="connsiteY15" fmla="*/ 65026 h 1665940"/>
              <a:gd name="connsiteX16" fmla="*/ 1154679 w 1642362"/>
              <a:gd name="connsiteY16" fmla="*/ 271718 h 1665940"/>
              <a:gd name="connsiteX17" fmla="*/ 1286346 w 1642362"/>
              <a:gd name="connsiteY17" fmla="*/ 377149 h 1665940"/>
              <a:gd name="connsiteX18" fmla="*/ 1470353 w 1642362"/>
              <a:gd name="connsiteY18" fmla="*/ 331395 h 1665940"/>
              <a:gd name="connsiteX19" fmla="*/ 1588305 w 1642362"/>
              <a:gd name="connsiteY19" fmla="*/ 553229 h 1665940"/>
              <a:gd name="connsiteX20" fmla="*/ 1457194 w 1642362"/>
              <a:gd name="connsiteY20" fmla="*/ 671432 h 1665940"/>
              <a:gd name="connsiteX21" fmla="*/ 1478595 w 1642362"/>
              <a:gd name="connsiteY21" fmla="*/ 857704 h 1665940"/>
              <a:gd name="connsiteX22" fmla="*/ 1642362 w 1642362"/>
              <a:gd name="connsiteY22" fmla="*/ 948616 h 1665940"/>
              <a:gd name="connsiteX23" fmla="*/ 1577335 w 1642362"/>
              <a:gd name="connsiteY23" fmla="*/ 1191298 h 1665940"/>
              <a:gd name="connsiteX24" fmla="*/ 1378614 w 1642362"/>
              <a:gd name="connsiteY24" fmla="*/ 1187955 h 1665940"/>
              <a:gd name="connsiteX25" fmla="*/ 1288939 w 1642362"/>
              <a:gd name="connsiteY25" fmla="*/ 1301599 h 1665940"/>
              <a:gd name="connsiteX26" fmla="*/ 1354201 w 1642362"/>
              <a:gd name="connsiteY26" fmla="*/ 1471932 h 1665940"/>
              <a:gd name="connsiteX27" fmla="*/ 1148396 w 1642362"/>
              <a:gd name="connsiteY27" fmla="*/ 1616039 h 1665940"/>
              <a:gd name="connsiteX28" fmla="*/ 992294 w 1642362"/>
              <a:gd name="connsiteY28" fmla="*/ 1480516 h 1665940"/>
              <a:gd name="connsiteX29" fmla="*/ 823805 w 1642362"/>
              <a:gd name="connsiteY29" fmla="*/ 1495510 h 1665940"/>
              <a:gd name="connsiteX30" fmla="*/ 729193 w 1642362"/>
              <a:gd name="connsiteY30" fmla="*/ 1665940 h 1665940"/>
              <a:gd name="connsiteX31" fmla="*/ 486511 w 1642362"/>
              <a:gd name="connsiteY31" fmla="*/ 1600914 h 1665940"/>
              <a:gd name="connsiteX32" fmla="*/ 489790 w 1642362"/>
              <a:gd name="connsiteY32" fmla="*/ 1406012 h 1665940"/>
              <a:gd name="connsiteX33" fmla="*/ 352658 w 1642362"/>
              <a:gd name="connsiteY33" fmla="*/ 1298452 h 1665940"/>
              <a:gd name="connsiteX34" fmla="*/ 152856 w 1642362"/>
              <a:gd name="connsiteY34" fmla="*/ 1344512 h 1665940"/>
              <a:gd name="connsiteX35" fmla="*/ 46675 w 1642362"/>
              <a:gd name="connsiteY35" fmla="*/ 1116809 h 1665940"/>
              <a:gd name="connsiteX36" fmla="*/ 183929 w 1642362"/>
              <a:gd name="connsiteY36" fmla="*/ 1005520 h 1665940"/>
              <a:gd name="connsiteX37" fmla="*/ 161615 w 1642362"/>
              <a:gd name="connsiteY37" fmla="*/ 838915 h 1665940"/>
              <a:gd name="connsiteX38" fmla="*/ 0 w 1642362"/>
              <a:gd name="connsiteY38" fmla="*/ 749197 h 1665940"/>
              <a:gd name="connsiteX39" fmla="*/ 65026 w 1642362"/>
              <a:gd name="connsiteY39" fmla="*/ 506515 h 1665940"/>
              <a:gd name="connsiteX40" fmla="*/ 250227 w 1642362"/>
              <a:gd name="connsiteY40" fmla="*/ 509630 h 1665940"/>
              <a:gd name="connsiteX41" fmla="*/ 340015 w 1642362"/>
              <a:gd name="connsiteY41" fmla="*/ 388679 h 1665940"/>
              <a:gd name="connsiteX42" fmla="*/ 277984 w 1642362"/>
              <a:gd name="connsiteY42" fmla="*/ 197357 h 1665940"/>
              <a:gd name="connsiteX43" fmla="*/ 491050 w 1642362"/>
              <a:gd name="connsiteY43" fmla="*/ 64219 h 1665940"/>
              <a:gd name="connsiteX44" fmla="*/ 639843 w 1642362"/>
              <a:gd name="connsiteY44" fmla="*/ 207726 h 1665940"/>
              <a:gd name="connsiteX45" fmla="*/ 821488 w 1642362"/>
              <a:gd name="connsiteY45" fmla="*/ 182440 h 1665940"/>
              <a:gd name="connsiteX46" fmla="*/ 915476 w 1642362"/>
              <a:gd name="connsiteY46" fmla="*/ 0 h 1665940"/>
              <a:gd name="connsiteX47" fmla="*/ 1158157 w 1642362"/>
              <a:gd name="connsiteY47" fmla="*/ 65026 h 1665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64236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158157" y="65026"/>
                </a:moveTo>
                <a:cubicBezTo>
                  <a:pt x="1156998" y="133923"/>
                  <a:pt x="1155838" y="202821"/>
                  <a:pt x="1154679" y="271718"/>
                </a:cubicBezTo>
                <a:lnTo>
                  <a:pt x="1286346" y="377149"/>
                </a:ln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823805" y="1495510"/>
                </a:ln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821488" y="182440"/>
                </a:lnTo>
                <a:lnTo>
                  <a:pt x="915476" y="0"/>
                </a:lnTo>
                <a:lnTo>
                  <a:pt x="1158157" y="65026"/>
                </a:lnTo>
                <a:close/>
              </a:path>
            </a:pathLst>
          </a:custGeom>
          <a:solidFill>
            <a:schemeClr val="bg1"/>
          </a:solidFill>
          <a:ln w="31750">
            <a:noFill/>
          </a:ln>
          <a:effectLst>
            <a:innerShdw blurRad="114300">
              <a:schemeClr val="bg1">
                <a:lumMod val="7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1FA63-AC15-4DE7-9AE2-3208C793519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0102CF-3DC1-4FBF-A6B6-7990E98E434C}"/>
              </a:ext>
            </a:extLst>
          </p:cNvPr>
          <p:cNvSpPr/>
          <p:nvPr userDrawn="1"/>
        </p:nvSpPr>
        <p:spPr>
          <a:xfrm>
            <a:off x="0" y="6605081"/>
            <a:ext cx="12192000" cy="276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E7073-04D6-4156-BAD6-03D7742E4277}"/>
              </a:ext>
            </a:extLst>
          </p:cNvPr>
          <p:cNvSpPr/>
          <p:nvPr userDrawn="1"/>
        </p:nvSpPr>
        <p:spPr>
          <a:xfrm>
            <a:off x="0" y="0"/>
            <a:ext cx="12192000" cy="778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05B5919-1260-4929-BF92-B5876842C4C1}"/>
              </a:ext>
            </a:extLst>
          </p:cNvPr>
          <p:cNvSpPr/>
          <p:nvPr userDrawn="1"/>
        </p:nvSpPr>
        <p:spPr>
          <a:xfrm rot="10800000">
            <a:off x="5920902" y="0"/>
            <a:ext cx="350196" cy="30189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6387" y="925918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69724" flipH="1">
            <a:off x="-802604" y="1334467"/>
            <a:ext cx="5051336" cy="4369711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2872409" y="477136"/>
            <a:ext cx="8670698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2976596" y="6392850"/>
            <a:ext cx="8566511" cy="13272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87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23393" y="701527"/>
            <a:ext cx="6957387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Graphic 2">
            <a:extLst>
              <a:ext uri="{FF2B5EF4-FFF2-40B4-BE49-F238E27FC236}">
                <a16:creationId xmlns:a16="http://schemas.microsoft.com/office/drawing/2014/main" id="{1DD60E7E-E490-46D9-AB9B-87D9364A77D2}"/>
              </a:ext>
            </a:extLst>
          </p:cNvPr>
          <p:cNvSpPr/>
          <p:nvPr userDrawn="1"/>
        </p:nvSpPr>
        <p:spPr>
          <a:xfrm rot="2816880" flipH="1">
            <a:off x="211958" y="4192650"/>
            <a:ext cx="2181863" cy="1887443"/>
          </a:xfrm>
          <a:custGeom>
            <a:avLst/>
            <a:gdLst>
              <a:gd name="connsiteX0" fmla="*/ 3953474 w 3952875"/>
              <a:gd name="connsiteY0" fmla="*/ 419576 h 3419475"/>
              <a:gd name="connsiteX1" fmla="*/ 3905849 w 3952875"/>
              <a:gd name="connsiteY1" fmla="*/ 547211 h 3419475"/>
              <a:gd name="connsiteX2" fmla="*/ 3792502 w 3952875"/>
              <a:gd name="connsiteY2" fmla="*/ 660559 h 3419475"/>
              <a:gd name="connsiteX3" fmla="*/ 3790597 w 3952875"/>
              <a:gd name="connsiteY3" fmla="*/ 681514 h 3419475"/>
              <a:gd name="connsiteX4" fmla="*/ 3926804 w 3952875"/>
              <a:gd name="connsiteY4" fmla="*/ 951071 h 3419475"/>
              <a:gd name="connsiteX5" fmla="*/ 3666772 w 3952875"/>
              <a:gd name="connsiteY5" fmla="*/ 1351121 h 3419475"/>
              <a:gd name="connsiteX6" fmla="*/ 3287677 w 3952875"/>
              <a:gd name="connsiteY6" fmla="*/ 1288256 h 3419475"/>
              <a:gd name="connsiteX7" fmla="*/ 3139087 w 3952875"/>
              <a:gd name="connsiteY7" fmla="*/ 980599 h 3419475"/>
              <a:gd name="connsiteX8" fmla="*/ 3139087 w 3952875"/>
              <a:gd name="connsiteY8" fmla="*/ 971074 h 3419475"/>
              <a:gd name="connsiteX9" fmla="*/ 3138134 w 3952875"/>
              <a:gd name="connsiteY9" fmla="*/ 968216 h 3419475"/>
              <a:gd name="connsiteX10" fmla="*/ 3120989 w 3952875"/>
              <a:gd name="connsiteY10" fmla="*/ 1003459 h 3419475"/>
              <a:gd name="connsiteX11" fmla="*/ 3085747 w 3952875"/>
              <a:gd name="connsiteY11" fmla="*/ 1100614 h 3419475"/>
              <a:gd name="connsiteX12" fmla="*/ 3064792 w 3952875"/>
              <a:gd name="connsiteY12" fmla="*/ 1115854 h 3419475"/>
              <a:gd name="connsiteX13" fmla="*/ 2966684 w 3952875"/>
              <a:gd name="connsiteY13" fmla="*/ 1120616 h 3419475"/>
              <a:gd name="connsiteX14" fmla="*/ 2990497 w 3952875"/>
              <a:gd name="connsiteY14" fmla="*/ 1170146 h 3419475"/>
              <a:gd name="connsiteX15" fmla="*/ 2941919 w 3952875"/>
              <a:gd name="connsiteY15" fmla="*/ 1277779 h 3419475"/>
              <a:gd name="connsiteX16" fmla="*/ 2824762 w 3952875"/>
              <a:gd name="connsiteY16" fmla="*/ 1266349 h 3419475"/>
              <a:gd name="connsiteX17" fmla="*/ 2794282 w 3952875"/>
              <a:gd name="connsiteY17" fmla="*/ 1266349 h 3419475"/>
              <a:gd name="connsiteX18" fmla="*/ 2549489 w 3952875"/>
              <a:gd name="connsiteY18" fmla="*/ 1492091 h 3419475"/>
              <a:gd name="connsiteX19" fmla="*/ 2170394 w 3952875"/>
              <a:gd name="connsiteY19" fmla="*/ 1841659 h 3419475"/>
              <a:gd name="connsiteX20" fmla="*/ 1886549 w 3952875"/>
              <a:gd name="connsiteY20" fmla="*/ 2103596 h 3419475"/>
              <a:gd name="connsiteX21" fmla="*/ 1505549 w 3952875"/>
              <a:gd name="connsiteY21" fmla="*/ 2454116 h 3419475"/>
              <a:gd name="connsiteX22" fmla="*/ 1221704 w 3952875"/>
              <a:gd name="connsiteY22" fmla="*/ 2716054 h 3419475"/>
              <a:gd name="connsiteX23" fmla="*/ 839752 w 3952875"/>
              <a:gd name="connsiteY23" fmla="*/ 3067526 h 3419475"/>
              <a:gd name="connsiteX24" fmla="*/ 621629 w 3952875"/>
              <a:gd name="connsiteY24" fmla="*/ 3269456 h 3419475"/>
              <a:gd name="connsiteX25" fmla="*/ 592102 w 3952875"/>
              <a:gd name="connsiteY25" fmla="*/ 3268504 h 3419475"/>
              <a:gd name="connsiteX26" fmla="*/ 572099 w 3952875"/>
              <a:gd name="connsiteY26" fmla="*/ 3254216 h 3419475"/>
              <a:gd name="connsiteX27" fmla="*/ 563527 w 3952875"/>
              <a:gd name="connsiteY27" fmla="*/ 3281839 h 3419475"/>
              <a:gd name="connsiteX28" fmla="*/ 458752 w 3952875"/>
              <a:gd name="connsiteY28" fmla="*/ 3411379 h 3419475"/>
              <a:gd name="connsiteX29" fmla="*/ 316829 w 3952875"/>
              <a:gd name="connsiteY29" fmla="*/ 3314224 h 3419475"/>
              <a:gd name="connsiteX30" fmla="*/ 461609 w 3952875"/>
              <a:gd name="connsiteY30" fmla="*/ 3164681 h 3419475"/>
              <a:gd name="connsiteX31" fmla="*/ 476849 w 3952875"/>
              <a:gd name="connsiteY31" fmla="*/ 3164681 h 3419475"/>
              <a:gd name="connsiteX32" fmla="*/ 479707 w 3952875"/>
              <a:gd name="connsiteY32" fmla="*/ 3146584 h 3419475"/>
              <a:gd name="connsiteX33" fmla="*/ 481612 w 3952875"/>
              <a:gd name="connsiteY33" fmla="*/ 3098006 h 3419475"/>
              <a:gd name="connsiteX34" fmla="*/ 644489 w 3952875"/>
              <a:gd name="connsiteY34" fmla="*/ 2950369 h 3419475"/>
              <a:gd name="connsiteX35" fmla="*/ 645442 w 3952875"/>
              <a:gd name="connsiteY35" fmla="*/ 2923699 h 3419475"/>
              <a:gd name="connsiteX36" fmla="*/ 614962 w 3952875"/>
              <a:gd name="connsiteY36" fmla="*/ 2890361 h 3419475"/>
              <a:gd name="connsiteX37" fmla="*/ 590197 w 3952875"/>
              <a:gd name="connsiteY37" fmla="*/ 2889409 h 3419475"/>
              <a:gd name="connsiteX38" fmla="*/ 465419 w 3952875"/>
              <a:gd name="connsiteY38" fmla="*/ 3003709 h 3419475"/>
              <a:gd name="connsiteX39" fmla="*/ 401602 w 3952875"/>
              <a:gd name="connsiteY39" fmla="*/ 3061811 h 3419475"/>
              <a:gd name="connsiteX40" fmla="*/ 382552 w 3952875"/>
              <a:gd name="connsiteY40" fmla="*/ 3060859 h 3419475"/>
              <a:gd name="connsiteX41" fmla="*/ 302542 w 3952875"/>
              <a:gd name="connsiteY41" fmla="*/ 2973229 h 3419475"/>
              <a:gd name="connsiteX42" fmla="*/ 299684 w 3952875"/>
              <a:gd name="connsiteY42" fmla="*/ 2953226 h 3419475"/>
              <a:gd name="connsiteX43" fmla="*/ 327307 w 3952875"/>
              <a:gd name="connsiteY43" fmla="*/ 2903696 h 3419475"/>
              <a:gd name="connsiteX44" fmla="*/ 325402 w 3952875"/>
              <a:gd name="connsiteY44" fmla="*/ 2884646 h 3419475"/>
              <a:gd name="connsiteX45" fmla="*/ 260632 w 3952875"/>
              <a:gd name="connsiteY45" fmla="*/ 2868454 h 3419475"/>
              <a:gd name="connsiteX46" fmla="*/ 192052 w 3952875"/>
              <a:gd name="connsiteY46" fmla="*/ 2854166 h 3419475"/>
              <a:gd name="connsiteX47" fmla="*/ 14887 w 3952875"/>
              <a:gd name="connsiteY47" fmla="*/ 2661761 h 3419475"/>
              <a:gd name="connsiteX48" fmla="*/ 15839 w 3952875"/>
              <a:gd name="connsiteY48" fmla="*/ 2631281 h 3419475"/>
              <a:gd name="connsiteX49" fmla="*/ 174907 w 3952875"/>
              <a:gd name="connsiteY49" fmla="*/ 2485549 h 3419475"/>
              <a:gd name="connsiteX50" fmla="*/ 198719 w 3952875"/>
              <a:gd name="connsiteY50" fmla="*/ 2486501 h 3419475"/>
              <a:gd name="connsiteX51" fmla="*/ 335879 w 3952875"/>
              <a:gd name="connsiteY51" fmla="*/ 2636996 h 3419475"/>
              <a:gd name="connsiteX52" fmla="*/ 354929 w 3952875"/>
              <a:gd name="connsiteY52" fmla="*/ 2637949 h 3419475"/>
              <a:gd name="connsiteX53" fmla="*/ 418747 w 3952875"/>
              <a:gd name="connsiteY53" fmla="*/ 2579846 h 3419475"/>
              <a:gd name="connsiteX54" fmla="*/ 419699 w 3952875"/>
              <a:gd name="connsiteY54" fmla="*/ 2563654 h 3419475"/>
              <a:gd name="connsiteX55" fmla="*/ 280634 w 3952875"/>
              <a:gd name="connsiteY55" fmla="*/ 2413159 h 3419475"/>
              <a:gd name="connsiteX56" fmla="*/ 280634 w 3952875"/>
              <a:gd name="connsiteY56" fmla="*/ 2388394 h 3419475"/>
              <a:gd name="connsiteX57" fmla="*/ 408269 w 3952875"/>
              <a:gd name="connsiteY57" fmla="*/ 2272189 h 3419475"/>
              <a:gd name="connsiteX58" fmla="*/ 429224 w 3952875"/>
              <a:gd name="connsiteY58" fmla="*/ 2273141 h 3419475"/>
              <a:gd name="connsiteX59" fmla="*/ 567337 w 3952875"/>
              <a:gd name="connsiteY59" fmla="*/ 2424589 h 3419475"/>
              <a:gd name="connsiteX60" fmla="*/ 587339 w 3952875"/>
              <a:gd name="connsiteY60" fmla="*/ 2425541 h 3419475"/>
              <a:gd name="connsiteX61" fmla="*/ 651157 w 3952875"/>
              <a:gd name="connsiteY61" fmla="*/ 2367439 h 3419475"/>
              <a:gd name="connsiteX62" fmla="*/ 651157 w 3952875"/>
              <a:gd name="connsiteY62" fmla="*/ 2351246 h 3419475"/>
              <a:gd name="connsiteX63" fmla="*/ 512092 w 3952875"/>
              <a:gd name="connsiteY63" fmla="*/ 2200751 h 3419475"/>
              <a:gd name="connsiteX64" fmla="*/ 513044 w 3952875"/>
              <a:gd name="connsiteY64" fmla="*/ 2176939 h 3419475"/>
              <a:gd name="connsiteX65" fmla="*/ 674017 w 3952875"/>
              <a:gd name="connsiteY65" fmla="*/ 2029301 h 3419475"/>
              <a:gd name="connsiteX66" fmla="*/ 698782 w 3952875"/>
              <a:gd name="connsiteY66" fmla="*/ 2030254 h 3419475"/>
              <a:gd name="connsiteX67" fmla="*/ 895949 w 3952875"/>
              <a:gd name="connsiteY67" fmla="*/ 2244566 h 3419475"/>
              <a:gd name="connsiteX68" fmla="*/ 899759 w 3952875"/>
              <a:gd name="connsiteY68" fmla="*/ 2275046 h 3419475"/>
              <a:gd name="connsiteX69" fmla="*/ 874994 w 3952875"/>
              <a:gd name="connsiteY69" fmla="*/ 2317909 h 3419475"/>
              <a:gd name="connsiteX70" fmla="*/ 876899 w 3952875"/>
              <a:gd name="connsiteY70" fmla="*/ 2339816 h 3419475"/>
              <a:gd name="connsiteX71" fmla="*/ 941669 w 3952875"/>
              <a:gd name="connsiteY71" fmla="*/ 2354104 h 3419475"/>
              <a:gd name="connsiteX72" fmla="*/ 1009297 w 3952875"/>
              <a:gd name="connsiteY72" fmla="*/ 2368391 h 3419475"/>
              <a:gd name="connsiteX73" fmla="*/ 1069304 w 3952875"/>
              <a:gd name="connsiteY73" fmla="*/ 2433161 h 3419475"/>
              <a:gd name="connsiteX74" fmla="*/ 1068352 w 3952875"/>
              <a:gd name="connsiteY74" fmla="*/ 2453164 h 3419475"/>
              <a:gd name="connsiteX75" fmla="*/ 889282 w 3952875"/>
              <a:gd name="connsiteY75" fmla="*/ 2617946 h 3419475"/>
              <a:gd name="connsiteX76" fmla="*/ 875947 w 3952875"/>
              <a:gd name="connsiteY76" fmla="*/ 2630329 h 3419475"/>
              <a:gd name="connsiteX77" fmla="*/ 875947 w 3952875"/>
              <a:gd name="connsiteY77" fmla="*/ 2645569 h 3419475"/>
              <a:gd name="connsiteX78" fmla="*/ 915952 w 3952875"/>
              <a:gd name="connsiteY78" fmla="*/ 2688431 h 3419475"/>
              <a:gd name="connsiteX79" fmla="*/ 932144 w 3952875"/>
              <a:gd name="connsiteY79" fmla="*/ 2689384 h 3419475"/>
              <a:gd name="connsiteX80" fmla="*/ 1186462 w 3952875"/>
              <a:gd name="connsiteY80" fmla="*/ 2456974 h 3419475"/>
              <a:gd name="connsiteX81" fmla="*/ 1533172 w 3952875"/>
              <a:gd name="connsiteY81" fmla="*/ 2140744 h 3419475"/>
              <a:gd name="connsiteX82" fmla="*/ 1787489 w 3952875"/>
              <a:gd name="connsiteY82" fmla="*/ 1908334 h 3419475"/>
              <a:gd name="connsiteX83" fmla="*/ 2137057 w 3952875"/>
              <a:gd name="connsiteY83" fmla="*/ 1589246 h 3419475"/>
              <a:gd name="connsiteX84" fmla="*/ 2388517 w 3952875"/>
              <a:gd name="connsiteY84" fmla="*/ 1359694 h 3419475"/>
              <a:gd name="connsiteX85" fmla="*/ 2658074 w 3952875"/>
              <a:gd name="connsiteY85" fmla="*/ 1113949 h 3419475"/>
              <a:gd name="connsiteX86" fmla="*/ 2659979 w 3952875"/>
              <a:gd name="connsiteY86" fmla="*/ 1091089 h 3419475"/>
              <a:gd name="connsiteX87" fmla="*/ 2667599 w 3952875"/>
              <a:gd name="connsiteY87" fmla="*/ 954881 h 3419475"/>
              <a:gd name="connsiteX88" fmla="*/ 2802854 w 3952875"/>
              <a:gd name="connsiteY88" fmla="*/ 948214 h 3419475"/>
              <a:gd name="connsiteX89" fmla="*/ 2813332 w 3952875"/>
              <a:gd name="connsiteY89" fmla="*/ 953929 h 3419475"/>
              <a:gd name="connsiteX90" fmla="*/ 2818094 w 3952875"/>
              <a:gd name="connsiteY90" fmla="*/ 941546 h 3419475"/>
              <a:gd name="connsiteX91" fmla="*/ 2828572 w 3952875"/>
              <a:gd name="connsiteY91" fmla="*/ 862489 h 3419475"/>
              <a:gd name="connsiteX92" fmla="*/ 2848574 w 3952875"/>
              <a:gd name="connsiteY92" fmla="*/ 839629 h 3419475"/>
              <a:gd name="connsiteX93" fmla="*/ 2970494 w 3952875"/>
              <a:gd name="connsiteY93" fmla="*/ 806291 h 3419475"/>
              <a:gd name="connsiteX94" fmla="*/ 2986687 w 3952875"/>
              <a:gd name="connsiteY94" fmla="*/ 800576 h 3419475"/>
              <a:gd name="connsiteX95" fmla="*/ 2919059 w 3952875"/>
              <a:gd name="connsiteY95" fmla="*/ 790099 h 3419475"/>
              <a:gd name="connsiteX96" fmla="*/ 2610449 w 3952875"/>
              <a:gd name="connsiteY96" fmla="*/ 453866 h 3419475"/>
              <a:gd name="connsiteX97" fmla="*/ 2931442 w 3952875"/>
              <a:gd name="connsiteY97" fmla="*/ 11906 h 3419475"/>
              <a:gd name="connsiteX98" fmla="*/ 2952397 w 3952875"/>
              <a:gd name="connsiteY98" fmla="*/ 7144 h 3419475"/>
              <a:gd name="connsiteX99" fmla="*/ 3047647 w 3952875"/>
              <a:gd name="connsiteY99" fmla="*/ 7144 h 3419475"/>
              <a:gd name="connsiteX100" fmla="*/ 3056219 w 3952875"/>
              <a:gd name="connsiteY100" fmla="*/ 9049 h 3419475"/>
              <a:gd name="connsiteX101" fmla="*/ 3319109 w 3952875"/>
              <a:gd name="connsiteY101" fmla="*/ 168116 h 3419475"/>
              <a:gd name="connsiteX102" fmla="*/ 3341017 w 3952875"/>
              <a:gd name="connsiteY102" fmla="*/ 168116 h 3419475"/>
              <a:gd name="connsiteX103" fmla="*/ 3918232 w 3952875"/>
              <a:gd name="connsiteY103" fmla="*/ 218599 h 3419475"/>
              <a:gd name="connsiteX104" fmla="*/ 3952522 w 3952875"/>
              <a:gd name="connsiteY104" fmla="*/ 325279 h 3419475"/>
              <a:gd name="connsiteX105" fmla="*/ 3953474 w 3952875"/>
              <a:gd name="connsiteY105" fmla="*/ 419576 h 3419475"/>
              <a:gd name="connsiteX106" fmla="*/ 3534374 w 3952875"/>
              <a:gd name="connsiteY106" fmla="*/ 1227296 h 3419475"/>
              <a:gd name="connsiteX107" fmla="*/ 3572474 w 3952875"/>
              <a:gd name="connsiteY107" fmla="*/ 1224439 h 3419475"/>
              <a:gd name="connsiteX108" fmla="*/ 3769642 w 3952875"/>
              <a:gd name="connsiteY108" fmla="*/ 1054894 h 3419475"/>
              <a:gd name="connsiteX109" fmla="*/ 3705824 w 3952875"/>
              <a:gd name="connsiteY109" fmla="*/ 800576 h 3419475"/>
              <a:gd name="connsiteX110" fmla="*/ 3554377 w 3952875"/>
              <a:gd name="connsiteY110" fmla="*/ 732949 h 3419475"/>
              <a:gd name="connsiteX111" fmla="*/ 3537232 w 3952875"/>
              <a:gd name="connsiteY111" fmla="*/ 710089 h 3419475"/>
              <a:gd name="connsiteX112" fmla="*/ 3552472 w 3952875"/>
              <a:gd name="connsiteY112" fmla="*/ 575786 h 3419475"/>
              <a:gd name="connsiteX113" fmla="*/ 3580094 w 3952875"/>
              <a:gd name="connsiteY113" fmla="*/ 554831 h 3419475"/>
              <a:gd name="connsiteX114" fmla="*/ 3682964 w 3952875"/>
              <a:gd name="connsiteY114" fmla="*/ 545306 h 3419475"/>
              <a:gd name="connsiteX115" fmla="*/ 3791549 w 3952875"/>
              <a:gd name="connsiteY115" fmla="*/ 306229 h 3419475"/>
              <a:gd name="connsiteX116" fmla="*/ 3554377 w 3952875"/>
              <a:gd name="connsiteY116" fmla="*/ 192881 h 3419475"/>
              <a:gd name="connsiteX117" fmla="*/ 3428647 w 3952875"/>
              <a:gd name="connsiteY117" fmla="*/ 395764 h 3419475"/>
              <a:gd name="connsiteX118" fmla="*/ 3413407 w 3952875"/>
              <a:gd name="connsiteY118" fmla="*/ 413861 h 3419475"/>
              <a:gd name="connsiteX119" fmla="*/ 3281009 w 3952875"/>
              <a:gd name="connsiteY119" fmla="*/ 416719 h 3419475"/>
              <a:gd name="connsiteX120" fmla="*/ 3248624 w 3952875"/>
              <a:gd name="connsiteY120" fmla="*/ 385286 h 3419475"/>
              <a:gd name="connsiteX121" fmla="*/ 2966684 w 3952875"/>
              <a:gd name="connsiteY121" fmla="*/ 152876 h 3419475"/>
              <a:gd name="connsiteX122" fmla="*/ 2757134 w 3952875"/>
              <a:gd name="connsiteY122" fmla="*/ 437674 h 3419475"/>
              <a:gd name="connsiteX123" fmla="*/ 2995259 w 3952875"/>
              <a:gd name="connsiteY123" fmla="*/ 645319 h 3419475"/>
              <a:gd name="connsiteX124" fmla="*/ 3135277 w 3952875"/>
              <a:gd name="connsiteY124" fmla="*/ 606266 h 3419475"/>
              <a:gd name="connsiteX125" fmla="*/ 3163852 w 3952875"/>
              <a:gd name="connsiteY125" fmla="*/ 611029 h 3419475"/>
              <a:gd name="connsiteX126" fmla="*/ 3185759 w 3952875"/>
              <a:gd name="connsiteY126" fmla="*/ 634841 h 3419475"/>
              <a:gd name="connsiteX127" fmla="*/ 3197189 w 3952875"/>
              <a:gd name="connsiteY127" fmla="*/ 639604 h 3419475"/>
              <a:gd name="connsiteX128" fmla="*/ 3204809 w 3952875"/>
              <a:gd name="connsiteY128" fmla="*/ 627221 h 3419475"/>
              <a:gd name="connsiteX129" fmla="*/ 3202904 w 3952875"/>
              <a:gd name="connsiteY129" fmla="*/ 614839 h 3419475"/>
              <a:gd name="connsiteX130" fmla="*/ 3307679 w 3952875"/>
              <a:gd name="connsiteY130" fmla="*/ 513874 h 3419475"/>
              <a:gd name="connsiteX131" fmla="*/ 3445792 w 3952875"/>
              <a:gd name="connsiteY131" fmla="*/ 670084 h 3419475"/>
              <a:gd name="connsiteX132" fmla="*/ 3383879 w 3952875"/>
              <a:gd name="connsiteY132" fmla="*/ 757714 h 3419475"/>
              <a:gd name="connsiteX133" fmla="*/ 3332444 w 3952875"/>
              <a:gd name="connsiteY133" fmla="*/ 758666 h 3419475"/>
              <a:gd name="connsiteX134" fmla="*/ 3309584 w 3952875"/>
              <a:gd name="connsiteY134" fmla="*/ 764381 h 3419475"/>
              <a:gd name="connsiteX135" fmla="*/ 3319109 w 3952875"/>
              <a:gd name="connsiteY135" fmla="*/ 781526 h 3419475"/>
              <a:gd name="connsiteX136" fmla="*/ 3335302 w 3952875"/>
              <a:gd name="connsiteY136" fmla="*/ 798671 h 3419475"/>
              <a:gd name="connsiteX137" fmla="*/ 3337207 w 3952875"/>
              <a:gd name="connsiteY137" fmla="*/ 831056 h 3419475"/>
              <a:gd name="connsiteX138" fmla="*/ 3287677 w 3952875"/>
              <a:gd name="connsiteY138" fmla="*/ 963454 h 3419475"/>
              <a:gd name="connsiteX139" fmla="*/ 3534374 w 3952875"/>
              <a:gd name="connsiteY139" fmla="*/ 1227296 h 3419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952875" h="3419475">
                <a:moveTo>
                  <a:pt x="3953474" y="419576"/>
                </a:moveTo>
                <a:cubicBezTo>
                  <a:pt x="3942997" y="464344"/>
                  <a:pt x="3930614" y="508159"/>
                  <a:pt x="3905849" y="547211"/>
                </a:cubicBezTo>
                <a:cubicBezTo>
                  <a:pt x="3877274" y="593884"/>
                  <a:pt x="3840127" y="631984"/>
                  <a:pt x="3792502" y="660559"/>
                </a:cubicBezTo>
                <a:cubicBezTo>
                  <a:pt x="3777262" y="670084"/>
                  <a:pt x="3777262" y="670084"/>
                  <a:pt x="3790597" y="681514"/>
                </a:cubicBezTo>
                <a:cubicBezTo>
                  <a:pt x="3871559" y="752951"/>
                  <a:pt x="3917279" y="842486"/>
                  <a:pt x="3926804" y="951071"/>
                </a:cubicBezTo>
                <a:cubicBezTo>
                  <a:pt x="3941092" y="1127284"/>
                  <a:pt x="3835364" y="1293019"/>
                  <a:pt x="3666772" y="1351121"/>
                </a:cubicBezTo>
                <a:cubicBezTo>
                  <a:pt x="3530564" y="1398746"/>
                  <a:pt x="3401977" y="1377791"/>
                  <a:pt x="3287677" y="1288256"/>
                </a:cubicBezTo>
                <a:cubicBezTo>
                  <a:pt x="3188617" y="1210151"/>
                  <a:pt x="3140992" y="1105376"/>
                  <a:pt x="3139087" y="980599"/>
                </a:cubicBezTo>
                <a:cubicBezTo>
                  <a:pt x="3139087" y="977741"/>
                  <a:pt x="3139087" y="974884"/>
                  <a:pt x="3139087" y="971074"/>
                </a:cubicBezTo>
                <a:cubicBezTo>
                  <a:pt x="3139087" y="970121"/>
                  <a:pt x="3139087" y="970121"/>
                  <a:pt x="3138134" y="968216"/>
                </a:cubicBezTo>
                <a:cubicBezTo>
                  <a:pt x="3129562" y="978694"/>
                  <a:pt x="3124799" y="991076"/>
                  <a:pt x="3120989" y="1003459"/>
                </a:cubicBezTo>
                <a:cubicBezTo>
                  <a:pt x="3108607" y="1035844"/>
                  <a:pt x="3097177" y="1068229"/>
                  <a:pt x="3085747" y="1100614"/>
                </a:cubicBezTo>
                <a:cubicBezTo>
                  <a:pt x="3081937" y="1112044"/>
                  <a:pt x="3076222" y="1115854"/>
                  <a:pt x="3064792" y="1115854"/>
                </a:cubicBezTo>
                <a:cubicBezTo>
                  <a:pt x="3033359" y="1116806"/>
                  <a:pt x="3000974" y="1118711"/>
                  <a:pt x="2966684" y="1120616"/>
                </a:cubicBezTo>
                <a:cubicBezTo>
                  <a:pt x="2978114" y="1137761"/>
                  <a:pt x="2986687" y="1153001"/>
                  <a:pt x="2990497" y="1170146"/>
                </a:cubicBezTo>
                <a:cubicBezTo>
                  <a:pt x="2999069" y="1211104"/>
                  <a:pt x="2979067" y="1255871"/>
                  <a:pt x="2941919" y="1277779"/>
                </a:cubicBezTo>
                <a:cubicBezTo>
                  <a:pt x="2903819" y="1299686"/>
                  <a:pt x="2854289" y="1295876"/>
                  <a:pt x="2824762" y="1266349"/>
                </a:cubicBezTo>
                <a:cubicBezTo>
                  <a:pt x="2812379" y="1253966"/>
                  <a:pt x="2805712" y="1255871"/>
                  <a:pt x="2794282" y="1266349"/>
                </a:cubicBezTo>
                <a:cubicBezTo>
                  <a:pt x="2713319" y="1341596"/>
                  <a:pt x="2631404" y="1416844"/>
                  <a:pt x="2549489" y="1492091"/>
                </a:cubicBezTo>
                <a:cubicBezTo>
                  <a:pt x="2422807" y="1608296"/>
                  <a:pt x="2296124" y="1725454"/>
                  <a:pt x="2170394" y="1841659"/>
                </a:cubicBezTo>
                <a:cubicBezTo>
                  <a:pt x="2076097" y="1929289"/>
                  <a:pt x="1980847" y="2015966"/>
                  <a:pt x="1886549" y="2103596"/>
                </a:cubicBezTo>
                <a:cubicBezTo>
                  <a:pt x="1759867" y="2220754"/>
                  <a:pt x="1633184" y="2336959"/>
                  <a:pt x="1505549" y="2454116"/>
                </a:cubicBezTo>
                <a:cubicBezTo>
                  <a:pt x="1411252" y="2541746"/>
                  <a:pt x="1316002" y="2628424"/>
                  <a:pt x="1221704" y="2716054"/>
                </a:cubicBezTo>
                <a:cubicBezTo>
                  <a:pt x="1094069" y="2833211"/>
                  <a:pt x="967387" y="2950369"/>
                  <a:pt x="839752" y="3067526"/>
                </a:cubicBezTo>
                <a:cubicBezTo>
                  <a:pt x="767362" y="3134201"/>
                  <a:pt x="694019" y="3201829"/>
                  <a:pt x="621629" y="3269456"/>
                </a:cubicBezTo>
                <a:cubicBezTo>
                  <a:pt x="605437" y="3283744"/>
                  <a:pt x="606389" y="3283744"/>
                  <a:pt x="592102" y="3268504"/>
                </a:cubicBezTo>
                <a:cubicBezTo>
                  <a:pt x="586387" y="3262789"/>
                  <a:pt x="582577" y="3249454"/>
                  <a:pt x="572099" y="3254216"/>
                </a:cubicBezTo>
                <a:cubicBezTo>
                  <a:pt x="560669" y="3258979"/>
                  <a:pt x="563527" y="3271361"/>
                  <a:pt x="563527" y="3281839"/>
                </a:cubicBezTo>
                <a:cubicBezTo>
                  <a:pt x="565432" y="3346609"/>
                  <a:pt x="518759" y="3402806"/>
                  <a:pt x="458752" y="3411379"/>
                </a:cubicBezTo>
                <a:cubicBezTo>
                  <a:pt x="391124" y="3419951"/>
                  <a:pt x="331117" y="3379946"/>
                  <a:pt x="316829" y="3314224"/>
                </a:cubicBezTo>
                <a:cubicBezTo>
                  <a:pt x="296827" y="3227546"/>
                  <a:pt x="373027" y="3150394"/>
                  <a:pt x="461609" y="3164681"/>
                </a:cubicBezTo>
                <a:cubicBezTo>
                  <a:pt x="466372" y="3165634"/>
                  <a:pt x="471134" y="3167539"/>
                  <a:pt x="476849" y="3164681"/>
                </a:cubicBezTo>
                <a:cubicBezTo>
                  <a:pt x="483517" y="3159919"/>
                  <a:pt x="488279" y="3156109"/>
                  <a:pt x="479707" y="3146584"/>
                </a:cubicBezTo>
                <a:cubicBezTo>
                  <a:pt x="456847" y="3121819"/>
                  <a:pt x="456847" y="3120866"/>
                  <a:pt x="481612" y="3098006"/>
                </a:cubicBezTo>
                <a:cubicBezTo>
                  <a:pt x="535904" y="3048476"/>
                  <a:pt x="590197" y="2998946"/>
                  <a:pt x="644489" y="2950369"/>
                </a:cubicBezTo>
                <a:cubicBezTo>
                  <a:pt x="655919" y="2939891"/>
                  <a:pt x="656872" y="2934176"/>
                  <a:pt x="645442" y="2923699"/>
                </a:cubicBezTo>
                <a:cubicBezTo>
                  <a:pt x="634012" y="2914174"/>
                  <a:pt x="624487" y="2902744"/>
                  <a:pt x="614962" y="2890361"/>
                </a:cubicBezTo>
                <a:cubicBezTo>
                  <a:pt x="606389" y="2878931"/>
                  <a:pt x="599722" y="2880836"/>
                  <a:pt x="590197" y="2889409"/>
                </a:cubicBezTo>
                <a:cubicBezTo>
                  <a:pt x="549239" y="2927509"/>
                  <a:pt x="507329" y="2965609"/>
                  <a:pt x="465419" y="3003709"/>
                </a:cubicBezTo>
                <a:cubicBezTo>
                  <a:pt x="444464" y="3022759"/>
                  <a:pt x="422557" y="3041809"/>
                  <a:pt x="401602" y="3061811"/>
                </a:cubicBezTo>
                <a:cubicBezTo>
                  <a:pt x="393982" y="3068479"/>
                  <a:pt x="389219" y="3068479"/>
                  <a:pt x="382552" y="3060859"/>
                </a:cubicBezTo>
                <a:cubicBezTo>
                  <a:pt x="355882" y="3031331"/>
                  <a:pt x="329212" y="3001804"/>
                  <a:pt x="302542" y="2973229"/>
                </a:cubicBezTo>
                <a:cubicBezTo>
                  <a:pt x="295874" y="2966561"/>
                  <a:pt x="295874" y="2960846"/>
                  <a:pt x="299684" y="2953226"/>
                </a:cubicBezTo>
                <a:cubicBezTo>
                  <a:pt x="309209" y="2937034"/>
                  <a:pt x="317782" y="2919889"/>
                  <a:pt x="327307" y="2903696"/>
                </a:cubicBezTo>
                <a:cubicBezTo>
                  <a:pt x="331117" y="2896076"/>
                  <a:pt x="331117" y="2891314"/>
                  <a:pt x="325402" y="2884646"/>
                </a:cubicBezTo>
                <a:cubicBezTo>
                  <a:pt x="299684" y="2851309"/>
                  <a:pt x="299684" y="2851309"/>
                  <a:pt x="260632" y="2868454"/>
                </a:cubicBezTo>
                <a:cubicBezTo>
                  <a:pt x="221579" y="2885599"/>
                  <a:pt x="221579" y="2885599"/>
                  <a:pt x="192052" y="2854166"/>
                </a:cubicBezTo>
                <a:cubicBezTo>
                  <a:pt x="132997" y="2790349"/>
                  <a:pt x="73942" y="2725579"/>
                  <a:pt x="14887" y="2661761"/>
                </a:cubicBezTo>
                <a:cubicBezTo>
                  <a:pt x="4409" y="2650331"/>
                  <a:pt x="4409" y="2641759"/>
                  <a:pt x="15839" y="2631281"/>
                </a:cubicBezTo>
                <a:cubicBezTo>
                  <a:pt x="69179" y="2582704"/>
                  <a:pt x="121567" y="2534126"/>
                  <a:pt x="174907" y="2485549"/>
                </a:cubicBezTo>
                <a:cubicBezTo>
                  <a:pt x="184432" y="2476976"/>
                  <a:pt x="190147" y="2476976"/>
                  <a:pt x="198719" y="2486501"/>
                </a:cubicBezTo>
                <a:cubicBezTo>
                  <a:pt x="244439" y="2536984"/>
                  <a:pt x="290159" y="2586514"/>
                  <a:pt x="335879" y="2636996"/>
                </a:cubicBezTo>
                <a:cubicBezTo>
                  <a:pt x="343499" y="2644616"/>
                  <a:pt x="347309" y="2645569"/>
                  <a:pt x="354929" y="2637949"/>
                </a:cubicBezTo>
                <a:cubicBezTo>
                  <a:pt x="375884" y="2617946"/>
                  <a:pt x="396839" y="2598896"/>
                  <a:pt x="418747" y="2579846"/>
                </a:cubicBezTo>
                <a:cubicBezTo>
                  <a:pt x="425414" y="2574131"/>
                  <a:pt x="425414" y="2570321"/>
                  <a:pt x="419699" y="2563654"/>
                </a:cubicBezTo>
                <a:cubicBezTo>
                  <a:pt x="373027" y="2513171"/>
                  <a:pt x="327307" y="2462689"/>
                  <a:pt x="280634" y="2413159"/>
                </a:cubicBezTo>
                <a:cubicBezTo>
                  <a:pt x="272062" y="2403634"/>
                  <a:pt x="270157" y="2397919"/>
                  <a:pt x="280634" y="2388394"/>
                </a:cubicBezTo>
                <a:cubicBezTo>
                  <a:pt x="323497" y="2350294"/>
                  <a:pt x="366359" y="2311241"/>
                  <a:pt x="408269" y="2272189"/>
                </a:cubicBezTo>
                <a:cubicBezTo>
                  <a:pt x="416842" y="2263616"/>
                  <a:pt x="421604" y="2265521"/>
                  <a:pt x="429224" y="2273141"/>
                </a:cubicBezTo>
                <a:cubicBezTo>
                  <a:pt x="474944" y="2323624"/>
                  <a:pt x="521617" y="2374106"/>
                  <a:pt x="567337" y="2424589"/>
                </a:cubicBezTo>
                <a:cubicBezTo>
                  <a:pt x="574957" y="2433161"/>
                  <a:pt x="579719" y="2432209"/>
                  <a:pt x="587339" y="2425541"/>
                </a:cubicBezTo>
                <a:cubicBezTo>
                  <a:pt x="608294" y="2405539"/>
                  <a:pt x="629249" y="2386489"/>
                  <a:pt x="651157" y="2367439"/>
                </a:cubicBezTo>
                <a:cubicBezTo>
                  <a:pt x="657824" y="2361724"/>
                  <a:pt x="656872" y="2357914"/>
                  <a:pt x="651157" y="2351246"/>
                </a:cubicBezTo>
                <a:cubicBezTo>
                  <a:pt x="604484" y="2300764"/>
                  <a:pt x="558764" y="2250281"/>
                  <a:pt x="512092" y="2200751"/>
                </a:cubicBezTo>
                <a:cubicBezTo>
                  <a:pt x="502567" y="2191226"/>
                  <a:pt x="502567" y="2185511"/>
                  <a:pt x="513044" y="2176939"/>
                </a:cubicBezTo>
                <a:cubicBezTo>
                  <a:pt x="567337" y="2128361"/>
                  <a:pt x="620677" y="2078831"/>
                  <a:pt x="674017" y="2029301"/>
                </a:cubicBezTo>
                <a:cubicBezTo>
                  <a:pt x="683542" y="2019776"/>
                  <a:pt x="689257" y="2019776"/>
                  <a:pt x="698782" y="2030254"/>
                </a:cubicBezTo>
                <a:cubicBezTo>
                  <a:pt x="764504" y="2101691"/>
                  <a:pt x="830227" y="2173129"/>
                  <a:pt x="895949" y="2244566"/>
                </a:cubicBezTo>
                <a:cubicBezTo>
                  <a:pt x="905474" y="2255044"/>
                  <a:pt x="907379" y="2262664"/>
                  <a:pt x="899759" y="2275046"/>
                </a:cubicBezTo>
                <a:cubicBezTo>
                  <a:pt x="890234" y="2288381"/>
                  <a:pt x="883567" y="2303621"/>
                  <a:pt x="874994" y="2317909"/>
                </a:cubicBezTo>
                <a:cubicBezTo>
                  <a:pt x="870232" y="2326481"/>
                  <a:pt x="870232" y="2332196"/>
                  <a:pt x="876899" y="2339816"/>
                </a:cubicBezTo>
                <a:cubicBezTo>
                  <a:pt x="903569" y="2371249"/>
                  <a:pt x="903569" y="2371249"/>
                  <a:pt x="941669" y="2354104"/>
                </a:cubicBezTo>
                <a:cubicBezTo>
                  <a:pt x="980722" y="2336959"/>
                  <a:pt x="980722" y="2336959"/>
                  <a:pt x="1009297" y="2368391"/>
                </a:cubicBezTo>
                <a:cubicBezTo>
                  <a:pt x="1029299" y="2390299"/>
                  <a:pt x="1048349" y="2411254"/>
                  <a:pt x="1069304" y="2433161"/>
                </a:cubicBezTo>
                <a:cubicBezTo>
                  <a:pt x="1076924" y="2440781"/>
                  <a:pt x="1075972" y="2445544"/>
                  <a:pt x="1068352" y="2453164"/>
                </a:cubicBezTo>
                <a:cubicBezTo>
                  <a:pt x="1008344" y="2507456"/>
                  <a:pt x="948337" y="2562701"/>
                  <a:pt x="889282" y="2617946"/>
                </a:cubicBezTo>
                <a:cubicBezTo>
                  <a:pt x="884519" y="2621756"/>
                  <a:pt x="880709" y="2626519"/>
                  <a:pt x="875947" y="2630329"/>
                </a:cubicBezTo>
                <a:cubicBezTo>
                  <a:pt x="869279" y="2635091"/>
                  <a:pt x="870232" y="2639854"/>
                  <a:pt x="875947" y="2645569"/>
                </a:cubicBezTo>
                <a:cubicBezTo>
                  <a:pt x="889282" y="2659856"/>
                  <a:pt x="902617" y="2674144"/>
                  <a:pt x="915952" y="2688431"/>
                </a:cubicBezTo>
                <a:cubicBezTo>
                  <a:pt x="921667" y="2694146"/>
                  <a:pt x="925477" y="2696051"/>
                  <a:pt x="932144" y="2689384"/>
                </a:cubicBezTo>
                <a:cubicBezTo>
                  <a:pt x="1016917" y="2611279"/>
                  <a:pt x="1101689" y="2534126"/>
                  <a:pt x="1186462" y="2456974"/>
                </a:cubicBezTo>
                <a:cubicBezTo>
                  <a:pt x="1301714" y="2351246"/>
                  <a:pt x="1417919" y="2245519"/>
                  <a:pt x="1533172" y="2140744"/>
                </a:cubicBezTo>
                <a:cubicBezTo>
                  <a:pt x="1617944" y="2063591"/>
                  <a:pt x="1702717" y="1985486"/>
                  <a:pt x="1787489" y="1908334"/>
                </a:cubicBezTo>
                <a:cubicBezTo>
                  <a:pt x="1903694" y="1801654"/>
                  <a:pt x="2019899" y="1695926"/>
                  <a:pt x="2137057" y="1589246"/>
                </a:cubicBezTo>
                <a:cubicBezTo>
                  <a:pt x="2220877" y="1513046"/>
                  <a:pt x="2304697" y="1435894"/>
                  <a:pt x="2388517" y="1359694"/>
                </a:cubicBezTo>
                <a:cubicBezTo>
                  <a:pt x="2478052" y="1277779"/>
                  <a:pt x="2567587" y="1194911"/>
                  <a:pt x="2658074" y="1113949"/>
                </a:cubicBezTo>
                <a:cubicBezTo>
                  <a:pt x="2667599" y="1105376"/>
                  <a:pt x="2667599" y="1100614"/>
                  <a:pt x="2659979" y="1091089"/>
                </a:cubicBezTo>
                <a:cubicBezTo>
                  <a:pt x="2626642" y="1049179"/>
                  <a:pt x="2630452" y="992029"/>
                  <a:pt x="2667599" y="954881"/>
                </a:cubicBezTo>
                <a:cubicBezTo>
                  <a:pt x="2703794" y="918686"/>
                  <a:pt x="2760944" y="915829"/>
                  <a:pt x="2802854" y="948214"/>
                </a:cubicBezTo>
                <a:cubicBezTo>
                  <a:pt x="2805712" y="951071"/>
                  <a:pt x="2808569" y="955834"/>
                  <a:pt x="2813332" y="953929"/>
                </a:cubicBezTo>
                <a:cubicBezTo>
                  <a:pt x="2819047" y="952024"/>
                  <a:pt x="2817142" y="946309"/>
                  <a:pt x="2818094" y="941546"/>
                </a:cubicBezTo>
                <a:cubicBezTo>
                  <a:pt x="2821904" y="914876"/>
                  <a:pt x="2825714" y="889159"/>
                  <a:pt x="2828572" y="862489"/>
                </a:cubicBezTo>
                <a:cubicBezTo>
                  <a:pt x="2829524" y="849154"/>
                  <a:pt x="2835239" y="843439"/>
                  <a:pt x="2848574" y="839629"/>
                </a:cubicBezTo>
                <a:cubicBezTo>
                  <a:pt x="2889532" y="829151"/>
                  <a:pt x="2930489" y="819626"/>
                  <a:pt x="2970494" y="806291"/>
                </a:cubicBezTo>
                <a:cubicBezTo>
                  <a:pt x="2975257" y="804386"/>
                  <a:pt x="2980019" y="802481"/>
                  <a:pt x="2986687" y="800576"/>
                </a:cubicBezTo>
                <a:cubicBezTo>
                  <a:pt x="2962874" y="796766"/>
                  <a:pt x="2940967" y="793909"/>
                  <a:pt x="2919059" y="790099"/>
                </a:cubicBezTo>
                <a:cubicBezTo>
                  <a:pt x="2756182" y="750094"/>
                  <a:pt x="2633309" y="616744"/>
                  <a:pt x="2610449" y="453866"/>
                </a:cubicBezTo>
                <a:cubicBezTo>
                  <a:pt x="2580922" y="245269"/>
                  <a:pt x="2723797" y="48101"/>
                  <a:pt x="2931442" y="11906"/>
                </a:cubicBezTo>
                <a:cubicBezTo>
                  <a:pt x="2938109" y="10954"/>
                  <a:pt x="2945729" y="9049"/>
                  <a:pt x="2952397" y="7144"/>
                </a:cubicBezTo>
                <a:cubicBezTo>
                  <a:pt x="2983829" y="7144"/>
                  <a:pt x="3016214" y="7144"/>
                  <a:pt x="3047647" y="7144"/>
                </a:cubicBezTo>
                <a:cubicBezTo>
                  <a:pt x="3050504" y="8096"/>
                  <a:pt x="3053362" y="9049"/>
                  <a:pt x="3056219" y="9049"/>
                </a:cubicBezTo>
                <a:cubicBezTo>
                  <a:pt x="3164804" y="27146"/>
                  <a:pt x="3253387" y="79534"/>
                  <a:pt x="3319109" y="168116"/>
                </a:cubicBezTo>
                <a:cubicBezTo>
                  <a:pt x="3330539" y="183356"/>
                  <a:pt x="3330539" y="183356"/>
                  <a:pt x="3341017" y="168116"/>
                </a:cubicBezTo>
                <a:cubicBezTo>
                  <a:pt x="3490559" y="-33814"/>
                  <a:pt x="3804884" y="-6191"/>
                  <a:pt x="3918232" y="218599"/>
                </a:cubicBezTo>
                <a:cubicBezTo>
                  <a:pt x="3935377" y="252889"/>
                  <a:pt x="3943949" y="289084"/>
                  <a:pt x="3952522" y="325279"/>
                </a:cubicBezTo>
                <a:cubicBezTo>
                  <a:pt x="3953474" y="356711"/>
                  <a:pt x="3953474" y="388144"/>
                  <a:pt x="3953474" y="419576"/>
                </a:cubicBezTo>
                <a:close/>
                <a:moveTo>
                  <a:pt x="3534374" y="1227296"/>
                </a:moveTo>
                <a:cubicBezTo>
                  <a:pt x="3546757" y="1226344"/>
                  <a:pt x="3560092" y="1227296"/>
                  <a:pt x="3572474" y="1224439"/>
                </a:cubicBezTo>
                <a:cubicBezTo>
                  <a:pt x="3670582" y="1206341"/>
                  <a:pt x="3740114" y="1150144"/>
                  <a:pt x="3769642" y="1054894"/>
                </a:cubicBezTo>
                <a:cubicBezTo>
                  <a:pt x="3800122" y="958691"/>
                  <a:pt x="3777262" y="872014"/>
                  <a:pt x="3705824" y="800576"/>
                </a:cubicBezTo>
                <a:cubicBezTo>
                  <a:pt x="3664867" y="759619"/>
                  <a:pt x="3612479" y="737711"/>
                  <a:pt x="3554377" y="732949"/>
                </a:cubicBezTo>
                <a:cubicBezTo>
                  <a:pt x="3538184" y="731996"/>
                  <a:pt x="3535327" y="724376"/>
                  <a:pt x="3537232" y="710089"/>
                </a:cubicBezTo>
                <a:cubicBezTo>
                  <a:pt x="3542947" y="665321"/>
                  <a:pt x="3547709" y="620554"/>
                  <a:pt x="3552472" y="575786"/>
                </a:cubicBezTo>
                <a:cubicBezTo>
                  <a:pt x="3555329" y="551974"/>
                  <a:pt x="3556282" y="551021"/>
                  <a:pt x="3580094" y="554831"/>
                </a:cubicBezTo>
                <a:cubicBezTo>
                  <a:pt x="3615337" y="560546"/>
                  <a:pt x="3649627" y="558641"/>
                  <a:pt x="3682964" y="545306"/>
                </a:cubicBezTo>
                <a:cubicBezTo>
                  <a:pt x="3778214" y="508159"/>
                  <a:pt x="3825839" y="401479"/>
                  <a:pt x="3791549" y="306229"/>
                </a:cubicBezTo>
                <a:cubicBezTo>
                  <a:pt x="3756307" y="210979"/>
                  <a:pt x="3651532" y="160496"/>
                  <a:pt x="3554377" y="192881"/>
                </a:cubicBezTo>
                <a:cubicBezTo>
                  <a:pt x="3481034" y="217646"/>
                  <a:pt x="3418169" y="290989"/>
                  <a:pt x="3428647" y="395764"/>
                </a:cubicBezTo>
                <a:cubicBezTo>
                  <a:pt x="3429599" y="409099"/>
                  <a:pt x="3426742" y="412909"/>
                  <a:pt x="3413407" y="413861"/>
                </a:cubicBezTo>
                <a:cubicBezTo>
                  <a:pt x="3369592" y="415766"/>
                  <a:pt x="3324824" y="415766"/>
                  <a:pt x="3281009" y="416719"/>
                </a:cubicBezTo>
                <a:cubicBezTo>
                  <a:pt x="3248624" y="417671"/>
                  <a:pt x="3249577" y="417671"/>
                  <a:pt x="3248624" y="385286"/>
                </a:cubicBezTo>
                <a:cubicBezTo>
                  <a:pt x="3244814" y="250984"/>
                  <a:pt x="3123847" y="130016"/>
                  <a:pt x="2966684" y="152876"/>
                </a:cubicBezTo>
                <a:cubicBezTo>
                  <a:pt x="2825714" y="172879"/>
                  <a:pt x="2737132" y="297656"/>
                  <a:pt x="2757134" y="437674"/>
                </a:cubicBezTo>
                <a:cubicBezTo>
                  <a:pt x="2774279" y="553879"/>
                  <a:pt x="2878102" y="644366"/>
                  <a:pt x="2995259" y="645319"/>
                </a:cubicBezTo>
                <a:cubicBezTo>
                  <a:pt x="3045742" y="646271"/>
                  <a:pt x="3092414" y="633889"/>
                  <a:pt x="3135277" y="606266"/>
                </a:cubicBezTo>
                <a:cubicBezTo>
                  <a:pt x="3147659" y="598646"/>
                  <a:pt x="3155279" y="599599"/>
                  <a:pt x="3163852" y="611029"/>
                </a:cubicBezTo>
                <a:cubicBezTo>
                  <a:pt x="3170519" y="619601"/>
                  <a:pt x="3178139" y="627221"/>
                  <a:pt x="3185759" y="634841"/>
                </a:cubicBezTo>
                <a:cubicBezTo>
                  <a:pt x="3188617" y="637699"/>
                  <a:pt x="3191474" y="642461"/>
                  <a:pt x="3197189" y="639604"/>
                </a:cubicBezTo>
                <a:cubicBezTo>
                  <a:pt x="3201952" y="636746"/>
                  <a:pt x="3205762" y="632936"/>
                  <a:pt x="3204809" y="627221"/>
                </a:cubicBezTo>
                <a:cubicBezTo>
                  <a:pt x="3204809" y="623411"/>
                  <a:pt x="3203857" y="618649"/>
                  <a:pt x="3202904" y="614839"/>
                </a:cubicBezTo>
                <a:cubicBezTo>
                  <a:pt x="3193379" y="551974"/>
                  <a:pt x="3244814" y="502444"/>
                  <a:pt x="3307679" y="513874"/>
                </a:cubicBezTo>
                <a:cubicBezTo>
                  <a:pt x="3383879" y="527209"/>
                  <a:pt x="3441982" y="592931"/>
                  <a:pt x="3445792" y="670084"/>
                </a:cubicBezTo>
                <a:cubicBezTo>
                  <a:pt x="3447697" y="710089"/>
                  <a:pt x="3422932" y="746284"/>
                  <a:pt x="3383879" y="757714"/>
                </a:cubicBezTo>
                <a:cubicBezTo>
                  <a:pt x="3366734" y="762476"/>
                  <a:pt x="3349589" y="763429"/>
                  <a:pt x="3332444" y="758666"/>
                </a:cubicBezTo>
                <a:cubicBezTo>
                  <a:pt x="3323872" y="756761"/>
                  <a:pt x="3314347" y="754856"/>
                  <a:pt x="3309584" y="764381"/>
                </a:cubicBezTo>
                <a:cubicBezTo>
                  <a:pt x="3304822" y="773906"/>
                  <a:pt x="3315299" y="775811"/>
                  <a:pt x="3319109" y="781526"/>
                </a:cubicBezTo>
                <a:cubicBezTo>
                  <a:pt x="3323872" y="787241"/>
                  <a:pt x="3328634" y="792956"/>
                  <a:pt x="3335302" y="798671"/>
                </a:cubicBezTo>
                <a:cubicBezTo>
                  <a:pt x="3347684" y="809149"/>
                  <a:pt x="3347684" y="817721"/>
                  <a:pt x="3337207" y="831056"/>
                </a:cubicBezTo>
                <a:cubicBezTo>
                  <a:pt x="3306727" y="869156"/>
                  <a:pt x="3290534" y="914876"/>
                  <a:pt x="3287677" y="963454"/>
                </a:cubicBezTo>
                <a:cubicBezTo>
                  <a:pt x="3277199" y="1108234"/>
                  <a:pt x="3389594" y="1227296"/>
                  <a:pt x="3534374" y="1227296"/>
                </a:cubicBezTo>
                <a:close/>
              </a:path>
            </a:pathLst>
          </a:custGeom>
          <a:noFill/>
          <a:ln w="34925" cap="flat">
            <a:solidFill>
              <a:schemeClr val="accent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2F6D567-C060-4D2B-B097-8C3176DB8302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477136"/>
            <a:ext cx="10262022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193E77-7AFA-45E8-B176-B8D26B3783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43107" y="477136"/>
            <a:ext cx="0" cy="593513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A31E12-92B8-44BE-9F73-32CC46810BB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1085" y="6392850"/>
            <a:ext cx="10262024" cy="17495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CEB618-9DF6-4F92-9895-C3F16A28D1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1085" y="477136"/>
            <a:ext cx="0" cy="1173029"/>
          </a:xfrm>
          <a:prstGeom prst="line">
            <a:avLst/>
          </a:prstGeom>
          <a:ln w="44450">
            <a:solidFill>
              <a:schemeClr val="accent1"/>
            </a:solidFill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40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452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7" r:id="rId2"/>
    <p:sldLayoutId id="2147483658" r:id="rId3"/>
    <p:sldLayoutId id="2147483661" r:id="rId4"/>
    <p:sldLayoutId id="2147483653" r:id="rId5"/>
    <p:sldLayoutId id="2147483660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1" r:id="rId13"/>
    <p:sldLayoutId id="2147483670" r:id="rId14"/>
    <p:sldLayoutId id="2147483665" r:id="rId15"/>
    <p:sldLayoutId id="214748365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EBE549-0762-43B4-95E7-CC02F23EA21F}"/>
              </a:ext>
            </a:extLst>
          </p:cNvPr>
          <p:cNvSpPr txBox="1"/>
          <p:nvPr/>
        </p:nvSpPr>
        <p:spPr>
          <a:xfrm>
            <a:off x="391561" y="3005910"/>
            <a:ext cx="8677793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6600" b="1" dirty="0">
                <a:solidFill>
                  <a:schemeClr val="bg1"/>
                </a:solidFill>
                <a:cs typeface="Arial" pitchFamily="34" charset="0"/>
              </a:rPr>
              <a:t>Rider Target Audience Analysis</a:t>
            </a:r>
            <a:endParaRPr lang="ko-KR" altLang="en-US" sz="6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好餓！Foodpanda 中午大當機無法點餐- INSIDE">
            <a:extLst>
              <a:ext uri="{FF2B5EF4-FFF2-40B4-BE49-F238E27FC236}">
                <a16:creationId xmlns:a16="http://schemas.microsoft.com/office/drawing/2014/main" id="{EB482F5B-33A6-05C6-AF7F-34D1ABC311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7000" y1="28889" x2="47083" y2="28095"/>
                        <a14:foregroundMark x1="53417" y1="28254" x2="53500" y2="28095"/>
                        <a14:backgroundMark x1="20000" y1="61111" x2="20333" y2="61746"/>
                        <a14:backgroundMark x1="18750" y1="64127" x2="22417" y2="57619"/>
                        <a14:backgroundMark x1="19083" y1="62698" x2="18417" y2="58730"/>
                        <a14:backgroundMark x1="19583" y1="63492" x2="17667" y2="76667"/>
                        <a14:backgroundMark x1="20833" y1="58413" x2="21417" y2="6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668" t="9543" r="39592" b="47514"/>
          <a:stretch/>
        </p:blipFill>
        <p:spPr bwMode="auto">
          <a:xfrm>
            <a:off x="8677471" y="800519"/>
            <a:ext cx="2396514" cy="248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E007F9D7-41F4-045D-B563-8621B0B4B82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flipH="1">
            <a:off x="10086528" y="4224553"/>
            <a:ext cx="905015" cy="9050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512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1E36078D-F1CC-B5A7-5BDB-D38E1E195845}"/>
              </a:ext>
            </a:extLst>
          </p:cNvPr>
          <p:cNvSpPr/>
          <p:nvPr/>
        </p:nvSpPr>
        <p:spPr>
          <a:xfrm>
            <a:off x="6391469" y="4376639"/>
            <a:ext cx="5617029" cy="1678345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8BD2A09-1082-9EED-A121-D6FC207D8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Information</a:t>
            </a:r>
            <a:endParaRPr lang="zh-TW" altLang="en-US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A9F7D45-4353-01DC-0C56-22E4CAF41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36" y="1409720"/>
            <a:ext cx="11444127" cy="2451228"/>
          </a:xfrm>
          <a:prstGeom prst="rect">
            <a:avLst/>
          </a:prstGeom>
          <a:ln w="76200">
            <a:solidFill>
              <a:schemeClr val="accent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B409057-FE24-2FD5-E020-50068A1F37BC}"/>
              </a:ext>
            </a:extLst>
          </p:cNvPr>
          <p:cNvSpPr txBox="1"/>
          <p:nvPr/>
        </p:nvSpPr>
        <p:spPr>
          <a:xfrm>
            <a:off x="742923" y="4376639"/>
            <a:ext cx="3493175" cy="1678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/>
              <a:t>Comment</a:t>
            </a:r>
            <a:r>
              <a:rPr lang="zh-TW" altLang="en-US" sz="2800" dirty="0"/>
              <a:t>：</a:t>
            </a:r>
            <a:r>
              <a:rPr lang="en-US" altLang="zh-TW" sz="2800" dirty="0"/>
              <a:t>117</a:t>
            </a:r>
          </a:p>
          <a:p>
            <a:pPr>
              <a:lnSpc>
                <a:spcPct val="200000"/>
              </a:lnSpc>
            </a:pPr>
            <a:r>
              <a:rPr lang="en-US" altLang="zh-TW" sz="2800" dirty="0"/>
              <a:t>Valid comment</a:t>
            </a:r>
            <a:r>
              <a:rPr lang="zh-TW" altLang="en-US" sz="2800" dirty="0"/>
              <a:t>：</a:t>
            </a:r>
            <a:r>
              <a:rPr lang="en-US" altLang="zh-TW" sz="2800" dirty="0"/>
              <a:t>97</a:t>
            </a:r>
            <a:endParaRPr lang="zh-TW" altLang="en-US" sz="2800" dirty="0"/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8F66F790-C3E1-8223-C90C-6147A1D2EBD4}"/>
              </a:ext>
            </a:extLst>
          </p:cNvPr>
          <p:cNvSpPr/>
          <p:nvPr/>
        </p:nvSpPr>
        <p:spPr>
          <a:xfrm>
            <a:off x="4474028" y="4861247"/>
            <a:ext cx="1679511" cy="709128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0C4B206-0B0F-1240-9493-5E31924D4878}"/>
              </a:ext>
            </a:extLst>
          </p:cNvPr>
          <p:cNvSpPr txBox="1"/>
          <p:nvPr/>
        </p:nvSpPr>
        <p:spPr>
          <a:xfrm>
            <a:off x="6667369" y="4954201"/>
            <a:ext cx="5038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dirty="0"/>
              <a:t>Reason for becoming a rider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872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190A50F9-F146-2C56-CB2C-65C91402A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5400" b="1" dirty="0"/>
              <a:t>Reason for becoming a rider</a:t>
            </a:r>
            <a:endParaRPr lang="zh-TW" altLang="en-US" sz="54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2A6D2FA-334A-45F8-9BEE-5D7D90D913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45" r="16019"/>
          <a:stretch/>
        </p:blipFill>
        <p:spPr>
          <a:xfrm>
            <a:off x="494524" y="1343441"/>
            <a:ext cx="5271796" cy="5175050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599D679C-6518-E5E6-6E22-4AF1848A7EB2}"/>
              </a:ext>
            </a:extLst>
          </p:cNvPr>
          <p:cNvGrpSpPr/>
          <p:nvPr/>
        </p:nvGrpSpPr>
        <p:grpSpPr>
          <a:xfrm>
            <a:off x="6477493" y="1513672"/>
            <a:ext cx="1292860" cy="4834588"/>
            <a:chOff x="6186757" y="1365277"/>
            <a:chExt cx="1292860" cy="4834588"/>
          </a:xfrm>
        </p:grpSpPr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5315327E-F38F-023A-EE64-D04A69776D95}"/>
                </a:ext>
              </a:extLst>
            </p:cNvPr>
            <p:cNvSpPr/>
            <p:nvPr/>
          </p:nvSpPr>
          <p:spPr>
            <a:xfrm>
              <a:off x="6341154" y="3872723"/>
              <a:ext cx="984065" cy="983419"/>
            </a:xfrm>
            <a:custGeom>
              <a:avLst/>
              <a:gdLst/>
              <a:ahLst/>
              <a:cxnLst/>
              <a:rect l="l" t="t" r="r" b="b"/>
              <a:pathLst>
                <a:path w="3228210" h="3222968">
                  <a:moveTo>
                    <a:pt x="1619999" y="642446"/>
                  </a:moveTo>
                  <a:lnTo>
                    <a:pt x="2664115" y="1686562"/>
                  </a:lnTo>
                  <a:lnTo>
                    <a:pt x="2664116" y="1686562"/>
                  </a:lnTo>
                  <a:lnTo>
                    <a:pt x="2664116" y="3222968"/>
                  </a:lnTo>
                  <a:lnTo>
                    <a:pt x="2015013" y="3222968"/>
                  </a:lnTo>
                  <a:lnTo>
                    <a:pt x="2015013" y="2511495"/>
                  </a:lnTo>
                  <a:cubicBezTo>
                    <a:pt x="2015013" y="2399422"/>
                    <a:pt x="1924159" y="2308568"/>
                    <a:pt x="1812086" y="2308568"/>
                  </a:cubicBezTo>
                  <a:lnTo>
                    <a:pt x="1427912" y="2308568"/>
                  </a:lnTo>
                  <a:cubicBezTo>
                    <a:pt x="1315839" y="2308568"/>
                    <a:pt x="1224985" y="2399422"/>
                    <a:pt x="1224985" y="2511495"/>
                  </a:cubicBezTo>
                  <a:lnTo>
                    <a:pt x="1224985" y="3222968"/>
                  </a:lnTo>
                  <a:lnTo>
                    <a:pt x="575882" y="3222968"/>
                  </a:lnTo>
                  <a:lnTo>
                    <a:pt x="575882" y="1686562"/>
                  </a:lnTo>
                  <a:lnTo>
                    <a:pt x="575884" y="1686562"/>
                  </a:lnTo>
                  <a:close/>
                  <a:moveTo>
                    <a:pt x="509997" y="122689"/>
                  </a:moveTo>
                  <a:lnTo>
                    <a:pt x="942045" y="122689"/>
                  </a:lnTo>
                  <a:lnTo>
                    <a:pt x="942045" y="542556"/>
                  </a:lnTo>
                  <a:lnTo>
                    <a:pt x="509997" y="974604"/>
                  </a:lnTo>
                  <a:close/>
                  <a:moveTo>
                    <a:pt x="1620001" y="7099"/>
                  </a:moveTo>
                  <a:lnTo>
                    <a:pt x="3228210" y="1686560"/>
                  </a:lnTo>
                  <a:lnTo>
                    <a:pt x="2900441" y="1686560"/>
                  </a:lnTo>
                  <a:lnTo>
                    <a:pt x="1620001" y="349390"/>
                  </a:lnTo>
                  <a:close/>
                  <a:moveTo>
                    <a:pt x="1619999" y="0"/>
                  </a:moveTo>
                  <a:lnTo>
                    <a:pt x="1619999" y="342291"/>
                  </a:lnTo>
                  <a:lnTo>
                    <a:pt x="330172" y="1679462"/>
                  </a:lnTo>
                  <a:lnTo>
                    <a:pt x="0" y="167946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8" name="Rectangle 21">
              <a:extLst>
                <a:ext uri="{FF2B5EF4-FFF2-40B4-BE49-F238E27FC236}">
                  <a16:creationId xmlns:a16="http://schemas.microsoft.com/office/drawing/2014/main" id="{03C830B8-FCE2-8CA5-7F2F-CAD63E4407FB}"/>
                </a:ext>
              </a:extLst>
            </p:cNvPr>
            <p:cNvSpPr/>
            <p:nvPr/>
          </p:nvSpPr>
          <p:spPr>
            <a:xfrm>
              <a:off x="6186757" y="1365277"/>
              <a:ext cx="1292860" cy="720000"/>
            </a:xfrm>
            <a:custGeom>
              <a:avLst/>
              <a:gdLst/>
              <a:ahLst/>
              <a:cxnLst/>
              <a:rect l="l" t="t" r="r" b="b"/>
              <a:pathLst>
                <a:path w="4560938" h="2554996">
                  <a:moveTo>
                    <a:pt x="2315585" y="1351978"/>
                  </a:moveTo>
                  <a:lnTo>
                    <a:pt x="2315585" y="1608128"/>
                  </a:lnTo>
                  <a:cubicBezTo>
                    <a:pt x="2332000" y="1604085"/>
                    <a:pt x="2347685" y="1596777"/>
                    <a:pt x="2361832" y="1586519"/>
                  </a:cubicBezTo>
                  <a:cubicBezTo>
                    <a:pt x="2403345" y="1556419"/>
                    <a:pt x="2424829" y="1505846"/>
                    <a:pt x="2417675" y="1455070"/>
                  </a:cubicBezTo>
                  <a:cubicBezTo>
                    <a:pt x="2409025" y="1388817"/>
                    <a:pt x="2368208" y="1366470"/>
                    <a:pt x="2315585" y="1351978"/>
                  </a:cubicBezTo>
                  <a:close/>
                  <a:moveTo>
                    <a:pt x="3612086" y="989467"/>
                  </a:moveTo>
                  <a:cubicBezTo>
                    <a:pt x="3453010" y="989467"/>
                    <a:pt x="3324054" y="1118423"/>
                    <a:pt x="3324054" y="1277499"/>
                  </a:cubicBezTo>
                  <a:cubicBezTo>
                    <a:pt x="3324054" y="1436575"/>
                    <a:pt x="3453010" y="1565531"/>
                    <a:pt x="3612086" y="1565531"/>
                  </a:cubicBezTo>
                  <a:cubicBezTo>
                    <a:pt x="3771162" y="1565531"/>
                    <a:pt x="3900118" y="1436575"/>
                    <a:pt x="3900118" y="1277499"/>
                  </a:cubicBezTo>
                  <a:cubicBezTo>
                    <a:pt x="3900118" y="1118423"/>
                    <a:pt x="3771162" y="989467"/>
                    <a:pt x="3612086" y="989467"/>
                  </a:cubicBezTo>
                  <a:close/>
                  <a:moveTo>
                    <a:pt x="948854" y="989467"/>
                  </a:moveTo>
                  <a:cubicBezTo>
                    <a:pt x="789778" y="989467"/>
                    <a:pt x="660822" y="1118423"/>
                    <a:pt x="660822" y="1277499"/>
                  </a:cubicBezTo>
                  <a:cubicBezTo>
                    <a:pt x="660822" y="1436575"/>
                    <a:pt x="789778" y="1565531"/>
                    <a:pt x="948854" y="1565531"/>
                  </a:cubicBezTo>
                  <a:cubicBezTo>
                    <a:pt x="1107930" y="1565531"/>
                    <a:pt x="1236886" y="1436575"/>
                    <a:pt x="1236886" y="1277499"/>
                  </a:cubicBezTo>
                  <a:cubicBezTo>
                    <a:pt x="1236886" y="1118423"/>
                    <a:pt x="1107930" y="989467"/>
                    <a:pt x="948854" y="989467"/>
                  </a:cubicBezTo>
                  <a:close/>
                  <a:moveTo>
                    <a:pt x="2247651" y="946230"/>
                  </a:moveTo>
                  <a:cubicBezTo>
                    <a:pt x="2230469" y="950266"/>
                    <a:pt x="2214012" y="957763"/>
                    <a:pt x="2199233" y="968479"/>
                  </a:cubicBezTo>
                  <a:cubicBezTo>
                    <a:pt x="2157721" y="998579"/>
                    <a:pt x="2136236" y="1049152"/>
                    <a:pt x="2143390" y="1099928"/>
                  </a:cubicBezTo>
                  <a:cubicBezTo>
                    <a:pt x="2157154" y="1167662"/>
                    <a:pt x="2197550" y="1197656"/>
                    <a:pt x="2247651" y="1217102"/>
                  </a:cubicBezTo>
                  <a:close/>
                  <a:moveTo>
                    <a:pt x="2247651" y="785264"/>
                  </a:moveTo>
                  <a:lnTo>
                    <a:pt x="2315585" y="785264"/>
                  </a:lnTo>
                  <a:lnTo>
                    <a:pt x="2315585" y="832380"/>
                  </a:lnTo>
                  <a:cubicBezTo>
                    <a:pt x="2341411" y="835890"/>
                    <a:pt x="2366862" y="843587"/>
                    <a:pt x="2390991" y="855423"/>
                  </a:cubicBezTo>
                  <a:cubicBezTo>
                    <a:pt x="2474360" y="896319"/>
                    <a:pt x="2528313" y="979930"/>
                    <a:pt x="2531223" y="1072743"/>
                  </a:cubicBezTo>
                  <a:lnTo>
                    <a:pt x="2418963" y="1076264"/>
                  </a:lnTo>
                  <a:cubicBezTo>
                    <a:pt x="2417356" y="1025012"/>
                    <a:pt x="2387564" y="978842"/>
                    <a:pt x="2341528" y="956260"/>
                  </a:cubicBezTo>
                  <a:cubicBezTo>
                    <a:pt x="2333151" y="952151"/>
                    <a:pt x="2324486" y="948946"/>
                    <a:pt x="2315585" y="946938"/>
                  </a:cubicBezTo>
                  <a:lnTo>
                    <a:pt x="2315585" y="1239083"/>
                  </a:lnTo>
                  <a:cubicBezTo>
                    <a:pt x="2404308" y="1264638"/>
                    <a:pt x="2499083" y="1293869"/>
                    <a:pt x="2528899" y="1441205"/>
                  </a:cubicBezTo>
                  <a:cubicBezTo>
                    <a:pt x="2541347" y="1532528"/>
                    <a:pt x="2502457" y="1623287"/>
                    <a:pt x="2427762" y="1677447"/>
                  </a:cubicBezTo>
                  <a:cubicBezTo>
                    <a:pt x="2394006" y="1701923"/>
                    <a:pt x="2355419" y="1717125"/>
                    <a:pt x="2315585" y="1722661"/>
                  </a:cubicBezTo>
                  <a:lnTo>
                    <a:pt x="2315585" y="1769734"/>
                  </a:lnTo>
                  <a:lnTo>
                    <a:pt x="2247651" y="1769734"/>
                  </a:lnTo>
                  <a:lnTo>
                    <a:pt x="2247651" y="1722944"/>
                  </a:lnTo>
                  <a:cubicBezTo>
                    <a:pt x="2221084" y="1719537"/>
                    <a:pt x="2194881" y="1711743"/>
                    <a:pt x="2170074" y="1699575"/>
                  </a:cubicBezTo>
                  <a:cubicBezTo>
                    <a:pt x="2086705" y="1658679"/>
                    <a:pt x="2032752" y="1575069"/>
                    <a:pt x="2029842" y="1482255"/>
                  </a:cubicBezTo>
                  <a:lnTo>
                    <a:pt x="2142102" y="1478734"/>
                  </a:lnTo>
                  <a:cubicBezTo>
                    <a:pt x="2143709" y="1529986"/>
                    <a:pt x="2173501" y="1576156"/>
                    <a:pt x="2219537" y="1598738"/>
                  </a:cubicBezTo>
                  <a:cubicBezTo>
                    <a:pt x="2228602" y="1603184"/>
                    <a:pt x="2238004" y="1606573"/>
                    <a:pt x="2247651" y="1608616"/>
                  </a:cubicBezTo>
                  <a:lnTo>
                    <a:pt x="2247651" y="1335176"/>
                  </a:lnTo>
                  <a:cubicBezTo>
                    <a:pt x="2162261" y="1314127"/>
                    <a:pt x="2069489" y="1278142"/>
                    <a:pt x="2032173" y="1115597"/>
                  </a:cubicBezTo>
                  <a:cubicBezTo>
                    <a:pt x="2019217" y="1023646"/>
                    <a:pt x="2058125" y="932061"/>
                    <a:pt x="2133303" y="877552"/>
                  </a:cubicBezTo>
                  <a:cubicBezTo>
                    <a:pt x="2167670" y="852632"/>
                    <a:pt x="2207046" y="837325"/>
                    <a:pt x="2247651" y="832077"/>
                  </a:cubicBezTo>
                  <a:close/>
                  <a:moveTo>
                    <a:pt x="2280470" y="617534"/>
                  </a:moveTo>
                  <a:cubicBezTo>
                    <a:pt x="1915981" y="617534"/>
                    <a:pt x="1620504" y="913011"/>
                    <a:pt x="1620504" y="1277500"/>
                  </a:cubicBezTo>
                  <a:cubicBezTo>
                    <a:pt x="1620504" y="1641989"/>
                    <a:pt x="1915981" y="1937466"/>
                    <a:pt x="2280470" y="1937466"/>
                  </a:cubicBezTo>
                  <a:cubicBezTo>
                    <a:pt x="2644959" y="1937466"/>
                    <a:pt x="2940436" y="1641989"/>
                    <a:pt x="2940436" y="1277500"/>
                  </a:cubicBezTo>
                  <a:cubicBezTo>
                    <a:pt x="2940436" y="913011"/>
                    <a:pt x="2644959" y="617534"/>
                    <a:pt x="2280470" y="617534"/>
                  </a:cubicBezTo>
                  <a:close/>
                  <a:moveTo>
                    <a:pt x="284505" y="265281"/>
                  </a:moveTo>
                  <a:lnTo>
                    <a:pt x="4276434" y="265281"/>
                  </a:lnTo>
                  <a:lnTo>
                    <a:pt x="4276434" y="2289716"/>
                  </a:lnTo>
                  <a:lnTo>
                    <a:pt x="284505" y="2289716"/>
                  </a:lnTo>
                  <a:close/>
                  <a:moveTo>
                    <a:pt x="180344" y="148161"/>
                  </a:moveTo>
                  <a:lnTo>
                    <a:pt x="180344" y="2406836"/>
                  </a:lnTo>
                  <a:lnTo>
                    <a:pt x="4380595" y="2406836"/>
                  </a:lnTo>
                  <a:lnTo>
                    <a:pt x="4380595" y="148161"/>
                  </a:lnTo>
                  <a:close/>
                  <a:moveTo>
                    <a:pt x="0" y="0"/>
                  </a:moveTo>
                  <a:lnTo>
                    <a:pt x="4560938" y="0"/>
                  </a:lnTo>
                  <a:lnTo>
                    <a:pt x="4560938" y="2554996"/>
                  </a:lnTo>
                  <a:lnTo>
                    <a:pt x="0" y="25549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9" name="Block Arc 14">
              <a:extLst>
                <a:ext uri="{FF2B5EF4-FFF2-40B4-BE49-F238E27FC236}">
                  <a16:creationId xmlns:a16="http://schemas.microsoft.com/office/drawing/2014/main" id="{63C477BB-A187-3D6B-04E1-4BD60BE74025}"/>
                </a:ext>
              </a:extLst>
            </p:cNvPr>
            <p:cNvSpPr/>
            <p:nvPr/>
          </p:nvSpPr>
          <p:spPr>
            <a:xfrm rot="16200000">
              <a:off x="6383187" y="5299865"/>
              <a:ext cx="900000" cy="900000"/>
            </a:xfrm>
            <a:custGeom>
              <a:avLst/>
              <a:gdLst/>
              <a:ahLst/>
              <a:cxnLst/>
              <a:rect l="l" t="t" r="r" b="b"/>
              <a:pathLst>
                <a:path w="3185463" h="3187558">
                  <a:moveTo>
                    <a:pt x="764000" y="2343999"/>
                  </a:moveTo>
                  <a:cubicBezTo>
                    <a:pt x="566798" y="2256389"/>
                    <a:pt x="385374" y="2134753"/>
                    <a:pt x="230072" y="1981662"/>
                  </a:cubicBezTo>
                  <a:cubicBezTo>
                    <a:pt x="297001" y="2223876"/>
                    <a:pt x="428049" y="2439341"/>
                    <a:pt x="603989" y="2608945"/>
                  </a:cubicBezTo>
                  <a:cubicBezTo>
                    <a:pt x="667739" y="2525681"/>
                    <a:pt x="720588" y="2436567"/>
                    <a:pt x="764000" y="2343999"/>
                  </a:cubicBezTo>
                  <a:close/>
                  <a:moveTo>
                    <a:pt x="783530" y="862903"/>
                  </a:moveTo>
                  <a:cubicBezTo>
                    <a:pt x="737619" y="760936"/>
                    <a:pt x="681240" y="662513"/>
                    <a:pt x="611676" y="571152"/>
                  </a:cubicBezTo>
                  <a:cubicBezTo>
                    <a:pt x="419218" y="754019"/>
                    <a:pt x="279227" y="991173"/>
                    <a:pt x="215545" y="1258034"/>
                  </a:cubicBezTo>
                  <a:cubicBezTo>
                    <a:pt x="378729" y="1090139"/>
                    <a:pt x="571934" y="956907"/>
                    <a:pt x="783530" y="862903"/>
                  </a:cubicBezTo>
                  <a:close/>
                  <a:moveTo>
                    <a:pt x="935657" y="1673146"/>
                  </a:moveTo>
                  <a:lnTo>
                    <a:pt x="227023" y="1673146"/>
                  </a:lnTo>
                  <a:cubicBezTo>
                    <a:pt x="393068" y="1882941"/>
                    <a:pt x="605618" y="2045968"/>
                    <a:pt x="844267" y="2153109"/>
                  </a:cubicBezTo>
                  <a:cubicBezTo>
                    <a:pt x="897907" y="1997390"/>
                    <a:pt x="928862" y="1835739"/>
                    <a:pt x="935657" y="1673146"/>
                  </a:cubicBezTo>
                  <a:close/>
                  <a:moveTo>
                    <a:pt x="935928" y="1493146"/>
                  </a:moveTo>
                  <a:cubicBezTo>
                    <a:pt x="928922" y="1345638"/>
                    <a:pt x="902278" y="1198995"/>
                    <a:pt x="856775" y="1056956"/>
                  </a:cubicBezTo>
                  <a:cubicBezTo>
                    <a:pt x="636768" y="1156959"/>
                    <a:pt x="439487" y="1304654"/>
                    <a:pt x="281464" y="1493146"/>
                  </a:cubicBezTo>
                  <a:close/>
                  <a:moveTo>
                    <a:pt x="1469785" y="2515107"/>
                  </a:moveTo>
                  <a:cubicBezTo>
                    <a:pt x="1283000" y="2508124"/>
                    <a:pt x="1100523" y="2472287"/>
                    <a:pt x="927628" y="2411229"/>
                  </a:cubicBezTo>
                  <a:cubicBezTo>
                    <a:pt x="876831" y="2520843"/>
                    <a:pt x="814172" y="2626182"/>
                    <a:pt x="738220" y="2724387"/>
                  </a:cubicBezTo>
                  <a:cubicBezTo>
                    <a:pt x="944637" y="2881665"/>
                    <a:pt x="1196120" y="2982471"/>
                    <a:pt x="1469785" y="3005418"/>
                  </a:cubicBezTo>
                  <a:close/>
                  <a:moveTo>
                    <a:pt x="1469785" y="1673146"/>
                  </a:moveTo>
                  <a:lnTo>
                    <a:pt x="1112275" y="1673146"/>
                  </a:lnTo>
                  <a:cubicBezTo>
                    <a:pt x="1105327" y="1858153"/>
                    <a:pt x="1070032" y="2042144"/>
                    <a:pt x="1008001" y="2219039"/>
                  </a:cubicBezTo>
                  <a:cubicBezTo>
                    <a:pt x="1155519" y="2270408"/>
                    <a:pt x="1310845" y="2300826"/>
                    <a:pt x="1469785" y="2307834"/>
                  </a:cubicBezTo>
                  <a:close/>
                  <a:moveTo>
                    <a:pt x="1469785" y="898989"/>
                  </a:moveTo>
                  <a:cubicBezTo>
                    <a:pt x="1315103" y="907762"/>
                    <a:pt x="1164166" y="938783"/>
                    <a:pt x="1020939" y="990066"/>
                  </a:cubicBezTo>
                  <a:cubicBezTo>
                    <a:pt x="1074574" y="1153655"/>
                    <a:pt x="1105461" y="1322925"/>
                    <a:pt x="1112368" y="1493146"/>
                  </a:cubicBezTo>
                  <a:lnTo>
                    <a:pt x="1469785" y="1493146"/>
                  </a:lnTo>
                  <a:close/>
                  <a:moveTo>
                    <a:pt x="1469785" y="182141"/>
                  </a:moveTo>
                  <a:cubicBezTo>
                    <a:pt x="1199839" y="204777"/>
                    <a:pt x="951477" y="303168"/>
                    <a:pt x="746615" y="456764"/>
                  </a:cubicBezTo>
                  <a:cubicBezTo>
                    <a:pt x="828296" y="562801"/>
                    <a:pt x="894225" y="677310"/>
                    <a:pt x="947434" y="796072"/>
                  </a:cubicBezTo>
                  <a:cubicBezTo>
                    <a:pt x="1113886" y="736067"/>
                    <a:pt x="1289644" y="700323"/>
                    <a:pt x="1469785" y="691530"/>
                  </a:cubicBezTo>
                  <a:close/>
                  <a:moveTo>
                    <a:pt x="2150063" y="992171"/>
                  </a:moveTo>
                  <a:cubicBezTo>
                    <a:pt x="1990712" y="935501"/>
                    <a:pt x="1822242" y="902595"/>
                    <a:pt x="1649785" y="897224"/>
                  </a:cubicBezTo>
                  <a:lnTo>
                    <a:pt x="1649785" y="1493146"/>
                  </a:lnTo>
                  <a:lnTo>
                    <a:pt x="2063712" y="1493146"/>
                  </a:lnTo>
                  <a:cubicBezTo>
                    <a:pt x="2069089" y="1323887"/>
                    <a:pt x="2098366" y="1155330"/>
                    <a:pt x="2150063" y="992171"/>
                  </a:cubicBezTo>
                  <a:close/>
                  <a:moveTo>
                    <a:pt x="2168848" y="2199110"/>
                  </a:moveTo>
                  <a:cubicBezTo>
                    <a:pt x="2108555" y="2028681"/>
                    <a:pt x="2073581" y="1851532"/>
                    <a:pt x="2065295" y="1673146"/>
                  </a:cubicBezTo>
                  <a:lnTo>
                    <a:pt x="1649785" y="1673146"/>
                  </a:lnTo>
                  <a:lnTo>
                    <a:pt x="1649785" y="2307299"/>
                  </a:lnTo>
                  <a:cubicBezTo>
                    <a:pt x="1829404" y="2299517"/>
                    <a:pt x="2004315" y="2261965"/>
                    <a:pt x="2168848" y="2199110"/>
                  </a:cubicBezTo>
                  <a:close/>
                  <a:moveTo>
                    <a:pt x="2422394" y="446879"/>
                  </a:moveTo>
                  <a:cubicBezTo>
                    <a:pt x="2204309" y="287209"/>
                    <a:pt x="1938140" y="189883"/>
                    <a:pt x="1649785" y="178919"/>
                  </a:cubicBezTo>
                  <a:lnTo>
                    <a:pt x="1649785" y="689876"/>
                  </a:lnTo>
                  <a:cubicBezTo>
                    <a:pt x="1846998" y="695154"/>
                    <a:pt x="2039668" y="732502"/>
                    <a:pt x="2221721" y="797410"/>
                  </a:cubicBezTo>
                  <a:cubicBezTo>
                    <a:pt x="2275056" y="675360"/>
                    <a:pt x="2341760" y="557662"/>
                    <a:pt x="2422394" y="446879"/>
                  </a:cubicBezTo>
                  <a:close/>
                  <a:moveTo>
                    <a:pt x="2447278" y="2722123"/>
                  </a:moveTo>
                  <a:cubicBezTo>
                    <a:pt x="2366121" y="2618714"/>
                    <a:pt x="2299534" y="2507403"/>
                    <a:pt x="2246145" y="2391362"/>
                  </a:cubicBezTo>
                  <a:cubicBezTo>
                    <a:pt x="2057375" y="2464119"/>
                    <a:pt x="1856285" y="2506958"/>
                    <a:pt x="1649785" y="2514779"/>
                  </a:cubicBezTo>
                  <a:lnTo>
                    <a:pt x="1649785" y="3008639"/>
                  </a:lnTo>
                  <a:cubicBezTo>
                    <a:pt x="1949198" y="2997255"/>
                    <a:pt x="2224691" y="2892757"/>
                    <a:pt x="2447278" y="2722123"/>
                  </a:cubicBezTo>
                  <a:close/>
                  <a:moveTo>
                    <a:pt x="2878934" y="1493146"/>
                  </a:moveTo>
                  <a:cubicBezTo>
                    <a:pt x="2723190" y="1307255"/>
                    <a:pt x="2529440" y="1161128"/>
                    <a:pt x="2313862" y="1060620"/>
                  </a:cubicBezTo>
                  <a:cubicBezTo>
                    <a:pt x="2270535" y="1201714"/>
                    <a:pt x="2245604" y="1347104"/>
                    <a:pt x="2240109" y="1493146"/>
                  </a:cubicBezTo>
                  <a:close/>
                  <a:moveTo>
                    <a:pt x="2890636" y="1673146"/>
                  </a:moveTo>
                  <a:lnTo>
                    <a:pt x="2241814" y="1673146"/>
                  </a:lnTo>
                  <a:cubicBezTo>
                    <a:pt x="2249736" y="1827102"/>
                    <a:pt x="2279520" y="1979973"/>
                    <a:pt x="2329964" y="2127513"/>
                  </a:cubicBezTo>
                  <a:cubicBezTo>
                    <a:pt x="2545677" y="2019923"/>
                    <a:pt x="2738160" y="1866413"/>
                    <a:pt x="2890636" y="1673146"/>
                  </a:cubicBezTo>
                  <a:close/>
                  <a:moveTo>
                    <a:pt x="2973035" y="1284386"/>
                  </a:moveTo>
                  <a:cubicBezTo>
                    <a:pt x="2912066" y="1001840"/>
                    <a:pt x="2765308" y="751379"/>
                    <a:pt x="2561381" y="561108"/>
                  </a:cubicBezTo>
                  <a:cubicBezTo>
                    <a:pt x="2489321" y="656437"/>
                    <a:pt x="2431363" y="759225"/>
                    <a:pt x="2384553" y="865647"/>
                  </a:cubicBezTo>
                  <a:cubicBezTo>
                    <a:pt x="2604520" y="964977"/>
                    <a:pt x="2804622" y="1106677"/>
                    <a:pt x="2973035" y="1284386"/>
                  </a:cubicBezTo>
                  <a:close/>
                  <a:moveTo>
                    <a:pt x="2974277" y="1897328"/>
                  </a:moveTo>
                  <a:cubicBezTo>
                    <a:pt x="2812488" y="2073933"/>
                    <a:pt x="2619878" y="2216690"/>
                    <a:pt x="2407486" y="2319665"/>
                  </a:cubicBezTo>
                  <a:cubicBezTo>
                    <a:pt x="2454169" y="2420503"/>
                    <a:pt x="2511856" y="2517376"/>
                    <a:pt x="2582047" y="2607468"/>
                  </a:cubicBezTo>
                  <a:cubicBezTo>
                    <a:pt x="2776399" y="2417974"/>
                    <a:pt x="2916061" y="2172750"/>
                    <a:pt x="2974277" y="1897328"/>
                  </a:cubicBezTo>
                  <a:close/>
                  <a:moveTo>
                    <a:pt x="3185463" y="1593779"/>
                  </a:moveTo>
                  <a:cubicBezTo>
                    <a:pt x="3185463" y="2473999"/>
                    <a:pt x="2471904" y="3187558"/>
                    <a:pt x="1591684" y="3187558"/>
                  </a:cubicBezTo>
                  <a:cubicBezTo>
                    <a:pt x="738111" y="3187558"/>
                    <a:pt x="41261" y="2516549"/>
                    <a:pt x="1913" y="1673146"/>
                  </a:cubicBezTo>
                  <a:lnTo>
                    <a:pt x="0" y="1673146"/>
                  </a:lnTo>
                  <a:lnTo>
                    <a:pt x="0" y="1493146"/>
                  </a:lnTo>
                  <a:lnTo>
                    <a:pt x="2750" y="1493146"/>
                  </a:lnTo>
                  <a:cubicBezTo>
                    <a:pt x="50490" y="700174"/>
                    <a:pt x="679654" y="64473"/>
                    <a:pt x="1469785" y="6156"/>
                  </a:cubicBezTo>
                  <a:lnTo>
                    <a:pt x="1469785" y="0"/>
                  </a:lnTo>
                  <a:lnTo>
                    <a:pt x="1591684" y="0"/>
                  </a:lnTo>
                  <a:lnTo>
                    <a:pt x="1649785" y="0"/>
                  </a:lnTo>
                  <a:lnTo>
                    <a:pt x="1649785" y="2934"/>
                  </a:lnTo>
                  <a:cubicBezTo>
                    <a:pt x="2503127" y="31654"/>
                    <a:pt x="3185463" y="733032"/>
                    <a:pt x="3185463" y="15937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Smiley Face 14">
              <a:extLst>
                <a:ext uri="{FF2B5EF4-FFF2-40B4-BE49-F238E27FC236}">
                  <a16:creationId xmlns:a16="http://schemas.microsoft.com/office/drawing/2014/main" id="{C70DD3FB-FB45-40D1-B49B-8F2B36C92599}"/>
                </a:ext>
              </a:extLst>
            </p:cNvPr>
            <p:cNvSpPr/>
            <p:nvPr/>
          </p:nvSpPr>
          <p:spPr>
            <a:xfrm>
              <a:off x="6383187" y="2529000"/>
              <a:ext cx="900000" cy="900000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2026698" y="2215122"/>
                  </a:moveTo>
                  <a:cubicBezTo>
                    <a:pt x="1959656" y="2378616"/>
                    <a:pt x="1801229" y="2486070"/>
                    <a:pt x="1624533" y="2487892"/>
                  </a:cubicBezTo>
                  <a:cubicBezTo>
                    <a:pt x="1447837" y="2489714"/>
                    <a:pt x="1287227" y="2385551"/>
                    <a:pt x="1216828" y="2223474"/>
                  </a:cubicBezTo>
                  <a:lnTo>
                    <a:pt x="1039110" y="2300667"/>
                  </a:lnTo>
                  <a:cubicBezTo>
                    <a:pt x="1140541" y="2534187"/>
                    <a:pt x="1371947" y="2684266"/>
                    <a:pt x="1626531" y="2681641"/>
                  </a:cubicBezTo>
                  <a:cubicBezTo>
                    <a:pt x="1881115" y="2679016"/>
                    <a:pt x="2109376" y="2524196"/>
                    <a:pt x="2205970" y="2288634"/>
                  </a:cubicBezTo>
                  <a:close/>
                  <a:moveTo>
                    <a:pt x="2165423" y="986226"/>
                  </a:moveTo>
                  <a:cubicBezTo>
                    <a:pt x="2072622" y="986226"/>
                    <a:pt x="1997392" y="1061456"/>
                    <a:pt x="1997392" y="1154257"/>
                  </a:cubicBezTo>
                  <a:cubicBezTo>
                    <a:pt x="1997392" y="1247058"/>
                    <a:pt x="2072622" y="1322288"/>
                    <a:pt x="2165423" y="1322288"/>
                  </a:cubicBezTo>
                  <a:cubicBezTo>
                    <a:pt x="2258224" y="1322288"/>
                    <a:pt x="2333454" y="1247058"/>
                    <a:pt x="2333454" y="1154257"/>
                  </a:cubicBezTo>
                  <a:cubicBezTo>
                    <a:pt x="2333454" y="1061456"/>
                    <a:pt x="2258224" y="986226"/>
                    <a:pt x="2165423" y="986226"/>
                  </a:cubicBezTo>
                  <a:close/>
                  <a:moveTo>
                    <a:pt x="1107401" y="986226"/>
                  </a:moveTo>
                  <a:cubicBezTo>
                    <a:pt x="1014600" y="986226"/>
                    <a:pt x="939370" y="1061456"/>
                    <a:pt x="939370" y="1154257"/>
                  </a:cubicBezTo>
                  <a:cubicBezTo>
                    <a:pt x="939370" y="1247058"/>
                    <a:pt x="1014600" y="1322288"/>
                    <a:pt x="1107401" y="1322288"/>
                  </a:cubicBezTo>
                  <a:cubicBezTo>
                    <a:pt x="1200202" y="1322288"/>
                    <a:pt x="1275432" y="1247058"/>
                    <a:pt x="1275432" y="1154257"/>
                  </a:cubicBezTo>
                  <a:cubicBezTo>
                    <a:pt x="1275432" y="1061456"/>
                    <a:pt x="1200202" y="986226"/>
                    <a:pt x="1107401" y="986226"/>
                  </a:cubicBezTo>
                  <a:close/>
                  <a:moveTo>
                    <a:pt x="1620000" y="0"/>
                  </a:moveTo>
                  <a:lnTo>
                    <a:pt x="1785636" y="8364"/>
                  </a:lnTo>
                  <a:lnTo>
                    <a:pt x="1946487" y="32913"/>
                  </a:lnTo>
                  <a:lnTo>
                    <a:pt x="2101738" y="72832"/>
                  </a:lnTo>
                  <a:lnTo>
                    <a:pt x="2250577" y="127308"/>
                  </a:lnTo>
                  <a:lnTo>
                    <a:pt x="2392188" y="195525"/>
                  </a:lnTo>
                  <a:lnTo>
                    <a:pt x="2525757" y="276671"/>
                  </a:lnTo>
                  <a:lnTo>
                    <a:pt x="2650470" y="369929"/>
                  </a:lnTo>
                  <a:lnTo>
                    <a:pt x="2765513" y="474487"/>
                  </a:lnTo>
                  <a:lnTo>
                    <a:pt x="2870071" y="589530"/>
                  </a:lnTo>
                  <a:lnTo>
                    <a:pt x="2963329" y="714243"/>
                  </a:lnTo>
                  <a:lnTo>
                    <a:pt x="3044475" y="847812"/>
                  </a:lnTo>
                  <a:lnTo>
                    <a:pt x="3112693" y="989423"/>
                  </a:lnTo>
                  <a:lnTo>
                    <a:pt x="3167168" y="1138262"/>
                  </a:lnTo>
                  <a:lnTo>
                    <a:pt x="3207088" y="1293514"/>
                  </a:lnTo>
                  <a:lnTo>
                    <a:pt x="3231636" y="1454365"/>
                  </a:lnTo>
                  <a:lnTo>
                    <a:pt x="3240000" y="1620000"/>
                  </a:lnTo>
                  <a:lnTo>
                    <a:pt x="3231636" y="1785636"/>
                  </a:lnTo>
                  <a:lnTo>
                    <a:pt x="3207088" y="1946487"/>
                  </a:lnTo>
                  <a:lnTo>
                    <a:pt x="3167168" y="2101739"/>
                  </a:lnTo>
                  <a:lnTo>
                    <a:pt x="3112693" y="2250577"/>
                  </a:lnTo>
                  <a:lnTo>
                    <a:pt x="3044475" y="2392188"/>
                  </a:lnTo>
                  <a:lnTo>
                    <a:pt x="2963329" y="2525758"/>
                  </a:lnTo>
                  <a:lnTo>
                    <a:pt x="2870071" y="2650471"/>
                  </a:lnTo>
                  <a:lnTo>
                    <a:pt x="2765513" y="2765513"/>
                  </a:lnTo>
                  <a:lnTo>
                    <a:pt x="2650470" y="2870071"/>
                  </a:lnTo>
                  <a:lnTo>
                    <a:pt x="2525757" y="2963330"/>
                  </a:lnTo>
                  <a:lnTo>
                    <a:pt x="2392188" y="3044475"/>
                  </a:lnTo>
                  <a:lnTo>
                    <a:pt x="2250577" y="3112693"/>
                  </a:lnTo>
                  <a:lnTo>
                    <a:pt x="2101738" y="3167168"/>
                  </a:lnTo>
                  <a:lnTo>
                    <a:pt x="1946487" y="3207088"/>
                  </a:lnTo>
                  <a:lnTo>
                    <a:pt x="1785636" y="3231636"/>
                  </a:lnTo>
                  <a:cubicBezTo>
                    <a:pt x="1731176" y="3237167"/>
                    <a:pt x="1675919" y="3240000"/>
                    <a:pt x="1620000" y="3240000"/>
                  </a:cubicBezTo>
                  <a:cubicBezTo>
                    <a:pt x="1508162" y="3240000"/>
                    <a:pt x="1398972" y="3228667"/>
                    <a:pt x="1293514" y="3207088"/>
                  </a:cubicBezTo>
                  <a:cubicBezTo>
                    <a:pt x="1240785" y="3196298"/>
                    <a:pt x="1188989" y="3182946"/>
                    <a:pt x="1138262" y="3167168"/>
                  </a:cubicBezTo>
                  <a:cubicBezTo>
                    <a:pt x="1087535" y="3151390"/>
                    <a:pt x="1037877" y="3133187"/>
                    <a:pt x="989423" y="3112693"/>
                  </a:cubicBezTo>
                  <a:cubicBezTo>
                    <a:pt x="940970" y="3092198"/>
                    <a:pt x="893721" y="3069414"/>
                    <a:pt x="847812" y="3044475"/>
                  </a:cubicBezTo>
                  <a:cubicBezTo>
                    <a:pt x="801903" y="3019536"/>
                    <a:pt x="757335" y="2992442"/>
                    <a:pt x="714243" y="2963330"/>
                  </a:cubicBezTo>
                  <a:cubicBezTo>
                    <a:pt x="671151" y="2934217"/>
                    <a:pt x="629534" y="2903086"/>
                    <a:pt x="589530" y="2870071"/>
                  </a:cubicBezTo>
                  <a:cubicBezTo>
                    <a:pt x="549525" y="2837056"/>
                    <a:pt x="511132" y="2802158"/>
                    <a:pt x="474487" y="2765513"/>
                  </a:cubicBezTo>
                  <a:cubicBezTo>
                    <a:pt x="437842" y="2728868"/>
                    <a:pt x="402944" y="2690475"/>
                    <a:pt x="369929" y="2650471"/>
                  </a:cubicBezTo>
                  <a:cubicBezTo>
                    <a:pt x="336915" y="2610466"/>
                    <a:pt x="305783" y="2568850"/>
                    <a:pt x="276671" y="2525758"/>
                  </a:cubicBezTo>
                  <a:cubicBezTo>
                    <a:pt x="247558" y="2482665"/>
                    <a:pt x="220464" y="2438097"/>
                    <a:pt x="195525" y="2392188"/>
                  </a:cubicBezTo>
                  <a:cubicBezTo>
                    <a:pt x="170586" y="2346280"/>
                    <a:pt x="147802" y="2299031"/>
                    <a:pt x="127308" y="2250577"/>
                  </a:cubicBezTo>
                  <a:cubicBezTo>
                    <a:pt x="106814" y="2202124"/>
                    <a:pt x="88610" y="2152466"/>
                    <a:pt x="72832" y="2101739"/>
                  </a:cubicBezTo>
                  <a:cubicBezTo>
                    <a:pt x="57054" y="2051012"/>
                    <a:pt x="43703" y="1999216"/>
                    <a:pt x="32913" y="1946487"/>
                  </a:cubicBezTo>
                  <a:cubicBezTo>
                    <a:pt x="22123" y="1893758"/>
                    <a:pt x="13895" y="1840095"/>
                    <a:pt x="8364" y="1785636"/>
                  </a:cubicBezTo>
                  <a:cubicBezTo>
                    <a:pt x="2833" y="1731176"/>
                    <a:pt x="0" y="1675919"/>
                    <a:pt x="0" y="1620000"/>
                  </a:cubicBezTo>
                  <a:cubicBezTo>
                    <a:pt x="0" y="1508163"/>
                    <a:pt x="11333" y="1398972"/>
                    <a:pt x="32913" y="1293514"/>
                  </a:cubicBezTo>
                  <a:cubicBezTo>
                    <a:pt x="43703" y="1240785"/>
                    <a:pt x="57054" y="1188989"/>
                    <a:pt x="72832" y="1138262"/>
                  </a:cubicBezTo>
                  <a:cubicBezTo>
                    <a:pt x="88610" y="1087535"/>
                    <a:pt x="106814" y="1037877"/>
                    <a:pt x="127308" y="989423"/>
                  </a:cubicBezTo>
                  <a:cubicBezTo>
                    <a:pt x="147802" y="940970"/>
                    <a:pt x="170586" y="893721"/>
                    <a:pt x="195525" y="847812"/>
                  </a:cubicBezTo>
                  <a:cubicBezTo>
                    <a:pt x="220464" y="801904"/>
                    <a:pt x="247558" y="757335"/>
                    <a:pt x="276671" y="714243"/>
                  </a:cubicBezTo>
                  <a:cubicBezTo>
                    <a:pt x="305783" y="671151"/>
                    <a:pt x="336915" y="629534"/>
                    <a:pt x="369929" y="589530"/>
                  </a:cubicBezTo>
                  <a:cubicBezTo>
                    <a:pt x="402944" y="549525"/>
                    <a:pt x="437842" y="511133"/>
                    <a:pt x="474487" y="474487"/>
                  </a:cubicBezTo>
                  <a:cubicBezTo>
                    <a:pt x="511132" y="437842"/>
                    <a:pt x="549525" y="402944"/>
                    <a:pt x="589530" y="369929"/>
                  </a:cubicBezTo>
                  <a:cubicBezTo>
                    <a:pt x="629534" y="336915"/>
                    <a:pt x="671151" y="305783"/>
                    <a:pt x="714243" y="276671"/>
                  </a:cubicBezTo>
                  <a:cubicBezTo>
                    <a:pt x="757335" y="247558"/>
                    <a:pt x="801903" y="220465"/>
                    <a:pt x="847812" y="195525"/>
                  </a:cubicBezTo>
                  <a:cubicBezTo>
                    <a:pt x="893721" y="170586"/>
                    <a:pt x="940970" y="147802"/>
                    <a:pt x="989423" y="127308"/>
                  </a:cubicBezTo>
                  <a:cubicBezTo>
                    <a:pt x="1037877" y="106814"/>
                    <a:pt x="1087535" y="88610"/>
                    <a:pt x="1138262" y="72832"/>
                  </a:cubicBezTo>
                  <a:cubicBezTo>
                    <a:pt x="1188989" y="57054"/>
                    <a:pt x="1240785" y="43703"/>
                    <a:pt x="1293514" y="32913"/>
                  </a:cubicBezTo>
                  <a:cubicBezTo>
                    <a:pt x="1346243" y="22123"/>
                    <a:pt x="1399905" y="13895"/>
                    <a:pt x="1454365" y="8364"/>
                  </a:cubicBezTo>
                  <a:cubicBezTo>
                    <a:pt x="1508824" y="2833"/>
                    <a:pt x="1564081" y="0"/>
                    <a:pt x="16200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8C36FC7-2DE4-313B-63D8-D107D0E8D0BC}"/>
              </a:ext>
            </a:extLst>
          </p:cNvPr>
          <p:cNvGrpSpPr/>
          <p:nvPr/>
        </p:nvGrpSpPr>
        <p:grpSpPr>
          <a:xfrm>
            <a:off x="7837713" y="1657062"/>
            <a:ext cx="3629608" cy="4547807"/>
            <a:chOff x="7800391" y="1612062"/>
            <a:chExt cx="3629608" cy="4547807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0B8038-4C65-1C02-B855-85300622FE6C}"/>
                </a:ext>
              </a:extLst>
            </p:cNvPr>
            <p:cNvSpPr txBox="1"/>
            <p:nvPr/>
          </p:nvSpPr>
          <p:spPr>
            <a:xfrm>
              <a:off x="8481527" y="1612062"/>
              <a:ext cx="2267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Money</a:t>
              </a:r>
              <a:endParaRPr lang="zh-TW" altLang="en-US" sz="2800" b="1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E218C8F-5363-B067-D78C-B83B5A4C082F}"/>
                </a:ext>
              </a:extLst>
            </p:cNvPr>
            <p:cNvSpPr txBox="1"/>
            <p:nvPr/>
          </p:nvSpPr>
          <p:spPr>
            <a:xfrm>
              <a:off x="7800391" y="5636649"/>
              <a:ext cx="3629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accent1"/>
                  </a:solidFill>
                </a:rPr>
                <a:t>Macro environment</a:t>
              </a:r>
              <a:endParaRPr lang="zh-TW" altLang="en-US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6B0C71B-83ED-40B1-CD15-0AF0A5CA9987}"/>
                </a:ext>
              </a:extLst>
            </p:cNvPr>
            <p:cNvSpPr txBox="1"/>
            <p:nvPr/>
          </p:nvSpPr>
          <p:spPr>
            <a:xfrm>
              <a:off x="8481527" y="4251217"/>
              <a:ext cx="2267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Family</a:t>
              </a:r>
              <a:endParaRPr lang="zh-TW" altLang="en-US" sz="2800" b="1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F52A2B20-7748-192E-CAF4-47A3DED391F1}"/>
                </a:ext>
              </a:extLst>
            </p:cNvPr>
            <p:cNvSpPr txBox="1"/>
            <p:nvPr/>
          </p:nvSpPr>
          <p:spPr>
            <a:xfrm>
              <a:off x="7907596" y="2865785"/>
              <a:ext cx="34151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>
                  <a:solidFill>
                    <a:schemeClr val="accent1"/>
                  </a:solidFill>
                </a:rPr>
                <a:t>Self-actualization</a:t>
              </a:r>
              <a:endParaRPr lang="zh-TW" altLang="en-US" sz="28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936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8BD2A09-1082-9EED-A121-D6FC207D8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sz="5400" b="1" dirty="0"/>
              <a:t>Reason for becoming a rider</a:t>
            </a:r>
            <a:endParaRPr lang="zh-TW" altLang="en-US" sz="54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AB1397-112A-1841-C5CE-CF89825C8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085"/>
          <a:stretch/>
        </p:blipFill>
        <p:spPr>
          <a:xfrm>
            <a:off x="6531428" y="1162855"/>
            <a:ext cx="5085184" cy="5355636"/>
          </a:xfrm>
          <a:prstGeom prst="rect">
            <a:avLst/>
          </a:prstGeom>
        </p:spPr>
      </p:pic>
      <p:grpSp>
        <p:nvGrpSpPr>
          <p:cNvPr id="26" name="群組 25">
            <a:extLst>
              <a:ext uri="{FF2B5EF4-FFF2-40B4-BE49-F238E27FC236}">
                <a16:creationId xmlns:a16="http://schemas.microsoft.com/office/drawing/2014/main" id="{6E638984-410C-50F2-D474-AC724A5FCCF0}"/>
              </a:ext>
            </a:extLst>
          </p:cNvPr>
          <p:cNvGrpSpPr/>
          <p:nvPr/>
        </p:nvGrpSpPr>
        <p:grpSpPr>
          <a:xfrm>
            <a:off x="665677" y="1817380"/>
            <a:ext cx="5651382" cy="4668562"/>
            <a:chOff x="323529" y="1754771"/>
            <a:chExt cx="5651382" cy="4668562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4C6E523C-1B8A-5A99-2758-BE6C2849CFFF}"/>
                </a:ext>
              </a:extLst>
            </p:cNvPr>
            <p:cNvGrpSpPr/>
            <p:nvPr/>
          </p:nvGrpSpPr>
          <p:grpSpPr>
            <a:xfrm>
              <a:off x="323529" y="1754771"/>
              <a:ext cx="3629608" cy="4228301"/>
              <a:chOff x="323529" y="1166942"/>
              <a:chExt cx="3629608" cy="4228301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A150D2F-58C7-8B39-2F76-D1459550E568}"/>
                  </a:ext>
                </a:extLst>
              </p:cNvPr>
              <p:cNvSpPr txBox="1"/>
              <p:nvPr/>
            </p:nvSpPr>
            <p:spPr>
              <a:xfrm>
                <a:off x="323529" y="1166942"/>
                <a:ext cx="2267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Money</a:t>
                </a:r>
                <a:endParaRPr lang="zh-TW" altLang="en-US" sz="2800" b="1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BF4AD80-641F-472D-AB58-A7B113478A7B}"/>
                  </a:ext>
                </a:extLst>
              </p:cNvPr>
              <p:cNvSpPr txBox="1"/>
              <p:nvPr/>
            </p:nvSpPr>
            <p:spPr>
              <a:xfrm>
                <a:off x="323529" y="4872023"/>
                <a:ext cx="362960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chemeClr val="accent1"/>
                    </a:solidFill>
                  </a:rPr>
                  <a:t>Macro environment</a:t>
                </a:r>
                <a:endParaRPr lang="zh-TW" altLang="en-US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587EF89-3907-0C24-D0C4-4F2D59BE5EE8}"/>
                  </a:ext>
                </a:extLst>
              </p:cNvPr>
              <p:cNvSpPr txBox="1"/>
              <p:nvPr/>
            </p:nvSpPr>
            <p:spPr>
              <a:xfrm>
                <a:off x="323529" y="3636996"/>
                <a:ext cx="22673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/>
                  <a:t>Family</a:t>
                </a:r>
                <a:endParaRPr lang="zh-TW" altLang="en-US" sz="2800" b="1" dirty="0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0B927B0-4969-FDC5-5484-8495DFE003F9}"/>
                  </a:ext>
                </a:extLst>
              </p:cNvPr>
              <p:cNvSpPr txBox="1"/>
              <p:nvPr/>
            </p:nvSpPr>
            <p:spPr>
              <a:xfrm>
                <a:off x="323529" y="2401969"/>
                <a:ext cx="34151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800" b="1" dirty="0">
                    <a:solidFill>
                      <a:schemeClr val="accent1"/>
                    </a:solidFill>
                  </a:rPr>
                  <a:t>Self-actualization</a:t>
                </a:r>
                <a:endParaRPr lang="zh-TW" altLang="en-US" sz="28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365B8AD4-0629-2653-819A-0E45F50F4D81}"/>
                </a:ext>
              </a:extLst>
            </p:cNvPr>
            <p:cNvSpPr txBox="1"/>
            <p:nvPr/>
          </p:nvSpPr>
          <p:spPr>
            <a:xfrm>
              <a:off x="518125" y="2449116"/>
              <a:ext cx="3629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薪水、萬、房、款、收入、存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BD6364D-2F3A-BE9F-BB20-3B0EAE2EF4D6}"/>
                </a:ext>
              </a:extLst>
            </p:cNvPr>
            <p:cNvSpPr txBox="1"/>
            <p:nvPr/>
          </p:nvSpPr>
          <p:spPr>
            <a:xfrm>
              <a:off x="518125" y="3662152"/>
              <a:ext cx="545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</a:rPr>
                <a:t>時間、健康、自由、夢想、生活、創業、成就感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8BF5142-442D-6E09-DEEF-2FE37FA087B6}"/>
                </a:ext>
              </a:extLst>
            </p:cNvPr>
            <p:cNvSpPr txBox="1"/>
            <p:nvPr/>
          </p:nvSpPr>
          <p:spPr>
            <a:xfrm>
              <a:off x="518125" y="4919282"/>
              <a:ext cx="3629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家、孩、父、母、爸、媽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7F3D4C-14FA-ED30-11A0-91965E1A5E38}"/>
                </a:ext>
              </a:extLst>
            </p:cNvPr>
            <p:cNvSpPr txBox="1"/>
            <p:nvPr/>
          </p:nvSpPr>
          <p:spPr>
            <a:xfrm>
              <a:off x="518125" y="6054001"/>
              <a:ext cx="5456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chemeClr val="accent1"/>
                  </a:solidFill>
                </a:rPr>
                <a:t>疫情、討生活、轉行、機會</a:t>
              </a:r>
            </a:p>
          </p:txBody>
        </p: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7452464-52B4-6B02-CA77-980346CBC0D5}"/>
              </a:ext>
            </a:extLst>
          </p:cNvPr>
          <p:cNvGrpSpPr/>
          <p:nvPr/>
        </p:nvGrpSpPr>
        <p:grpSpPr>
          <a:xfrm>
            <a:off x="2357699" y="1178958"/>
            <a:ext cx="2267338" cy="523220"/>
            <a:chOff x="4562670" y="1320668"/>
            <a:chExt cx="2267338" cy="523220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37BB4B0-B84A-8193-E24A-CF1CDF89CFB0}"/>
                </a:ext>
              </a:extLst>
            </p:cNvPr>
            <p:cNvSpPr txBox="1"/>
            <p:nvPr/>
          </p:nvSpPr>
          <p:spPr>
            <a:xfrm>
              <a:off x="4562670" y="1320668"/>
              <a:ext cx="22673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b="1" dirty="0"/>
                <a:t>Keyword</a:t>
              </a:r>
              <a:endParaRPr lang="zh-TW" altLang="en-US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DF366152-08F5-BE2B-C606-8921BA04DC03}"/>
                </a:ext>
              </a:extLst>
            </p:cNvPr>
            <p:cNvSpPr/>
            <p:nvPr/>
          </p:nvSpPr>
          <p:spPr>
            <a:xfrm>
              <a:off x="4599992" y="1320668"/>
              <a:ext cx="2192694" cy="523220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2743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F8BD2A09-1082-9EED-A121-D6FC207D8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b="1" dirty="0"/>
              <a:t>Conclusion</a:t>
            </a:r>
            <a:endParaRPr lang="zh-TW" altLang="en-US" sz="5400" b="1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B99251B-5C05-9147-D091-9E8BB785191B}"/>
              </a:ext>
            </a:extLst>
          </p:cNvPr>
          <p:cNvSpPr txBox="1"/>
          <p:nvPr/>
        </p:nvSpPr>
        <p:spPr>
          <a:xfrm>
            <a:off x="323529" y="1222893"/>
            <a:ext cx="11496836" cy="4825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The main reasons for becoming a delivery person are: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Money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Family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Self-fulfillment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Environmental factors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After setting the keywords: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The proportion of comments for each of the four reasons is similar.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It is believed that all four factors could be the main reasons for becoming a rider</a:t>
            </a:r>
            <a:r>
              <a:rPr lang="en-US" altLang="zh-TW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891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Bussiness Key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6106D"/>
      </a:accent1>
      <a:accent2>
        <a:srgbClr val="2C2C2C"/>
      </a:accent2>
      <a:accent3>
        <a:srgbClr val="E6106D"/>
      </a:accent3>
      <a:accent4>
        <a:srgbClr val="2C2C2C"/>
      </a:accent4>
      <a:accent5>
        <a:srgbClr val="E6106D"/>
      </a:accent5>
      <a:accent6>
        <a:srgbClr val="2C2C2C"/>
      </a:accent6>
      <a:hlink>
        <a:srgbClr val="FFFFFF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133</Words>
  <Application>Microsoft Office PowerPoint</Application>
  <PresentationFormat>寬螢幕</PresentationFormat>
  <Paragraphs>31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Office Theme</vt:lpstr>
      <vt:lpstr>Contents Slide Master</vt:lpstr>
      <vt:lpstr>Section Break Slide Master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昱嫻 郭</cp:lastModifiedBy>
  <cp:revision>95</cp:revision>
  <dcterms:created xsi:type="dcterms:W3CDTF">2019-01-14T06:35:35Z</dcterms:created>
  <dcterms:modified xsi:type="dcterms:W3CDTF">2024-07-31T07:48:52Z</dcterms:modified>
</cp:coreProperties>
</file>