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383" autoAdjust="0"/>
  </p:normalViewPr>
  <p:slideViewPr>
    <p:cSldViewPr snapToGrid="0">
      <p:cViewPr varScale="1">
        <p:scale>
          <a:sx n="111" d="100"/>
          <a:sy n="111" d="100"/>
        </p:scale>
        <p:origin x="209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05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3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0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2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5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7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2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48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4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42D9-91BD-46CE-BE7A-0087E522FCC4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84F9128-A7FF-F660-3E9B-0813AAE6FAB3}"/>
              </a:ext>
            </a:extLst>
          </p:cNvPr>
          <p:cNvGrpSpPr/>
          <p:nvPr/>
        </p:nvGrpSpPr>
        <p:grpSpPr>
          <a:xfrm>
            <a:off x="-63080" y="441288"/>
            <a:ext cx="958431" cy="4157736"/>
            <a:chOff x="707821" y="55418"/>
            <a:chExt cx="1203852" cy="4926677"/>
          </a:xfrm>
        </p:grpSpPr>
        <p:sp>
          <p:nvSpPr>
            <p:cNvPr id="5" name="左大括弧 4">
              <a:extLst>
                <a:ext uri="{FF2B5EF4-FFF2-40B4-BE49-F238E27FC236}">
                  <a16:creationId xmlns:a16="http://schemas.microsoft.com/office/drawing/2014/main" id="{851D2567-8024-91A7-BD4E-8244B65B7B40}"/>
                </a:ext>
              </a:extLst>
            </p:cNvPr>
            <p:cNvSpPr/>
            <p:nvPr/>
          </p:nvSpPr>
          <p:spPr>
            <a:xfrm>
              <a:off x="1456950" y="55418"/>
              <a:ext cx="454723" cy="4926677"/>
            </a:xfrm>
            <a:prstGeom prst="leftBrace">
              <a:avLst>
                <a:gd name="adj1" fmla="val 55863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625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692FEB0-30C8-2632-A815-98D20C4DE9C2}"/>
                    </a:ext>
                  </a:extLst>
                </p:cNvPr>
                <p:cNvSpPr txBox="1"/>
                <p:nvPr/>
              </p:nvSpPr>
              <p:spPr>
                <a:xfrm>
                  <a:off x="707821" y="2257146"/>
                  <a:ext cx="8415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692FEB0-30C8-2632-A815-98D20C4DE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21" y="2257146"/>
                  <a:ext cx="841571" cy="523220"/>
                </a:xfrm>
                <a:prstGeom prst="rect">
                  <a:avLst/>
                </a:prstGeom>
                <a:blipFill>
                  <a:blip r:embed="rId2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83F9587-613B-DACB-9AD8-E9A83E401572}"/>
              </a:ext>
            </a:extLst>
          </p:cNvPr>
          <p:cNvGrpSpPr/>
          <p:nvPr/>
        </p:nvGrpSpPr>
        <p:grpSpPr>
          <a:xfrm>
            <a:off x="988507" y="441288"/>
            <a:ext cx="3063297" cy="4157735"/>
            <a:chOff x="1244337" y="496706"/>
            <a:chExt cx="3063297" cy="415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1D93DD0-5DF2-A515-CBE8-68E71A7BD877}"/>
                    </a:ext>
                  </a:extLst>
                </p:cNvPr>
                <p:cNvSpPr/>
                <p:nvPr/>
              </p:nvSpPr>
              <p:spPr>
                <a:xfrm>
                  <a:off x="1244338" y="3491481"/>
                  <a:ext cx="3063296" cy="11629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1D93DD0-5DF2-A515-CBE8-68E71A7BD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338" y="3491481"/>
                  <a:ext cx="3063296" cy="11629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2D17CF1-9723-F8E0-FF6C-6B82A5CBE390}"/>
                    </a:ext>
                  </a:extLst>
                </p:cNvPr>
                <p:cNvSpPr/>
                <p:nvPr/>
              </p:nvSpPr>
              <p:spPr>
                <a:xfrm>
                  <a:off x="1244338" y="496706"/>
                  <a:ext cx="3063296" cy="299477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𝒐𝒃𝒔</m:t>
                            </m:r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2D17CF1-9723-F8E0-FF6C-6B82A5CBE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338" y="496706"/>
                  <a:ext cx="3063296" cy="29947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AB29929-FCA9-3978-B706-2E639C4714A7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37" y="3491480"/>
              <a:ext cx="3063297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78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83460E23-352C-23D3-4A97-1A2A83C039CB}"/>
              </a:ext>
            </a:extLst>
          </p:cNvPr>
          <p:cNvGrpSpPr/>
          <p:nvPr/>
        </p:nvGrpSpPr>
        <p:grpSpPr>
          <a:xfrm>
            <a:off x="332988" y="57081"/>
            <a:ext cx="4374336" cy="4947059"/>
            <a:chOff x="328340" y="57082"/>
            <a:chExt cx="4374336" cy="49470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F13274D-91B7-B128-B588-5CE648015C6C}"/>
                    </a:ext>
                  </a:extLst>
                </p:cNvPr>
                <p:cNvSpPr/>
                <p:nvPr/>
              </p:nvSpPr>
              <p:spPr>
                <a:xfrm>
                  <a:off x="864156" y="3357595"/>
                  <a:ext cx="1656000" cy="43115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F13274D-91B7-B128-B588-5CE648015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56" y="3357595"/>
                  <a:ext cx="1656000" cy="4311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1FE9B7-FEFE-F508-4E74-8399AED7A0ED}"/>
                </a:ext>
              </a:extLst>
            </p:cNvPr>
            <p:cNvGrpSpPr/>
            <p:nvPr/>
          </p:nvGrpSpPr>
          <p:grpSpPr>
            <a:xfrm rot="10800000">
              <a:off x="4235130" y="3835962"/>
              <a:ext cx="467546" cy="1168179"/>
              <a:chOff x="462748" y="2340373"/>
              <a:chExt cx="467546" cy="1434963"/>
            </a:xfrm>
          </p:grpSpPr>
          <p:sp>
            <p:nvSpPr>
              <p:cNvPr id="21" name="左大括弧 20">
                <a:extLst>
                  <a:ext uri="{FF2B5EF4-FFF2-40B4-BE49-F238E27FC236}">
                    <a16:creationId xmlns:a16="http://schemas.microsoft.com/office/drawing/2014/main" id="{C7D36FB7-34A1-1D5E-D124-4BCA13CB983B}"/>
                  </a:ext>
                </a:extLst>
              </p:cNvPr>
              <p:cNvSpPr/>
              <p:nvPr/>
            </p:nvSpPr>
            <p:spPr>
              <a:xfrm>
                <a:off x="762327" y="2340375"/>
                <a:ext cx="167967" cy="1434961"/>
              </a:xfrm>
              <a:prstGeom prst="leftBrace">
                <a:avLst>
                  <a:gd name="adj1" fmla="val 63085"/>
                  <a:gd name="adj2" fmla="val 4999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625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37CBB32-6860-685F-1C5D-2315AF17F08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35840" y="2838961"/>
                    <a:ext cx="13357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600" b="1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37CBB32-6860-685F-1C5D-2315AF17F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35840" y="2838961"/>
                    <a:ext cx="1335729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85220DD-1C8C-29F3-4F5A-E2758CC88FE8}"/>
                </a:ext>
              </a:extLst>
            </p:cNvPr>
            <p:cNvGrpSpPr/>
            <p:nvPr/>
          </p:nvGrpSpPr>
          <p:grpSpPr>
            <a:xfrm>
              <a:off x="328340" y="396221"/>
              <a:ext cx="459214" cy="3392530"/>
              <a:chOff x="408503" y="396221"/>
              <a:chExt cx="459214" cy="339253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6D6187CA-5627-384F-0D80-82668EE32DDE}"/>
                  </a:ext>
                </a:extLst>
              </p:cNvPr>
              <p:cNvGrpSpPr/>
              <p:nvPr/>
            </p:nvGrpSpPr>
            <p:grpSpPr>
              <a:xfrm>
                <a:off x="420401" y="396221"/>
                <a:ext cx="447316" cy="2347485"/>
                <a:chOff x="673518" y="529477"/>
                <a:chExt cx="447316" cy="1797286"/>
              </a:xfrm>
            </p:grpSpPr>
            <p:sp>
              <p:nvSpPr>
                <p:cNvPr id="18" name="左大括弧 17">
                  <a:extLst>
                    <a:ext uri="{FF2B5EF4-FFF2-40B4-BE49-F238E27FC236}">
                      <a16:creationId xmlns:a16="http://schemas.microsoft.com/office/drawing/2014/main" id="{D69A13D8-59D5-9509-3AB7-5C82E61B3828}"/>
                    </a:ext>
                  </a:extLst>
                </p:cNvPr>
                <p:cNvSpPr/>
                <p:nvPr/>
              </p:nvSpPr>
              <p:spPr>
                <a:xfrm>
                  <a:off x="952867" y="529477"/>
                  <a:ext cx="167967" cy="1797286"/>
                </a:xfrm>
                <a:prstGeom prst="leftBrace">
                  <a:avLst>
                    <a:gd name="adj1" fmla="val 63085"/>
                    <a:gd name="adj2" fmla="val 49999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25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字方塊 18">
                      <a:extLst>
                        <a:ext uri="{FF2B5EF4-FFF2-40B4-BE49-F238E27FC236}">
                          <a16:creationId xmlns:a16="http://schemas.microsoft.com/office/drawing/2014/main" id="{18755621-2465-2618-FCB0-ED28F10E11A0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06189" y="1258510"/>
                      <a:ext cx="47321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600" b="1" dirty="0"/>
                    </a:p>
                  </p:txBody>
                </p:sp>
              </mc:Choice>
              <mc:Fallback xmlns="">
                <p:sp>
                  <p:nvSpPr>
                    <p:cNvPr id="19" name="文字方塊 18">
                      <a:extLst>
                        <a:ext uri="{FF2B5EF4-FFF2-40B4-BE49-F238E27FC236}">
                          <a16:creationId xmlns:a16="http://schemas.microsoft.com/office/drawing/2014/main" id="{18755621-2465-2618-FCB0-ED28F10E11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06189" y="1258510"/>
                      <a:ext cx="473211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475640D8-D813-BEBC-180F-A29CF0B578A2}"/>
                  </a:ext>
                </a:extLst>
              </p:cNvPr>
              <p:cNvGrpSpPr/>
              <p:nvPr/>
            </p:nvGrpSpPr>
            <p:grpSpPr>
              <a:xfrm>
                <a:off x="408503" y="2752680"/>
                <a:ext cx="459214" cy="1036071"/>
                <a:chOff x="651585" y="2321640"/>
                <a:chExt cx="459214" cy="1518039"/>
              </a:xfrm>
            </p:grpSpPr>
            <p:sp>
              <p:nvSpPr>
                <p:cNvPr id="26" name="左大括弧 25">
                  <a:extLst>
                    <a:ext uri="{FF2B5EF4-FFF2-40B4-BE49-F238E27FC236}">
                      <a16:creationId xmlns:a16="http://schemas.microsoft.com/office/drawing/2014/main" id="{6732440D-49CB-77AC-A147-93EB36124D68}"/>
                    </a:ext>
                  </a:extLst>
                </p:cNvPr>
                <p:cNvSpPr/>
                <p:nvPr/>
              </p:nvSpPr>
              <p:spPr>
                <a:xfrm>
                  <a:off x="942832" y="2321640"/>
                  <a:ext cx="167967" cy="1479395"/>
                </a:xfrm>
                <a:prstGeom prst="leftBrace">
                  <a:avLst>
                    <a:gd name="adj1" fmla="val 63085"/>
                    <a:gd name="adj2" fmla="val 4999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25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字方塊 26">
                      <a:extLst>
                        <a:ext uri="{FF2B5EF4-FFF2-40B4-BE49-F238E27FC236}">
                          <a16:creationId xmlns:a16="http://schemas.microsoft.com/office/drawing/2014/main" id="{C698A2D4-24AE-5907-6B39-0DD524D2126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1164" y="2930705"/>
                      <a:ext cx="147939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600" b="1" dirty="0"/>
                    </a:p>
                  </p:txBody>
                </p:sp>
              </mc:Choice>
              <mc:Fallback xmlns="">
                <p:sp>
                  <p:nvSpPr>
                    <p:cNvPr id="27" name="文字方塊 26">
                      <a:extLst>
                        <a:ext uri="{FF2B5EF4-FFF2-40B4-BE49-F238E27FC236}">
                          <a16:creationId xmlns:a16="http://schemas.microsoft.com/office/drawing/2014/main" id="{C698A2D4-24AE-5907-6B39-0DD524D212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1164" y="2930705"/>
                      <a:ext cx="1479395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751F134-65EE-9B7D-83E4-25B900559898}"/>
                </a:ext>
              </a:extLst>
            </p:cNvPr>
            <p:cNvGrpSpPr/>
            <p:nvPr/>
          </p:nvGrpSpPr>
          <p:grpSpPr>
            <a:xfrm>
              <a:off x="872855" y="1172614"/>
              <a:ext cx="3312001" cy="1034822"/>
              <a:chOff x="1086615" y="1308300"/>
              <a:chExt cx="3312001" cy="9621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1833DA87-138F-24F4-B617-7456BD3BD3B3}"/>
                      </a:ext>
                    </a:extLst>
                  </p:cNvPr>
                  <p:cNvSpPr/>
                  <p:nvPr/>
                </p:nvSpPr>
                <p:spPr>
                  <a:xfrm>
                    <a:off x="2742616" y="1815700"/>
                    <a:ext cx="1656000" cy="45470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>
                    <a:noFill/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1833DA87-138F-24F4-B617-7456BD3BD3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2616" y="1815700"/>
                    <a:ext cx="1656000" cy="4547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noFill/>
                    <a:prstDash val="dash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79CABE64-FF27-E6A0-D33B-A00B6154328A}"/>
                  </a:ext>
                </a:extLst>
              </p:cNvPr>
              <p:cNvGrpSpPr/>
              <p:nvPr/>
            </p:nvGrpSpPr>
            <p:grpSpPr>
              <a:xfrm>
                <a:off x="1086615" y="1308300"/>
                <a:ext cx="1658680" cy="930863"/>
                <a:chOff x="1086616" y="1295688"/>
                <a:chExt cx="1658680" cy="93086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82D17CF1-9723-F8E0-FF6C-6B82A5CBE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6616" y="1295688"/>
                      <a:ext cx="1656000" cy="521783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82D17CF1-9723-F8E0-FF6C-6B82A5CBE39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6616" y="1295688"/>
                      <a:ext cx="1656000" cy="52178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38100">
                      <a:noFill/>
                      <a:prstDash val="dash"/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01BB9C03-720A-5100-F5E2-DFD3CB13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5295" y="1327881"/>
                  <a:ext cx="1" cy="89867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97D129A-3E7D-B055-FC1B-C967C1E6E82B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4" y="1726043"/>
              <a:ext cx="331200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5F385A9-00B9-0C67-55FD-553E8A87F459}"/>
                </a:ext>
              </a:extLst>
            </p:cNvPr>
            <p:cNvGrpSpPr/>
            <p:nvPr/>
          </p:nvGrpSpPr>
          <p:grpSpPr>
            <a:xfrm>
              <a:off x="864157" y="2752680"/>
              <a:ext cx="1656000" cy="604915"/>
              <a:chOff x="1086616" y="2314254"/>
              <a:chExt cx="1656000" cy="8561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5A4CF505-30C3-F003-8CD9-4AFAB6D933AC}"/>
                      </a:ext>
                    </a:extLst>
                  </p:cNvPr>
                  <p:cNvSpPr/>
                  <p:nvPr/>
                </p:nvSpPr>
                <p:spPr>
                  <a:xfrm>
                    <a:off x="1086616" y="2314254"/>
                    <a:ext cx="1656000" cy="85615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38100">
                    <a:noFill/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1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𝒐𝒃𝒔</m:t>
                            </m:r>
                            <m:d>
                              <m:dPr>
                                <m:ctrlPr>
                                  <a:rPr lang="en-US" altLang="zh-TW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b>
                        </m:sSub>
                        <m:r>
                          <a:rPr lang="en-US" altLang="zh-TW" sz="13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TW" sz="1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a14:m>
                    <a:r>
                      <a:rPr lang="en-US" altLang="zh-TW" sz="1300" b="1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3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3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3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3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3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endParaRPr lang="zh-TW" altLang="en-US" sz="1300" b="1" dirty="0"/>
                  </a:p>
                </p:txBody>
              </p:sp>
            </mc:Choice>
            <mc:Fallback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5A4CF505-30C3-F003-8CD9-4AFAB6D933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616" y="2314254"/>
                    <a:ext cx="1656000" cy="8561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3902955D-C451-5107-6ECE-D6706A7E8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6616" y="3170405"/>
                <a:ext cx="1656000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4DF6F1D-C0EE-C47C-0ED6-FF2EC54D9ACF}"/>
                </a:ext>
              </a:extLst>
            </p:cNvPr>
            <p:cNvGrpSpPr/>
            <p:nvPr/>
          </p:nvGrpSpPr>
          <p:grpSpPr>
            <a:xfrm>
              <a:off x="864157" y="2208899"/>
              <a:ext cx="3312000" cy="534811"/>
              <a:chOff x="1086616" y="1806110"/>
              <a:chExt cx="3312000" cy="514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5DD90041-B02F-F4BC-A0B7-E8943481D84C}"/>
                      </a:ext>
                    </a:extLst>
                  </p:cNvPr>
                  <p:cNvSpPr/>
                  <p:nvPr/>
                </p:nvSpPr>
                <p:spPr>
                  <a:xfrm>
                    <a:off x="1086616" y="1806110"/>
                    <a:ext cx="3312000" cy="5143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38100">
                    <a:noFill/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5DD90041-B02F-F4BC-A0B7-E8943481D8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616" y="1806110"/>
                    <a:ext cx="3312000" cy="5143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DA3E228B-F0FE-467F-C493-014406653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6616" y="2320502"/>
                <a:ext cx="3312000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03B2664-016D-F995-D8FD-C527847F58EF}"/>
                    </a:ext>
                  </a:extLst>
                </p:cNvPr>
                <p:cNvSpPr/>
                <p:nvPr/>
              </p:nvSpPr>
              <p:spPr>
                <a:xfrm>
                  <a:off x="2520156" y="4461469"/>
                  <a:ext cx="1656000" cy="54267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03B2664-016D-F995-D8FD-C527847F5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56" y="4461469"/>
                  <a:ext cx="1656000" cy="5426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EFA53D7-487F-EC25-0E1A-8EF170BF386A}"/>
                    </a:ext>
                  </a:extLst>
                </p:cNvPr>
                <p:cNvSpPr/>
                <p:nvPr/>
              </p:nvSpPr>
              <p:spPr>
                <a:xfrm>
                  <a:off x="2520156" y="3788751"/>
                  <a:ext cx="1656000" cy="67169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3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3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13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  <m:d>
                            <m:dPr>
                              <m:ctrlPr>
                                <a:rPr lang="en-US" altLang="zh-TW" sz="13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3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b>
                      </m:sSub>
                      <m:r>
                        <a:rPr lang="en-US" altLang="zh-TW" sz="13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13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3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TW" sz="13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a14:m>
                  <a:r>
                    <a:rPr lang="en-US" altLang="zh-TW" sz="1300" b="1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13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13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3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TW" sz="13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13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a14:m>
                  <a:endParaRPr lang="zh-TW" altLang="en-US" sz="1300" b="1" dirty="0"/>
                </a:p>
              </p:txBody>
            </p:sp>
          </mc:Choice>
          <mc:Fallback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EFA53D7-487F-EC25-0E1A-8EF170BF38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56" y="3788751"/>
                  <a:ext cx="1656000" cy="671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51C13D9-078E-90B1-E440-DAFB4FDB794A}"/>
                </a:ext>
              </a:extLst>
            </p:cNvPr>
            <p:cNvCxnSpPr>
              <a:cxnSpLocks/>
            </p:cNvCxnSpPr>
            <p:nvPr/>
          </p:nvCxnSpPr>
          <p:spPr>
            <a:xfrm>
              <a:off x="2528856" y="4461469"/>
              <a:ext cx="165600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C4400EF-D4BA-3383-5117-3BE073ADB37A}"/>
                    </a:ext>
                  </a:extLst>
                </p:cNvPr>
                <p:cNvSpPr/>
                <p:nvPr/>
              </p:nvSpPr>
              <p:spPr>
                <a:xfrm>
                  <a:off x="872856" y="384629"/>
                  <a:ext cx="3312000" cy="78901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zh-TW" altLang="en-US" sz="1400" b="1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C4400EF-D4BA-3383-5117-3BE073ADB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56" y="384629"/>
                  <a:ext cx="3312000" cy="7890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57150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0666B69-C0C1-CBE3-D2CD-3A5E1B8A1453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" y="1173639"/>
              <a:ext cx="331200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0AAE4DBE-9040-A437-57A7-333B38455F96}"/>
                </a:ext>
              </a:extLst>
            </p:cNvPr>
            <p:cNvGrpSpPr/>
            <p:nvPr/>
          </p:nvGrpSpPr>
          <p:grpSpPr>
            <a:xfrm>
              <a:off x="872855" y="57082"/>
              <a:ext cx="3303301" cy="327546"/>
              <a:chOff x="1086616" y="313089"/>
              <a:chExt cx="3303300" cy="231378"/>
            </a:xfrm>
            <a:solidFill>
              <a:schemeClr val="bg1"/>
            </a:solidFill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0875474-ABAA-4D30-9127-97B0C42EB185}"/>
                  </a:ext>
                </a:extLst>
              </p:cNvPr>
              <p:cNvSpPr/>
              <p:nvPr/>
            </p:nvSpPr>
            <p:spPr>
              <a:xfrm>
                <a:off x="1086616" y="313089"/>
                <a:ext cx="1655998" cy="2313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latin typeface="Sitka Text Semibold" pitchFamily="2" charset="0"/>
                    <a:ea typeface="Yu Mincho Demibold" panose="02020600000000000000" pitchFamily="18" charset="-128"/>
                  </a:rPr>
                  <a:t>Community 1</a:t>
                </a:r>
                <a:endParaRPr lang="zh-TW" altLang="en-US" sz="1400" dirty="0">
                  <a:solidFill>
                    <a:schemeClr val="tx1"/>
                  </a:solidFill>
                  <a:latin typeface="Sitka Text Semibold" pitchFamily="2" charset="0"/>
                  <a:ea typeface="Yu Mincho Demibold" panose="02020600000000000000" pitchFamily="18" charset="-128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D15DFF4-D27F-C796-4E08-FA76F214DC71}"/>
                  </a:ext>
                </a:extLst>
              </p:cNvPr>
              <p:cNvSpPr/>
              <p:nvPr/>
            </p:nvSpPr>
            <p:spPr>
              <a:xfrm>
                <a:off x="2733918" y="313089"/>
                <a:ext cx="1655998" cy="2313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latin typeface="Sitka Text Semibold" pitchFamily="2" charset="0"/>
                    <a:ea typeface="Yu Mincho Demibold" panose="02020600000000000000" pitchFamily="18" charset="-128"/>
                  </a:rPr>
                  <a:t>Community 2</a:t>
                </a:r>
                <a:endParaRPr lang="zh-TW" altLang="en-US" sz="1400" dirty="0">
                  <a:solidFill>
                    <a:schemeClr val="tx1"/>
                  </a:solidFill>
                  <a:latin typeface="Sitka Text Semibold" pitchFamily="2" charset="0"/>
                  <a:ea typeface="Yu Mincho Demibold" panose="02020600000000000000" pitchFamily="18" charset="-128"/>
                </a:endParaRPr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629B884-9759-FE52-DC40-085EEC2AC58D}"/>
                </a:ext>
              </a:extLst>
            </p:cNvPr>
            <p:cNvCxnSpPr>
              <a:cxnSpLocks/>
            </p:cNvCxnSpPr>
            <p:nvPr/>
          </p:nvCxnSpPr>
          <p:spPr>
            <a:xfrm>
              <a:off x="864156" y="2207436"/>
              <a:ext cx="331200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92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34</Words>
  <Application>Microsoft Office PowerPoint</Application>
  <PresentationFormat>自訂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 Semibold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昱嫻 郭</dc:creator>
  <cp:lastModifiedBy>昱嫻 郭</cp:lastModifiedBy>
  <cp:revision>4</cp:revision>
  <dcterms:created xsi:type="dcterms:W3CDTF">2024-05-08T08:02:38Z</dcterms:created>
  <dcterms:modified xsi:type="dcterms:W3CDTF">2024-06-07T03:59:03Z</dcterms:modified>
</cp:coreProperties>
</file>