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CE54A-A7CD-E307-7FC7-F75D0542E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492BAF-AB7D-967D-171F-3C9706C1B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1AED58-8F88-DF0F-CF91-D0A350BD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802-922D-479D-AE0D-88FACF1A5E08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D6DC42-56BC-4E61-EAC1-D76D6D02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1B6A74-EFD9-0551-49D9-F4942E8C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7978-C62D-414A-B970-565F0BB94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4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44CBF-9285-D752-8679-2BA376B2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6CEC0D-6C1E-5122-FECB-FDC39E3EA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DFBF9-A52B-3299-2674-313BB68A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802-922D-479D-AE0D-88FACF1A5E08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2B4F28-F8F0-46E8-9EE9-3FFD2139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A8963E-048F-D85B-C4D7-AB549A15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7978-C62D-414A-B970-565F0BB94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86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47D02D-A996-6242-B859-1244855B1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E71107-B3C5-3C33-5925-258147CC1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BE0544-6EBA-D86D-D408-A2922955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802-922D-479D-AE0D-88FACF1A5E08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22F0F5-29E8-AD13-7E17-D1E24F1D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B72322-F859-2F9A-9793-F28C9062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7978-C62D-414A-B970-565F0BB94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89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BC5BE-66AA-94DA-820C-DB853699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B41BC4-C0C8-590D-D526-12699F9B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B4652-504B-E1E3-38CF-860E1D28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802-922D-479D-AE0D-88FACF1A5E08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43192F-B742-86C4-9D40-8E911F05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BEC927-603C-75F1-553E-4683BE26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7978-C62D-414A-B970-565F0BB94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34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4CC9E-B539-E1D7-08EC-F1FC0FA4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E70AFD-11B5-9BFF-7DEF-FCE2A20A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1E8590-BF86-1F69-2FD7-C0464527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802-922D-479D-AE0D-88FACF1A5E08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008363-6EDF-EC03-548E-2BB8F7CA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E965B-9C52-F108-7FEB-7C566125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7978-C62D-414A-B970-565F0BB94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73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94A04-0C61-229E-266E-92744594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0AA3EB-3254-84B7-CED9-6A00E7535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C27172-539D-E654-D056-0C696262B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FEDCC3-A47B-65C3-B9AF-F171D8A3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802-922D-479D-AE0D-88FACF1A5E08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F2BA9D-1DF9-2425-A03D-7680FA83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CAA06-4209-5898-C00F-FBAB32DF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7978-C62D-414A-B970-565F0BB94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05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3698C-9068-7E65-C9AD-F47FF3A7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19AD0C-1BD9-0CDB-26B8-BE96EF0A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F66B38-5F2E-A662-5EDF-F440F938E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4D0078-4359-1673-AB8E-5DF813E79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65765B-644A-C08D-CBC3-41B6BAAAD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009A4C-833C-5B3C-DDF6-5A1A1AEA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802-922D-479D-AE0D-88FACF1A5E08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614A24-16FD-F01B-CEF8-56F7489B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943454-4FF1-D136-423D-FDBA5815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7978-C62D-414A-B970-565F0BB94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46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83CED-6CCA-0574-10DC-7E83DA0A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10E9B4-8669-C486-8E38-BEDA0414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802-922D-479D-AE0D-88FACF1A5E08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32E639-CE4A-2C54-2039-8C958826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43C171-FB8C-E8C1-5CEA-8D8AC6DC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7978-C62D-414A-B970-565F0BB94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30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0CA1D8-B5C7-7F23-803B-24C3DAE7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802-922D-479D-AE0D-88FACF1A5E08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9E777F-7B1B-DA86-3BA7-3A12C098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6FBD6-27E4-F689-C626-AF9C5238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7978-C62D-414A-B970-565F0BB94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13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C1D1E-3DD9-A9CD-6426-C7E67EC9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E7CFC2-9E37-DF33-C887-6D103462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8CE268-7F03-CC89-7F15-FB608EAA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067953-0902-6319-3FF7-3171C561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802-922D-479D-AE0D-88FACF1A5E08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976E42-915D-A8ED-A40C-AD1FC047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1A9453-954D-9E1F-99D4-4E4B21C9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7978-C62D-414A-B970-565F0BB94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6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A6B7B-5CEF-B759-B376-A19A6CE8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243732-1F5F-5A87-4244-004486892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145EA1-0A4F-24CF-8A97-2512CBBA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A42301-FAEF-FD8F-CF05-91B12965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802-922D-479D-AE0D-88FACF1A5E08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B7F939-2C7C-E2E2-FB5F-92D3AE4E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51ADA1-0279-0F9D-7240-8E774306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7978-C62D-414A-B970-565F0BB94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10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DE3D44-3CA3-6D10-8414-962E5B9F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68FB48-262B-047C-2714-46092415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B97A5-FEA1-C0E7-6C60-4CBD998D3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3802-922D-479D-AE0D-88FACF1A5E08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52DE4-DCB1-5FFB-4074-9D931C507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F29D61-5D61-287B-92B7-0376791B7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7978-C62D-414A-B970-565F0BB94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0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966194C-D327-4ED8-EC66-0014D784D870}"/>
              </a:ext>
            </a:extLst>
          </p:cNvPr>
          <p:cNvSpPr/>
          <p:nvPr/>
        </p:nvSpPr>
        <p:spPr>
          <a:xfrm>
            <a:off x="347943" y="259417"/>
            <a:ext cx="1905000" cy="2460696"/>
          </a:xfrm>
          <a:prstGeom prst="roundRect">
            <a:avLst>
              <a:gd name="adj" fmla="val 1054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38A591-617C-0F11-0910-E706DCD617CE}"/>
              </a:ext>
            </a:extLst>
          </p:cNvPr>
          <p:cNvSpPr txBox="1"/>
          <p:nvPr/>
        </p:nvSpPr>
        <p:spPr>
          <a:xfrm>
            <a:off x="347943" y="124941"/>
            <a:ext cx="795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B77E6C-D35A-1AE2-8DEF-2F8BE2726636}"/>
              </a:ext>
            </a:extLst>
          </p:cNvPr>
          <p:cNvSpPr txBox="1"/>
          <p:nvPr/>
        </p:nvSpPr>
        <p:spPr>
          <a:xfrm rot="10800000">
            <a:off x="1475462" y="1746593"/>
            <a:ext cx="795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03BB0E-5010-E14C-4C50-5A69AC8C6C81}"/>
              </a:ext>
            </a:extLst>
          </p:cNvPr>
          <p:cNvSpPr/>
          <p:nvPr/>
        </p:nvSpPr>
        <p:spPr>
          <a:xfrm>
            <a:off x="1055739" y="1242414"/>
            <a:ext cx="489407" cy="48940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D6B686D-78DD-107E-B150-A93CC9C7A31A}"/>
              </a:ext>
            </a:extLst>
          </p:cNvPr>
          <p:cNvSpPr/>
          <p:nvPr/>
        </p:nvSpPr>
        <p:spPr>
          <a:xfrm>
            <a:off x="2571190" y="259417"/>
            <a:ext cx="1905000" cy="2460696"/>
          </a:xfrm>
          <a:prstGeom prst="roundRect">
            <a:avLst>
              <a:gd name="adj" fmla="val 1054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8E0B31-A8E1-9C64-F18F-3E6CDB6C6DFF}"/>
              </a:ext>
            </a:extLst>
          </p:cNvPr>
          <p:cNvSpPr txBox="1"/>
          <p:nvPr/>
        </p:nvSpPr>
        <p:spPr>
          <a:xfrm>
            <a:off x="2571190" y="124941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BFA172-EB93-A41A-7B00-5853B4B98172}"/>
              </a:ext>
            </a:extLst>
          </p:cNvPr>
          <p:cNvSpPr txBox="1"/>
          <p:nvPr/>
        </p:nvSpPr>
        <p:spPr>
          <a:xfrm rot="10800000">
            <a:off x="3864205" y="174659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AEDAFC0-52FC-2F18-B51B-0171ED180433}"/>
              </a:ext>
            </a:extLst>
          </p:cNvPr>
          <p:cNvSpPr/>
          <p:nvPr/>
        </p:nvSpPr>
        <p:spPr>
          <a:xfrm>
            <a:off x="3278986" y="1242414"/>
            <a:ext cx="489407" cy="48940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A47E5C-B3B7-2EBA-8ACA-61B9437DA5EF}"/>
              </a:ext>
            </a:extLst>
          </p:cNvPr>
          <p:cNvSpPr/>
          <p:nvPr/>
        </p:nvSpPr>
        <p:spPr>
          <a:xfrm>
            <a:off x="4722719" y="259417"/>
            <a:ext cx="1905000" cy="2460696"/>
          </a:xfrm>
          <a:prstGeom prst="roundRect">
            <a:avLst>
              <a:gd name="adj" fmla="val 1054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75A348E-3A27-D3DC-719E-7180D587FB6C}"/>
              </a:ext>
            </a:extLst>
          </p:cNvPr>
          <p:cNvSpPr txBox="1"/>
          <p:nvPr/>
        </p:nvSpPr>
        <p:spPr>
          <a:xfrm>
            <a:off x="4722719" y="124941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4ED669-6B29-5F75-3970-26C5D38080CE}"/>
              </a:ext>
            </a:extLst>
          </p:cNvPr>
          <p:cNvSpPr txBox="1"/>
          <p:nvPr/>
        </p:nvSpPr>
        <p:spPr>
          <a:xfrm rot="10800000">
            <a:off x="6015734" y="174659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55F328F-038D-37DC-3459-72697CC91516}"/>
              </a:ext>
            </a:extLst>
          </p:cNvPr>
          <p:cNvSpPr/>
          <p:nvPr/>
        </p:nvSpPr>
        <p:spPr>
          <a:xfrm>
            <a:off x="5430515" y="1242414"/>
            <a:ext cx="489407" cy="48940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EFF174B-305F-6F6F-E655-FC5392312DD0}"/>
              </a:ext>
            </a:extLst>
          </p:cNvPr>
          <p:cNvSpPr/>
          <p:nvPr/>
        </p:nvSpPr>
        <p:spPr>
          <a:xfrm>
            <a:off x="6868085" y="309013"/>
            <a:ext cx="1905000" cy="2460696"/>
          </a:xfrm>
          <a:prstGeom prst="roundRect">
            <a:avLst>
              <a:gd name="adj" fmla="val 1054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81941C-42A4-AB72-F79B-BB8B83474744}"/>
              </a:ext>
            </a:extLst>
          </p:cNvPr>
          <p:cNvSpPr txBox="1"/>
          <p:nvPr/>
        </p:nvSpPr>
        <p:spPr>
          <a:xfrm>
            <a:off x="6868085" y="174537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EA46536-231B-D91D-9372-99B5645542C8}"/>
              </a:ext>
            </a:extLst>
          </p:cNvPr>
          <p:cNvSpPr txBox="1"/>
          <p:nvPr/>
        </p:nvSpPr>
        <p:spPr>
          <a:xfrm rot="10800000">
            <a:off x="8161100" y="1796189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0E5F271-7016-598C-6C6B-DBBAACE7D821}"/>
              </a:ext>
            </a:extLst>
          </p:cNvPr>
          <p:cNvSpPr/>
          <p:nvPr/>
        </p:nvSpPr>
        <p:spPr>
          <a:xfrm>
            <a:off x="7575881" y="1292010"/>
            <a:ext cx="489407" cy="48940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22C34AC-D086-277F-0AD6-ACDB07D8226D}"/>
              </a:ext>
            </a:extLst>
          </p:cNvPr>
          <p:cNvSpPr/>
          <p:nvPr/>
        </p:nvSpPr>
        <p:spPr>
          <a:xfrm>
            <a:off x="9174877" y="277926"/>
            <a:ext cx="1905000" cy="2460696"/>
          </a:xfrm>
          <a:prstGeom prst="roundRect">
            <a:avLst>
              <a:gd name="adj" fmla="val 1054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0E3159A-E7CA-FCB0-BE3A-694BEA3A92D3}"/>
              </a:ext>
            </a:extLst>
          </p:cNvPr>
          <p:cNvSpPr txBox="1"/>
          <p:nvPr/>
        </p:nvSpPr>
        <p:spPr>
          <a:xfrm>
            <a:off x="9174877" y="143450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9A8031-15F9-6D27-F763-B25F98B99415}"/>
              </a:ext>
            </a:extLst>
          </p:cNvPr>
          <p:cNvSpPr txBox="1"/>
          <p:nvPr/>
        </p:nvSpPr>
        <p:spPr>
          <a:xfrm rot="10800000">
            <a:off x="10467891" y="1765102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606438A-11ED-6BAA-B7C0-1A351582DF0A}"/>
              </a:ext>
            </a:extLst>
          </p:cNvPr>
          <p:cNvSpPr/>
          <p:nvPr/>
        </p:nvSpPr>
        <p:spPr>
          <a:xfrm>
            <a:off x="9882673" y="1260923"/>
            <a:ext cx="489407" cy="48940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AD0F73B5-9442-12DA-2C9E-B604DC79191A}"/>
              </a:ext>
            </a:extLst>
          </p:cNvPr>
          <p:cNvSpPr/>
          <p:nvPr/>
        </p:nvSpPr>
        <p:spPr>
          <a:xfrm>
            <a:off x="346408" y="3331357"/>
            <a:ext cx="1905000" cy="2460696"/>
          </a:xfrm>
          <a:prstGeom prst="roundRect">
            <a:avLst>
              <a:gd name="adj" fmla="val 1054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F60307-9FA6-2774-C646-518557815D4B}"/>
              </a:ext>
            </a:extLst>
          </p:cNvPr>
          <p:cNvSpPr txBox="1"/>
          <p:nvPr/>
        </p:nvSpPr>
        <p:spPr>
          <a:xfrm>
            <a:off x="346408" y="3196881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6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0E62F33-7AD2-2F7A-5E52-71A7709C4B38}"/>
              </a:ext>
            </a:extLst>
          </p:cNvPr>
          <p:cNvSpPr txBox="1"/>
          <p:nvPr/>
        </p:nvSpPr>
        <p:spPr>
          <a:xfrm rot="10800000">
            <a:off x="1639422" y="481853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6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1AF2A6C-838D-6F53-513F-954EC9EEC0EE}"/>
              </a:ext>
            </a:extLst>
          </p:cNvPr>
          <p:cNvSpPr/>
          <p:nvPr/>
        </p:nvSpPr>
        <p:spPr>
          <a:xfrm>
            <a:off x="1054204" y="4314354"/>
            <a:ext cx="489407" cy="48940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26761F3F-4181-A46E-87FE-379045427DA2}"/>
              </a:ext>
            </a:extLst>
          </p:cNvPr>
          <p:cNvSpPr/>
          <p:nvPr/>
        </p:nvSpPr>
        <p:spPr>
          <a:xfrm>
            <a:off x="2571190" y="3368541"/>
            <a:ext cx="1905000" cy="2460696"/>
          </a:xfrm>
          <a:prstGeom prst="roundRect">
            <a:avLst>
              <a:gd name="adj" fmla="val 1054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C048AD-5AE2-09F2-19E2-0CF2372F338D}"/>
              </a:ext>
            </a:extLst>
          </p:cNvPr>
          <p:cNvSpPr txBox="1"/>
          <p:nvPr/>
        </p:nvSpPr>
        <p:spPr>
          <a:xfrm>
            <a:off x="2571190" y="323406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8057F48-A53C-F65F-1EF8-FA367545F21F}"/>
              </a:ext>
            </a:extLst>
          </p:cNvPr>
          <p:cNvSpPr txBox="1"/>
          <p:nvPr/>
        </p:nvSpPr>
        <p:spPr>
          <a:xfrm rot="10800000">
            <a:off x="3855240" y="4855717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6B0708C-D912-348B-AC0B-1B697E5D53E0}"/>
              </a:ext>
            </a:extLst>
          </p:cNvPr>
          <p:cNvSpPr/>
          <p:nvPr/>
        </p:nvSpPr>
        <p:spPr>
          <a:xfrm>
            <a:off x="3278986" y="4351538"/>
            <a:ext cx="489407" cy="48940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B0E14BC-4E42-4111-6CE9-AFC13DD73436}"/>
              </a:ext>
            </a:extLst>
          </p:cNvPr>
          <p:cNvSpPr/>
          <p:nvPr/>
        </p:nvSpPr>
        <p:spPr>
          <a:xfrm>
            <a:off x="4810334" y="3383610"/>
            <a:ext cx="1905000" cy="2460696"/>
          </a:xfrm>
          <a:prstGeom prst="roundRect">
            <a:avLst>
              <a:gd name="adj" fmla="val 1054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7499097-4429-0331-97E9-FECB46B8DBE0}"/>
              </a:ext>
            </a:extLst>
          </p:cNvPr>
          <p:cNvSpPr txBox="1"/>
          <p:nvPr/>
        </p:nvSpPr>
        <p:spPr>
          <a:xfrm>
            <a:off x="4810334" y="3249134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4B55C01-535B-BF8A-529F-3691CDA78D87}"/>
              </a:ext>
            </a:extLst>
          </p:cNvPr>
          <p:cNvSpPr txBox="1"/>
          <p:nvPr/>
        </p:nvSpPr>
        <p:spPr>
          <a:xfrm>
            <a:off x="6094384" y="4870786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543C04D-9B8D-5742-5187-177EDB5765DE}"/>
              </a:ext>
            </a:extLst>
          </p:cNvPr>
          <p:cNvSpPr/>
          <p:nvPr/>
        </p:nvSpPr>
        <p:spPr>
          <a:xfrm>
            <a:off x="5518130" y="4366607"/>
            <a:ext cx="489407" cy="48940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03C9F57E-7347-2647-80A2-3855A23A3150}"/>
              </a:ext>
            </a:extLst>
          </p:cNvPr>
          <p:cNvSpPr/>
          <p:nvPr/>
        </p:nvSpPr>
        <p:spPr>
          <a:xfrm>
            <a:off x="7025174" y="3424749"/>
            <a:ext cx="1905000" cy="2460696"/>
          </a:xfrm>
          <a:prstGeom prst="roundRect">
            <a:avLst>
              <a:gd name="adj" fmla="val 1054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75791A6-24E3-E442-70BC-335F6FACCC29}"/>
              </a:ext>
            </a:extLst>
          </p:cNvPr>
          <p:cNvSpPr txBox="1"/>
          <p:nvPr/>
        </p:nvSpPr>
        <p:spPr>
          <a:xfrm>
            <a:off x="7025174" y="329027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6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615BFF-7A7A-8358-A649-887015CE07BF}"/>
              </a:ext>
            </a:extLst>
          </p:cNvPr>
          <p:cNvSpPr txBox="1"/>
          <p:nvPr/>
        </p:nvSpPr>
        <p:spPr>
          <a:xfrm rot="10800000">
            <a:off x="8318188" y="491192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6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D211EC1-6307-92DE-3A3C-85CDA0910673}"/>
              </a:ext>
            </a:extLst>
          </p:cNvPr>
          <p:cNvSpPr/>
          <p:nvPr/>
        </p:nvSpPr>
        <p:spPr>
          <a:xfrm>
            <a:off x="7732970" y="4407746"/>
            <a:ext cx="489407" cy="48940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ECEAAC3-A172-11DF-9037-31271ED56BEC}"/>
              </a:ext>
            </a:extLst>
          </p:cNvPr>
          <p:cNvSpPr/>
          <p:nvPr/>
        </p:nvSpPr>
        <p:spPr>
          <a:xfrm>
            <a:off x="9319256" y="3331357"/>
            <a:ext cx="1905000" cy="2460696"/>
          </a:xfrm>
          <a:prstGeom prst="roundRect">
            <a:avLst>
              <a:gd name="adj" fmla="val 1054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B248F93-2EBB-4845-87C9-259D29BCBB4C}"/>
              </a:ext>
            </a:extLst>
          </p:cNvPr>
          <p:cNvSpPr txBox="1"/>
          <p:nvPr/>
        </p:nvSpPr>
        <p:spPr>
          <a:xfrm>
            <a:off x="9319256" y="3196881"/>
            <a:ext cx="702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6D02C37-BD8D-9F91-97E4-0CC6BAB7C3C0}"/>
              </a:ext>
            </a:extLst>
          </p:cNvPr>
          <p:cNvSpPr txBox="1"/>
          <p:nvPr/>
        </p:nvSpPr>
        <p:spPr>
          <a:xfrm rot="10800000">
            <a:off x="10511193" y="4818533"/>
            <a:ext cx="702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9DA03CF-B93E-441D-6829-334F28295494}"/>
              </a:ext>
            </a:extLst>
          </p:cNvPr>
          <p:cNvSpPr/>
          <p:nvPr/>
        </p:nvSpPr>
        <p:spPr>
          <a:xfrm>
            <a:off x="10027052" y="4314354"/>
            <a:ext cx="489407" cy="48940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47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なぎさくや nagisakuya</dc:creator>
  <cp:lastModifiedBy>なぎさくや nagisakuya</cp:lastModifiedBy>
  <cp:revision>1</cp:revision>
  <dcterms:created xsi:type="dcterms:W3CDTF">2022-10-21T09:43:49Z</dcterms:created>
  <dcterms:modified xsi:type="dcterms:W3CDTF">2022-10-21T10:31:52Z</dcterms:modified>
</cp:coreProperties>
</file>