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61" r:id="rId2"/>
    <p:sldId id="464" r:id="rId3"/>
    <p:sldId id="415" r:id="rId4"/>
    <p:sldId id="416" r:id="rId5"/>
    <p:sldId id="417" r:id="rId6"/>
    <p:sldId id="418" r:id="rId7"/>
    <p:sldId id="419" r:id="rId8"/>
    <p:sldId id="420" r:id="rId9"/>
    <p:sldId id="421" r:id="rId10"/>
    <p:sldId id="422" r:id="rId11"/>
    <p:sldId id="423" r:id="rId12"/>
    <p:sldId id="424" r:id="rId13"/>
    <p:sldId id="425" r:id="rId14"/>
    <p:sldId id="426" r:id="rId15"/>
    <p:sldId id="427" r:id="rId16"/>
    <p:sldId id="428" r:id="rId17"/>
    <p:sldId id="429" r:id="rId18"/>
    <p:sldId id="430" r:id="rId19"/>
    <p:sldId id="431" r:id="rId20"/>
    <p:sldId id="432" r:id="rId21"/>
    <p:sldId id="433" r:id="rId22"/>
    <p:sldId id="434" r:id="rId23"/>
    <p:sldId id="435" r:id="rId24"/>
    <p:sldId id="436" r:id="rId25"/>
    <p:sldId id="437" r:id="rId26"/>
    <p:sldId id="438" r:id="rId27"/>
    <p:sldId id="439" r:id="rId28"/>
    <p:sldId id="440" r:id="rId29"/>
    <p:sldId id="441" r:id="rId30"/>
    <p:sldId id="442" r:id="rId31"/>
    <p:sldId id="443" r:id="rId32"/>
    <p:sldId id="444" r:id="rId33"/>
    <p:sldId id="445" r:id="rId34"/>
    <p:sldId id="446" r:id="rId35"/>
    <p:sldId id="447" r:id="rId36"/>
    <p:sldId id="448" r:id="rId37"/>
    <p:sldId id="449" r:id="rId38"/>
    <p:sldId id="450" r:id="rId39"/>
    <p:sldId id="451" r:id="rId40"/>
    <p:sldId id="452" r:id="rId41"/>
    <p:sldId id="453" r:id="rId42"/>
    <p:sldId id="454" r:id="rId43"/>
    <p:sldId id="455" r:id="rId44"/>
    <p:sldId id="456" r:id="rId45"/>
    <p:sldId id="457" r:id="rId46"/>
    <p:sldId id="458" r:id="rId47"/>
    <p:sldId id="459" r:id="rId48"/>
    <p:sldId id="460" r:id="rId49"/>
    <p:sldId id="461" r:id="rId50"/>
    <p:sldId id="462" r:id="rId51"/>
    <p:sldId id="463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38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35804" y="6371584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200" b="0">
                <a:solidFill>
                  <a:schemeClr val="tx2"/>
                </a:solidFill>
                <a:latin typeface="+mn-lt"/>
              </a:defRPr>
            </a:lvl1pPr>
            <a:lvl2pPr algn="r">
              <a:defRPr b="1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Click to add date</a:t>
            </a:r>
          </a:p>
          <a:p>
            <a:pPr lvl="1"/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1257" y="6375760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200" b="0">
                <a:solidFill>
                  <a:schemeClr val="tx2"/>
                </a:solidFill>
                <a:latin typeface="+mn-lt"/>
              </a:defRPr>
            </a:lvl1pPr>
            <a:lvl2pPr algn="r">
              <a:defRPr b="1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0" name="Freeform 5"/>
          <p:cNvSpPr>
            <a:spLocks noEditPoints="1"/>
          </p:cNvSpPr>
          <p:nvPr userDrawn="1"/>
        </p:nvSpPr>
        <p:spPr bwMode="auto">
          <a:xfrm>
            <a:off x="4948236" y="6204234"/>
            <a:ext cx="2202937" cy="319913"/>
          </a:xfrm>
          <a:custGeom>
            <a:avLst/>
            <a:gdLst>
              <a:gd name="T0" fmla="*/ 657 w 759"/>
              <a:gd name="T1" fmla="*/ 27 h 144"/>
              <a:gd name="T2" fmla="*/ 649 w 759"/>
              <a:gd name="T3" fmla="*/ 50 h 144"/>
              <a:gd name="T4" fmla="*/ 664 w 759"/>
              <a:gd name="T5" fmla="*/ 74 h 144"/>
              <a:gd name="T6" fmla="*/ 705 w 759"/>
              <a:gd name="T7" fmla="*/ 142 h 144"/>
              <a:gd name="T8" fmla="*/ 641 w 759"/>
              <a:gd name="T9" fmla="*/ 108 h 144"/>
              <a:gd name="T10" fmla="*/ 669 w 759"/>
              <a:gd name="T11" fmla="*/ 121 h 144"/>
              <a:gd name="T12" fmla="*/ 326 w 759"/>
              <a:gd name="T13" fmla="*/ 95 h 144"/>
              <a:gd name="T14" fmla="*/ 392 w 759"/>
              <a:gd name="T15" fmla="*/ 60 h 144"/>
              <a:gd name="T16" fmla="*/ 268 w 759"/>
              <a:gd name="T17" fmla="*/ 74 h 144"/>
              <a:gd name="T18" fmla="*/ 180 w 759"/>
              <a:gd name="T19" fmla="*/ 33 h 144"/>
              <a:gd name="T20" fmla="*/ 233 w 759"/>
              <a:gd name="T21" fmla="*/ 72 h 144"/>
              <a:gd name="T22" fmla="*/ 170 w 759"/>
              <a:gd name="T23" fmla="*/ 108 h 144"/>
              <a:gd name="T24" fmla="*/ 267 w 759"/>
              <a:gd name="T25" fmla="*/ 110 h 144"/>
              <a:gd name="T26" fmla="*/ 350 w 759"/>
              <a:gd name="T27" fmla="*/ 144 h 144"/>
              <a:gd name="T28" fmla="*/ 356 w 759"/>
              <a:gd name="T29" fmla="*/ 121 h 144"/>
              <a:gd name="T30" fmla="*/ 227 w 759"/>
              <a:gd name="T31" fmla="*/ 93 h 144"/>
              <a:gd name="T32" fmla="*/ 222 w 759"/>
              <a:gd name="T33" fmla="*/ 122 h 144"/>
              <a:gd name="T34" fmla="*/ 358 w 759"/>
              <a:gd name="T35" fmla="*/ 60 h 144"/>
              <a:gd name="T36" fmla="*/ 592 w 759"/>
              <a:gd name="T37" fmla="*/ 90 h 144"/>
              <a:gd name="T38" fmla="*/ 489 w 759"/>
              <a:gd name="T39" fmla="*/ 30 h 144"/>
              <a:gd name="T40" fmla="*/ 527 w 759"/>
              <a:gd name="T41" fmla="*/ 142 h 144"/>
              <a:gd name="T42" fmla="*/ 539 w 759"/>
              <a:gd name="T43" fmla="*/ 50 h 144"/>
              <a:gd name="T44" fmla="*/ 556 w 759"/>
              <a:gd name="T45" fmla="*/ 142 h 144"/>
              <a:gd name="T46" fmla="*/ 473 w 759"/>
              <a:gd name="T47" fmla="*/ 117 h 144"/>
              <a:gd name="T48" fmla="*/ 413 w 759"/>
              <a:gd name="T49" fmla="*/ 108 h 144"/>
              <a:gd name="T50" fmla="*/ 401 w 759"/>
              <a:gd name="T51" fmla="*/ 35 h 144"/>
              <a:gd name="T52" fmla="*/ 449 w 759"/>
              <a:gd name="T53" fmla="*/ 30 h 144"/>
              <a:gd name="T54" fmla="*/ 448 w 759"/>
              <a:gd name="T55" fmla="*/ 54 h 144"/>
              <a:gd name="T56" fmla="*/ 473 w 759"/>
              <a:gd name="T57" fmla="*/ 117 h 144"/>
              <a:gd name="T58" fmla="*/ 79 w 759"/>
              <a:gd name="T59" fmla="*/ 43 h 144"/>
              <a:gd name="T60" fmla="*/ 125 w 759"/>
              <a:gd name="T61" fmla="*/ 22 h 144"/>
              <a:gd name="T62" fmla="*/ 79 w 759"/>
              <a:gd name="T63" fmla="*/ 144 h 144"/>
              <a:gd name="T64" fmla="*/ 32 w 759"/>
              <a:gd name="T65" fmla="*/ 22 h 144"/>
              <a:gd name="T66" fmla="*/ 730 w 759"/>
              <a:gd name="T67" fmla="*/ 27 h 144"/>
              <a:gd name="T68" fmla="*/ 723 w 759"/>
              <a:gd name="T69" fmla="*/ 51 h 144"/>
              <a:gd name="T70" fmla="*/ 711 w 759"/>
              <a:gd name="T71" fmla="*/ 31 h 144"/>
              <a:gd name="T72" fmla="*/ 741 w 759"/>
              <a:gd name="T73" fmla="*/ 27 h 144"/>
              <a:gd name="T74" fmla="*/ 747 w 759"/>
              <a:gd name="T75" fmla="*/ 46 h 144"/>
              <a:gd name="T76" fmla="*/ 759 w 759"/>
              <a:gd name="T77" fmla="*/ 27 h 144"/>
              <a:gd name="T78" fmla="*/ 755 w 759"/>
              <a:gd name="T79" fmla="*/ 42 h 144"/>
              <a:gd name="T80" fmla="*/ 752 w 759"/>
              <a:gd name="T81" fmla="*/ 41 h 144"/>
              <a:gd name="T82" fmla="*/ 742 w 759"/>
              <a:gd name="T83" fmla="*/ 41 h 144"/>
              <a:gd name="T84" fmla="*/ 739 w 759"/>
              <a:gd name="T85" fmla="*/ 42 h 144"/>
              <a:gd name="T86" fmla="*/ 735 w 759"/>
              <a:gd name="T87" fmla="*/ 2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59" h="144">
                <a:moveTo>
                  <a:pt x="704" y="110"/>
                </a:moveTo>
                <a:cubicBezTo>
                  <a:pt x="704" y="100"/>
                  <a:pt x="705" y="86"/>
                  <a:pt x="705" y="69"/>
                </a:cubicBezTo>
                <a:cubicBezTo>
                  <a:pt x="705" y="38"/>
                  <a:pt x="692" y="27"/>
                  <a:pt x="657" y="27"/>
                </a:cubicBezTo>
                <a:cubicBezTo>
                  <a:pt x="640" y="27"/>
                  <a:pt x="625" y="29"/>
                  <a:pt x="616" y="33"/>
                </a:cubicBezTo>
                <a:cubicBezTo>
                  <a:pt x="618" y="58"/>
                  <a:pt x="618" y="58"/>
                  <a:pt x="618" y="58"/>
                </a:cubicBezTo>
                <a:cubicBezTo>
                  <a:pt x="626" y="54"/>
                  <a:pt x="637" y="50"/>
                  <a:pt x="649" y="50"/>
                </a:cubicBezTo>
                <a:cubicBezTo>
                  <a:pt x="665" y="50"/>
                  <a:pt x="669" y="56"/>
                  <a:pt x="669" y="72"/>
                </a:cubicBezTo>
                <a:cubicBezTo>
                  <a:pt x="669" y="74"/>
                  <a:pt x="669" y="74"/>
                  <a:pt x="669" y="74"/>
                </a:cubicBezTo>
                <a:cubicBezTo>
                  <a:pt x="668" y="74"/>
                  <a:pt x="665" y="74"/>
                  <a:pt x="664" y="74"/>
                </a:cubicBezTo>
                <a:cubicBezTo>
                  <a:pt x="624" y="74"/>
                  <a:pt x="606" y="86"/>
                  <a:pt x="606" y="108"/>
                </a:cubicBezTo>
                <a:cubicBezTo>
                  <a:pt x="606" y="131"/>
                  <a:pt x="618" y="144"/>
                  <a:pt x="650" y="144"/>
                </a:cubicBezTo>
                <a:cubicBezTo>
                  <a:pt x="667" y="144"/>
                  <a:pt x="684" y="142"/>
                  <a:pt x="705" y="142"/>
                </a:cubicBezTo>
                <a:cubicBezTo>
                  <a:pt x="704" y="133"/>
                  <a:pt x="704" y="120"/>
                  <a:pt x="704" y="110"/>
                </a:cubicBezTo>
                <a:close/>
                <a:moveTo>
                  <a:pt x="658" y="122"/>
                </a:moveTo>
                <a:cubicBezTo>
                  <a:pt x="646" y="122"/>
                  <a:pt x="641" y="118"/>
                  <a:pt x="641" y="108"/>
                </a:cubicBezTo>
                <a:cubicBezTo>
                  <a:pt x="641" y="99"/>
                  <a:pt x="648" y="93"/>
                  <a:pt x="664" y="93"/>
                </a:cubicBezTo>
                <a:cubicBezTo>
                  <a:pt x="666" y="93"/>
                  <a:pt x="667" y="93"/>
                  <a:pt x="669" y="93"/>
                </a:cubicBezTo>
                <a:cubicBezTo>
                  <a:pt x="669" y="103"/>
                  <a:pt x="668" y="114"/>
                  <a:pt x="669" y="121"/>
                </a:cubicBezTo>
                <a:cubicBezTo>
                  <a:pt x="666" y="122"/>
                  <a:pt x="662" y="122"/>
                  <a:pt x="658" y="122"/>
                </a:cubicBezTo>
                <a:close/>
                <a:moveTo>
                  <a:pt x="356" y="121"/>
                </a:moveTo>
                <a:cubicBezTo>
                  <a:pt x="336" y="121"/>
                  <a:pt x="326" y="111"/>
                  <a:pt x="326" y="95"/>
                </a:cubicBezTo>
                <a:cubicBezTo>
                  <a:pt x="326" y="94"/>
                  <a:pt x="326" y="94"/>
                  <a:pt x="326" y="94"/>
                </a:cubicBezTo>
                <a:cubicBezTo>
                  <a:pt x="329" y="95"/>
                  <a:pt x="336" y="95"/>
                  <a:pt x="340" y="95"/>
                </a:cubicBezTo>
                <a:cubicBezTo>
                  <a:pt x="375" y="95"/>
                  <a:pt x="392" y="84"/>
                  <a:pt x="392" y="60"/>
                </a:cubicBezTo>
                <a:cubicBezTo>
                  <a:pt x="392" y="40"/>
                  <a:pt x="378" y="27"/>
                  <a:pt x="346" y="27"/>
                </a:cubicBezTo>
                <a:cubicBezTo>
                  <a:pt x="307" y="27"/>
                  <a:pt x="292" y="44"/>
                  <a:pt x="288" y="75"/>
                </a:cubicBezTo>
                <a:cubicBezTo>
                  <a:pt x="283" y="75"/>
                  <a:pt x="277" y="74"/>
                  <a:pt x="268" y="74"/>
                </a:cubicBezTo>
                <a:cubicBezTo>
                  <a:pt x="268" y="73"/>
                  <a:pt x="268" y="71"/>
                  <a:pt x="268" y="69"/>
                </a:cubicBezTo>
                <a:cubicBezTo>
                  <a:pt x="268" y="38"/>
                  <a:pt x="255" y="27"/>
                  <a:pt x="221" y="27"/>
                </a:cubicBezTo>
                <a:cubicBezTo>
                  <a:pt x="204" y="27"/>
                  <a:pt x="189" y="29"/>
                  <a:pt x="180" y="33"/>
                </a:cubicBezTo>
                <a:cubicBezTo>
                  <a:pt x="181" y="58"/>
                  <a:pt x="181" y="58"/>
                  <a:pt x="181" y="58"/>
                </a:cubicBezTo>
                <a:cubicBezTo>
                  <a:pt x="189" y="54"/>
                  <a:pt x="201" y="50"/>
                  <a:pt x="212" y="50"/>
                </a:cubicBezTo>
                <a:cubicBezTo>
                  <a:pt x="228" y="50"/>
                  <a:pt x="233" y="56"/>
                  <a:pt x="233" y="72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32" y="74"/>
                  <a:pt x="229" y="74"/>
                  <a:pt x="227" y="74"/>
                </a:cubicBezTo>
                <a:cubicBezTo>
                  <a:pt x="188" y="74"/>
                  <a:pt x="170" y="86"/>
                  <a:pt x="170" y="108"/>
                </a:cubicBezTo>
                <a:cubicBezTo>
                  <a:pt x="170" y="131"/>
                  <a:pt x="181" y="144"/>
                  <a:pt x="213" y="144"/>
                </a:cubicBezTo>
                <a:cubicBezTo>
                  <a:pt x="230" y="144"/>
                  <a:pt x="247" y="142"/>
                  <a:pt x="269" y="142"/>
                </a:cubicBezTo>
                <a:cubicBezTo>
                  <a:pt x="267" y="133"/>
                  <a:pt x="267" y="120"/>
                  <a:pt x="267" y="110"/>
                </a:cubicBezTo>
                <a:cubicBezTo>
                  <a:pt x="267" y="106"/>
                  <a:pt x="267" y="100"/>
                  <a:pt x="268" y="94"/>
                </a:cubicBezTo>
                <a:cubicBezTo>
                  <a:pt x="277" y="94"/>
                  <a:pt x="284" y="94"/>
                  <a:pt x="288" y="94"/>
                </a:cubicBezTo>
                <a:cubicBezTo>
                  <a:pt x="291" y="131"/>
                  <a:pt x="310" y="144"/>
                  <a:pt x="350" y="144"/>
                </a:cubicBezTo>
                <a:cubicBezTo>
                  <a:pt x="364" y="144"/>
                  <a:pt x="379" y="142"/>
                  <a:pt x="387" y="138"/>
                </a:cubicBezTo>
                <a:cubicBezTo>
                  <a:pt x="386" y="113"/>
                  <a:pt x="386" y="113"/>
                  <a:pt x="386" y="113"/>
                </a:cubicBezTo>
                <a:cubicBezTo>
                  <a:pt x="378" y="118"/>
                  <a:pt x="367" y="121"/>
                  <a:pt x="356" y="121"/>
                </a:cubicBezTo>
                <a:close/>
                <a:moveTo>
                  <a:pt x="222" y="122"/>
                </a:moveTo>
                <a:cubicBezTo>
                  <a:pt x="210" y="122"/>
                  <a:pt x="205" y="118"/>
                  <a:pt x="205" y="108"/>
                </a:cubicBezTo>
                <a:cubicBezTo>
                  <a:pt x="205" y="99"/>
                  <a:pt x="211" y="93"/>
                  <a:pt x="227" y="93"/>
                </a:cubicBezTo>
                <a:cubicBezTo>
                  <a:pt x="229" y="93"/>
                  <a:pt x="231" y="93"/>
                  <a:pt x="232" y="93"/>
                </a:cubicBezTo>
                <a:cubicBezTo>
                  <a:pt x="232" y="103"/>
                  <a:pt x="232" y="114"/>
                  <a:pt x="232" y="121"/>
                </a:cubicBezTo>
                <a:cubicBezTo>
                  <a:pt x="230" y="122"/>
                  <a:pt x="225" y="122"/>
                  <a:pt x="222" y="122"/>
                </a:cubicBezTo>
                <a:close/>
                <a:moveTo>
                  <a:pt x="325" y="75"/>
                </a:moveTo>
                <a:cubicBezTo>
                  <a:pt x="325" y="59"/>
                  <a:pt x="330" y="48"/>
                  <a:pt x="345" y="48"/>
                </a:cubicBezTo>
                <a:cubicBezTo>
                  <a:pt x="353" y="48"/>
                  <a:pt x="358" y="52"/>
                  <a:pt x="358" y="60"/>
                </a:cubicBezTo>
                <a:cubicBezTo>
                  <a:pt x="358" y="71"/>
                  <a:pt x="351" y="76"/>
                  <a:pt x="336" y="76"/>
                </a:cubicBezTo>
                <a:cubicBezTo>
                  <a:pt x="332" y="76"/>
                  <a:pt x="328" y="76"/>
                  <a:pt x="325" y="75"/>
                </a:cubicBezTo>
                <a:close/>
                <a:moveTo>
                  <a:pt x="592" y="90"/>
                </a:moveTo>
                <a:cubicBezTo>
                  <a:pt x="592" y="80"/>
                  <a:pt x="592" y="68"/>
                  <a:pt x="592" y="68"/>
                </a:cubicBezTo>
                <a:cubicBezTo>
                  <a:pt x="592" y="39"/>
                  <a:pt x="580" y="27"/>
                  <a:pt x="545" y="27"/>
                </a:cubicBezTo>
                <a:cubicBezTo>
                  <a:pt x="525" y="27"/>
                  <a:pt x="511" y="30"/>
                  <a:pt x="489" y="30"/>
                </a:cubicBezTo>
                <a:cubicBezTo>
                  <a:pt x="490" y="50"/>
                  <a:pt x="490" y="75"/>
                  <a:pt x="490" y="90"/>
                </a:cubicBezTo>
                <a:cubicBezTo>
                  <a:pt x="490" y="105"/>
                  <a:pt x="490" y="133"/>
                  <a:pt x="489" y="142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6" y="133"/>
                  <a:pt x="525" y="107"/>
                  <a:pt x="525" y="90"/>
                </a:cubicBezTo>
                <a:cubicBezTo>
                  <a:pt x="525" y="80"/>
                  <a:pt x="525" y="68"/>
                  <a:pt x="526" y="52"/>
                </a:cubicBezTo>
                <a:cubicBezTo>
                  <a:pt x="529" y="51"/>
                  <a:pt x="534" y="50"/>
                  <a:pt x="539" y="50"/>
                </a:cubicBezTo>
                <a:cubicBezTo>
                  <a:pt x="552" y="50"/>
                  <a:pt x="557" y="56"/>
                  <a:pt x="557" y="73"/>
                </a:cubicBezTo>
                <a:cubicBezTo>
                  <a:pt x="557" y="73"/>
                  <a:pt x="557" y="83"/>
                  <a:pt x="557" y="90"/>
                </a:cubicBezTo>
                <a:cubicBezTo>
                  <a:pt x="557" y="105"/>
                  <a:pt x="556" y="133"/>
                  <a:pt x="556" y="142"/>
                </a:cubicBezTo>
                <a:cubicBezTo>
                  <a:pt x="593" y="142"/>
                  <a:pt x="593" y="142"/>
                  <a:pt x="593" y="142"/>
                </a:cubicBezTo>
                <a:cubicBezTo>
                  <a:pt x="593" y="133"/>
                  <a:pt x="592" y="107"/>
                  <a:pt x="592" y="90"/>
                </a:cubicBezTo>
                <a:close/>
                <a:moveTo>
                  <a:pt x="473" y="117"/>
                </a:moveTo>
                <a:cubicBezTo>
                  <a:pt x="475" y="142"/>
                  <a:pt x="475" y="142"/>
                  <a:pt x="475" y="142"/>
                </a:cubicBezTo>
                <a:cubicBezTo>
                  <a:pt x="472" y="142"/>
                  <a:pt x="463" y="144"/>
                  <a:pt x="451" y="144"/>
                </a:cubicBezTo>
                <a:cubicBezTo>
                  <a:pt x="426" y="144"/>
                  <a:pt x="413" y="134"/>
                  <a:pt x="413" y="108"/>
                </a:cubicBezTo>
                <a:cubicBezTo>
                  <a:pt x="413" y="88"/>
                  <a:pt x="413" y="66"/>
                  <a:pt x="414" y="54"/>
                </a:cubicBezTo>
                <a:cubicBezTo>
                  <a:pt x="401" y="54"/>
                  <a:pt x="401" y="54"/>
                  <a:pt x="401" y="54"/>
                </a:cubicBezTo>
                <a:cubicBezTo>
                  <a:pt x="401" y="49"/>
                  <a:pt x="401" y="41"/>
                  <a:pt x="401" y="35"/>
                </a:cubicBezTo>
                <a:cubicBezTo>
                  <a:pt x="420" y="32"/>
                  <a:pt x="426" y="21"/>
                  <a:pt x="429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49" y="9"/>
                  <a:pt x="449" y="22"/>
                  <a:pt x="449" y="30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48" y="54"/>
                  <a:pt x="448" y="54"/>
                  <a:pt x="448" y="54"/>
                </a:cubicBezTo>
                <a:cubicBezTo>
                  <a:pt x="448" y="98"/>
                  <a:pt x="448" y="98"/>
                  <a:pt x="448" y="98"/>
                </a:cubicBezTo>
                <a:cubicBezTo>
                  <a:pt x="448" y="115"/>
                  <a:pt x="452" y="119"/>
                  <a:pt x="463" y="119"/>
                </a:cubicBezTo>
                <a:cubicBezTo>
                  <a:pt x="467" y="119"/>
                  <a:pt x="471" y="118"/>
                  <a:pt x="473" y="117"/>
                </a:cubicBezTo>
                <a:close/>
                <a:moveTo>
                  <a:pt x="45" y="16"/>
                </a:moveTo>
                <a:cubicBezTo>
                  <a:pt x="50" y="16"/>
                  <a:pt x="54" y="18"/>
                  <a:pt x="58" y="22"/>
                </a:cubicBezTo>
                <a:cubicBezTo>
                  <a:pt x="79" y="43"/>
                  <a:pt x="79" y="43"/>
                  <a:pt x="79" y="43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3" y="18"/>
                  <a:pt x="108" y="16"/>
                  <a:pt x="112" y="16"/>
                </a:cubicBezTo>
                <a:cubicBezTo>
                  <a:pt x="117" y="16"/>
                  <a:pt x="122" y="18"/>
                  <a:pt x="125" y="2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8" y="54"/>
                  <a:pt x="158" y="65"/>
                  <a:pt x="151" y="73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" y="73"/>
                  <a:pt x="7" y="73"/>
                  <a:pt x="7" y="73"/>
                </a:cubicBezTo>
                <a:cubicBezTo>
                  <a:pt x="0" y="65"/>
                  <a:pt x="0" y="54"/>
                  <a:pt x="7" y="47"/>
                </a:cubicBezTo>
                <a:cubicBezTo>
                  <a:pt x="32" y="22"/>
                  <a:pt x="32" y="22"/>
                  <a:pt x="32" y="22"/>
                </a:cubicBezTo>
                <a:cubicBezTo>
                  <a:pt x="36" y="18"/>
                  <a:pt x="41" y="16"/>
                  <a:pt x="45" y="16"/>
                </a:cubicBezTo>
                <a:moveTo>
                  <a:pt x="711" y="27"/>
                </a:moveTo>
                <a:cubicBezTo>
                  <a:pt x="730" y="27"/>
                  <a:pt x="730" y="27"/>
                  <a:pt x="730" y="27"/>
                </a:cubicBezTo>
                <a:cubicBezTo>
                  <a:pt x="730" y="31"/>
                  <a:pt x="730" y="31"/>
                  <a:pt x="730" y="31"/>
                </a:cubicBezTo>
                <a:cubicBezTo>
                  <a:pt x="723" y="31"/>
                  <a:pt x="723" y="31"/>
                  <a:pt x="723" y="31"/>
                </a:cubicBezTo>
                <a:cubicBezTo>
                  <a:pt x="723" y="51"/>
                  <a:pt x="723" y="51"/>
                  <a:pt x="723" y="51"/>
                </a:cubicBezTo>
                <a:cubicBezTo>
                  <a:pt x="718" y="51"/>
                  <a:pt x="718" y="51"/>
                  <a:pt x="718" y="51"/>
                </a:cubicBezTo>
                <a:cubicBezTo>
                  <a:pt x="718" y="31"/>
                  <a:pt x="718" y="31"/>
                  <a:pt x="718" y="31"/>
                </a:cubicBezTo>
                <a:cubicBezTo>
                  <a:pt x="711" y="31"/>
                  <a:pt x="711" y="31"/>
                  <a:pt x="711" y="31"/>
                </a:cubicBezTo>
                <a:lnTo>
                  <a:pt x="711" y="27"/>
                </a:lnTo>
                <a:close/>
                <a:moveTo>
                  <a:pt x="735" y="27"/>
                </a:moveTo>
                <a:cubicBezTo>
                  <a:pt x="741" y="27"/>
                  <a:pt x="741" y="27"/>
                  <a:pt x="741" y="27"/>
                </a:cubicBezTo>
                <a:cubicBezTo>
                  <a:pt x="744" y="37"/>
                  <a:pt x="744" y="37"/>
                  <a:pt x="744" y="37"/>
                </a:cubicBezTo>
                <a:cubicBezTo>
                  <a:pt x="745" y="40"/>
                  <a:pt x="747" y="46"/>
                  <a:pt x="747" y="46"/>
                </a:cubicBezTo>
                <a:cubicBezTo>
                  <a:pt x="747" y="46"/>
                  <a:pt x="747" y="46"/>
                  <a:pt x="747" y="46"/>
                </a:cubicBezTo>
                <a:cubicBezTo>
                  <a:pt x="747" y="46"/>
                  <a:pt x="748" y="40"/>
                  <a:pt x="749" y="37"/>
                </a:cubicBezTo>
                <a:cubicBezTo>
                  <a:pt x="752" y="27"/>
                  <a:pt x="752" y="27"/>
                  <a:pt x="752" y="27"/>
                </a:cubicBezTo>
                <a:cubicBezTo>
                  <a:pt x="759" y="27"/>
                  <a:pt x="759" y="27"/>
                  <a:pt x="759" y="27"/>
                </a:cubicBezTo>
                <a:cubicBezTo>
                  <a:pt x="759" y="51"/>
                  <a:pt x="759" y="51"/>
                  <a:pt x="759" y="51"/>
                </a:cubicBezTo>
                <a:cubicBezTo>
                  <a:pt x="755" y="51"/>
                  <a:pt x="755" y="51"/>
                  <a:pt x="755" y="51"/>
                </a:cubicBezTo>
                <a:cubicBezTo>
                  <a:pt x="755" y="42"/>
                  <a:pt x="755" y="42"/>
                  <a:pt x="755" y="42"/>
                </a:cubicBezTo>
                <a:cubicBezTo>
                  <a:pt x="755" y="38"/>
                  <a:pt x="755" y="31"/>
                  <a:pt x="755" y="31"/>
                </a:cubicBezTo>
                <a:cubicBezTo>
                  <a:pt x="755" y="31"/>
                  <a:pt x="755" y="31"/>
                  <a:pt x="755" y="31"/>
                </a:cubicBezTo>
                <a:cubicBezTo>
                  <a:pt x="755" y="31"/>
                  <a:pt x="753" y="37"/>
                  <a:pt x="752" y="41"/>
                </a:cubicBezTo>
                <a:cubicBezTo>
                  <a:pt x="749" y="51"/>
                  <a:pt x="749" y="51"/>
                  <a:pt x="749" y="51"/>
                </a:cubicBezTo>
                <a:cubicBezTo>
                  <a:pt x="745" y="51"/>
                  <a:pt x="745" y="51"/>
                  <a:pt x="745" y="51"/>
                </a:cubicBezTo>
                <a:cubicBezTo>
                  <a:pt x="742" y="41"/>
                  <a:pt x="742" y="41"/>
                  <a:pt x="742" y="41"/>
                </a:cubicBezTo>
                <a:cubicBezTo>
                  <a:pt x="740" y="37"/>
                  <a:pt x="739" y="31"/>
                  <a:pt x="739" y="31"/>
                </a:cubicBezTo>
                <a:cubicBezTo>
                  <a:pt x="739" y="31"/>
                  <a:pt x="739" y="31"/>
                  <a:pt x="739" y="31"/>
                </a:cubicBezTo>
                <a:cubicBezTo>
                  <a:pt x="739" y="31"/>
                  <a:pt x="739" y="38"/>
                  <a:pt x="739" y="42"/>
                </a:cubicBezTo>
                <a:cubicBezTo>
                  <a:pt x="739" y="51"/>
                  <a:pt x="739" y="51"/>
                  <a:pt x="739" y="51"/>
                </a:cubicBezTo>
                <a:cubicBezTo>
                  <a:pt x="735" y="51"/>
                  <a:pt x="735" y="51"/>
                  <a:pt x="735" y="51"/>
                </a:cubicBezTo>
                <a:lnTo>
                  <a:pt x="735" y="27"/>
                </a:lnTo>
                <a:close/>
              </a:path>
            </a:pathLst>
          </a:custGeom>
          <a:solidFill>
            <a:srgbClr val="7D3F9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902828" y="1382595"/>
            <a:ext cx="10386349" cy="2011680"/>
          </a:xfrm>
        </p:spPr>
        <p:txBody>
          <a:bodyPr rIns="0" anchor="b" anchorCtr="0"/>
          <a:lstStyle>
            <a:lvl1pPr algn="ctr">
              <a:lnSpc>
                <a:spcPct val="90000"/>
              </a:lnSpc>
              <a:defRPr sz="4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07247" y="3540894"/>
            <a:ext cx="10177508" cy="347472"/>
          </a:xfr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400" b="0">
                <a:solidFill>
                  <a:schemeClr val="tx2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00026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7D - Co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35804" y="6371584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200" b="0">
                <a:solidFill>
                  <a:schemeClr val="tx2"/>
                </a:solidFill>
                <a:latin typeface="+mn-lt"/>
              </a:defRPr>
            </a:lvl1pPr>
            <a:lvl2pPr algn="r">
              <a:defRPr b="1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Click to add date</a:t>
            </a:r>
          </a:p>
          <a:p>
            <a:pPr lvl="1"/>
            <a:endParaRPr lang="en-US" dirty="0"/>
          </a:p>
        </p:txBody>
      </p:sp>
      <p:sp>
        <p:nvSpPr>
          <p:cNvPr id="13" name="Freeform 5"/>
          <p:cNvSpPr>
            <a:spLocks noEditPoints="1"/>
          </p:cNvSpPr>
          <p:nvPr userDrawn="1"/>
        </p:nvSpPr>
        <p:spPr bwMode="auto">
          <a:xfrm>
            <a:off x="547509" y="381422"/>
            <a:ext cx="2162843" cy="418678"/>
          </a:xfrm>
          <a:custGeom>
            <a:avLst/>
            <a:gdLst>
              <a:gd name="T0" fmla="*/ 657 w 759"/>
              <a:gd name="T1" fmla="*/ 27 h 144"/>
              <a:gd name="T2" fmla="*/ 649 w 759"/>
              <a:gd name="T3" fmla="*/ 50 h 144"/>
              <a:gd name="T4" fmla="*/ 664 w 759"/>
              <a:gd name="T5" fmla="*/ 74 h 144"/>
              <a:gd name="T6" fmla="*/ 705 w 759"/>
              <a:gd name="T7" fmla="*/ 142 h 144"/>
              <a:gd name="T8" fmla="*/ 641 w 759"/>
              <a:gd name="T9" fmla="*/ 108 h 144"/>
              <a:gd name="T10" fmla="*/ 669 w 759"/>
              <a:gd name="T11" fmla="*/ 121 h 144"/>
              <a:gd name="T12" fmla="*/ 326 w 759"/>
              <a:gd name="T13" fmla="*/ 95 h 144"/>
              <a:gd name="T14" fmla="*/ 392 w 759"/>
              <a:gd name="T15" fmla="*/ 60 h 144"/>
              <a:gd name="T16" fmla="*/ 268 w 759"/>
              <a:gd name="T17" fmla="*/ 74 h 144"/>
              <a:gd name="T18" fmla="*/ 180 w 759"/>
              <a:gd name="T19" fmla="*/ 33 h 144"/>
              <a:gd name="T20" fmla="*/ 233 w 759"/>
              <a:gd name="T21" fmla="*/ 72 h 144"/>
              <a:gd name="T22" fmla="*/ 170 w 759"/>
              <a:gd name="T23" fmla="*/ 108 h 144"/>
              <a:gd name="T24" fmla="*/ 267 w 759"/>
              <a:gd name="T25" fmla="*/ 110 h 144"/>
              <a:gd name="T26" fmla="*/ 350 w 759"/>
              <a:gd name="T27" fmla="*/ 144 h 144"/>
              <a:gd name="T28" fmla="*/ 356 w 759"/>
              <a:gd name="T29" fmla="*/ 121 h 144"/>
              <a:gd name="T30" fmla="*/ 227 w 759"/>
              <a:gd name="T31" fmla="*/ 93 h 144"/>
              <a:gd name="T32" fmla="*/ 222 w 759"/>
              <a:gd name="T33" fmla="*/ 122 h 144"/>
              <a:gd name="T34" fmla="*/ 358 w 759"/>
              <a:gd name="T35" fmla="*/ 60 h 144"/>
              <a:gd name="T36" fmla="*/ 592 w 759"/>
              <a:gd name="T37" fmla="*/ 90 h 144"/>
              <a:gd name="T38" fmla="*/ 489 w 759"/>
              <a:gd name="T39" fmla="*/ 30 h 144"/>
              <a:gd name="T40" fmla="*/ 527 w 759"/>
              <a:gd name="T41" fmla="*/ 142 h 144"/>
              <a:gd name="T42" fmla="*/ 539 w 759"/>
              <a:gd name="T43" fmla="*/ 50 h 144"/>
              <a:gd name="T44" fmla="*/ 556 w 759"/>
              <a:gd name="T45" fmla="*/ 142 h 144"/>
              <a:gd name="T46" fmla="*/ 473 w 759"/>
              <a:gd name="T47" fmla="*/ 117 h 144"/>
              <a:gd name="T48" fmla="*/ 413 w 759"/>
              <a:gd name="T49" fmla="*/ 108 h 144"/>
              <a:gd name="T50" fmla="*/ 401 w 759"/>
              <a:gd name="T51" fmla="*/ 35 h 144"/>
              <a:gd name="T52" fmla="*/ 449 w 759"/>
              <a:gd name="T53" fmla="*/ 30 h 144"/>
              <a:gd name="T54" fmla="*/ 448 w 759"/>
              <a:gd name="T55" fmla="*/ 54 h 144"/>
              <a:gd name="T56" fmla="*/ 473 w 759"/>
              <a:gd name="T57" fmla="*/ 117 h 144"/>
              <a:gd name="T58" fmla="*/ 79 w 759"/>
              <a:gd name="T59" fmla="*/ 43 h 144"/>
              <a:gd name="T60" fmla="*/ 125 w 759"/>
              <a:gd name="T61" fmla="*/ 22 h 144"/>
              <a:gd name="T62" fmla="*/ 79 w 759"/>
              <a:gd name="T63" fmla="*/ 144 h 144"/>
              <a:gd name="T64" fmla="*/ 32 w 759"/>
              <a:gd name="T65" fmla="*/ 22 h 144"/>
              <a:gd name="T66" fmla="*/ 730 w 759"/>
              <a:gd name="T67" fmla="*/ 27 h 144"/>
              <a:gd name="T68" fmla="*/ 723 w 759"/>
              <a:gd name="T69" fmla="*/ 51 h 144"/>
              <a:gd name="T70" fmla="*/ 711 w 759"/>
              <a:gd name="T71" fmla="*/ 31 h 144"/>
              <a:gd name="T72" fmla="*/ 741 w 759"/>
              <a:gd name="T73" fmla="*/ 27 h 144"/>
              <a:gd name="T74" fmla="*/ 747 w 759"/>
              <a:gd name="T75" fmla="*/ 46 h 144"/>
              <a:gd name="T76" fmla="*/ 759 w 759"/>
              <a:gd name="T77" fmla="*/ 27 h 144"/>
              <a:gd name="T78" fmla="*/ 755 w 759"/>
              <a:gd name="T79" fmla="*/ 42 h 144"/>
              <a:gd name="T80" fmla="*/ 752 w 759"/>
              <a:gd name="T81" fmla="*/ 41 h 144"/>
              <a:gd name="T82" fmla="*/ 742 w 759"/>
              <a:gd name="T83" fmla="*/ 41 h 144"/>
              <a:gd name="T84" fmla="*/ 739 w 759"/>
              <a:gd name="T85" fmla="*/ 42 h 144"/>
              <a:gd name="T86" fmla="*/ 735 w 759"/>
              <a:gd name="T87" fmla="*/ 2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59" h="144">
                <a:moveTo>
                  <a:pt x="704" y="110"/>
                </a:moveTo>
                <a:cubicBezTo>
                  <a:pt x="704" y="100"/>
                  <a:pt x="705" y="86"/>
                  <a:pt x="705" y="69"/>
                </a:cubicBezTo>
                <a:cubicBezTo>
                  <a:pt x="705" y="38"/>
                  <a:pt x="692" y="27"/>
                  <a:pt x="657" y="27"/>
                </a:cubicBezTo>
                <a:cubicBezTo>
                  <a:pt x="640" y="27"/>
                  <a:pt x="625" y="29"/>
                  <a:pt x="616" y="33"/>
                </a:cubicBezTo>
                <a:cubicBezTo>
                  <a:pt x="618" y="58"/>
                  <a:pt x="618" y="58"/>
                  <a:pt x="618" y="58"/>
                </a:cubicBezTo>
                <a:cubicBezTo>
                  <a:pt x="626" y="54"/>
                  <a:pt x="637" y="50"/>
                  <a:pt x="649" y="50"/>
                </a:cubicBezTo>
                <a:cubicBezTo>
                  <a:pt x="665" y="50"/>
                  <a:pt x="669" y="56"/>
                  <a:pt x="669" y="72"/>
                </a:cubicBezTo>
                <a:cubicBezTo>
                  <a:pt x="669" y="74"/>
                  <a:pt x="669" y="74"/>
                  <a:pt x="669" y="74"/>
                </a:cubicBezTo>
                <a:cubicBezTo>
                  <a:pt x="668" y="74"/>
                  <a:pt x="665" y="74"/>
                  <a:pt x="664" y="74"/>
                </a:cubicBezTo>
                <a:cubicBezTo>
                  <a:pt x="624" y="74"/>
                  <a:pt x="606" y="86"/>
                  <a:pt x="606" y="108"/>
                </a:cubicBezTo>
                <a:cubicBezTo>
                  <a:pt x="606" y="131"/>
                  <a:pt x="618" y="144"/>
                  <a:pt x="650" y="144"/>
                </a:cubicBezTo>
                <a:cubicBezTo>
                  <a:pt x="667" y="144"/>
                  <a:pt x="684" y="142"/>
                  <a:pt x="705" y="142"/>
                </a:cubicBezTo>
                <a:cubicBezTo>
                  <a:pt x="704" y="133"/>
                  <a:pt x="704" y="120"/>
                  <a:pt x="704" y="110"/>
                </a:cubicBezTo>
                <a:close/>
                <a:moveTo>
                  <a:pt x="658" y="122"/>
                </a:moveTo>
                <a:cubicBezTo>
                  <a:pt x="646" y="122"/>
                  <a:pt x="641" y="118"/>
                  <a:pt x="641" y="108"/>
                </a:cubicBezTo>
                <a:cubicBezTo>
                  <a:pt x="641" y="99"/>
                  <a:pt x="648" y="93"/>
                  <a:pt x="664" y="93"/>
                </a:cubicBezTo>
                <a:cubicBezTo>
                  <a:pt x="666" y="93"/>
                  <a:pt x="667" y="93"/>
                  <a:pt x="669" y="93"/>
                </a:cubicBezTo>
                <a:cubicBezTo>
                  <a:pt x="669" y="103"/>
                  <a:pt x="668" y="114"/>
                  <a:pt x="669" y="121"/>
                </a:cubicBezTo>
                <a:cubicBezTo>
                  <a:pt x="666" y="122"/>
                  <a:pt x="662" y="122"/>
                  <a:pt x="658" y="122"/>
                </a:cubicBezTo>
                <a:close/>
                <a:moveTo>
                  <a:pt x="356" y="121"/>
                </a:moveTo>
                <a:cubicBezTo>
                  <a:pt x="336" y="121"/>
                  <a:pt x="326" y="111"/>
                  <a:pt x="326" y="95"/>
                </a:cubicBezTo>
                <a:cubicBezTo>
                  <a:pt x="326" y="94"/>
                  <a:pt x="326" y="94"/>
                  <a:pt x="326" y="94"/>
                </a:cubicBezTo>
                <a:cubicBezTo>
                  <a:pt x="329" y="95"/>
                  <a:pt x="336" y="95"/>
                  <a:pt x="340" y="95"/>
                </a:cubicBezTo>
                <a:cubicBezTo>
                  <a:pt x="375" y="95"/>
                  <a:pt x="392" y="84"/>
                  <a:pt x="392" y="60"/>
                </a:cubicBezTo>
                <a:cubicBezTo>
                  <a:pt x="392" y="40"/>
                  <a:pt x="378" y="27"/>
                  <a:pt x="346" y="27"/>
                </a:cubicBezTo>
                <a:cubicBezTo>
                  <a:pt x="307" y="27"/>
                  <a:pt x="292" y="44"/>
                  <a:pt x="288" y="75"/>
                </a:cubicBezTo>
                <a:cubicBezTo>
                  <a:pt x="283" y="75"/>
                  <a:pt x="277" y="74"/>
                  <a:pt x="268" y="74"/>
                </a:cubicBezTo>
                <a:cubicBezTo>
                  <a:pt x="268" y="73"/>
                  <a:pt x="268" y="71"/>
                  <a:pt x="268" y="69"/>
                </a:cubicBezTo>
                <a:cubicBezTo>
                  <a:pt x="268" y="38"/>
                  <a:pt x="255" y="27"/>
                  <a:pt x="221" y="27"/>
                </a:cubicBezTo>
                <a:cubicBezTo>
                  <a:pt x="204" y="27"/>
                  <a:pt x="189" y="29"/>
                  <a:pt x="180" y="33"/>
                </a:cubicBezTo>
                <a:cubicBezTo>
                  <a:pt x="181" y="58"/>
                  <a:pt x="181" y="58"/>
                  <a:pt x="181" y="58"/>
                </a:cubicBezTo>
                <a:cubicBezTo>
                  <a:pt x="189" y="54"/>
                  <a:pt x="201" y="50"/>
                  <a:pt x="212" y="50"/>
                </a:cubicBezTo>
                <a:cubicBezTo>
                  <a:pt x="228" y="50"/>
                  <a:pt x="233" y="56"/>
                  <a:pt x="233" y="72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32" y="74"/>
                  <a:pt x="229" y="74"/>
                  <a:pt x="227" y="74"/>
                </a:cubicBezTo>
                <a:cubicBezTo>
                  <a:pt x="188" y="74"/>
                  <a:pt x="170" y="86"/>
                  <a:pt x="170" y="108"/>
                </a:cubicBezTo>
                <a:cubicBezTo>
                  <a:pt x="170" y="131"/>
                  <a:pt x="181" y="144"/>
                  <a:pt x="213" y="144"/>
                </a:cubicBezTo>
                <a:cubicBezTo>
                  <a:pt x="230" y="144"/>
                  <a:pt x="247" y="142"/>
                  <a:pt x="269" y="142"/>
                </a:cubicBezTo>
                <a:cubicBezTo>
                  <a:pt x="267" y="133"/>
                  <a:pt x="267" y="120"/>
                  <a:pt x="267" y="110"/>
                </a:cubicBezTo>
                <a:cubicBezTo>
                  <a:pt x="267" y="106"/>
                  <a:pt x="267" y="100"/>
                  <a:pt x="268" y="94"/>
                </a:cubicBezTo>
                <a:cubicBezTo>
                  <a:pt x="277" y="94"/>
                  <a:pt x="284" y="94"/>
                  <a:pt x="288" y="94"/>
                </a:cubicBezTo>
                <a:cubicBezTo>
                  <a:pt x="291" y="131"/>
                  <a:pt x="310" y="144"/>
                  <a:pt x="350" y="144"/>
                </a:cubicBezTo>
                <a:cubicBezTo>
                  <a:pt x="364" y="144"/>
                  <a:pt x="379" y="142"/>
                  <a:pt x="387" y="138"/>
                </a:cubicBezTo>
                <a:cubicBezTo>
                  <a:pt x="386" y="113"/>
                  <a:pt x="386" y="113"/>
                  <a:pt x="386" y="113"/>
                </a:cubicBezTo>
                <a:cubicBezTo>
                  <a:pt x="378" y="118"/>
                  <a:pt x="367" y="121"/>
                  <a:pt x="356" y="121"/>
                </a:cubicBezTo>
                <a:close/>
                <a:moveTo>
                  <a:pt x="222" y="122"/>
                </a:moveTo>
                <a:cubicBezTo>
                  <a:pt x="210" y="122"/>
                  <a:pt x="205" y="118"/>
                  <a:pt x="205" y="108"/>
                </a:cubicBezTo>
                <a:cubicBezTo>
                  <a:pt x="205" y="99"/>
                  <a:pt x="211" y="93"/>
                  <a:pt x="227" y="93"/>
                </a:cubicBezTo>
                <a:cubicBezTo>
                  <a:pt x="229" y="93"/>
                  <a:pt x="231" y="93"/>
                  <a:pt x="232" y="93"/>
                </a:cubicBezTo>
                <a:cubicBezTo>
                  <a:pt x="232" y="103"/>
                  <a:pt x="232" y="114"/>
                  <a:pt x="232" y="121"/>
                </a:cubicBezTo>
                <a:cubicBezTo>
                  <a:pt x="230" y="122"/>
                  <a:pt x="225" y="122"/>
                  <a:pt x="222" y="122"/>
                </a:cubicBezTo>
                <a:close/>
                <a:moveTo>
                  <a:pt x="325" y="75"/>
                </a:moveTo>
                <a:cubicBezTo>
                  <a:pt x="325" y="59"/>
                  <a:pt x="330" y="48"/>
                  <a:pt x="345" y="48"/>
                </a:cubicBezTo>
                <a:cubicBezTo>
                  <a:pt x="353" y="48"/>
                  <a:pt x="358" y="52"/>
                  <a:pt x="358" y="60"/>
                </a:cubicBezTo>
                <a:cubicBezTo>
                  <a:pt x="358" y="71"/>
                  <a:pt x="351" y="76"/>
                  <a:pt x="336" y="76"/>
                </a:cubicBezTo>
                <a:cubicBezTo>
                  <a:pt x="332" y="76"/>
                  <a:pt x="328" y="76"/>
                  <a:pt x="325" y="75"/>
                </a:cubicBezTo>
                <a:close/>
                <a:moveTo>
                  <a:pt x="592" y="90"/>
                </a:moveTo>
                <a:cubicBezTo>
                  <a:pt x="592" y="80"/>
                  <a:pt x="592" y="68"/>
                  <a:pt x="592" y="68"/>
                </a:cubicBezTo>
                <a:cubicBezTo>
                  <a:pt x="592" y="39"/>
                  <a:pt x="580" y="27"/>
                  <a:pt x="545" y="27"/>
                </a:cubicBezTo>
                <a:cubicBezTo>
                  <a:pt x="525" y="27"/>
                  <a:pt x="511" y="30"/>
                  <a:pt x="489" y="30"/>
                </a:cubicBezTo>
                <a:cubicBezTo>
                  <a:pt x="490" y="50"/>
                  <a:pt x="490" y="75"/>
                  <a:pt x="490" y="90"/>
                </a:cubicBezTo>
                <a:cubicBezTo>
                  <a:pt x="490" y="105"/>
                  <a:pt x="490" y="133"/>
                  <a:pt x="489" y="142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6" y="133"/>
                  <a:pt x="525" y="107"/>
                  <a:pt x="525" y="90"/>
                </a:cubicBezTo>
                <a:cubicBezTo>
                  <a:pt x="525" y="80"/>
                  <a:pt x="525" y="68"/>
                  <a:pt x="526" y="52"/>
                </a:cubicBezTo>
                <a:cubicBezTo>
                  <a:pt x="529" y="51"/>
                  <a:pt x="534" y="50"/>
                  <a:pt x="539" y="50"/>
                </a:cubicBezTo>
                <a:cubicBezTo>
                  <a:pt x="552" y="50"/>
                  <a:pt x="557" y="56"/>
                  <a:pt x="557" y="73"/>
                </a:cubicBezTo>
                <a:cubicBezTo>
                  <a:pt x="557" y="73"/>
                  <a:pt x="557" y="83"/>
                  <a:pt x="557" y="90"/>
                </a:cubicBezTo>
                <a:cubicBezTo>
                  <a:pt x="557" y="105"/>
                  <a:pt x="556" y="133"/>
                  <a:pt x="556" y="142"/>
                </a:cubicBezTo>
                <a:cubicBezTo>
                  <a:pt x="593" y="142"/>
                  <a:pt x="593" y="142"/>
                  <a:pt x="593" y="142"/>
                </a:cubicBezTo>
                <a:cubicBezTo>
                  <a:pt x="593" y="133"/>
                  <a:pt x="592" y="107"/>
                  <a:pt x="592" y="90"/>
                </a:cubicBezTo>
                <a:close/>
                <a:moveTo>
                  <a:pt x="473" y="117"/>
                </a:moveTo>
                <a:cubicBezTo>
                  <a:pt x="475" y="142"/>
                  <a:pt x="475" y="142"/>
                  <a:pt x="475" y="142"/>
                </a:cubicBezTo>
                <a:cubicBezTo>
                  <a:pt x="472" y="142"/>
                  <a:pt x="463" y="144"/>
                  <a:pt x="451" y="144"/>
                </a:cubicBezTo>
                <a:cubicBezTo>
                  <a:pt x="426" y="144"/>
                  <a:pt x="413" y="134"/>
                  <a:pt x="413" y="108"/>
                </a:cubicBezTo>
                <a:cubicBezTo>
                  <a:pt x="413" y="88"/>
                  <a:pt x="413" y="66"/>
                  <a:pt x="414" y="54"/>
                </a:cubicBezTo>
                <a:cubicBezTo>
                  <a:pt x="401" y="54"/>
                  <a:pt x="401" y="54"/>
                  <a:pt x="401" y="54"/>
                </a:cubicBezTo>
                <a:cubicBezTo>
                  <a:pt x="401" y="49"/>
                  <a:pt x="401" y="41"/>
                  <a:pt x="401" y="35"/>
                </a:cubicBezTo>
                <a:cubicBezTo>
                  <a:pt x="420" y="32"/>
                  <a:pt x="426" y="21"/>
                  <a:pt x="429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49" y="9"/>
                  <a:pt x="449" y="22"/>
                  <a:pt x="449" y="30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48" y="54"/>
                  <a:pt x="448" y="54"/>
                  <a:pt x="448" y="54"/>
                </a:cubicBezTo>
                <a:cubicBezTo>
                  <a:pt x="448" y="98"/>
                  <a:pt x="448" y="98"/>
                  <a:pt x="448" y="98"/>
                </a:cubicBezTo>
                <a:cubicBezTo>
                  <a:pt x="448" y="115"/>
                  <a:pt x="452" y="119"/>
                  <a:pt x="463" y="119"/>
                </a:cubicBezTo>
                <a:cubicBezTo>
                  <a:pt x="467" y="119"/>
                  <a:pt x="471" y="118"/>
                  <a:pt x="473" y="117"/>
                </a:cubicBezTo>
                <a:close/>
                <a:moveTo>
                  <a:pt x="45" y="16"/>
                </a:moveTo>
                <a:cubicBezTo>
                  <a:pt x="50" y="16"/>
                  <a:pt x="54" y="18"/>
                  <a:pt x="58" y="22"/>
                </a:cubicBezTo>
                <a:cubicBezTo>
                  <a:pt x="79" y="43"/>
                  <a:pt x="79" y="43"/>
                  <a:pt x="79" y="43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3" y="18"/>
                  <a:pt x="108" y="16"/>
                  <a:pt x="112" y="16"/>
                </a:cubicBezTo>
                <a:cubicBezTo>
                  <a:pt x="117" y="16"/>
                  <a:pt x="122" y="18"/>
                  <a:pt x="125" y="2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8" y="54"/>
                  <a:pt x="158" y="65"/>
                  <a:pt x="151" y="73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" y="73"/>
                  <a:pt x="7" y="73"/>
                  <a:pt x="7" y="73"/>
                </a:cubicBezTo>
                <a:cubicBezTo>
                  <a:pt x="0" y="65"/>
                  <a:pt x="0" y="54"/>
                  <a:pt x="7" y="47"/>
                </a:cubicBezTo>
                <a:cubicBezTo>
                  <a:pt x="32" y="22"/>
                  <a:pt x="32" y="22"/>
                  <a:pt x="32" y="22"/>
                </a:cubicBezTo>
                <a:cubicBezTo>
                  <a:pt x="36" y="18"/>
                  <a:pt x="41" y="16"/>
                  <a:pt x="45" y="16"/>
                </a:cubicBezTo>
                <a:moveTo>
                  <a:pt x="711" y="27"/>
                </a:moveTo>
                <a:cubicBezTo>
                  <a:pt x="730" y="27"/>
                  <a:pt x="730" y="27"/>
                  <a:pt x="730" y="27"/>
                </a:cubicBezTo>
                <a:cubicBezTo>
                  <a:pt x="730" y="31"/>
                  <a:pt x="730" y="31"/>
                  <a:pt x="730" y="31"/>
                </a:cubicBezTo>
                <a:cubicBezTo>
                  <a:pt x="723" y="31"/>
                  <a:pt x="723" y="31"/>
                  <a:pt x="723" y="31"/>
                </a:cubicBezTo>
                <a:cubicBezTo>
                  <a:pt x="723" y="51"/>
                  <a:pt x="723" y="51"/>
                  <a:pt x="723" y="51"/>
                </a:cubicBezTo>
                <a:cubicBezTo>
                  <a:pt x="718" y="51"/>
                  <a:pt x="718" y="51"/>
                  <a:pt x="718" y="51"/>
                </a:cubicBezTo>
                <a:cubicBezTo>
                  <a:pt x="718" y="31"/>
                  <a:pt x="718" y="31"/>
                  <a:pt x="718" y="31"/>
                </a:cubicBezTo>
                <a:cubicBezTo>
                  <a:pt x="711" y="31"/>
                  <a:pt x="711" y="31"/>
                  <a:pt x="711" y="31"/>
                </a:cubicBezTo>
                <a:lnTo>
                  <a:pt x="711" y="27"/>
                </a:lnTo>
                <a:close/>
                <a:moveTo>
                  <a:pt x="735" y="27"/>
                </a:moveTo>
                <a:cubicBezTo>
                  <a:pt x="741" y="27"/>
                  <a:pt x="741" y="27"/>
                  <a:pt x="741" y="27"/>
                </a:cubicBezTo>
                <a:cubicBezTo>
                  <a:pt x="744" y="37"/>
                  <a:pt x="744" y="37"/>
                  <a:pt x="744" y="37"/>
                </a:cubicBezTo>
                <a:cubicBezTo>
                  <a:pt x="745" y="40"/>
                  <a:pt x="747" y="46"/>
                  <a:pt x="747" y="46"/>
                </a:cubicBezTo>
                <a:cubicBezTo>
                  <a:pt x="747" y="46"/>
                  <a:pt x="747" y="46"/>
                  <a:pt x="747" y="46"/>
                </a:cubicBezTo>
                <a:cubicBezTo>
                  <a:pt x="747" y="46"/>
                  <a:pt x="748" y="40"/>
                  <a:pt x="749" y="37"/>
                </a:cubicBezTo>
                <a:cubicBezTo>
                  <a:pt x="752" y="27"/>
                  <a:pt x="752" y="27"/>
                  <a:pt x="752" y="27"/>
                </a:cubicBezTo>
                <a:cubicBezTo>
                  <a:pt x="759" y="27"/>
                  <a:pt x="759" y="27"/>
                  <a:pt x="759" y="27"/>
                </a:cubicBezTo>
                <a:cubicBezTo>
                  <a:pt x="759" y="51"/>
                  <a:pt x="759" y="51"/>
                  <a:pt x="759" y="51"/>
                </a:cubicBezTo>
                <a:cubicBezTo>
                  <a:pt x="755" y="51"/>
                  <a:pt x="755" y="51"/>
                  <a:pt x="755" y="51"/>
                </a:cubicBezTo>
                <a:cubicBezTo>
                  <a:pt x="755" y="42"/>
                  <a:pt x="755" y="42"/>
                  <a:pt x="755" y="42"/>
                </a:cubicBezTo>
                <a:cubicBezTo>
                  <a:pt x="755" y="38"/>
                  <a:pt x="755" y="31"/>
                  <a:pt x="755" y="31"/>
                </a:cubicBezTo>
                <a:cubicBezTo>
                  <a:pt x="755" y="31"/>
                  <a:pt x="755" y="31"/>
                  <a:pt x="755" y="31"/>
                </a:cubicBezTo>
                <a:cubicBezTo>
                  <a:pt x="755" y="31"/>
                  <a:pt x="753" y="37"/>
                  <a:pt x="752" y="41"/>
                </a:cubicBezTo>
                <a:cubicBezTo>
                  <a:pt x="749" y="51"/>
                  <a:pt x="749" y="51"/>
                  <a:pt x="749" y="51"/>
                </a:cubicBezTo>
                <a:cubicBezTo>
                  <a:pt x="745" y="51"/>
                  <a:pt x="745" y="51"/>
                  <a:pt x="745" y="51"/>
                </a:cubicBezTo>
                <a:cubicBezTo>
                  <a:pt x="742" y="41"/>
                  <a:pt x="742" y="41"/>
                  <a:pt x="742" y="41"/>
                </a:cubicBezTo>
                <a:cubicBezTo>
                  <a:pt x="740" y="37"/>
                  <a:pt x="739" y="31"/>
                  <a:pt x="739" y="31"/>
                </a:cubicBezTo>
                <a:cubicBezTo>
                  <a:pt x="739" y="31"/>
                  <a:pt x="739" y="31"/>
                  <a:pt x="739" y="31"/>
                </a:cubicBezTo>
                <a:cubicBezTo>
                  <a:pt x="739" y="31"/>
                  <a:pt x="739" y="38"/>
                  <a:pt x="739" y="42"/>
                </a:cubicBezTo>
                <a:cubicBezTo>
                  <a:pt x="739" y="51"/>
                  <a:pt x="739" y="51"/>
                  <a:pt x="739" y="51"/>
                </a:cubicBezTo>
                <a:cubicBezTo>
                  <a:pt x="735" y="51"/>
                  <a:pt x="735" y="51"/>
                  <a:pt x="735" y="51"/>
                </a:cubicBezTo>
                <a:lnTo>
                  <a:pt x="735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"/>
            <a:ext cx="12192000" cy="43505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algn="ctr">
              <a:lnSpc>
                <a:spcPct val="80000"/>
              </a:lnSpc>
              <a:defRPr sz="6600" b="1" baseline="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1257" y="6375760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200" b="0">
                <a:solidFill>
                  <a:schemeClr val="tx2"/>
                </a:solidFill>
                <a:latin typeface="+mn-lt"/>
              </a:defRPr>
            </a:lvl1pPr>
            <a:lvl2pPr algn="r">
              <a:defRPr b="1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4" name="Freeform 5"/>
          <p:cNvSpPr>
            <a:spLocks noChangeAspect="1" noEditPoints="1"/>
          </p:cNvSpPr>
          <p:nvPr userDrawn="1"/>
        </p:nvSpPr>
        <p:spPr bwMode="auto">
          <a:xfrm>
            <a:off x="6205728" y="6298130"/>
            <a:ext cx="1637120" cy="237744"/>
          </a:xfrm>
          <a:custGeom>
            <a:avLst/>
            <a:gdLst>
              <a:gd name="T0" fmla="*/ 657 w 759"/>
              <a:gd name="T1" fmla="*/ 27 h 144"/>
              <a:gd name="T2" fmla="*/ 649 w 759"/>
              <a:gd name="T3" fmla="*/ 50 h 144"/>
              <a:gd name="T4" fmla="*/ 664 w 759"/>
              <a:gd name="T5" fmla="*/ 74 h 144"/>
              <a:gd name="T6" fmla="*/ 705 w 759"/>
              <a:gd name="T7" fmla="*/ 142 h 144"/>
              <a:gd name="T8" fmla="*/ 641 w 759"/>
              <a:gd name="T9" fmla="*/ 108 h 144"/>
              <a:gd name="T10" fmla="*/ 669 w 759"/>
              <a:gd name="T11" fmla="*/ 121 h 144"/>
              <a:gd name="T12" fmla="*/ 326 w 759"/>
              <a:gd name="T13" fmla="*/ 95 h 144"/>
              <a:gd name="T14" fmla="*/ 392 w 759"/>
              <a:gd name="T15" fmla="*/ 60 h 144"/>
              <a:gd name="T16" fmla="*/ 268 w 759"/>
              <a:gd name="T17" fmla="*/ 74 h 144"/>
              <a:gd name="T18" fmla="*/ 180 w 759"/>
              <a:gd name="T19" fmla="*/ 33 h 144"/>
              <a:gd name="T20" fmla="*/ 233 w 759"/>
              <a:gd name="T21" fmla="*/ 72 h 144"/>
              <a:gd name="T22" fmla="*/ 170 w 759"/>
              <a:gd name="T23" fmla="*/ 108 h 144"/>
              <a:gd name="T24" fmla="*/ 267 w 759"/>
              <a:gd name="T25" fmla="*/ 110 h 144"/>
              <a:gd name="T26" fmla="*/ 350 w 759"/>
              <a:gd name="T27" fmla="*/ 144 h 144"/>
              <a:gd name="T28" fmla="*/ 356 w 759"/>
              <a:gd name="T29" fmla="*/ 121 h 144"/>
              <a:gd name="T30" fmla="*/ 227 w 759"/>
              <a:gd name="T31" fmla="*/ 93 h 144"/>
              <a:gd name="T32" fmla="*/ 222 w 759"/>
              <a:gd name="T33" fmla="*/ 122 h 144"/>
              <a:gd name="T34" fmla="*/ 358 w 759"/>
              <a:gd name="T35" fmla="*/ 60 h 144"/>
              <a:gd name="T36" fmla="*/ 592 w 759"/>
              <a:gd name="T37" fmla="*/ 90 h 144"/>
              <a:gd name="T38" fmla="*/ 489 w 759"/>
              <a:gd name="T39" fmla="*/ 30 h 144"/>
              <a:gd name="T40" fmla="*/ 527 w 759"/>
              <a:gd name="T41" fmla="*/ 142 h 144"/>
              <a:gd name="T42" fmla="*/ 539 w 759"/>
              <a:gd name="T43" fmla="*/ 50 h 144"/>
              <a:gd name="T44" fmla="*/ 556 w 759"/>
              <a:gd name="T45" fmla="*/ 142 h 144"/>
              <a:gd name="T46" fmla="*/ 473 w 759"/>
              <a:gd name="T47" fmla="*/ 117 h 144"/>
              <a:gd name="T48" fmla="*/ 413 w 759"/>
              <a:gd name="T49" fmla="*/ 108 h 144"/>
              <a:gd name="T50" fmla="*/ 401 w 759"/>
              <a:gd name="T51" fmla="*/ 35 h 144"/>
              <a:gd name="T52" fmla="*/ 449 w 759"/>
              <a:gd name="T53" fmla="*/ 30 h 144"/>
              <a:gd name="T54" fmla="*/ 448 w 759"/>
              <a:gd name="T55" fmla="*/ 54 h 144"/>
              <a:gd name="T56" fmla="*/ 473 w 759"/>
              <a:gd name="T57" fmla="*/ 117 h 144"/>
              <a:gd name="T58" fmla="*/ 79 w 759"/>
              <a:gd name="T59" fmla="*/ 43 h 144"/>
              <a:gd name="T60" fmla="*/ 125 w 759"/>
              <a:gd name="T61" fmla="*/ 22 h 144"/>
              <a:gd name="T62" fmla="*/ 79 w 759"/>
              <a:gd name="T63" fmla="*/ 144 h 144"/>
              <a:gd name="T64" fmla="*/ 32 w 759"/>
              <a:gd name="T65" fmla="*/ 22 h 144"/>
              <a:gd name="T66" fmla="*/ 730 w 759"/>
              <a:gd name="T67" fmla="*/ 27 h 144"/>
              <a:gd name="T68" fmla="*/ 723 w 759"/>
              <a:gd name="T69" fmla="*/ 51 h 144"/>
              <a:gd name="T70" fmla="*/ 711 w 759"/>
              <a:gd name="T71" fmla="*/ 31 h 144"/>
              <a:gd name="T72" fmla="*/ 741 w 759"/>
              <a:gd name="T73" fmla="*/ 27 h 144"/>
              <a:gd name="T74" fmla="*/ 747 w 759"/>
              <a:gd name="T75" fmla="*/ 46 h 144"/>
              <a:gd name="T76" fmla="*/ 759 w 759"/>
              <a:gd name="T77" fmla="*/ 27 h 144"/>
              <a:gd name="T78" fmla="*/ 755 w 759"/>
              <a:gd name="T79" fmla="*/ 42 h 144"/>
              <a:gd name="T80" fmla="*/ 752 w 759"/>
              <a:gd name="T81" fmla="*/ 41 h 144"/>
              <a:gd name="T82" fmla="*/ 742 w 759"/>
              <a:gd name="T83" fmla="*/ 41 h 144"/>
              <a:gd name="T84" fmla="*/ 739 w 759"/>
              <a:gd name="T85" fmla="*/ 42 h 144"/>
              <a:gd name="T86" fmla="*/ 735 w 759"/>
              <a:gd name="T87" fmla="*/ 2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59" h="144">
                <a:moveTo>
                  <a:pt x="704" y="110"/>
                </a:moveTo>
                <a:cubicBezTo>
                  <a:pt x="704" y="100"/>
                  <a:pt x="705" y="86"/>
                  <a:pt x="705" y="69"/>
                </a:cubicBezTo>
                <a:cubicBezTo>
                  <a:pt x="705" y="38"/>
                  <a:pt x="692" y="27"/>
                  <a:pt x="657" y="27"/>
                </a:cubicBezTo>
                <a:cubicBezTo>
                  <a:pt x="640" y="27"/>
                  <a:pt x="625" y="29"/>
                  <a:pt x="616" y="33"/>
                </a:cubicBezTo>
                <a:cubicBezTo>
                  <a:pt x="618" y="58"/>
                  <a:pt x="618" y="58"/>
                  <a:pt x="618" y="58"/>
                </a:cubicBezTo>
                <a:cubicBezTo>
                  <a:pt x="626" y="54"/>
                  <a:pt x="637" y="50"/>
                  <a:pt x="649" y="50"/>
                </a:cubicBezTo>
                <a:cubicBezTo>
                  <a:pt x="665" y="50"/>
                  <a:pt x="669" y="56"/>
                  <a:pt x="669" y="72"/>
                </a:cubicBezTo>
                <a:cubicBezTo>
                  <a:pt x="669" y="74"/>
                  <a:pt x="669" y="74"/>
                  <a:pt x="669" y="74"/>
                </a:cubicBezTo>
                <a:cubicBezTo>
                  <a:pt x="668" y="74"/>
                  <a:pt x="665" y="74"/>
                  <a:pt x="664" y="74"/>
                </a:cubicBezTo>
                <a:cubicBezTo>
                  <a:pt x="624" y="74"/>
                  <a:pt x="606" y="86"/>
                  <a:pt x="606" y="108"/>
                </a:cubicBezTo>
                <a:cubicBezTo>
                  <a:pt x="606" y="131"/>
                  <a:pt x="618" y="144"/>
                  <a:pt x="650" y="144"/>
                </a:cubicBezTo>
                <a:cubicBezTo>
                  <a:pt x="667" y="144"/>
                  <a:pt x="684" y="142"/>
                  <a:pt x="705" y="142"/>
                </a:cubicBezTo>
                <a:cubicBezTo>
                  <a:pt x="704" y="133"/>
                  <a:pt x="704" y="120"/>
                  <a:pt x="704" y="110"/>
                </a:cubicBezTo>
                <a:close/>
                <a:moveTo>
                  <a:pt x="658" y="122"/>
                </a:moveTo>
                <a:cubicBezTo>
                  <a:pt x="646" y="122"/>
                  <a:pt x="641" y="118"/>
                  <a:pt x="641" y="108"/>
                </a:cubicBezTo>
                <a:cubicBezTo>
                  <a:pt x="641" y="99"/>
                  <a:pt x="648" y="93"/>
                  <a:pt x="664" y="93"/>
                </a:cubicBezTo>
                <a:cubicBezTo>
                  <a:pt x="666" y="93"/>
                  <a:pt x="667" y="93"/>
                  <a:pt x="669" y="93"/>
                </a:cubicBezTo>
                <a:cubicBezTo>
                  <a:pt x="669" y="103"/>
                  <a:pt x="668" y="114"/>
                  <a:pt x="669" y="121"/>
                </a:cubicBezTo>
                <a:cubicBezTo>
                  <a:pt x="666" y="122"/>
                  <a:pt x="662" y="122"/>
                  <a:pt x="658" y="122"/>
                </a:cubicBezTo>
                <a:close/>
                <a:moveTo>
                  <a:pt x="356" y="121"/>
                </a:moveTo>
                <a:cubicBezTo>
                  <a:pt x="336" y="121"/>
                  <a:pt x="326" y="111"/>
                  <a:pt x="326" y="95"/>
                </a:cubicBezTo>
                <a:cubicBezTo>
                  <a:pt x="326" y="94"/>
                  <a:pt x="326" y="94"/>
                  <a:pt x="326" y="94"/>
                </a:cubicBezTo>
                <a:cubicBezTo>
                  <a:pt x="329" y="95"/>
                  <a:pt x="336" y="95"/>
                  <a:pt x="340" y="95"/>
                </a:cubicBezTo>
                <a:cubicBezTo>
                  <a:pt x="375" y="95"/>
                  <a:pt x="392" y="84"/>
                  <a:pt x="392" y="60"/>
                </a:cubicBezTo>
                <a:cubicBezTo>
                  <a:pt x="392" y="40"/>
                  <a:pt x="378" y="27"/>
                  <a:pt x="346" y="27"/>
                </a:cubicBezTo>
                <a:cubicBezTo>
                  <a:pt x="307" y="27"/>
                  <a:pt x="292" y="44"/>
                  <a:pt x="288" y="75"/>
                </a:cubicBezTo>
                <a:cubicBezTo>
                  <a:pt x="283" y="75"/>
                  <a:pt x="277" y="74"/>
                  <a:pt x="268" y="74"/>
                </a:cubicBezTo>
                <a:cubicBezTo>
                  <a:pt x="268" y="73"/>
                  <a:pt x="268" y="71"/>
                  <a:pt x="268" y="69"/>
                </a:cubicBezTo>
                <a:cubicBezTo>
                  <a:pt x="268" y="38"/>
                  <a:pt x="255" y="27"/>
                  <a:pt x="221" y="27"/>
                </a:cubicBezTo>
                <a:cubicBezTo>
                  <a:pt x="204" y="27"/>
                  <a:pt x="189" y="29"/>
                  <a:pt x="180" y="33"/>
                </a:cubicBezTo>
                <a:cubicBezTo>
                  <a:pt x="181" y="58"/>
                  <a:pt x="181" y="58"/>
                  <a:pt x="181" y="58"/>
                </a:cubicBezTo>
                <a:cubicBezTo>
                  <a:pt x="189" y="54"/>
                  <a:pt x="201" y="50"/>
                  <a:pt x="212" y="50"/>
                </a:cubicBezTo>
                <a:cubicBezTo>
                  <a:pt x="228" y="50"/>
                  <a:pt x="233" y="56"/>
                  <a:pt x="233" y="72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32" y="74"/>
                  <a:pt x="229" y="74"/>
                  <a:pt x="227" y="74"/>
                </a:cubicBezTo>
                <a:cubicBezTo>
                  <a:pt x="188" y="74"/>
                  <a:pt x="170" y="86"/>
                  <a:pt x="170" y="108"/>
                </a:cubicBezTo>
                <a:cubicBezTo>
                  <a:pt x="170" y="131"/>
                  <a:pt x="181" y="144"/>
                  <a:pt x="213" y="144"/>
                </a:cubicBezTo>
                <a:cubicBezTo>
                  <a:pt x="230" y="144"/>
                  <a:pt x="247" y="142"/>
                  <a:pt x="269" y="142"/>
                </a:cubicBezTo>
                <a:cubicBezTo>
                  <a:pt x="267" y="133"/>
                  <a:pt x="267" y="120"/>
                  <a:pt x="267" y="110"/>
                </a:cubicBezTo>
                <a:cubicBezTo>
                  <a:pt x="267" y="106"/>
                  <a:pt x="267" y="100"/>
                  <a:pt x="268" y="94"/>
                </a:cubicBezTo>
                <a:cubicBezTo>
                  <a:pt x="277" y="94"/>
                  <a:pt x="284" y="94"/>
                  <a:pt x="288" y="94"/>
                </a:cubicBezTo>
                <a:cubicBezTo>
                  <a:pt x="291" y="131"/>
                  <a:pt x="310" y="144"/>
                  <a:pt x="350" y="144"/>
                </a:cubicBezTo>
                <a:cubicBezTo>
                  <a:pt x="364" y="144"/>
                  <a:pt x="379" y="142"/>
                  <a:pt x="387" y="138"/>
                </a:cubicBezTo>
                <a:cubicBezTo>
                  <a:pt x="386" y="113"/>
                  <a:pt x="386" y="113"/>
                  <a:pt x="386" y="113"/>
                </a:cubicBezTo>
                <a:cubicBezTo>
                  <a:pt x="378" y="118"/>
                  <a:pt x="367" y="121"/>
                  <a:pt x="356" y="121"/>
                </a:cubicBezTo>
                <a:close/>
                <a:moveTo>
                  <a:pt x="222" y="122"/>
                </a:moveTo>
                <a:cubicBezTo>
                  <a:pt x="210" y="122"/>
                  <a:pt x="205" y="118"/>
                  <a:pt x="205" y="108"/>
                </a:cubicBezTo>
                <a:cubicBezTo>
                  <a:pt x="205" y="99"/>
                  <a:pt x="211" y="93"/>
                  <a:pt x="227" y="93"/>
                </a:cubicBezTo>
                <a:cubicBezTo>
                  <a:pt x="229" y="93"/>
                  <a:pt x="231" y="93"/>
                  <a:pt x="232" y="93"/>
                </a:cubicBezTo>
                <a:cubicBezTo>
                  <a:pt x="232" y="103"/>
                  <a:pt x="232" y="114"/>
                  <a:pt x="232" y="121"/>
                </a:cubicBezTo>
                <a:cubicBezTo>
                  <a:pt x="230" y="122"/>
                  <a:pt x="225" y="122"/>
                  <a:pt x="222" y="122"/>
                </a:cubicBezTo>
                <a:close/>
                <a:moveTo>
                  <a:pt x="325" y="75"/>
                </a:moveTo>
                <a:cubicBezTo>
                  <a:pt x="325" y="59"/>
                  <a:pt x="330" y="48"/>
                  <a:pt x="345" y="48"/>
                </a:cubicBezTo>
                <a:cubicBezTo>
                  <a:pt x="353" y="48"/>
                  <a:pt x="358" y="52"/>
                  <a:pt x="358" y="60"/>
                </a:cubicBezTo>
                <a:cubicBezTo>
                  <a:pt x="358" y="71"/>
                  <a:pt x="351" y="76"/>
                  <a:pt x="336" y="76"/>
                </a:cubicBezTo>
                <a:cubicBezTo>
                  <a:pt x="332" y="76"/>
                  <a:pt x="328" y="76"/>
                  <a:pt x="325" y="75"/>
                </a:cubicBezTo>
                <a:close/>
                <a:moveTo>
                  <a:pt x="592" y="90"/>
                </a:moveTo>
                <a:cubicBezTo>
                  <a:pt x="592" y="80"/>
                  <a:pt x="592" y="68"/>
                  <a:pt x="592" y="68"/>
                </a:cubicBezTo>
                <a:cubicBezTo>
                  <a:pt x="592" y="39"/>
                  <a:pt x="580" y="27"/>
                  <a:pt x="545" y="27"/>
                </a:cubicBezTo>
                <a:cubicBezTo>
                  <a:pt x="525" y="27"/>
                  <a:pt x="511" y="30"/>
                  <a:pt x="489" y="30"/>
                </a:cubicBezTo>
                <a:cubicBezTo>
                  <a:pt x="490" y="50"/>
                  <a:pt x="490" y="75"/>
                  <a:pt x="490" y="90"/>
                </a:cubicBezTo>
                <a:cubicBezTo>
                  <a:pt x="490" y="105"/>
                  <a:pt x="490" y="133"/>
                  <a:pt x="489" y="142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6" y="133"/>
                  <a:pt x="525" y="107"/>
                  <a:pt x="525" y="90"/>
                </a:cubicBezTo>
                <a:cubicBezTo>
                  <a:pt x="525" y="80"/>
                  <a:pt x="525" y="68"/>
                  <a:pt x="526" y="52"/>
                </a:cubicBezTo>
                <a:cubicBezTo>
                  <a:pt x="529" y="51"/>
                  <a:pt x="534" y="50"/>
                  <a:pt x="539" y="50"/>
                </a:cubicBezTo>
                <a:cubicBezTo>
                  <a:pt x="552" y="50"/>
                  <a:pt x="557" y="56"/>
                  <a:pt x="557" y="73"/>
                </a:cubicBezTo>
                <a:cubicBezTo>
                  <a:pt x="557" y="73"/>
                  <a:pt x="557" y="83"/>
                  <a:pt x="557" y="90"/>
                </a:cubicBezTo>
                <a:cubicBezTo>
                  <a:pt x="557" y="105"/>
                  <a:pt x="556" y="133"/>
                  <a:pt x="556" y="142"/>
                </a:cubicBezTo>
                <a:cubicBezTo>
                  <a:pt x="593" y="142"/>
                  <a:pt x="593" y="142"/>
                  <a:pt x="593" y="142"/>
                </a:cubicBezTo>
                <a:cubicBezTo>
                  <a:pt x="593" y="133"/>
                  <a:pt x="592" y="107"/>
                  <a:pt x="592" y="90"/>
                </a:cubicBezTo>
                <a:close/>
                <a:moveTo>
                  <a:pt x="473" y="117"/>
                </a:moveTo>
                <a:cubicBezTo>
                  <a:pt x="475" y="142"/>
                  <a:pt x="475" y="142"/>
                  <a:pt x="475" y="142"/>
                </a:cubicBezTo>
                <a:cubicBezTo>
                  <a:pt x="472" y="142"/>
                  <a:pt x="463" y="144"/>
                  <a:pt x="451" y="144"/>
                </a:cubicBezTo>
                <a:cubicBezTo>
                  <a:pt x="426" y="144"/>
                  <a:pt x="413" y="134"/>
                  <a:pt x="413" y="108"/>
                </a:cubicBezTo>
                <a:cubicBezTo>
                  <a:pt x="413" y="88"/>
                  <a:pt x="413" y="66"/>
                  <a:pt x="414" y="54"/>
                </a:cubicBezTo>
                <a:cubicBezTo>
                  <a:pt x="401" y="54"/>
                  <a:pt x="401" y="54"/>
                  <a:pt x="401" y="54"/>
                </a:cubicBezTo>
                <a:cubicBezTo>
                  <a:pt x="401" y="49"/>
                  <a:pt x="401" y="41"/>
                  <a:pt x="401" y="35"/>
                </a:cubicBezTo>
                <a:cubicBezTo>
                  <a:pt x="420" y="32"/>
                  <a:pt x="426" y="21"/>
                  <a:pt x="429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49" y="9"/>
                  <a:pt x="449" y="22"/>
                  <a:pt x="449" y="30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48" y="54"/>
                  <a:pt x="448" y="54"/>
                  <a:pt x="448" y="54"/>
                </a:cubicBezTo>
                <a:cubicBezTo>
                  <a:pt x="448" y="98"/>
                  <a:pt x="448" y="98"/>
                  <a:pt x="448" y="98"/>
                </a:cubicBezTo>
                <a:cubicBezTo>
                  <a:pt x="448" y="115"/>
                  <a:pt x="452" y="119"/>
                  <a:pt x="463" y="119"/>
                </a:cubicBezTo>
                <a:cubicBezTo>
                  <a:pt x="467" y="119"/>
                  <a:pt x="471" y="118"/>
                  <a:pt x="473" y="117"/>
                </a:cubicBezTo>
                <a:close/>
                <a:moveTo>
                  <a:pt x="45" y="16"/>
                </a:moveTo>
                <a:cubicBezTo>
                  <a:pt x="50" y="16"/>
                  <a:pt x="54" y="18"/>
                  <a:pt x="58" y="22"/>
                </a:cubicBezTo>
                <a:cubicBezTo>
                  <a:pt x="79" y="43"/>
                  <a:pt x="79" y="43"/>
                  <a:pt x="79" y="43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3" y="18"/>
                  <a:pt x="108" y="16"/>
                  <a:pt x="112" y="16"/>
                </a:cubicBezTo>
                <a:cubicBezTo>
                  <a:pt x="117" y="16"/>
                  <a:pt x="122" y="18"/>
                  <a:pt x="125" y="2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8" y="54"/>
                  <a:pt x="158" y="65"/>
                  <a:pt x="151" y="73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" y="73"/>
                  <a:pt x="7" y="73"/>
                  <a:pt x="7" y="73"/>
                </a:cubicBezTo>
                <a:cubicBezTo>
                  <a:pt x="0" y="65"/>
                  <a:pt x="0" y="54"/>
                  <a:pt x="7" y="47"/>
                </a:cubicBezTo>
                <a:cubicBezTo>
                  <a:pt x="32" y="22"/>
                  <a:pt x="32" y="22"/>
                  <a:pt x="32" y="22"/>
                </a:cubicBezTo>
                <a:cubicBezTo>
                  <a:pt x="36" y="18"/>
                  <a:pt x="41" y="16"/>
                  <a:pt x="45" y="16"/>
                </a:cubicBezTo>
                <a:moveTo>
                  <a:pt x="711" y="27"/>
                </a:moveTo>
                <a:cubicBezTo>
                  <a:pt x="730" y="27"/>
                  <a:pt x="730" y="27"/>
                  <a:pt x="730" y="27"/>
                </a:cubicBezTo>
                <a:cubicBezTo>
                  <a:pt x="730" y="31"/>
                  <a:pt x="730" y="31"/>
                  <a:pt x="730" y="31"/>
                </a:cubicBezTo>
                <a:cubicBezTo>
                  <a:pt x="723" y="31"/>
                  <a:pt x="723" y="31"/>
                  <a:pt x="723" y="31"/>
                </a:cubicBezTo>
                <a:cubicBezTo>
                  <a:pt x="723" y="51"/>
                  <a:pt x="723" y="51"/>
                  <a:pt x="723" y="51"/>
                </a:cubicBezTo>
                <a:cubicBezTo>
                  <a:pt x="718" y="51"/>
                  <a:pt x="718" y="51"/>
                  <a:pt x="718" y="51"/>
                </a:cubicBezTo>
                <a:cubicBezTo>
                  <a:pt x="718" y="31"/>
                  <a:pt x="718" y="31"/>
                  <a:pt x="718" y="31"/>
                </a:cubicBezTo>
                <a:cubicBezTo>
                  <a:pt x="711" y="31"/>
                  <a:pt x="711" y="31"/>
                  <a:pt x="711" y="31"/>
                </a:cubicBezTo>
                <a:lnTo>
                  <a:pt x="711" y="27"/>
                </a:lnTo>
                <a:close/>
                <a:moveTo>
                  <a:pt x="735" y="27"/>
                </a:moveTo>
                <a:cubicBezTo>
                  <a:pt x="741" y="27"/>
                  <a:pt x="741" y="27"/>
                  <a:pt x="741" y="27"/>
                </a:cubicBezTo>
                <a:cubicBezTo>
                  <a:pt x="744" y="37"/>
                  <a:pt x="744" y="37"/>
                  <a:pt x="744" y="37"/>
                </a:cubicBezTo>
                <a:cubicBezTo>
                  <a:pt x="745" y="40"/>
                  <a:pt x="747" y="46"/>
                  <a:pt x="747" y="46"/>
                </a:cubicBezTo>
                <a:cubicBezTo>
                  <a:pt x="747" y="46"/>
                  <a:pt x="747" y="46"/>
                  <a:pt x="747" y="46"/>
                </a:cubicBezTo>
                <a:cubicBezTo>
                  <a:pt x="747" y="46"/>
                  <a:pt x="748" y="40"/>
                  <a:pt x="749" y="37"/>
                </a:cubicBezTo>
                <a:cubicBezTo>
                  <a:pt x="752" y="27"/>
                  <a:pt x="752" y="27"/>
                  <a:pt x="752" y="27"/>
                </a:cubicBezTo>
                <a:cubicBezTo>
                  <a:pt x="759" y="27"/>
                  <a:pt x="759" y="27"/>
                  <a:pt x="759" y="27"/>
                </a:cubicBezTo>
                <a:cubicBezTo>
                  <a:pt x="759" y="51"/>
                  <a:pt x="759" y="51"/>
                  <a:pt x="759" y="51"/>
                </a:cubicBezTo>
                <a:cubicBezTo>
                  <a:pt x="755" y="51"/>
                  <a:pt x="755" y="51"/>
                  <a:pt x="755" y="51"/>
                </a:cubicBezTo>
                <a:cubicBezTo>
                  <a:pt x="755" y="42"/>
                  <a:pt x="755" y="42"/>
                  <a:pt x="755" y="42"/>
                </a:cubicBezTo>
                <a:cubicBezTo>
                  <a:pt x="755" y="38"/>
                  <a:pt x="755" y="31"/>
                  <a:pt x="755" y="31"/>
                </a:cubicBezTo>
                <a:cubicBezTo>
                  <a:pt x="755" y="31"/>
                  <a:pt x="755" y="31"/>
                  <a:pt x="755" y="31"/>
                </a:cubicBezTo>
                <a:cubicBezTo>
                  <a:pt x="755" y="31"/>
                  <a:pt x="753" y="37"/>
                  <a:pt x="752" y="41"/>
                </a:cubicBezTo>
                <a:cubicBezTo>
                  <a:pt x="749" y="51"/>
                  <a:pt x="749" y="51"/>
                  <a:pt x="749" y="51"/>
                </a:cubicBezTo>
                <a:cubicBezTo>
                  <a:pt x="745" y="51"/>
                  <a:pt x="745" y="51"/>
                  <a:pt x="745" y="51"/>
                </a:cubicBezTo>
                <a:cubicBezTo>
                  <a:pt x="742" y="41"/>
                  <a:pt x="742" y="41"/>
                  <a:pt x="742" y="41"/>
                </a:cubicBezTo>
                <a:cubicBezTo>
                  <a:pt x="740" y="37"/>
                  <a:pt x="739" y="31"/>
                  <a:pt x="739" y="31"/>
                </a:cubicBezTo>
                <a:cubicBezTo>
                  <a:pt x="739" y="31"/>
                  <a:pt x="739" y="31"/>
                  <a:pt x="739" y="31"/>
                </a:cubicBezTo>
                <a:cubicBezTo>
                  <a:pt x="739" y="31"/>
                  <a:pt x="739" y="38"/>
                  <a:pt x="739" y="42"/>
                </a:cubicBezTo>
                <a:cubicBezTo>
                  <a:pt x="739" y="51"/>
                  <a:pt x="739" y="51"/>
                  <a:pt x="739" y="51"/>
                </a:cubicBezTo>
                <a:cubicBezTo>
                  <a:pt x="735" y="51"/>
                  <a:pt x="735" y="51"/>
                  <a:pt x="735" y="51"/>
                </a:cubicBezTo>
                <a:lnTo>
                  <a:pt x="735" y="27"/>
                </a:lnTo>
                <a:close/>
              </a:path>
            </a:pathLst>
          </a:custGeom>
          <a:solidFill>
            <a:srgbClr val="7D3F9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4694305" y="6190761"/>
            <a:ext cx="1271083" cy="429768"/>
          </a:xfrm>
          <a:solidFill>
            <a:schemeClr val="bg2"/>
          </a:solidFill>
        </p:spPr>
        <p:txBody>
          <a:bodyPr anchor="ctr"/>
          <a:lstStyle>
            <a:lvl1pPr algn="ctr">
              <a:defRPr sz="751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PARTNER LOGO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1060704" y="4361688"/>
            <a:ext cx="10082784" cy="795528"/>
          </a:xfrm>
        </p:spPr>
        <p:txBody>
          <a:bodyPr rIns="0" anchor="b" anchorCtr="0"/>
          <a:lstStyle>
            <a:lvl1pPr algn="ctr">
              <a:lnSpc>
                <a:spcPct val="90000"/>
              </a:lnSpc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6048" y="5266944"/>
            <a:ext cx="9912096" cy="347472"/>
          </a:xfr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400" b="0">
                <a:solidFill>
                  <a:schemeClr val="tx2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76673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 userDrawn="1"/>
        </p:nvSpPr>
        <p:spPr>
          <a:xfrm>
            <a:off x="557362" y="378063"/>
            <a:ext cx="4089993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6747" fontAlgn="base">
              <a:spcBef>
                <a:spcPts val="1200"/>
              </a:spcBef>
            </a:pPr>
            <a:r>
              <a:rPr lang="en-US" sz="4800" b="1" dirty="0">
                <a:solidFill>
                  <a:srgbClr val="868686"/>
                </a:solidFill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57931" y="1784351"/>
            <a:ext cx="8588452" cy="3982707"/>
          </a:xfrm>
        </p:spPr>
        <p:txBody>
          <a:bodyPr/>
          <a:lstStyle>
            <a:lvl1pPr>
              <a:spcBef>
                <a:spcPts val="1800"/>
              </a:spcBef>
              <a:spcAft>
                <a:spcPts val="0"/>
              </a:spcAft>
              <a:defRPr sz="18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2"/>
                </a:solidFill>
              </a:defRPr>
            </a:lvl2pPr>
            <a:lvl3pPr marL="177796" indent="-177796">
              <a:spcBef>
                <a:spcPts val="600"/>
              </a:spcBef>
              <a:buFont typeface="Arial" panose="020B0604020202020204" pitchFamily="34" charset="0"/>
              <a:buChar char="•"/>
              <a:defRPr sz="1400" baseline="0"/>
            </a:lvl3pPr>
            <a:lvl4pPr marL="342891" indent="-165096">
              <a:spcBef>
                <a:spcPts val="600"/>
              </a:spcBef>
              <a:buFont typeface="Arial" panose="020B0604020202020204" pitchFamily="34" charset="0"/>
              <a:buChar char="–"/>
              <a:defRPr sz="1400" baseline="0"/>
            </a:lvl4pPr>
            <a:lvl5pPr marL="520687" indent="-177796">
              <a:spcBef>
                <a:spcPts val="600"/>
              </a:spcBef>
              <a:buFont typeface="Arial" panose="020B0604020202020204" pitchFamily="34" charset="0"/>
              <a:buChar char="•"/>
              <a:defRPr sz="1400"/>
            </a:lvl5pPr>
            <a:lvl6pPr marL="685783" indent="-165096">
              <a:spcBef>
                <a:spcPts val="600"/>
              </a:spcBef>
              <a:buFont typeface="Arial" panose="020B0604020202020204" pitchFamily="34" charset="0"/>
              <a:buChar char="–"/>
              <a:defRPr baseline="0"/>
            </a:lvl6pPr>
            <a:lvl7pPr marL="863578" indent="-177796">
              <a:spcBef>
                <a:spcPts val="600"/>
              </a:spcBef>
              <a:buFont typeface="Arial" panose="020B0604020202020204" pitchFamily="34" charset="0"/>
              <a:buChar char="•"/>
              <a:defRPr/>
            </a:lvl7pPr>
            <a:lvl8pPr marL="1028674" indent="-165096">
              <a:spcBef>
                <a:spcPts val="600"/>
              </a:spcBef>
              <a:buFont typeface="Arial" panose="020B0604020202020204" pitchFamily="34" charset="0"/>
              <a:buChar char="–"/>
              <a:defRPr/>
            </a:lvl8pPr>
            <a:lvl9pPr marL="1206470" indent="-177796">
              <a:spcBef>
                <a:spcPts val="600"/>
              </a:spcBef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4044317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 userDrawn="1"/>
        </p:nvSpPr>
        <p:spPr>
          <a:xfrm>
            <a:off x="557362" y="378063"/>
            <a:ext cx="4089993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6747" fontAlgn="base">
              <a:spcBef>
                <a:spcPts val="1200"/>
              </a:spcBef>
            </a:pPr>
            <a:r>
              <a:rPr lang="en-US" sz="4800" b="1" dirty="0">
                <a:solidFill>
                  <a:srgbClr val="868686"/>
                </a:solidFill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D3DA619-C657-4377-909C-6D3A110F5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13651" y="1784350"/>
            <a:ext cx="4145280" cy="3614737"/>
          </a:xfrm>
          <a:prstGeom prst="rect">
            <a:avLst/>
          </a:prstGeom>
        </p:spPr>
        <p:txBody>
          <a:bodyPr/>
          <a:lstStyle>
            <a:lvl1pPr>
              <a:spcAft>
                <a:spcPts val="1800"/>
              </a:spcAft>
              <a:defRPr sz="2000" b="1">
                <a:solidFill>
                  <a:schemeClr val="tx2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tabLst>
                <a:tab pos="568311" algn="r"/>
                <a:tab pos="1028674" algn="l"/>
              </a:tabLst>
              <a:defRPr sz="1400" b="1">
                <a:solidFill>
                  <a:schemeClr val="tx2"/>
                </a:solidFill>
                <a:latin typeface="+mn-lt"/>
              </a:defRPr>
            </a:lvl2pPr>
            <a:lvl3pPr marL="1028674" indent="0">
              <a:spcBef>
                <a:spcPts val="0"/>
              </a:spcBef>
              <a:spcAft>
                <a:spcPts val="18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3pPr>
            <a:lvl4pPr marL="0" indent="0">
              <a:spcBef>
                <a:spcPts val="0"/>
              </a:spcBef>
              <a:spcAft>
                <a:spcPts val="900"/>
              </a:spcAft>
              <a:buNone/>
              <a:defRPr sz="1400" i="1">
                <a:solidFill>
                  <a:schemeClr val="tx2"/>
                </a:solidFill>
                <a:latin typeface="+mn-lt"/>
              </a:defRPr>
            </a:lvl4pPr>
            <a:lvl5pPr marL="0" indent="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header</a:t>
            </a:r>
          </a:p>
          <a:p>
            <a:pPr lvl="1"/>
            <a:r>
              <a:rPr lang="en-US" dirty="0"/>
              <a:t>Tab to Time then tab to Agenda item</a:t>
            </a:r>
          </a:p>
          <a:p>
            <a:pPr lvl="2"/>
            <a:r>
              <a:rPr lang="en-US" dirty="0"/>
              <a:t>Speaker name and topic</a:t>
            </a:r>
          </a:p>
          <a:p>
            <a:pPr lvl="3"/>
            <a:r>
              <a:rPr lang="en-US" dirty="0"/>
              <a:t>Additional information</a:t>
            </a:r>
          </a:p>
        </p:txBody>
      </p:sp>
      <p:sp>
        <p:nvSpPr>
          <p:cNvPr id="7" name="Text Placeholder 19">
            <a:extLst>
              <a:ext uri="{FF2B5EF4-FFF2-40B4-BE49-F238E27FC236}">
                <a16:creationId xmlns:a16="http://schemas.microsoft.com/office/drawing/2014/main" id="{99D62640-4C2F-4EEE-8702-E19D55A971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3091" y="1784350"/>
            <a:ext cx="4145280" cy="3614737"/>
          </a:xfrm>
          <a:prstGeom prst="rect">
            <a:avLst/>
          </a:prstGeom>
        </p:spPr>
        <p:txBody>
          <a:bodyPr/>
          <a:lstStyle>
            <a:lvl1pPr>
              <a:spcAft>
                <a:spcPts val="1800"/>
              </a:spcAft>
              <a:defRPr sz="2000" b="1">
                <a:solidFill>
                  <a:schemeClr val="tx2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tabLst>
                <a:tab pos="568311" algn="r"/>
                <a:tab pos="1028674" algn="l"/>
              </a:tabLst>
              <a:defRPr sz="1400" b="1">
                <a:solidFill>
                  <a:schemeClr val="tx2"/>
                </a:solidFill>
                <a:latin typeface="+mn-lt"/>
              </a:defRPr>
            </a:lvl2pPr>
            <a:lvl3pPr marL="1028674" indent="0">
              <a:spcBef>
                <a:spcPts val="0"/>
              </a:spcBef>
              <a:spcAft>
                <a:spcPts val="18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3pPr>
            <a:lvl4pPr marL="0" indent="0">
              <a:spcBef>
                <a:spcPts val="0"/>
              </a:spcBef>
              <a:spcAft>
                <a:spcPts val="900"/>
              </a:spcAft>
              <a:buNone/>
              <a:defRPr sz="1400" i="1">
                <a:solidFill>
                  <a:schemeClr val="tx2"/>
                </a:solidFill>
                <a:latin typeface="+mn-lt"/>
              </a:defRPr>
            </a:lvl4pPr>
            <a:lvl5pPr marL="0" indent="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header</a:t>
            </a:r>
          </a:p>
          <a:p>
            <a:pPr lvl="1"/>
            <a:r>
              <a:rPr lang="en-US" dirty="0"/>
              <a:t>Tab to Time then tab to Agenda item</a:t>
            </a:r>
          </a:p>
          <a:p>
            <a:pPr lvl="2"/>
            <a:r>
              <a:rPr lang="en-US" dirty="0"/>
              <a:t>Speaker name and topic</a:t>
            </a:r>
          </a:p>
          <a:p>
            <a:pPr lvl="3"/>
            <a:r>
              <a:rPr lang="en-US" dirty="0"/>
              <a:t>Additional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798106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20D3DB-63F4-412F-96CC-3E84E34BE0C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0" y="3022967"/>
            <a:ext cx="7315200" cy="812066"/>
          </a:xfrm>
        </p:spPr>
        <p:txBody>
          <a:bodyPr rIns="0" anchor="ctr"/>
          <a:lstStyle>
            <a:lvl1pPr algn="ctr"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title for divider</a:t>
            </a:r>
          </a:p>
        </p:txBody>
      </p:sp>
    </p:spTree>
    <p:extLst>
      <p:ext uri="{BB962C8B-B14F-4D97-AF65-F5344CB8AC3E}">
        <p14:creationId xmlns:p14="http://schemas.microsoft.com/office/powerpoint/2010/main" val="3686373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20D3DB-63F4-412F-96CC-3E84E34BE0C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0" y="3022967"/>
            <a:ext cx="7315200" cy="812066"/>
          </a:xfrm>
        </p:spPr>
        <p:txBody>
          <a:bodyPr rIns="0" anchor="ctr"/>
          <a:lstStyle>
            <a:lvl1pPr algn="ctr"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title for divider</a:t>
            </a:r>
          </a:p>
        </p:txBody>
      </p:sp>
    </p:spTree>
    <p:extLst>
      <p:ext uri="{BB962C8B-B14F-4D97-AF65-F5344CB8AC3E}">
        <p14:creationId xmlns:p14="http://schemas.microsoft.com/office/powerpoint/2010/main" val="338335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20D3DB-63F4-412F-96CC-3E84E34BE0CE}"/>
              </a:ext>
            </a:extLst>
          </p:cNvPr>
          <p:cNvSpPr/>
          <p:nvPr userDrawn="1"/>
        </p:nvSpPr>
        <p:spPr>
          <a:xfrm>
            <a:off x="0" y="6257926"/>
            <a:ext cx="12192000" cy="6000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0" y="3022967"/>
            <a:ext cx="7315200" cy="812066"/>
          </a:xfrm>
        </p:spPr>
        <p:txBody>
          <a:bodyPr rIns="0" anchor="ctr"/>
          <a:lstStyle>
            <a:lvl1pPr algn="ctr">
              <a:defRPr sz="3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Click to edit title for divider</a:t>
            </a:r>
          </a:p>
        </p:txBody>
      </p:sp>
    </p:spTree>
    <p:extLst>
      <p:ext uri="{BB962C8B-B14F-4D97-AF65-F5344CB8AC3E}">
        <p14:creationId xmlns:p14="http://schemas.microsoft.com/office/powerpoint/2010/main" val="3859703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out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one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9" y="1770063"/>
            <a:ext cx="9666451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23249287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32" y="530351"/>
            <a:ext cx="9667725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one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9" y="1770063"/>
            <a:ext cx="9678523" cy="3977640"/>
          </a:xfrm>
        </p:spPr>
        <p:txBody>
          <a:bodyPr/>
          <a:lstStyle>
            <a:lvl1pPr>
              <a:buClr>
                <a:schemeClr val="tx1"/>
              </a:buClr>
              <a:defRPr sz="1800" b="1" cap="none" baseline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baseline="0">
                <a:solidFill>
                  <a:schemeClr val="tx2"/>
                </a:solidFill>
              </a:defRPr>
            </a:lvl2pPr>
            <a:lvl3pPr marL="171446" indent="-171446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baseline="0">
                <a:solidFill>
                  <a:schemeClr val="tx2"/>
                </a:solidFill>
              </a:defRPr>
            </a:lvl3pPr>
            <a:lvl4pPr marL="342891" indent="-171446">
              <a:buClr>
                <a:schemeClr val="tx1"/>
              </a:buClr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4pPr>
            <a:lvl5pPr marL="515926" indent="-173034"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</a:defRPr>
            </a:lvl5pPr>
            <a:lvl6pPr marL="742932" indent="-171446">
              <a:buClr>
                <a:schemeClr val="tx1"/>
              </a:buClr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914377" indent="-165096">
              <a:buFont typeface="Arial" panose="020B0604020202020204" pitchFamily="34" charset="0"/>
              <a:buChar char="•"/>
              <a:defRPr/>
            </a:lvl7pPr>
            <a:lvl8pPr marL="1092173" indent="-177796">
              <a:buFont typeface="Arial" panose="020B0604020202020204" pitchFamily="34" charset="0"/>
              <a:buChar char="–"/>
              <a:defRPr/>
            </a:lvl8pPr>
            <a:lvl9pPr marL="1257269" indent="-165096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 bullet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42131580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32" y="530351"/>
            <a:ext cx="9667725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two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557933" y="1770065"/>
            <a:ext cx="5238479" cy="3978889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baseline="0" dirty="0" smtClean="0">
                <a:solidFill>
                  <a:schemeClr val="tx2"/>
                </a:solidFill>
              </a:defRPr>
            </a:lvl2pPr>
            <a:lvl3pPr marL="171446" indent="-171446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2891" indent="-171446">
              <a:buClr>
                <a:schemeClr val="tx1"/>
              </a:buClr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4338" indent="-171446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783" indent="-171446">
              <a:buClr>
                <a:schemeClr val="tx1"/>
              </a:buClr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04" indent="-173034">
              <a:buFont typeface="Arial" panose="020B0604020202020204" pitchFamily="34" charset="0"/>
              <a:buChar char="•"/>
              <a:defRPr/>
            </a:lvl7pPr>
            <a:lvl8pPr marL="1031849" indent="-171446">
              <a:buFont typeface="Arial" panose="020B0604020202020204" pitchFamily="34" charset="0"/>
              <a:buChar char="–"/>
              <a:defRPr/>
            </a:lvl8pPr>
            <a:lvl9pPr marL="1203295" indent="-171446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 bullet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6388611" y="1770065"/>
            <a:ext cx="5238479" cy="3978889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baseline="0" dirty="0" smtClean="0">
                <a:solidFill>
                  <a:schemeClr val="tx2"/>
                </a:solidFill>
              </a:defRPr>
            </a:lvl2pPr>
            <a:lvl3pPr marL="171446" indent="-171446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2891" indent="-171446">
              <a:buClr>
                <a:schemeClr val="tx1"/>
              </a:buClr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4338" indent="-171446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783" indent="-171446">
              <a:buClr>
                <a:schemeClr val="tx1"/>
              </a:buClr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04" indent="-173034">
              <a:buFont typeface="Arial" panose="020B0604020202020204" pitchFamily="34" charset="0"/>
              <a:buChar char="•"/>
              <a:defRPr/>
            </a:lvl7pPr>
            <a:lvl8pPr marL="1031849" indent="-171446">
              <a:buFont typeface="Arial" panose="020B0604020202020204" pitchFamily="34" charset="0"/>
              <a:buChar char="–"/>
              <a:defRPr/>
            </a:lvl8pPr>
            <a:lvl9pPr marL="1203295" indent="-171446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 bullet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42073734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32" y="530351"/>
            <a:ext cx="9667725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three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557932" y="1770063"/>
            <a:ext cx="3434085" cy="3988308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1" indent="-17462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54" indent="-173034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62" indent="-163509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783" indent="-174621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04" indent="-173034">
              <a:buFont typeface="Arial" panose="020B0604020202020204" pitchFamily="34" charset="0"/>
              <a:buChar char="•"/>
              <a:defRPr/>
            </a:lvl7pPr>
            <a:lvl8pPr marL="1085824" indent="-225420">
              <a:buFont typeface="Arial" panose="020B0604020202020204" pitchFamily="34" charset="0"/>
              <a:buChar char="–"/>
              <a:defRPr/>
            </a:lvl8pPr>
            <a:lvl9pPr marL="1203295" indent="-117472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 bullet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4376928" y="1770063"/>
            <a:ext cx="3434085" cy="3988308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1" indent="-17462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54" indent="-173034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62" indent="-163509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783" indent="-174621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04" indent="-173034">
              <a:buFont typeface="Arial" panose="020B0604020202020204" pitchFamily="34" charset="0"/>
              <a:buChar char="•"/>
              <a:defRPr/>
            </a:lvl7pPr>
            <a:lvl8pPr marL="1085824" indent="-225420">
              <a:buFont typeface="Arial" panose="020B0604020202020204" pitchFamily="34" charset="0"/>
              <a:buChar char="–"/>
              <a:defRPr/>
            </a:lvl8pPr>
            <a:lvl9pPr marL="1203295" indent="-117472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 bullet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8180832" y="1770063"/>
            <a:ext cx="3434085" cy="3988308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1" indent="-17462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54" indent="-173034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62" indent="-163509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783" indent="-174621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04" indent="-173034">
              <a:buFont typeface="Arial" panose="020B0604020202020204" pitchFamily="34" charset="0"/>
              <a:buChar char="•"/>
              <a:defRPr/>
            </a:lvl7pPr>
            <a:lvl8pPr marL="1085824" indent="-225420">
              <a:buFont typeface="Arial" panose="020B0604020202020204" pitchFamily="34" charset="0"/>
              <a:buChar char="–"/>
              <a:defRPr/>
            </a:lvl8pPr>
            <a:lvl9pPr marL="1203295" indent="-117472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 bullet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584709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35804" y="6371584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200" b="0">
                <a:solidFill>
                  <a:schemeClr val="bg1"/>
                </a:solidFill>
                <a:latin typeface="+mn-lt"/>
              </a:defRPr>
            </a:lvl1pPr>
            <a:lvl2pPr algn="r">
              <a:defRPr b="1">
                <a:solidFill>
                  <a:schemeClr val="bg1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Click to add date</a:t>
            </a:r>
          </a:p>
          <a:p>
            <a:pPr lvl="1"/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1257" y="6375760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200" b="0">
                <a:solidFill>
                  <a:schemeClr val="bg1"/>
                </a:solidFill>
                <a:latin typeface="+mn-lt"/>
              </a:defRPr>
            </a:lvl1pPr>
            <a:lvl2pPr algn="r">
              <a:defRPr b="1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0" name="Freeform 5"/>
          <p:cNvSpPr>
            <a:spLocks noEditPoints="1"/>
          </p:cNvSpPr>
          <p:nvPr userDrawn="1"/>
        </p:nvSpPr>
        <p:spPr bwMode="auto">
          <a:xfrm>
            <a:off x="4948236" y="6204234"/>
            <a:ext cx="2202937" cy="319913"/>
          </a:xfrm>
          <a:custGeom>
            <a:avLst/>
            <a:gdLst>
              <a:gd name="T0" fmla="*/ 657 w 759"/>
              <a:gd name="T1" fmla="*/ 27 h 144"/>
              <a:gd name="T2" fmla="*/ 649 w 759"/>
              <a:gd name="T3" fmla="*/ 50 h 144"/>
              <a:gd name="T4" fmla="*/ 664 w 759"/>
              <a:gd name="T5" fmla="*/ 74 h 144"/>
              <a:gd name="T6" fmla="*/ 705 w 759"/>
              <a:gd name="T7" fmla="*/ 142 h 144"/>
              <a:gd name="T8" fmla="*/ 641 w 759"/>
              <a:gd name="T9" fmla="*/ 108 h 144"/>
              <a:gd name="T10" fmla="*/ 669 w 759"/>
              <a:gd name="T11" fmla="*/ 121 h 144"/>
              <a:gd name="T12" fmla="*/ 326 w 759"/>
              <a:gd name="T13" fmla="*/ 95 h 144"/>
              <a:gd name="T14" fmla="*/ 392 w 759"/>
              <a:gd name="T15" fmla="*/ 60 h 144"/>
              <a:gd name="T16" fmla="*/ 268 w 759"/>
              <a:gd name="T17" fmla="*/ 74 h 144"/>
              <a:gd name="T18" fmla="*/ 180 w 759"/>
              <a:gd name="T19" fmla="*/ 33 h 144"/>
              <a:gd name="T20" fmla="*/ 233 w 759"/>
              <a:gd name="T21" fmla="*/ 72 h 144"/>
              <a:gd name="T22" fmla="*/ 170 w 759"/>
              <a:gd name="T23" fmla="*/ 108 h 144"/>
              <a:gd name="T24" fmla="*/ 267 w 759"/>
              <a:gd name="T25" fmla="*/ 110 h 144"/>
              <a:gd name="T26" fmla="*/ 350 w 759"/>
              <a:gd name="T27" fmla="*/ 144 h 144"/>
              <a:gd name="T28" fmla="*/ 356 w 759"/>
              <a:gd name="T29" fmla="*/ 121 h 144"/>
              <a:gd name="T30" fmla="*/ 227 w 759"/>
              <a:gd name="T31" fmla="*/ 93 h 144"/>
              <a:gd name="T32" fmla="*/ 222 w 759"/>
              <a:gd name="T33" fmla="*/ 122 h 144"/>
              <a:gd name="T34" fmla="*/ 358 w 759"/>
              <a:gd name="T35" fmla="*/ 60 h 144"/>
              <a:gd name="T36" fmla="*/ 592 w 759"/>
              <a:gd name="T37" fmla="*/ 90 h 144"/>
              <a:gd name="T38" fmla="*/ 489 w 759"/>
              <a:gd name="T39" fmla="*/ 30 h 144"/>
              <a:gd name="T40" fmla="*/ 527 w 759"/>
              <a:gd name="T41" fmla="*/ 142 h 144"/>
              <a:gd name="T42" fmla="*/ 539 w 759"/>
              <a:gd name="T43" fmla="*/ 50 h 144"/>
              <a:gd name="T44" fmla="*/ 556 w 759"/>
              <a:gd name="T45" fmla="*/ 142 h 144"/>
              <a:gd name="T46" fmla="*/ 473 w 759"/>
              <a:gd name="T47" fmla="*/ 117 h 144"/>
              <a:gd name="T48" fmla="*/ 413 w 759"/>
              <a:gd name="T49" fmla="*/ 108 h 144"/>
              <a:gd name="T50" fmla="*/ 401 w 759"/>
              <a:gd name="T51" fmla="*/ 35 h 144"/>
              <a:gd name="T52" fmla="*/ 449 w 759"/>
              <a:gd name="T53" fmla="*/ 30 h 144"/>
              <a:gd name="T54" fmla="*/ 448 w 759"/>
              <a:gd name="T55" fmla="*/ 54 h 144"/>
              <a:gd name="T56" fmla="*/ 473 w 759"/>
              <a:gd name="T57" fmla="*/ 117 h 144"/>
              <a:gd name="T58" fmla="*/ 79 w 759"/>
              <a:gd name="T59" fmla="*/ 43 h 144"/>
              <a:gd name="T60" fmla="*/ 125 w 759"/>
              <a:gd name="T61" fmla="*/ 22 h 144"/>
              <a:gd name="T62" fmla="*/ 79 w 759"/>
              <a:gd name="T63" fmla="*/ 144 h 144"/>
              <a:gd name="T64" fmla="*/ 32 w 759"/>
              <a:gd name="T65" fmla="*/ 22 h 144"/>
              <a:gd name="T66" fmla="*/ 730 w 759"/>
              <a:gd name="T67" fmla="*/ 27 h 144"/>
              <a:gd name="T68" fmla="*/ 723 w 759"/>
              <a:gd name="T69" fmla="*/ 51 h 144"/>
              <a:gd name="T70" fmla="*/ 711 w 759"/>
              <a:gd name="T71" fmla="*/ 31 h 144"/>
              <a:gd name="T72" fmla="*/ 741 w 759"/>
              <a:gd name="T73" fmla="*/ 27 h 144"/>
              <a:gd name="T74" fmla="*/ 747 w 759"/>
              <a:gd name="T75" fmla="*/ 46 h 144"/>
              <a:gd name="T76" fmla="*/ 759 w 759"/>
              <a:gd name="T77" fmla="*/ 27 h 144"/>
              <a:gd name="T78" fmla="*/ 755 w 759"/>
              <a:gd name="T79" fmla="*/ 42 h 144"/>
              <a:gd name="T80" fmla="*/ 752 w 759"/>
              <a:gd name="T81" fmla="*/ 41 h 144"/>
              <a:gd name="T82" fmla="*/ 742 w 759"/>
              <a:gd name="T83" fmla="*/ 41 h 144"/>
              <a:gd name="T84" fmla="*/ 739 w 759"/>
              <a:gd name="T85" fmla="*/ 42 h 144"/>
              <a:gd name="T86" fmla="*/ 735 w 759"/>
              <a:gd name="T87" fmla="*/ 2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59" h="144">
                <a:moveTo>
                  <a:pt x="704" y="110"/>
                </a:moveTo>
                <a:cubicBezTo>
                  <a:pt x="704" y="100"/>
                  <a:pt x="705" y="86"/>
                  <a:pt x="705" y="69"/>
                </a:cubicBezTo>
                <a:cubicBezTo>
                  <a:pt x="705" y="38"/>
                  <a:pt x="692" y="27"/>
                  <a:pt x="657" y="27"/>
                </a:cubicBezTo>
                <a:cubicBezTo>
                  <a:pt x="640" y="27"/>
                  <a:pt x="625" y="29"/>
                  <a:pt x="616" y="33"/>
                </a:cubicBezTo>
                <a:cubicBezTo>
                  <a:pt x="618" y="58"/>
                  <a:pt x="618" y="58"/>
                  <a:pt x="618" y="58"/>
                </a:cubicBezTo>
                <a:cubicBezTo>
                  <a:pt x="626" y="54"/>
                  <a:pt x="637" y="50"/>
                  <a:pt x="649" y="50"/>
                </a:cubicBezTo>
                <a:cubicBezTo>
                  <a:pt x="665" y="50"/>
                  <a:pt x="669" y="56"/>
                  <a:pt x="669" y="72"/>
                </a:cubicBezTo>
                <a:cubicBezTo>
                  <a:pt x="669" y="74"/>
                  <a:pt x="669" y="74"/>
                  <a:pt x="669" y="74"/>
                </a:cubicBezTo>
                <a:cubicBezTo>
                  <a:pt x="668" y="74"/>
                  <a:pt x="665" y="74"/>
                  <a:pt x="664" y="74"/>
                </a:cubicBezTo>
                <a:cubicBezTo>
                  <a:pt x="624" y="74"/>
                  <a:pt x="606" y="86"/>
                  <a:pt x="606" y="108"/>
                </a:cubicBezTo>
                <a:cubicBezTo>
                  <a:pt x="606" y="131"/>
                  <a:pt x="618" y="144"/>
                  <a:pt x="650" y="144"/>
                </a:cubicBezTo>
                <a:cubicBezTo>
                  <a:pt x="667" y="144"/>
                  <a:pt x="684" y="142"/>
                  <a:pt x="705" y="142"/>
                </a:cubicBezTo>
                <a:cubicBezTo>
                  <a:pt x="704" y="133"/>
                  <a:pt x="704" y="120"/>
                  <a:pt x="704" y="110"/>
                </a:cubicBezTo>
                <a:close/>
                <a:moveTo>
                  <a:pt x="658" y="122"/>
                </a:moveTo>
                <a:cubicBezTo>
                  <a:pt x="646" y="122"/>
                  <a:pt x="641" y="118"/>
                  <a:pt x="641" y="108"/>
                </a:cubicBezTo>
                <a:cubicBezTo>
                  <a:pt x="641" y="99"/>
                  <a:pt x="648" y="93"/>
                  <a:pt x="664" y="93"/>
                </a:cubicBezTo>
                <a:cubicBezTo>
                  <a:pt x="666" y="93"/>
                  <a:pt x="667" y="93"/>
                  <a:pt x="669" y="93"/>
                </a:cubicBezTo>
                <a:cubicBezTo>
                  <a:pt x="669" y="103"/>
                  <a:pt x="668" y="114"/>
                  <a:pt x="669" y="121"/>
                </a:cubicBezTo>
                <a:cubicBezTo>
                  <a:pt x="666" y="122"/>
                  <a:pt x="662" y="122"/>
                  <a:pt x="658" y="122"/>
                </a:cubicBezTo>
                <a:close/>
                <a:moveTo>
                  <a:pt x="356" y="121"/>
                </a:moveTo>
                <a:cubicBezTo>
                  <a:pt x="336" y="121"/>
                  <a:pt x="326" y="111"/>
                  <a:pt x="326" y="95"/>
                </a:cubicBezTo>
                <a:cubicBezTo>
                  <a:pt x="326" y="94"/>
                  <a:pt x="326" y="94"/>
                  <a:pt x="326" y="94"/>
                </a:cubicBezTo>
                <a:cubicBezTo>
                  <a:pt x="329" y="95"/>
                  <a:pt x="336" y="95"/>
                  <a:pt x="340" y="95"/>
                </a:cubicBezTo>
                <a:cubicBezTo>
                  <a:pt x="375" y="95"/>
                  <a:pt x="392" y="84"/>
                  <a:pt x="392" y="60"/>
                </a:cubicBezTo>
                <a:cubicBezTo>
                  <a:pt x="392" y="40"/>
                  <a:pt x="378" y="27"/>
                  <a:pt x="346" y="27"/>
                </a:cubicBezTo>
                <a:cubicBezTo>
                  <a:pt x="307" y="27"/>
                  <a:pt x="292" y="44"/>
                  <a:pt x="288" y="75"/>
                </a:cubicBezTo>
                <a:cubicBezTo>
                  <a:pt x="283" y="75"/>
                  <a:pt x="277" y="74"/>
                  <a:pt x="268" y="74"/>
                </a:cubicBezTo>
                <a:cubicBezTo>
                  <a:pt x="268" y="73"/>
                  <a:pt x="268" y="71"/>
                  <a:pt x="268" y="69"/>
                </a:cubicBezTo>
                <a:cubicBezTo>
                  <a:pt x="268" y="38"/>
                  <a:pt x="255" y="27"/>
                  <a:pt x="221" y="27"/>
                </a:cubicBezTo>
                <a:cubicBezTo>
                  <a:pt x="204" y="27"/>
                  <a:pt x="189" y="29"/>
                  <a:pt x="180" y="33"/>
                </a:cubicBezTo>
                <a:cubicBezTo>
                  <a:pt x="181" y="58"/>
                  <a:pt x="181" y="58"/>
                  <a:pt x="181" y="58"/>
                </a:cubicBezTo>
                <a:cubicBezTo>
                  <a:pt x="189" y="54"/>
                  <a:pt x="201" y="50"/>
                  <a:pt x="212" y="50"/>
                </a:cubicBezTo>
                <a:cubicBezTo>
                  <a:pt x="228" y="50"/>
                  <a:pt x="233" y="56"/>
                  <a:pt x="233" y="72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32" y="74"/>
                  <a:pt x="229" y="74"/>
                  <a:pt x="227" y="74"/>
                </a:cubicBezTo>
                <a:cubicBezTo>
                  <a:pt x="188" y="74"/>
                  <a:pt x="170" y="86"/>
                  <a:pt x="170" y="108"/>
                </a:cubicBezTo>
                <a:cubicBezTo>
                  <a:pt x="170" y="131"/>
                  <a:pt x="181" y="144"/>
                  <a:pt x="213" y="144"/>
                </a:cubicBezTo>
                <a:cubicBezTo>
                  <a:pt x="230" y="144"/>
                  <a:pt x="247" y="142"/>
                  <a:pt x="269" y="142"/>
                </a:cubicBezTo>
                <a:cubicBezTo>
                  <a:pt x="267" y="133"/>
                  <a:pt x="267" y="120"/>
                  <a:pt x="267" y="110"/>
                </a:cubicBezTo>
                <a:cubicBezTo>
                  <a:pt x="267" y="106"/>
                  <a:pt x="267" y="100"/>
                  <a:pt x="268" y="94"/>
                </a:cubicBezTo>
                <a:cubicBezTo>
                  <a:pt x="277" y="94"/>
                  <a:pt x="284" y="94"/>
                  <a:pt x="288" y="94"/>
                </a:cubicBezTo>
                <a:cubicBezTo>
                  <a:pt x="291" y="131"/>
                  <a:pt x="310" y="144"/>
                  <a:pt x="350" y="144"/>
                </a:cubicBezTo>
                <a:cubicBezTo>
                  <a:pt x="364" y="144"/>
                  <a:pt x="379" y="142"/>
                  <a:pt x="387" y="138"/>
                </a:cubicBezTo>
                <a:cubicBezTo>
                  <a:pt x="386" y="113"/>
                  <a:pt x="386" y="113"/>
                  <a:pt x="386" y="113"/>
                </a:cubicBezTo>
                <a:cubicBezTo>
                  <a:pt x="378" y="118"/>
                  <a:pt x="367" y="121"/>
                  <a:pt x="356" y="121"/>
                </a:cubicBezTo>
                <a:close/>
                <a:moveTo>
                  <a:pt x="222" y="122"/>
                </a:moveTo>
                <a:cubicBezTo>
                  <a:pt x="210" y="122"/>
                  <a:pt x="205" y="118"/>
                  <a:pt x="205" y="108"/>
                </a:cubicBezTo>
                <a:cubicBezTo>
                  <a:pt x="205" y="99"/>
                  <a:pt x="211" y="93"/>
                  <a:pt x="227" y="93"/>
                </a:cubicBezTo>
                <a:cubicBezTo>
                  <a:pt x="229" y="93"/>
                  <a:pt x="231" y="93"/>
                  <a:pt x="232" y="93"/>
                </a:cubicBezTo>
                <a:cubicBezTo>
                  <a:pt x="232" y="103"/>
                  <a:pt x="232" y="114"/>
                  <a:pt x="232" y="121"/>
                </a:cubicBezTo>
                <a:cubicBezTo>
                  <a:pt x="230" y="122"/>
                  <a:pt x="225" y="122"/>
                  <a:pt x="222" y="122"/>
                </a:cubicBezTo>
                <a:close/>
                <a:moveTo>
                  <a:pt x="325" y="75"/>
                </a:moveTo>
                <a:cubicBezTo>
                  <a:pt x="325" y="59"/>
                  <a:pt x="330" y="48"/>
                  <a:pt x="345" y="48"/>
                </a:cubicBezTo>
                <a:cubicBezTo>
                  <a:pt x="353" y="48"/>
                  <a:pt x="358" y="52"/>
                  <a:pt x="358" y="60"/>
                </a:cubicBezTo>
                <a:cubicBezTo>
                  <a:pt x="358" y="71"/>
                  <a:pt x="351" y="76"/>
                  <a:pt x="336" y="76"/>
                </a:cubicBezTo>
                <a:cubicBezTo>
                  <a:pt x="332" y="76"/>
                  <a:pt x="328" y="76"/>
                  <a:pt x="325" y="75"/>
                </a:cubicBezTo>
                <a:close/>
                <a:moveTo>
                  <a:pt x="592" y="90"/>
                </a:moveTo>
                <a:cubicBezTo>
                  <a:pt x="592" y="80"/>
                  <a:pt x="592" y="68"/>
                  <a:pt x="592" y="68"/>
                </a:cubicBezTo>
                <a:cubicBezTo>
                  <a:pt x="592" y="39"/>
                  <a:pt x="580" y="27"/>
                  <a:pt x="545" y="27"/>
                </a:cubicBezTo>
                <a:cubicBezTo>
                  <a:pt x="525" y="27"/>
                  <a:pt x="511" y="30"/>
                  <a:pt x="489" y="30"/>
                </a:cubicBezTo>
                <a:cubicBezTo>
                  <a:pt x="490" y="50"/>
                  <a:pt x="490" y="75"/>
                  <a:pt x="490" y="90"/>
                </a:cubicBezTo>
                <a:cubicBezTo>
                  <a:pt x="490" y="105"/>
                  <a:pt x="490" y="133"/>
                  <a:pt x="489" y="142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6" y="133"/>
                  <a:pt x="525" y="107"/>
                  <a:pt x="525" y="90"/>
                </a:cubicBezTo>
                <a:cubicBezTo>
                  <a:pt x="525" y="80"/>
                  <a:pt x="525" y="68"/>
                  <a:pt x="526" y="52"/>
                </a:cubicBezTo>
                <a:cubicBezTo>
                  <a:pt x="529" y="51"/>
                  <a:pt x="534" y="50"/>
                  <a:pt x="539" y="50"/>
                </a:cubicBezTo>
                <a:cubicBezTo>
                  <a:pt x="552" y="50"/>
                  <a:pt x="557" y="56"/>
                  <a:pt x="557" y="73"/>
                </a:cubicBezTo>
                <a:cubicBezTo>
                  <a:pt x="557" y="73"/>
                  <a:pt x="557" y="83"/>
                  <a:pt x="557" y="90"/>
                </a:cubicBezTo>
                <a:cubicBezTo>
                  <a:pt x="557" y="105"/>
                  <a:pt x="556" y="133"/>
                  <a:pt x="556" y="142"/>
                </a:cubicBezTo>
                <a:cubicBezTo>
                  <a:pt x="593" y="142"/>
                  <a:pt x="593" y="142"/>
                  <a:pt x="593" y="142"/>
                </a:cubicBezTo>
                <a:cubicBezTo>
                  <a:pt x="593" y="133"/>
                  <a:pt x="592" y="107"/>
                  <a:pt x="592" y="90"/>
                </a:cubicBezTo>
                <a:close/>
                <a:moveTo>
                  <a:pt x="473" y="117"/>
                </a:moveTo>
                <a:cubicBezTo>
                  <a:pt x="475" y="142"/>
                  <a:pt x="475" y="142"/>
                  <a:pt x="475" y="142"/>
                </a:cubicBezTo>
                <a:cubicBezTo>
                  <a:pt x="472" y="142"/>
                  <a:pt x="463" y="144"/>
                  <a:pt x="451" y="144"/>
                </a:cubicBezTo>
                <a:cubicBezTo>
                  <a:pt x="426" y="144"/>
                  <a:pt x="413" y="134"/>
                  <a:pt x="413" y="108"/>
                </a:cubicBezTo>
                <a:cubicBezTo>
                  <a:pt x="413" y="88"/>
                  <a:pt x="413" y="66"/>
                  <a:pt x="414" y="54"/>
                </a:cubicBezTo>
                <a:cubicBezTo>
                  <a:pt x="401" y="54"/>
                  <a:pt x="401" y="54"/>
                  <a:pt x="401" y="54"/>
                </a:cubicBezTo>
                <a:cubicBezTo>
                  <a:pt x="401" y="49"/>
                  <a:pt x="401" y="41"/>
                  <a:pt x="401" y="35"/>
                </a:cubicBezTo>
                <a:cubicBezTo>
                  <a:pt x="420" y="32"/>
                  <a:pt x="426" y="21"/>
                  <a:pt x="429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49" y="9"/>
                  <a:pt x="449" y="22"/>
                  <a:pt x="449" y="30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48" y="54"/>
                  <a:pt x="448" y="54"/>
                  <a:pt x="448" y="54"/>
                </a:cubicBezTo>
                <a:cubicBezTo>
                  <a:pt x="448" y="98"/>
                  <a:pt x="448" y="98"/>
                  <a:pt x="448" y="98"/>
                </a:cubicBezTo>
                <a:cubicBezTo>
                  <a:pt x="448" y="115"/>
                  <a:pt x="452" y="119"/>
                  <a:pt x="463" y="119"/>
                </a:cubicBezTo>
                <a:cubicBezTo>
                  <a:pt x="467" y="119"/>
                  <a:pt x="471" y="118"/>
                  <a:pt x="473" y="117"/>
                </a:cubicBezTo>
                <a:close/>
                <a:moveTo>
                  <a:pt x="45" y="16"/>
                </a:moveTo>
                <a:cubicBezTo>
                  <a:pt x="50" y="16"/>
                  <a:pt x="54" y="18"/>
                  <a:pt x="58" y="22"/>
                </a:cubicBezTo>
                <a:cubicBezTo>
                  <a:pt x="79" y="43"/>
                  <a:pt x="79" y="43"/>
                  <a:pt x="79" y="43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3" y="18"/>
                  <a:pt x="108" y="16"/>
                  <a:pt x="112" y="16"/>
                </a:cubicBezTo>
                <a:cubicBezTo>
                  <a:pt x="117" y="16"/>
                  <a:pt x="122" y="18"/>
                  <a:pt x="125" y="2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8" y="54"/>
                  <a:pt x="158" y="65"/>
                  <a:pt x="151" y="73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" y="73"/>
                  <a:pt x="7" y="73"/>
                  <a:pt x="7" y="73"/>
                </a:cubicBezTo>
                <a:cubicBezTo>
                  <a:pt x="0" y="65"/>
                  <a:pt x="0" y="54"/>
                  <a:pt x="7" y="47"/>
                </a:cubicBezTo>
                <a:cubicBezTo>
                  <a:pt x="32" y="22"/>
                  <a:pt x="32" y="22"/>
                  <a:pt x="32" y="22"/>
                </a:cubicBezTo>
                <a:cubicBezTo>
                  <a:pt x="36" y="18"/>
                  <a:pt x="41" y="16"/>
                  <a:pt x="45" y="16"/>
                </a:cubicBezTo>
                <a:moveTo>
                  <a:pt x="711" y="27"/>
                </a:moveTo>
                <a:cubicBezTo>
                  <a:pt x="730" y="27"/>
                  <a:pt x="730" y="27"/>
                  <a:pt x="730" y="27"/>
                </a:cubicBezTo>
                <a:cubicBezTo>
                  <a:pt x="730" y="31"/>
                  <a:pt x="730" y="31"/>
                  <a:pt x="730" y="31"/>
                </a:cubicBezTo>
                <a:cubicBezTo>
                  <a:pt x="723" y="31"/>
                  <a:pt x="723" y="31"/>
                  <a:pt x="723" y="31"/>
                </a:cubicBezTo>
                <a:cubicBezTo>
                  <a:pt x="723" y="51"/>
                  <a:pt x="723" y="51"/>
                  <a:pt x="723" y="51"/>
                </a:cubicBezTo>
                <a:cubicBezTo>
                  <a:pt x="718" y="51"/>
                  <a:pt x="718" y="51"/>
                  <a:pt x="718" y="51"/>
                </a:cubicBezTo>
                <a:cubicBezTo>
                  <a:pt x="718" y="31"/>
                  <a:pt x="718" y="31"/>
                  <a:pt x="718" y="31"/>
                </a:cubicBezTo>
                <a:cubicBezTo>
                  <a:pt x="711" y="31"/>
                  <a:pt x="711" y="31"/>
                  <a:pt x="711" y="31"/>
                </a:cubicBezTo>
                <a:lnTo>
                  <a:pt x="711" y="27"/>
                </a:lnTo>
                <a:close/>
                <a:moveTo>
                  <a:pt x="735" y="27"/>
                </a:moveTo>
                <a:cubicBezTo>
                  <a:pt x="741" y="27"/>
                  <a:pt x="741" y="27"/>
                  <a:pt x="741" y="27"/>
                </a:cubicBezTo>
                <a:cubicBezTo>
                  <a:pt x="744" y="37"/>
                  <a:pt x="744" y="37"/>
                  <a:pt x="744" y="37"/>
                </a:cubicBezTo>
                <a:cubicBezTo>
                  <a:pt x="745" y="40"/>
                  <a:pt x="747" y="46"/>
                  <a:pt x="747" y="46"/>
                </a:cubicBezTo>
                <a:cubicBezTo>
                  <a:pt x="747" y="46"/>
                  <a:pt x="747" y="46"/>
                  <a:pt x="747" y="46"/>
                </a:cubicBezTo>
                <a:cubicBezTo>
                  <a:pt x="747" y="46"/>
                  <a:pt x="748" y="40"/>
                  <a:pt x="749" y="37"/>
                </a:cubicBezTo>
                <a:cubicBezTo>
                  <a:pt x="752" y="27"/>
                  <a:pt x="752" y="27"/>
                  <a:pt x="752" y="27"/>
                </a:cubicBezTo>
                <a:cubicBezTo>
                  <a:pt x="759" y="27"/>
                  <a:pt x="759" y="27"/>
                  <a:pt x="759" y="27"/>
                </a:cubicBezTo>
                <a:cubicBezTo>
                  <a:pt x="759" y="51"/>
                  <a:pt x="759" y="51"/>
                  <a:pt x="759" y="51"/>
                </a:cubicBezTo>
                <a:cubicBezTo>
                  <a:pt x="755" y="51"/>
                  <a:pt x="755" y="51"/>
                  <a:pt x="755" y="51"/>
                </a:cubicBezTo>
                <a:cubicBezTo>
                  <a:pt x="755" y="42"/>
                  <a:pt x="755" y="42"/>
                  <a:pt x="755" y="42"/>
                </a:cubicBezTo>
                <a:cubicBezTo>
                  <a:pt x="755" y="38"/>
                  <a:pt x="755" y="31"/>
                  <a:pt x="755" y="31"/>
                </a:cubicBezTo>
                <a:cubicBezTo>
                  <a:pt x="755" y="31"/>
                  <a:pt x="755" y="31"/>
                  <a:pt x="755" y="31"/>
                </a:cubicBezTo>
                <a:cubicBezTo>
                  <a:pt x="755" y="31"/>
                  <a:pt x="753" y="37"/>
                  <a:pt x="752" y="41"/>
                </a:cubicBezTo>
                <a:cubicBezTo>
                  <a:pt x="749" y="51"/>
                  <a:pt x="749" y="51"/>
                  <a:pt x="749" y="51"/>
                </a:cubicBezTo>
                <a:cubicBezTo>
                  <a:pt x="745" y="51"/>
                  <a:pt x="745" y="51"/>
                  <a:pt x="745" y="51"/>
                </a:cubicBezTo>
                <a:cubicBezTo>
                  <a:pt x="742" y="41"/>
                  <a:pt x="742" y="41"/>
                  <a:pt x="742" y="41"/>
                </a:cubicBezTo>
                <a:cubicBezTo>
                  <a:pt x="740" y="37"/>
                  <a:pt x="739" y="31"/>
                  <a:pt x="739" y="31"/>
                </a:cubicBezTo>
                <a:cubicBezTo>
                  <a:pt x="739" y="31"/>
                  <a:pt x="739" y="31"/>
                  <a:pt x="739" y="31"/>
                </a:cubicBezTo>
                <a:cubicBezTo>
                  <a:pt x="739" y="31"/>
                  <a:pt x="739" y="38"/>
                  <a:pt x="739" y="42"/>
                </a:cubicBezTo>
                <a:cubicBezTo>
                  <a:pt x="739" y="51"/>
                  <a:pt x="739" y="51"/>
                  <a:pt x="739" y="51"/>
                </a:cubicBezTo>
                <a:cubicBezTo>
                  <a:pt x="735" y="51"/>
                  <a:pt x="735" y="51"/>
                  <a:pt x="735" y="51"/>
                </a:cubicBezTo>
                <a:lnTo>
                  <a:pt x="735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902828" y="1382595"/>
            <a:ext cx="10386349" cy="2011680"/>
          </a:xfrm>
        </p:spPr>
        <p:txBody>
          <a:bodyPr rIns="0" anchor="b" anchorCtr="0"/>
          <a:lstStyle>
            <a:lvl1pPr algn="ctr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07247" y="3540894"/>
            <a:ext cx="10177508" cy="347472"/>
          </a:xfr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400" b="0">
                <a:solidFill>
                  <a:schemeClr val="bg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540747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32" y="530351"/>
            <a:ext cx="9667725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four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557931" y="1770063"/>
            <a:ext cx="2506108" cy="397764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1" indent="-17462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54" indent="-173034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62" indent="-163509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783" indent="-174621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04" indent="-173034">
              <a:buFont typeface="Arial" panose="020B0604020202020204" pitchFamily="34" charset="0"/>
              <a:buChar char="•"/>
              <a:defRPr/>
            </a:lvl7pPr>
            <a:lvl8pPr marL="1031849" indent="-171446">
              <a:buFont typeface="Arial" panose="020B0604020202020204" pitchFamily="34" charset="0"/>
              <a:buChar char="–"/>
              <a:defRPr/>
            </a:lvl8pPr>
            <a:lvl9pPr marL="1203295" indent="-171446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 bullet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3407763" y="1770063"/>
            <a:ext cx="2506108" cy="397764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1" indent="-17462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54" indent="-173034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62" indent="-163509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783" indent="-174621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04" indent="-173034">
              <a:buFont typeface="Arial" panose="020B0604020202020204" pitchFamily="34" charset="0"/>
              <a:buChar char="•"/>
              <a:defRPr/>
            </a:lvl7pPr>
            <a:lvl8pPr marL="1031849" indent="-171446">
              <a:buFont typeface="Arial" panose="020B0604020202020204" pitchFamily="34" charset="0"/>
              <a:buChar char="–"/>
              <a:defRPr/>
            </a:lvl8pPr>
            <a:lvl9pPr marL="1203295" indent="-171446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 bullet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6257595" y="1770063"/>
            <a:ext cx="2506108" cy="397764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1" indent="-17462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54" indent="-173034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62" indent="-163509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783" indent="-174621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04" indent="-173034">
              <a:buFont typeface="Arial" panose="020B0604020202020204" pitchFamily="34" charset="0"/>
              <a:buChar char="•"/>
              <a:defRPr/>
            </a:lvl7pPr>
            <a:lvl8pPr marL="1031849" indent="-171446">
              <a:buFont typeface="Arial" panose="020B0604020202020204" pitchFamily="34" charset="0"/>
              <a:buChar char="–"/>
              <a:defRPr/>
            </a:lvl8pPr>
            <a:lvl9pPr marL="1203295" indent="-171446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 bullet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2" hasCustomPrompt="1"/>
          </p:nvPr>
        </p:nvSpPr>
        <p:spPr bwMode="gray">
          <a:xfrm>
            <a:off x="9107427" y="1770063"/>
            <a:ext cx="2506108" cy="397764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1" indent="-17462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54" indent="-173034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62" indent="-163509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783" indent="-174621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04" indent="-173034">
              <a:buFont typeface="Arial" panose="020B0604020202020204" pitchFamily="34" charset="0"/>
              <a:buChar char="•"/>
              <a:defRPr/>
            </a:lvl7pPr>
            <a:lvl8pPr marL="1031849" indent="-171446">
              <a:buFont typeface="Arial" panose="020B0604020202020204" pitchFamily="34" charset="0"/>
              <a:buChar char="–"/>
              <a:defRPr/>
            </a:lvl8pPr>
            <a:lvl9pPr marL="1203295" indent="-171446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 bullet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28811435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 Journey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32" y="530351"/>
            <a:ext cx="10583869" cy="71323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five column journey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1062567" y="3505200"/>
            <a:ext cx="1670304" cy="2243752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1" indent="-17462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54" indent="-173034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62" indent="-163509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783" indent="-174621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 bullet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3159125" y="3505200"/>
            <a:ext cx="1670304" cy="2243752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1" indent="-17462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54" indent="-173034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62" indent="-163509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783" indent="-174621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 bullet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5255684" y="3505200"/>
            <a:ext cx="1670304" cy="2243752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1" indent="-17462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54" indent="-173034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62" indent="-163509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783" indent="-174621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 bullet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2" hasCustomPrompt="1"/>
          </p:nvPr>
        </p:nvSpPr>
        <p:spPr bwMode="gray">
          <a:xfrm>
            <a:off x="7352243" y="3505200"/>
            <a:ext cx="1670304" cy="2243752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1" indent="-17462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54" indent="-173034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62" indent="-163509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783" indent="-174621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 bullet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3" hasCustomPrompt="1"/>
          </p:nvPr>
        </p:nvSpPr>
        <p:spPr bwMode="gray">
          <a:xfrm>
            <a:off x="9448800" y="3505200"/>
            <a:ext cx="1670304" cy="2243752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1" indent="-17462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54" indent="-173034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62" indent="-163509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783" indent="-174621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 bullet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</p:spTree>
    <p:extLst>
      <p:ext uri="{BB962C8B-B14F-4D97-AF65-F5344CB8AC3E}">
        <p14:creationId xmlns:p14="http://schemas.microsoft.com/office/powerpoint/2010/main" val="29099876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chart layout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79139DC-E144-408E-AD8A-E4105642CD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70035" y="1752606"/>
            <a:ext cx="9051932" cy="297573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0077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chart with text layout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79139DC-E144-408E-AD8A-E4105642CD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7657" y="1764797"/>
            <a:ext cx="7174287" cy="2975735"/>
          </a:xfrm>
        </p:spPr>
        <p:txBody>
          <a:bodyPr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8" y="1767531"/>
            <a:ext cx="3439040" cy="2971800"/>
          </a:xfrm>
        </p:spPr>
        <p:txBody>
          <a:bodyPr/>
          <a:lstStyle>
            <a:lvl1pPr>
              <a:buClrTx/>
              <a:defRPr sz="1800" b="1" cap="none" baseline="0">
                <a:solidFill>
                  <a:schemeClr val="tx2"/>
                </a:solidFill>
              </a:defRPr>
            </a:lvl1pPr>
            <a:lvl2pPr marL="0" indent="0">
              <a:buClrTx/>
              <a:buNone/>
              <a:defRPr baseline="0">
                <a:solidFill>
                  <a:schemeClr val="tx2"/>
                </a:solidFill>
              </a:defRPr>
            </a:lvl2pPr>
            <a:lvl3pPr marL="177796" indent="-177796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sz="1400" baseline="0">
                <a:solidFill>
                  <a:schemeClr val="tx2"/>
                </a:solidFill>
              </a:defRPr>
            </a:lvl3pPr>
            <a:lvl4pPr marL="342891" indent="-165096">
              <a:buClrTx/>
              <a:buFont typeface="Arial" panose="020B0604020202020204" pitchFamily="34" charset="0"/>
              <a:buChar char="–"/>
              <a:defRPr sz="1400">
                <a:solidFill>
                  <a:schemeClr val="tx2"/>
                </a:solidFill>
              </a:defRPr>
            </a:lvl4pPr>
            <a:lvl5pPr marL="515926" indent="-173034">
              <a:buClrTx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5pPr>
            <a:lvl6pPr marL="687371" indent="-171446">
              <a:buClrTx/>
              <a:buFont typeface="Arial" panose="020B0604020202020204" pitchFamily="34" charset="0"/>
              <a:buChar char="–"/>
              <a:defRPr sz="1400">
                <a:solidFill>
                  <a:schemeClr val="tx2"/>
                </a:solidFill>
              </a:defRPr>
            </a:lvl6pPr>
            <a:lvl7pPr marL="860404" indent="-173034">
              <a:buClrTx/>
              <a:buFont typeface="Arial" panose="020B0604020202020204" pitchFamily="34" charset="0"/>
              <a:buChar char="•"/>
              <a:defRPr/>
            </a:lvl7pPr>
            <a:lvl8pPr marL="1031849" indent="-171446">
              <a:buClrTx/>
              <a:buFont typeface="Arial" panose="020B0604020202020204" pitchFamily="34" charset="0"/>
              <a:buChar char="–"/>
              <a:defRPr/>
            </a:lvl8pPr>
            <a:lvl9pPr marL="1203295" indent="-171446">
              <a:buClrTx/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 bullet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0378116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488416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comparison slide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53476" y="3838340"/>
            <a:ext cx="3493917" cy="1910612"/>
          </a:xfrm>
          <a:noFill/>
        </p:spPr>
        <p:txBody>
          <a:bodyPr lIns="0" tIns="0" rIns="0" bIns="0"/>
          <a:lstStyle>
            <a:lvl1pPr marL="0" indent="0" algn="ctr">
              <a:spcBef>
                <a:spcPts val="1200"/>
              </a:spcBef>
              <a:buClrTx/>
              <a:buFont typeface="Arial"/>
              <a:buNone/>
              <a:defRPr sz="1800" b="1">
                <a:solidFill>
                  <a:schemeClr val="tx2"/>
                </a:solidFill>
              </a:defRPr>
            </a:lvl1pPr>
            <a:lvl2pPr marL="0" indent="0" algn="ctr">
              <a:spcBef>
                <a:spcPts val="1200"/>
              </a:spcBef>
              <a:buClrTx/>
              <a:buFontTx/>
              <a:buNone/>
              <a:defRPr sz="1600">
                <a:solidFill>
                  <a:schemeClr val="tx2"/>
                </a:solidFill>
              </a:defRPr>
            </a:lvl2pPr>
            <a:lvl3pPr marL="457189" indent="-17462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600">
                <a:solidFill>
                  <a:schemeClr val="tx2"/>
                </a:solidFill>
              </a:defRPr>
            </a:lvl3pPr>
            <a:lvl4pPr marL="631810" indent="-17462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4pPr>
            <a:lvl5pPr marL="804843" indent="-173034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600">
                <a:solidFill>
                  <a:schemeClr val="tx2"/>
                </a:solidFill>
              </a:defRPr>
            </a:lvl5pPr>
            <a:lvl6pPr marL="977876" indent="-177796">
              <a:buClrTx/>
              <a:defRPr sz="1600"/>
            </a:lvl6pPr>
            <a:lvl7pPr marL="1142971" indent="-165096">
              <a:buClrTx/>
              <a:defRPr sz="1600"/>
            </a:lvl7pPr>
            <a:lvl8pPr marL="1320767" indent="-177796">
              <a:buClrTx/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380300" y="3838340"/>
            <a:ext cx="3493917" cy="1910612"/>
          </a:xfrm>
          <a:noFill/>
        </p:spPr>
        <p:txBody>
          <a:bodyPr lIns="0" tIns="0" rIns="0" bIns="0"/>
          <a:lstStyle>
            <a:lvl1pPr marL="0" indent="0" algn="ctr">
              <a:spcBef>
                <a:spcPts val="1200"/>
              </a:spcBef>
              <a:buClrTx/>
              <a:buFont typeface="Arial"/>
              <a:buNone/>
              <a:defRPr sz="1800" b="1">
                <a:solidFill>
                  <a:schemeClr val="bg1"/>
                </a:solidFill>
              </a:defRPr>
            </a:lvl1pPr>
            <a:lvl2pPr marL="0" indent="0" algn="ctr">
              <a:spcBef>
                <a:spcPts val="1200"/>
              </a:spcBef>
              <a:buClrTx/>
              <a:buFontTx/>
              <a:buNone/>
              <a:defRPr sz="1600">
                <a:solidFill>
                  <a:schemeClr val="bg1"/>
                </a:solidFill>
              </a:defRPr>
            </a:lvl2pPr>
            <a:lvl3pPr marL="457189" indent="-17462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600">
                <a:solidFill>
                  <a:schemeClr val="bg1"/>
                </a:solidFill>
              </a:defRPr>
            </a:lvl3pPr>
            <a:lvl4pPr marL="631810" indent="-17462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804843" indent="-173034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600">
                <a:solidFill>
                  <a:schemeClr val="bg1"/>
                </a:solidFill>
              </a:defRPr>
            </a:lvl5pPr>
            <a:lvl6pPr>
              <a:spcBef>
                <a:spcPts val="600"/>
              </a:spcBef>
              <a:buClrTx/>
              <a:defRPr sz="1600">
                <a:solidFill>
                  <a:schemeClr val="bg1"/>
                </a:solidFill>
              </a:defRPr>
            </a:lvl6pPr>
            <a:lvl7pPr>
              <a:spcBef>
                <a:spcPts val="600"/>
              </a:spcBef>
              <a:buClrTx/>
              <a:defRPr sz="1600">
                <a:solidFill>
                  <a:schemeClr val="bg1"/>
                </a:solidFill>
              </a:defRPr>
            </a:lvl7pPr>
            <a:lvl8pPr>
              <a:spcBef>
                <a:spcPts val="600"/>
              </a:spcBef>
              <a:buClrTx/>
              <a:defRPr sz="1600">
                <a:solidFill>
                  <a:schemeClr val="bg1"/>
                </a:solidFill>
              </a:defRPr>
            </a:lvl8pPr>
            <a:lvl9pPr>
              <a:defRPr sz="16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Freeform 5"/>
          <p:cNvSpPr>
            <a:spLocks noEditPoints="1"/>
          </p:cNvSpPr>
          <p:nvPr userDrawn="1"/>
        </p:nvSpPr>
        <p:spPr bwMode="auto">
          <a:xfrm>
            <a:off x="10400465" y="6352940"/>
            <a:ext cx="1243203" cy="180538"/>
          </a:xfrm>
          <a:custGeom>
            <a:avLst/>
            <a:gdLst>
              <a:gd name="T0" fmla="*/ 657 w 759"/>
              <a:gd name="T1" fmla="*/ 27 h 144"/>
              <a:gd name="T2" fmla="*/ 649 w 759"/>
              <a:gd name="T3" fmla="*/ 50 h 144"/>
              <a:gd name="T4" fmla="*/ 664 w 759"/>
              <a:gd name="T5" fmla="*/ 74 h 144"/>
              <a:gd name="T6" fmla="*/ 705 w 759"/>
              <a:gd name="T7" fmla="*/ 142 h 144"/>
              <a:gd name="T8" fmla="*/ 641 w 759"/>
              <a:gd name="T9" fmla="*/ 108 h 144"/>
              <a:gd name="T10" fmla="*/ 669 w 759"/>
              <a:gd name="T11" fmla="*/ 121 h 144"/>
              <a:gd name="T12" fmla="*/ 326 w 759"/>
              <a:gd name="T13" fmla="*/ 95 h 144"/>
              <a:gd name="T14" fmla="*/ 392 w 759"/>
              <a:gd name="T15" fmla="*/ 60 h 144"/>
              <a:gd name="T16" fmla="*/ 268 w 759"/>
              <a:gd name="T17" fmla="*/ 74 h 144"/>
              <a:gd name="T18" fmla="*/ 180 w 759"/>
              <a:gd name="T19" fmla="*/ 33 h 144"/>
              <a:gd name="T20" fmla="*/ 233 w 759"/>
              <a:gd name="T21" fmla="*/ 72 h 144"/>
              <a:gd name="T22" fmla="*/ 170 w 759"/>
              <a:gd name="T23" fmla="*/ 108 h 144"/>
              <a:gd name="T24" fmla="*/ 267 w 759"/>
              <a:gd name="T25" fmla="*/ 110 h 144"/>
              <a:gd name="T26" fmla="*/ 350 w 759"/>
              <a:gd name="T27" fmla="*/ 144 h 144"/>
              <a:gd name="T28" fmla="*/ 356 w 759"/>
              <a:gd name="T29" fmla="*/ 121 h 144"/>
              <a:gd name="T30" fmla="*/ 227 w 759"/>
              <a:gd name="T31" fmla="*/ 93 h 144"/>
              <a:gd name="T32" fmla="*/ 222 w 759"/>
              <a:gd name="T33" fmla="*/ 122 h 144"/>
              <a:gd name="T34" fmla="*/ 358 w 759"/>
              <a:gd name="T35" fmla="*/ 60 h 144"/>
              <a:gd name="T36" fmla="*/ 592 w 759"/>
              <a:gd name="T37" fmla="*/ 90 h 144"/>
              <a:gd name="T38" fmla="*/ 489 w 759"/>
              <a:gd name="T39" fmla="*/ 30 h 144"/>
              <a:gd name="T40" fmla="*/ 527 w 759"/>
              <a:gd name="T41" fmla="*/ 142 h 144"/>
              <a:gd name="T42" fmla="*/ 539 w 759"/>
              <a:gd name="T43" fmla="*/ 50 h 144"/>
              <a:gd name="T44" fmla="*/ 556 w 759"/>
              <a:gd name="T45" fmla="*/ 142 h 144"/>
              <a:gd name="T46" fmla="*/ 473 w 759"/>
              <a:gd name="T47" fmla="*/ 117 h 144"/>
              <a:gd name="T48" fmla="*/ 413 w 759"/>
              <a:gd name="T49" fmla="*/ 108 h 144"/>
              <a:gd name="T50" fmla="*/ 401 w 759"/>
              <a:gd name="T51" fmla="*/ 35 h 144"/>
              <a:gd name="T52" fmla="*/ 449 w 759"/>
              <a:gd name="T53" fmla="*/ 30 h 144"/>
              <a:gd name="T54" fmla="*/ 448 w 759"/>
              <a:gd name="T55" fmla="*/ 54 h 144"/>
              <a:gd name="T56" fmla="*/ 473 w 759"/>
              <a:gd name="T57" fmla="*/ 117 h 144"/>
              <a:gd name="T58" fmla="*/ 79 w 759"/>
              <a:gd name="T59" fmla="*/ 43 h 144"/>
              <a:gd name="T60" fmla="*/ 125 w 759"/>
              <a:gd name="T61" fmla="*/ 22 h 144"/>
              <a:gd name="T62" fmla="*/ 79 w 759"/>
              <a:gd name="T63" fmla="*/ 144 h 144"/>
              <a:gd name="T64" fmla="*/ 32 w 759"/>
              <a:gd name="T65" fmla="*/ 22 h 144"/>
              <a:gd name="T66" fmla="*/ 730 w 759"/>
              <a:gd name="T67" fmla="*/ 27 h 144"/>
              <a:gd name="T68" fmla="*/ 723 w 759"/>
              <a:gd name="T69" fmla="*/ 51 h 144"/>
              <a:gd name="T70" fmla="*/ 711 w 759"/>
              <a:gd name="T71" fmla="*/ 31 h 144"/>
              <a:gd name="T72" fmla="*/ 741 w 759"/>
              <a:gd name="T73" fmla="*/ 27 h 144"/>
              <a:gd name="T74" fmla="*/ 747 w 759"/>
              <a:gd name="T75" fmla="*/ 46 h 144"/>
              <a:gd name="T76" fmla="*/ 759 w 759"/>
              <a:gd name="T77" fmla="*/ 27 h 144"/>
              <a:gd name="T78" fmla="*/ 755 w 759"/>
              <a:gd name="T79" fmla="*/ 42 h 144"/>
              <a:gd name="T80" fmla="*/ 752 w 759"/>
              <a:gd name="T81" fmla="*/ 41 h 144"/>
              <a:gd name="T82" fmla="*/ 742 w 759"/>
              <a:gd name="T83" fmla="*/ 41 h 144"/>
              <a:gd name="T84" fmla="*/ 739 w 759"/>
              <a:gd name="T85" fmla="*/ 42 h 144"/>
              <a:gd name="T86" fmla="*/ 735 w 759"/>
              <a:gd name="T87" fmla="*/ 2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59" h="144">
                <a:moveTo>
                  <a:pt x="704" y="110"/>
                </a:moveTo>
                <a:cubicBezTo>
                  <a:pt x="704" y="100"/>
                  <a:pt x="705" y="86"/>
                  <a:pt x="705" y="69"/>
                </a:cubicBezTo>
                <a:cubicBezTo>
                  <a:pt x="705" y="38"/>
                  <a:pt x="692" y="27"/>
                  <a:pt x="657" y="27"/>
                </a:cubicBezTo>
                <a:cubicBezTo>
                  <a:pt x="640" y="27"/>
                  <a:pt x="625" y="29"/>
                  <a:pt x="616" y="33"/>
                </a:cubicBezTo>
                <a:cubicBezTo>
                  <a:pt x="618" y="58"/>
                  <a:pt x="618" y="58"/>
                  <a:pt x="618" y="58"/>
                </a:cubicBezTo>
                <a:cubicBezTo>
                  <a:pt x="626" y="54"/>
                  <a:pt x="637" y="50"/>
                  <a:pt x="649" y="50"/>
                </a:cubicBezTo>
                <a:cubicBezTo>
                  <a:pt x="665" y="50"/>
                  <a:pt x="669" y="56"/>
                  <a:pt x="669" y="72"/>
                </a:cubicBezTo>
                <a:cubicBezTo>
                  <a:pt x="669" y="74"/>
                  <a:pt x="669" y="74"/>
                  <a:pt x="669" y="74"/>
                </a:cubicBezTo>
                <a:cubicBezTo>
                  <a:pt x="668" y="74"/>
                  <a:pt x="665" y="74"/>
                  <a:pt x="664" y="74"/>
                </a:cubicBezTo>
                <a:cubicBezTo>
                  <a:pt x="624" y="74"/>
                  <a:pt x="606" y="86"/>
                  <a:pt x="606" y="108"/>
                </a:cubicBezTo>
                <a:cubicBezTo>
                  <a:pt x="606" y="131"/>
                  <a:pt x="618" y="144"/>
                  <a:pt x="650" y="144"/>
                </a:cubicBezTo>
                <a:cubicBezTo>
                  <a:pt x="667" y="144"/>
                  <a:pt x="684" y="142"/>
                  <a:pt x="705" y="142"/>
                </a:cubicBezTo>
                <a:cubicBezTo>
                  <a:pt x="704" y="133"/>
                  <a:pt x="704" y="120"/>
                  <a:pt x="704" y="110"/>
                </a:cubicBezTo>
                <a:close/>
                <a:moveTo>
                  <a:pt x="658" y="122"/>
                </a:moveTo>
                <a:cubicBezTo>
                  <a:pt x="646" y="122"/>
                  <a:pt x="641" y="118"/>
                  <a:pt x="641" y="108"/>
                </a:cubicBezTo>
                <a:cubicBezTo>
                  <a:pt x="641" y="99"/>
                  <a:pt x="648" y="93"/>
                  <a:pt x="664" y="93"/>
                </a:cubicBezTo>
                <a:cubicBezTo>
                  <a:pt x="666" y="93"/>
                  <a:pt x="667" y="93"/>
                  <a:pt x="669" y="93"/>
                </a:cubicBezTo>
                <a:cubicBezTo>
                  <a:pt x="669" y="103"/>
                  <a:pt x="668" y="114"/>
                  <a:pt x="669" y="121"/>
                </a:cubicBezTo>
                <a:cubicBezTo>
                  <a:pt x="666" y="122"/>
                  <a:pt x="662" y="122"/>
                  <a:pt x="658" y="122"/>
                </a:cubicBezTo>
                <a:close/>
                <a:moveTo>
                  <a:pt x="356" y="121"/>
                </a:moveTo>
                <a:cubicBezTo>
                  <a:pt x="336" y="121"/>
                  <a:pt x="326" y="111"/>
                  <a:pt x="326" y="95"/>
                </a:cubicBezTo>
                <a:cubicBezTo>
                  <a:pt x="326" y="94"/>
                  <a:pt x="326" y="94"/>
                  <a:pt x="326" y="94"/>
                </a:cubicBezTo>
                <a:cubicBezTo>
                  <a:pt x="329" y="95"/>
                  <a:pt x="336" y="95"/>
                  <a:pt x="340" y="95"/>
                </a:cubicBezTo>
                <a:cubicBezTo>
                  <a:pt x="375" y="95"/>
                  <a:pt x="392" y="84"/>
                  <a:pt x="392" y="60"/>
                </a:cubicBezTo>
                <a:cubicBezTo>
                  <a:pt x="392" y="40"/>
                  <a:pt x="378" y="27"/>
                  <a:pt x="346" y="27"/>
                </a:cubicBezTo>
                <a:cubicBezTo>
                  <a:pt x="307" y="27"/>
                  <a:pt x="292" y="44"/>
                  <a:pt x="288" y="75"/>
                </a:cubicBezTo>
                <a:cubicBezTo>
                  <a:pt x="283" y="75"/>
                  <a:pt x="277" y="74"/>
                  <a:pt x="268" y="74"/>
                </a:cubicBezTo>
                <a:cubicBezTo>
                  <a:pt x="268" y="73"/>
                  <a:pt x="268" y="71"/>
                  <a:pt x="268" y="69"/>
                </a:cubicBezTo>
                <a:cubicBezTo>
                  <a:pt x="268" y="38"/>
                  <a:pt x="255" y="27"/>
                  <a:pt x="221" y="27"/>
                </a:cubicBezTo>
                <a:cubicBezTo>
                  <a:pt x="204" y="27"/>
                  <a:pt x="189" y="29"/>
                  <a:pt x="180" y="33"/>
                </a:cubicBezTo>
                <a:cubicBezTo>
                  <a:pt x="181" y="58"/>
                  <a:pt x="181" y="58"/>
                  <a:pt x="181" y="58"/>
                </a:cubicBezTo>
                <a:cubicBezTo>
                  <a:pt x="189" y="54"/>
                  <a:pt x="201" y="50"/>
                  <a:pt x="212" y="50"/>
                </a:cubicBezTo>
                <a:cubicBezTo>
                  <a:pt x="228" y="50"/>
                  <a:pt x="233" y="56"/>
                  <a:pt x="233" y="72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32" y="74"/>
                  <a:pt x="229" y="74"/>
                  <a:pt x="227" y="74"/>
                </a:cubicBezTo>
                <a:cubicBezTo>
                  <a:pt x="188" y="74"/>
                  <a:pt x="170" y="86"/>
                  <a:pt x="170" y="108"/>
                </a:cubicBezTo>
                <a:cubicBezTo>
                  <a:pt x="170" y="131"/>
                  <a:pt x="181" y="144"/>
                  <a:pt x="213" y="144"/>
                </a:cubicBezTo>
                <a:cubicBezTo>
                  <a:pt x="230" y="144"/>
                  <a:pt x="247" y="142"/>
                  <a:pt x="269" y="142"/>
                </a:cubicBezTo>
                <a:cubicBezTo>
                  <a:pt x="267" y="133"/>
                  <a:pt x="267" y="120"/>
                  <a:pt x="267" y="110"/>
                </a:cubicBezTo>
                <a:cubicBezTo>
                  <a:pt x="267" y="106"/>
                  <a:pt x="267" y="100"/>
                  <a:pt x="268" y="94"/>
                </a:cubicBezTo>
                <a:cubicBezTo>
                  <a:pt x="277" y="94"/>
                  <a:pt x="284" y="94"/>
                  <a:pt x="288" y="94"/>
                </a:cubicBezTo>
                <a:cubicBezTo>
                  <a:pt x="291" y="131"/>
                  <a:pt x="310" y="144"/>
                  <a:pt x="350" y="144"/>
                </a:cubicBezTo>
                <a:cubicBezTo>
                  <a:pt x="364" y="144"/>
                  <a:pt x="379" y="142"/>
                  <a:pt x="387" y="138"/>
                </a:cubicBezTo>
                <a:cubicBezTo>
                  <a:pt x="386" y="113"/>
                  <a:pt x="386" y="113"/>
                  <a:pt x="386" y="113"/>
                </a:cubicBezTo>
                <a:cubicBezTo>
                  <a:pt x="378" y="118"/>
                  <a:pt x="367" y="121"/>
                  <a:pt x="356" y="121"/>
                </a:cubicBezTo>
                <a:close/>
                <a:moveTo>
                  <a:pt x="222" y="122"/>
                </a:moveTo>
                <a:cubicBezTo>
                  <a:pt x="210" y="122"/>
                  <a:pt x="205" y="118"/>
                  <a:pt x="205" y="108"/>
                </a:cubicBezTo>
                <a:cubicBezTo>
                  <a:pt x="205" y="99"/>
                  <a:pt x="211" y="93"/>
                  <a:pt x="227" y="93"/>
                </a:cubicBezTo>
                <a:cubicBezTo>
                  <a:pt x="229" y="93"/>
                  <a:pt x="231" y="93"/>
                  <a:pt x="232" y="93"/>
                </a:cubicBezTo>
                <a:cubicBezTo>
                  <a:pt x="232" y="103"/>
                  <a:pt x="232" y="114"/>
                  <a:pt x="232" y="121"/>
                </a:cubicBezTo>
                <a:cubicBezTo>
                  <a:pt x="230" y="122"/>
                  <a:pt x="225" y="122"/>
                  <a:pt x="222" y="122"/>
                </a:cubicBezTo>
                <a:close/>
                <a:moveTo>
                  <a:pt x="325" y="75"/>
                </a:moveTo>
                <a:cubicBezTo>
                  <a:pt x="325" y="59"/>
                  <a:pt x="330" y="48"/>
                  <a:pt x="345" y="48"/>
                </a:cubicBezTo>
                <a:cubicBezTo>
                  <a:pt x="353" y="48"/>
                  <a:pt x="358" y="52"/>
                  <a:pt x="358" y="60"/>
                </a:cubicBezTo>
                <a:cubicBezTo>
                  <a:pt x="358" y="71"/>
                  <a:pt x="351" y="76"/>
                  <a:pt x="336" y="76"/>
                </a:cubicBezTo>
                <a:cubicBezTo>
                  <a:pt x="332" y="76"/>
                  <a:pt x="328" y="76"/>
                  <a:pt x="325" y="75"/>
                </a:cubicBezTo>
                <a:close/>
                <a:moveTo>
                  <a:pt x="592" y="90"/>
                </a:moveTo>
                <a:cubicBezTo>
                  <a:pt x="592" y="80"/>
                  <a:pt x="592" y="68"/>
                  <a:pt x="592" y="68"/>
                </a:cubicBezTo>
                <a:cubicBezTo>
                  <a:pt x="592" y="39"/>
                  <a:pt x="580" y="27"/>
                  <a:pt x="545" y="27"/>
                </a:cubicBezTo>
                <a:cubicBezTo>
                  <a:pt x="525" y="27"/>
                  <a:pt x="511" y="30"/>
                  <a:pt x="489" y="30"/>
                </a:cubicBezTo>
                <a:cubicBezTo>
                  <a:pt x="490" y="50"/>
                  <a:pt x="490" y="75"/>
                  <a:pt x="490" y="90"/>
                </a:cubicBezTo>
                <a:cubicBezTo>
                  <a:pt x="490" y="105"/>
                  <a:pt x="490" y="133"/>
                  <a:pt x="489" y="142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6" y="133"/>
                  <a:pt x="525" y="107"/>
                  <a:pt x="525" y="90"/>
                </a:cubicBezTo>
                <a:cubicBezTo>
                  <a:pt x="525" y="80"/>
                  <a:pt x="525" y="68"/>
                  <a:pt x="526" y="52"/>
                </a:cubicBezTo>
                <a:cubicBezTo>
                  <a:pt x="529" y="51"/>
                  <a:pt x="534" y="50"/>
                  <a:pt x="539" y="50"/>
                </a:cubicBezTo>
                <a:cubicBezTo>
                  <a:pt x="552" y="50"/>
                  <a:pt x="557" y="56"/>
                  <a:pt x="557" y="73"/>
                </a:cubicBezTo>
                <a:cubicBezTo>
                  <a:pt x="557" y="73"/>
                  <a:pt x="557" y="83"/>
                  <a:pt x="557" y="90"/>
                </a:cubicBezTo>
                <a:cubicBezTo>
                  <a:pt x="557" y="105"/>
                  <a:pt x="556" y="133"/>
                  <a:pt x="556" y="142"/>
                </a:cubicBezTo>
                <a:cubicBezTo>
                  <a:pt x="593" y="142"/>
                  <a:pt x="593" y="142"/>
                  <a:pt x="593" y="142"/>
                </a:cubicBezTo>
                <a:cubicBezTo>
                  <a:pt x="593" y="133"/>
                  <a:pt x="592" y="107"/>
                  <a:pt x="592" y="90"/>
                </a:cubicBezTo>
                <a:close/>
                <a:moveTo>
                  <a:pt x="473" y="117"/>
                </a:moveTo>
                <a:cubicBezTo>
                  <a:pt x="475" y="142"/>
                  <a:pt x="475" y="142"/>
                  <a:pt x="475" y="142"/>
                </a:cubicBezTo>
                <a:cubicBezTo>
                  <a:pt x="472" y="142"/>
                  <a:pt x="463" y="144"/>
                  <a:pt x="451" y="144"/>
                </a:cubicBezTo>
                <a:cubicBezTo>
                  <a:pt x="426" y="144"/>
                  <a:pt x="413" y="134"/>
                  <a:pt x="413" y="108"/>
                </a:cubicBezTo>
                <a:cubicBezTo>
                  <a:pt x="413" y="88"/>
                  <a:pt x="413" y="66"/>
                  <a:pt x="414" y="54"/>
                </a:cubicBezTo>
                <a:cubicBezTo>
                  <a:pt x="401" y="54"/>
                  <a:pt x="401" y="54"/>
                  <a:pt x="401" y="54"/>
                </a:cubicBezTo>
                <a:cubicBezTo>
                  <a:pt x="401" y="49"/>
                  <a:pt x="401" y="41"/>
                  <a:pt x="401" y="35"/>
                </a:cubicBezTo>
                <a:cubicBezTo>
                  <a:pt x="420" y="32"/>
                  <a:pt x="426" y="21"/>
                  <a:pt x="429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49" y="9"/>
                  <a:pt x="449" y="22"/>
                  <a:pt x="449" y="30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48" y="54"/>
                  <a:pt x="448" y="54"/>
                  <a:pt x="448" y="54"/>
                </a:cubicBezTo>
                <a:cubicBezTo>
                  <a:pt x="448" y="98"/>
                  <a:pt x="448" y="98"/>
                  <a:pt x="448" y="98"/>
                </a:cubicBezTo>
                <a:cubicBezTo>
                  <a:pt x="448" y="115"/>
                  <a:pt x="452" y="119"/>
                  <a:pt x="463" y="119"/>
                </a:cubicBezTo>
                <a:cubicBezTo>
                  <a:pt x="467" y="119"/>
                  <a:pt x="471" y="118"/>
                  <a:pt x="473" y="117"/>
                </a:cubicBezTo>
                <a:close/>
                <a:moveTo>
                  <a:pt x="45" y="16"/>
                </a:moveTo>
                <a:cubicBezTo>
                  <a:pt x="50" y="16"/>
                  <a:pt x="54" y="18"/>
                  <a:pt x="58" y="22"/>
                </a:cubicBezTo>
                <a:cubicBezTo>
                  <a:pt x="79" y="43"/>
                  <a:pt x="79" y="43"/>
                  <a:pt x="79" y="43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3" y="18"/>
                  <a:pt x="108" y="16"/>
                  <a:pt x="112" y="16"/>
                </a:cubicBezTo>
                <a:cubicBezTo>
                  <a:pt x="117" y="16"/>
                  <a:pt x="122" y="18"/>
                  <a:pt x="125" y="2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8" y="54"/>
                  <a:pt x="158" y="65"/>
                  <a:pt x="151" y="73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" y="73"/>
                  <a:pt x="7" y="73"/>
                  <a:pt x="7" y="73"/>
                </a:cubicBezTo>
                <a:cubicBezTo>
                  <a:pt x="0" y="65"/>
                  <a:pt x="0" y="54"/>
                  <a:pt x="7" y="47"/>
                </a:cubicBezTo>
                <a:cubicBezTo>
                  <a:pt x="32" y="22"/>
                  <a:pt x="32" y="22"/>
                  <a:pt x="32" y="22"/>
                </a:cubicBezTo>
                <a:cubicBezTo>
                  <a:pt x="36" y="18"/>
                  <a:pt x="41" y="16"/>
                  <a:pt x="45" y="16"/>
                </a:cubicBezTo>
                <a:moveTo>
                  <a:pt x="711" y="27"/>
                </a:moveTo>
                <a:cubicBezTo>
                  <a:pt x="730" y="27"/>
                  <a:pt x="730" y="27"/>
                  <a:pt x="730" y="27"/>
                </a:cubicBezTo>
                <a:cubicBezTo>
                  <a:pt x="730" y="31"/>
                  <a:pt x="730" y="31"/>
                  <a:pt x="730" y="31"/>
                </a:cubicBezTo>
                <a:cubicBezTo>
                  <a:pt x="723" y="31"/>
                  <a:pt x="723" y="31"/>
                  <a:pt x="723" y="31"/>
                </a:cubicBezTo>
                <a:cubicBezTo>
                  <a:pt x="723" y="51"/>
                  <a:pt x="723" y="51"/>
                  <a:pt x="723" y="51"/>
                </a:cubicBezTo>
                <a:cubicBezTo>
                  <a:pt x="718" y="51"/>
                  <a:pt x="718" y="51"/>
                  <a:pt x="718" y="51"/>
                </a:cubicBezTo>
                <a:cubicBezTo>
                  <a:pt x="718" y="31"/>
                  <a:pt x="718" y="31"/>
                  <a:pt x="718" y="31"/>
                </a:cubicBezTo>
                <a:cubicBezTo>
                  <a:pt x="711" y="31"/>
                  <a:pt x="711" y="31"/>
                  <a:pt x="711" y="31"/>
                </a:cubicBezTo>
                <a:lnTo>
                  <a:pt x="711" y="27"/>
                </a:lnTo>
                <a:close/>
                <a:moveTo>
                  <a:pt x="735" y="27"/>
                </a:moveTo>
                <a:cubicBezTo>
                  <a:pt x="741" y="27"/>
                  <a:pt x="741" y="27"/>
                  <a:pt x="741" y="27"/>
                </a:cubicBezTo>
                <a:cubicBezTo>
                  <a:pt x="744" y="37"/>
                  <a:pt x="744" y="37"/>
                  <a:pt x="744" y="37"/>
                </a:cubicBezTo>
                <a:cubicBezTo>
                  <a:pt x="745" y="40"/>
                  <a:pt x="747" y="46"/>
                  <a:pt x="747" y="46"/>
                </a:cubicBezTo>
                <a:cubicBezTo>
                  <a:pt x="747" y="46"/>
                  <a:pt x="747" y="46"/>
                  <a:pt x="747" y="46"/>
                </a:cubicBezTo>
                <a:cubicBezTo>
                  <a:pt x="747" y="46"/>
                  <a:pt x="748" y="40"/>
                  <a:pt x="749" y="37"/>
                </a:cubicBezTo>
                <a:cubicBezTo>
                  <a:pt x="752" y="27"/>
                  <a:pt x="752" y="27"/>
                  <a:pt x="752" y="27"/>
                </a:cubicBezTo>
                <a:cubicBezTo>
                  <a:pt x="759" y="27"/>
                  <a:pt x="759" y="27"/>
                  <a:pt x="759" y="27"/>
                </a:cubicBezTo>
                <a:cubicBezTo>
                  <a:pt x="759" y="51"/>
                  <a:pt x="759" y="51"/>
                  <a:pt x="759" y="51"/>
                </a:cubicBezTo>
                <a:cubicBezTo>
                  <a:pt x="755" y="51"/>
                  <a:pt x="755" y="51"/>
                  <a:pt x="755" y="51"/>
                </a:cubicBezTo>
                <a:cubicBezTo>
                  <a:pt x="755" y="42"/>
                  <a:pt x="755" y="42"/>
                  <a:pt x="755" y="42"/>
                </a:cubicBezTo>
                <a:cubicBezTo>
                  <a:pt x="755" y="38"/>
                  <a:pt x="755" y="31"/>
                  <a:pt x="755" y="31"/>
                </a:cubicBezTo>
                <a:cubicBezTo>
                  <a:pt x="755" y="31"/>
                  <a:pt x="755" y="31"/>
                  <a:pt x="755" y="31"/>
                </a:cubicBezTo>
                <a:cubicBezTo>
                  <a:pt x="755" y="31"/>
                  <a:pt x="753" y="37"/>
                  <a:pt x="752" y="41"/>
                </a:cubicBezTo>
                <a:cubicBezTo>
                  <a:pt x="749" y="51"/>
                  <a:pt x="749" y="51"/>
                  <a:pt x="749" y="51"/>
                </a:cubicBezTo>
                <a:cubicBezTo>
                  <a:pt x="745" y="51"/>
                  <a:pt x="745" y="51"/>
                  <a:pt x="745" y="51"/>
                </a:cubicBezTo>
                <a:cubicBezTo>
                  <a:pt x="742" y="41"/>
                  <a:pt x="742" y="41"/>
                  <a:pt x="742" y="41"/>
                </a:cubicBezTo>
                <a:cubicBezTo>
                  <a:pt x="740" y="37"/>
                  <a:pt x="739" y="31"/>
                  <a:pt x="739" y="31"/>
                </a:cubicBezTo>
                <a:cubicBezTo>
                  <a:pt x="739" y="31"/>
                  <a:pt x="739" y="31"/>
                  <a:pt x="739" y="31"/>
                </a:cubicBezTo>
                <a:cubicBezTo>
                  <a:pt x="739" y="31"/>
                  <a:pt x="739" y="38"/>
                  <a:pt x="739" y="42"/>
                </a:cubicBezTo>
                <a:cubicBezTo>
                  <a:pt x="739" y="51"/>
                  <a:pt x="739" y="51"/>
                  <a:pt x="739" y="51"/>
                </a:cubicBezTo>
                <a:cubicBezTo>
                  <a:pt x="735" y="51"/>
                  <a:pt x="735" y="51"/>
                  <a:pt x="735" y="51"/>
                </a:cubicBezTo>
                <a:lnTo>
                  <a:pt x="735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0888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5FE79D5-35B2-49F2-B15D-DA1A165F3786}"/>
              </a:ext>
            </a:extLst>
          </p:cNvPr>
          <p:cNvSpPr/>
          <p:nvPr userDrawn="1"/>
        </p:nvSpPr>
        <p:spPr>
          <a:xfrm>
            <a:off x="4062898" y="0"/>
            <a:ext cx="4058151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E8E372-A3D9-43BC-A3BE-4011C8DA5B98}"/>
              </a:ext>
            </a:extLst>
          </p:cNvPr>
          <p:cNvSpPr/>
          <p:nvPr userDrawn="1"/>
        </p:nvSpPr>
        <p:spPr>
          <a:xfrm>
            <a:off x="8121050" y="0"/>
            <a:ext cx="407095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24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846994" y="3137288"/>
            <a:ext cx="2368913" cy="2611669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 algn="ctr">
              <a:buClrTx/>
              <a:buFontTx/>
              <a:buNone/>
              <a:defRPr lang="en-US" sz="1600" dirty="0" smtClean="0">
                <a:solidFill>
                  <a:schemeClr val="tx2"/>
                </a:solidFill>
              </a:defRPr>
            </a:lvl2pPr>
            <a:lvl3pPr>
              <a:buClrTx/>
              <a:defRPr lang="en-US" sz="1600" dirty="0" smtClean="0">
                <a:solidFill>
                  <a:schemeClr val="tx2"/>
                </a:solidFill>
              </a:defRPr>
            </a:lvl3pPr>
            <a:lvl4pPr>
              <a:buClrTx/>
              <a:defRPr lang="en-US" sz="1600" dirty="0" smtClean="0">
                <a:solidFill>
                  <a:schemeClr val="tx2"/>
                </a:solidFill>
              </a:defRPr>
            </a:lvl4pPr>
            <a:lvl5pPr>
              <a:buClrTx/>
              <a:defRPr lang="en-US" sz="1600" dirty="0">
                <a:solidFill>
                  <a:schemeClr val="tx2"/>
                </a:solidFill>
              </a:defRPr>
            </a:lvl5pPr>
            <a:lvl6pPr>
              <a:buClrTx/>
              <a:defRPr sz="1600"/>
            </a:lvl6pPr>
            <a:lvl7pPr>
              <a:buClrTx/>
              <a:defRPr sz="1600"/>
            </a:lvl7pPr>
            <a:lvl8pPr>
              <a:buClrTx/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Content Placeholder 3"/>
          <p:cNvSpPr>
            <a:spLocks noGrp="1"/>
          </p:cNvSpPr>
          <p:nvPr>
            <p:ph sz="half" idx="2" hasCustomPrompt="1"/>
          </p:nvPr>
        </p:nvSpPr>
        <p:spPr bwMode="gray">
          <a:xfrm>
            <a:off x="4907517" y="3137288"/>
            <a:ext cx="2368913" cy="2611669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1800" b="1" cap="none" baseline="0" dirty="0" smtClean="0">
                <a:solidFill>
                  <a:schemeClr val="bg1"/>
                </a:solidFill>
              </a:defRPr>
            </a:lvl1pPr>
            <a:lvl2pPr marL="0" indent="0" algn="ctr">
              <a:buClrTx/>
              <a:buFontTx/>
              <a:buNone/>
              <a:defRPr lang="en-US" sz="1600" baseline="0" dirty="0" smtClean="0">
                <a:solidFill>
                  <a:schemeClr val="bg1"/>
                </a:solidFill>
              </a:defRPr>
            </a:lvl2pPr>
            <a:lvl3pPr>
              <a:buClrTx/>
              <a:defRPr lang="en-US" sz="1600" baseline="0" dirty="0" smtClean="0">
                <a:solidFill>
                  <a:schemeClr val="bg1"/>
                </a:solidFill>
              </a:defRPr>
            </a:lvl3pPr>
            <a:lvl4pPr>
              <a:buClrTx/>
              <a:defRPr lang="en-US" sz="1600" baseline="0" dirty="0" smtClean="0">
                <a:solidFill>
                  <a:schemeClr val="bg1"/>
                </a:solidFill>
              </a:defRPr>
            </a:lvl4pPr>
            <a:lvl5pPr>
              <a:buClrTx/>
              <a:defRPr lang="en-US" sz="1600" baseline="0" dirty="0">
                <a:solidFill>
                  <a:schemeClr val="bg1"/>
                </a:solidFill>
              </a:defRPr>
            </a:lvl5pPr>
            <a:lvl6pPr>
              <a:buClrTx/>
              <a:defRPr sz="1600" baseline="0">
                <a:solidFill>
                  <a:schemeClr val="bg1"/>
                </a:solidFill>
              </a:defRPr>
            </a:lvl6pPr>
            <a:lvl7pPr>
              <a:buClrTx/>
              <a:defRPr sz="1600" baseline="0">
                <a:solidFill>
                  <a:schemeClr val="bg1"/>
                </a:solidFill>
              </a:defRPr>
            </a:lvl7pPr>
            <a:lvl8pPr>
              <a:buClrTx/>
              <a:defRPr sz="1600" baseline="0">
                <a:solidFill>
                  <a:schemeClr val="bg1"/>
                </a:solidFill>
              </a:defRPr>
            </a:lvl8pPr>
            <a:lvl9pPr>
              <a:buClrTx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half" idx="18" hasCustomPrompt="1"/>
          </p:nvPr>
        </p:nvSpPr>
        <p:spPr bwMode="gray">
          <a:xfrm>
            <a:off x="8972069" y="3137288"/>
            <a:ext cx="2368913" cy="2611669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1800" b="1" cap="none" baseline="0" dirty="0" smtClean="0">
                <a:solidFill>
                  <a:schemeClr val="bg1"/>
                </a:solidFill>
              </a:defRPr>
            </a:lvl1pPr>
            <a:lvl2pPr marL="0" indent="0" algn="ctr">
              <a:buClrTx/>
              <a:buFontTx/>
              <a:buNone/>
              <a:defRPr lang="en-US" sz="1600" dirty="0" smtClean="0">
                <a:solidFill>
                  <a:schemeClr val="bg1"/>
                </a:solidFill>
              </a:defRPr>
            </a:lvl2pPr>
            <a:lvl3pPr>
              <a:buClrTx/>
              <a:defRPr lang="en-US" sz="1600" baseline="0" dirty="0" smtClean="0">
                <a:solidFill>
                  <a:schemeClr val="bg1"/>
                </a:solidFill>
              </a:defRPr>
            </a:lvl3pPr>
            <a:lvl4pPr>
              <a:buClrTx/>
              <a:defRPr lang="en-US" sz="1600" baseline="0" dirty="0" smtClean="0">
                <a:solidFill>
                  <a:schemeClr val="bg1"/>
                </a:solidFill>
              </a:defRPr>
            </a:lvl4pPr>
            <a:lvl5pPr>
              <a:buClrTx/>
              <a:defRPr lang="en-US" sz="1600" baseline="0" dirty="0">
                <a:solidFill>
                  <a:schemeClr val="bg1"/>
                </a:solidFill>
              </a:defRPr>
            </a:lvl5pPr>
            <a:lvl6pPr>
              <a:buClrTx/>
              <a:defRPr sz="1600" baseline="0">
                <a:solidFill>
                  <a:schemeClr val="bg1"/>
                </a:solidFill>
              </a:defRPr>
            </a:lvl6pPr>
            <a:lvl7pPr>
              <a:buClrTx/>
              <a:defRPr sz="1600">
                <a:solidFill>
                  <a:schemeClr val="bg1"/>
                </a:solidFill>
              </a:defRPr>
            </a:lvl7pPr>
            <a:lvl8pPr>
              <a:buClrTx/>
              <a:defRPr sz="1600" baseline="0">
                <a:solidFill>
                  <a:schemeClr val="bg1"/>
                </a:solidFill>
              </a:defRPr>
            </a:lvl8pPr>
            <a:lvl9pPr>
              <a:buClrTx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First-level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10400465" y="6352940"/>
            <a:ext cx="1243203" cy="180538"/>
          </a:xfrm>
          <a:custGeom>
            <a:avLst/>
            <a:gdLst>
              <a:gd name="T0" fmla="*/ 657 w 759"/>
              <a:gd name="T1" fmla="*/ 27 h 144"/>
              <a:gd name="T2" fmla="*/ 649 w 759"/>
              <a:gd name="T3" fmla="*/ 50 h 144"/>
              <a:gd name="T4" fmla="*/ 664 w 759"/>
              <a:gd name="T5" fmla="*/ 74 h 144"/>
              <a:gd name="T6" fmla="*/ 705 w 759"/>
              <a:gd name="T7" fmla="*/ 142 h 144"/>
              <a:gd name="T8" fmla="*/ 641 w 759"/>
              <a:gd name="T9" fmla="*/ 108 h 144"/>
              <a:gd name="T10" fmla="*/ 669 w 759"/>
              <a:gd name="T11" fmla="*/ 121 h 144"/>
              <a:gd name="T12" fmla="*/ 326 w 759"/>
              <a:gd name="T13" fmla="*/ 95 h 144"/>
              <a:gd name="T14" fmla="*/ 392 w 759"/>
              <a:gd name="T15" fmla="*/ 60 h 144"/>
              <a:gd name="T16" fmla="*/ 268 w 759"/>
              <a:gd name="T17" fmla="*/ 74 h 144"/>
              <a:gd name="T18" fmla="*/ 180 w 759"/>
              <a:gd name="T19" fmla="*/ 33 h 144"/>
              <a:gd name="T20" fmla="*/ 233 w 759"/>
              <a:gd name="T21" fmla="*/ 72 h 144"/>
              <a:gd name="T22" fmla="*/ 170 w 759"/>
              <a:gd name="T23" fmla="*/ 108 h 144"/>
              <a:gd name="T24" fmla="*/ 267 w 759"/>
              <a:gd name="T25" fmla="*/ 110 h 144"/>
              <a:gd name="T26" fmla="*/ 350 w 759"/>
              <a:gd name="T27" fmla="*/ 144 h 144"/>
              <a:gd name="T28" fmla="*/ 356 w 759"/>
              <a:gd name="T29" fmla="*/ 121 h 144"/>
              <a:gd name="T30" fmla="*/ 227 w 759"/>
              <a:gd name="T31" fmla="*/ 93 h 144"/>
              <a:gd name="T32" fmla="*/ 222 w 759"/>
              <a:gd name="T33" fmla="*/ 122 h 144"/>
              <a:gd name="T34" fmla="*/ 358 w 759"/>
              <a:gd name="T35" fmla="*/ 60 h 144"/>
              <a:gd name="T36" fmla="*/ 592 w 759"/>
              <a:gd name="T37" fmla="*/ 90 h 144"/>
              <a:gd name="T38" fmla="*/ 489 w 759"/>
              <a:gd name="T39" fmla="*/ 30 h 144"/>
              <a:gd name="T40" fmla="*/ 527 w 759"/>
              <a:gd name="T41" fmla="*/ 142 h 144"/>
              <a:gd name="T42" fmla="*/ 539 w 759"/>
              <a:gd name="T43" fmla="*/ 50 h 144"/>
              <a:gd name="T44" fmla="*/ 556 w 759"/>
              <a:gd name="T45" fmla="*/ 142 h 144"/>
              <a:gd name="T46" fmla="*/ 473 w 759"/>
              <a:gd name="T47" fmla="*/ 117 h 144"/>
              <a:gd name="T48" fmla="*/ 413 w 759"/>
              <a:gd name="T49" fmla="*/ 108 h 144"/>
              <a:gd name="T50" fmla="*/ 401 w 759"/>
              <a:gd name="T51" fmla="*/ 35 h 144"/>
              <a:gd name="T52" fmla="*/ 449 w 759"/>
              <a:gd name="T53" fmla="*/ 30 h 144"/>
              <a:gd name="T54" fmla="*/ 448 w 759"/>
              <a:gd name="T55" fmla="*/ 54 h 144"/>
              <a:gd name="T56" fmla="*/ 473 w 759"/>
              <a:gd name="T57" fmla="*/ 117 h 144"/>
              <a:gd name="T58" fmla="*/ 79 w 759"/>
              <a:gd name="T59" fmla="*/ 43 h 144"/>
              <a:gd name="T60" fmla="*/ 125 w 759"/>
              <a:gd name="T61" fmla="*/ 22 h 144"/>
              <a:gd name="T62" fmla="*/ 79 w 759"/>
              <a:gd name="T63" fmla="*/ 144 h 144"/>
              <a:gd name="T64" fmla="*/ 32 w 759"/>
              <a:gd name="T65" fmla="*/ 22 h 144"/>
              <a:gd name="T66" fmla="*/ 730 w 759"/>
              <a:gd name="T67" fmla="*/ 27 h 144"/>
              <a:gd name="T68" fmla="*/ 723 w 759"/>
              <a:gd name="T69" fmla="*/ 51 h 144"/>
              <a:gd name="T70" fmla="*/ 711 w 759"/>
              <a:gd name="T71" fmla="*/ 31 h 144"/>
              <a:gd name="T72" fmla="*/ 741 w 759"/>
              <a:gd name="T73" fmla="*/ 27 h 144"/>
              <a:gd name="T74" fmla="*/ 747 w 759"/>
              <a:gd name="T75" fmla="*/ 46 h 144"/>
              <a:gd name="T76" fmla="*/ 759 w 759"/>
              <a:gd name="T77" fmla="*/ 27 h 144"/>
              <a:gd name="T78" fmla="*/ 755 w 759"/>
              <a:gd name="T79" fmla="*/ 42 h 144"/>
              <a:gd name="T80" fmla="*/ 752 w 759"/>
              <a:gd name="T81" fmla="*/ 41 h 144"/>
              <a:gd name="T82" fmla="*/ 742 w 759"/>
              <a:gd name="T83" fmla="*/ 41 h 144"/>
              <a:gd name="T84" fmla="*/ 739 w 759"/>
              <a:gd name="T85" fmla="*/ 42 h 144"/>
              <a:gd name="T86" fmla="*/ 735 w 759"/>
              <a:gd name="T87" fmla="*/ 2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59" h="144">
                <a:moveTo>
                  <a:pt x="704" y="110"/>
                </a:moveTo>
                <a:cubicBezTo>
                  <a:pt x="704" y="100"/>
                  <a:pt x="705" y="86"/>
                  <a:pt x="705" y="69"/>
                </a:cubicBezTo>
                <a:cubicBezTo>
                  <a:pt x="705" y="38"/>
                  <a:pt x="692" y="27"/>
                  <a:pt x="657" y="27"/>
                </a:cubicBezTo>
                <a:cubicBezTo>
                  <a:pt x="640" y="27"/>
                  <a:pt x="625" y="29"/>
                  <a:pt x="616" y="33"/>
                </a:cubicBezTo>
                <a:cubicBezTo>
                  <a:pt x="618" y="58"/>
                  <a:pt x="618" y="58"/>
                  <a:pt x="618" y="58"/>
                </a:cubicBezTo>
                <a:cubicBezTo>
                  <a:pt x="626" y="54"/>
                  <a:pt x="637" y="50"/>
                  <a:pt x="649" y="50"/>
                </a:cubicBezTo>
                <a:cubicBezTo>
                  <a:pt x="665" y="50"/>
                  <a:pt x="669" y="56"/>
                  <a:pt x="669" y="72"/>
                </a:cubicBezTo>
                <a:cubicBezTo>
                  <a:pt x="669" y="74"/>
                  <a:pt x="669" y="74"/>
                  <a:pt x="669" y="74"/>
                </a:cubicBezTo>
                <a:cubicBezTo>
                  <a:pt x="668" y="74"/>
                  <a:pt x="665" y="74"/>
                  <a:pt x="664" y="74"/>
                </a:cubicBezTo>
                <a:cubicBezTo>
                  <a:pt x="624" y="74"/>
                  <a:pt x="606" y="86"/>
                  <a:pt x="606" y="108"/>
                </a:cubicBezTo>
                <a:cubicBezTo>
                  <a:pt x="606" y="131"/>
                  <a:pt x="618" y="144"/>
                  <a:pt x="650" y="144"/>
                </a:cubicBezTo>
                <a:cubicBezTo>
                  <a:pt x="667" y="144"/>
                  <a:pt x="684" y="142"/>
                  <a:pt x="705" y="142"/>
                </a:cubicBezTo>
                <a:cubicBezTo>
                  <a:pt x="704" y="133"/>
                  <a:pt x="704" y="120"/>
                  <a:pt x="704" y="110"/>
                </a:cubicBezTo>
                <a:close/>
                <a:moveTo>
                  <a:pt x="658" y="122"/>
                </a:moveTo>
                <a:cubicBezTo>
                  <a:pt x="646" y="122"/>
                  <a:pt x="641" y="118"/>
                  <a:pt x="641" y="108"/>
                </a:cubicBezTo>
                <a:cubicBezTo>
                  <a:pt x="641" y="99"/>
                  <a:pt x="648" y="93"/>
                  <a:pt x="664" y="93"/>
                </a:cubicBezTo>
                <a:cubicBezTo>
                  <a:pt x="666" y="93"/>
                  <a:pt x="667" y="93"/>
                  <a:pt x="669" y="93"/>
                </a:cubicBezTo>
                <a:cubicBezTo>
                  <a:pt x="669" y="103"/>
                  <a:pt x="668" y="114"/>
                  <a:pt x="669" y="121"/>
                </a:cubicBezTo>
                <a:cubicBezTo>
                  <a:pt x="666" y="122"/>
                  <a:pt x="662" y="122"/>
                  <a:pt x="658" y="122"/>
                </a:cubicBezTo>
                <a:close/>
                <a:moveTo>
                  <a:pt x="356" y="121"/>
                </a:moveTo>
                <a:cubicBezTo>
                  <a:pt x="336" y="121"/>
                  <a:pt x="326" y="111"/>
                  <a:pt x="326" y="95"/>
                </a:cubicBezTo>
                <a:cubicBezTo>
                  <a:pt x="326" y="94"/>
                  <a:pt x="326" y="94"/>
                  <a:pt x="326" y="94"/>
                </a:cubicBezTo>
                <a:cubicBezTo>
                  <a:pt x="329" y="95"/>
                  <a:pt x="336" y="95"/>
                  <a:pt x="340" y="95"/>
                </a:cubicBezTo>
                <a:cubicBezTo>
                  <a:pt x="375" y="95"/>
                  <a:pt x="392" y="84"/>
                  <a:pt x="392" y="60"/>
                </a:cubicBezTo>
                <a:cubicBezTo>
                  <a:pt x="392" y="40"/>
                  <a:pt x="378" y="27"/>
                  <a:pt x="346" y="27"/>
                </a:cubicBezTo>
                <a:cubicBezTo>
                  <a:pt x="307" y="27"/>
                  <a:pt x="292" y="44"/>
                  <a:pt x="288" y="75"/>
                </a:cubicBezTo>
                <a:cubicBezTo>
                  <a:pt x="283" y="75"/>
                  <a:pt x="277" y="74"/>
                  <a:pt x="268" y="74"/>
                </a:cubicBezTo>
                <a:cubicBezTo>
                  <a:pt x="268" y="73"/>
                  <a:pt x="268" y="71"/>
                  <a:pt x="268" y="69"/>
                </a:cubicBezTo>
                <a:cubicBezTo>
                  <a:pt x="268" y="38"/>
                  <a:pt x="255" y="27"/>
                  <a:pt x="221" y="27"/>
                </a:cubicBezTo>
                <a:cubicBezTo>
                  <a:pt x="204" y="27"/>
                  <a:pt x="189" y="29"/>
                  <a:pt x="180" y="33"/>
                </a:cubicBezTo>
                <a:cubicBezTo>
                  <a:pt x="181" y="58"/>
                  <a:pt x="181" y="58"/>
                  <a:pt x="181" y="58"/>
                </a:cubicBezTo>
                <a:cubicBezTo>
                  <a:pt x="189" y="54"/>
                  <a:pt x="201" y="50"/>
                  <a:pt x="212" y="50"/>
                </a:cubicBezTo>
                <a:cubicBezTo>
                  <a:pt x="228" y="50"/>
                  <a:pt x="233" y="56"/>
                  <a:pt x="233" y="72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32" y="74"/>
                  <a:pt x="229" y="74"/>
                  <a:pt x="227" y="74"/>
                </a:cubicBezTo>
                <a:cubicBezTo>
                  <a:pt x="188" y="74"/>
                  <a:pt x="170" y="86"/>
                  <a:pt x="170" y="108"/>
                </a:cubicBezTo>
                <a:cubicBezTo>
                  <a:pt x="170" y="131"/>
                  <a:pt x="181" y="144"/>
                  <a:pt x="213" y="144"/>
                </a:cubicBezTo>
                <a:cubicBezTo>
                  <a:pt x="230" y="144"/>
                  <a:pt x="247" y="142"/>
                  <a:pt x="269" y="142"/>
                </a:cubicBezTo>
                <a:cubicBezTo>
                  <a:pt x="267" y="133"/>
                  <a:pt x="267" y="120"/>
                  <a:pt x="267" y="110"/>
                </a:cubicBezTo>
                <a:cubicBezTo>
                  <a:pt x="267" y="106"/>
                  <a:pt x="267" y="100"/>
                  <a:pt x="268" y="94"/>
                </a:cubicBezTo>
                <a:cubicBezTo>
                  <a:pt x="277" y="94"/>
                  <a:pt x="284" y="94"/>
                  <a:pt x="288" y="94"/>
                </a:cubicBezTo>
                <a:cubicBezTo>
                  <a:pt x="291" y="131"/>
                  <a:pt x="310" y="144"/>
                  <a:pt x="350" y="144"/>
                </a:cubicBezTo>
                <a:cubicBezTo>
                  <a:pt x="364" y="144"/>
                  <a:pt x="379" y="142"/>
                  <a:pt x="387" y="138"/>
                </a:cubicBezTo>
                <a:cubicBezTo>
                  <a:pt x="386" y="113"/>
                  <a:pt x="386" y="113"/>
                  <a:pt x="386" y="113"/>
                </a:cubicBezTo>
                <a:cubicBezTo>
                  <a:pt x="378" y="118"/>
                  <a:pt x="367" y="121"/>
                  <a:pt x="356" y="121"/>
                </a:cubicBezTo>
                <a:close/>
                <a:moveTo>
                  <a:pt x="222" y="122"/>
                </a:moveTo>
                <a:cubicBezTo>
                  <a:pt x="210" y="122"/>
                  <a:pt x="205" y="118"/>
                  <a:pt x="205" y="108"/>
                </a:cubicBezTo>
                <a:cubicBezTo>
                  <a:pt x="205" y="99"/>
                  <a:pt x="211" y="93"/>
                  <a:pt x="227" y="93"/>
                </a:cubicBezTo>
                <a:cubicBezTo>
                  <a:pt x="229" y="93"/>
                  <a:pt x="231" y="93"/>
                  <a:pt x="232" y="93"/>
                </a:cubicBezTo>
                <a:cubicBezTo>
                  <a:pt x="232" y="103"/>
                  <a:pt x="232" y="114"/>
                  <a:pt x="232" y="121"/>
                </a:cubicBezTo>
                <a:cubicBezTo>
                  <a:pt x="230" y="122"/>
                  <a:pt x="225" y="122"/>
                  <a:pt x="222" y="122"/>
                </a:cubicBezTo>
                <a:close/>
                <a:moveTo>
                  <a:pt x="325" y="75"/>
                </a:moveTo>
                <a:cubicBezTo>
                  <a:pt x="325" y="59"/>
                  <a:pt x="330" y="48"/>
                  <a:pt x="345" y="48"/>
                </a:cubicBezTo>
                <a:cubicBezTo>
                  <a:pt x="353" y="48"/>
                  <a:pt x="358" y="52"/>
                  <a:pt x="358" y="60"/>
                </a:cubicBezTo>
                <a:cubicBezTo>
                  <a:pt x="358" y="71"/>
                  <a:pt x="351" y="76"/>
                  <a:pt x="336" y="76"/>
                </a:cubicBezTo>
                <a:cubicBezTo>
                  <a:pt x="332" y="76"/>
                  <a:pt x="328" y="76"/>
                  <a:pt x="325" y="75"/>
                </a:cubicBezTo>
                <a:close/>
                <a:moveTo>
                  <a:pt x="592" y="90"/>
                </a:moveTo>
                <a:cubicBezTo>
                  <a:pt x="592" y="80"/>
                  <a:pt x="592" y="68"/>
                  <a:pt x="592" y="68"/>
                </a:cubicBezTo>
                <a:cubicBezTo>
                  <a:pt x="592" y="39"/>
                  <a:pt x="580" y="27"/>
                  <a:pt x="545" y="27"/>
                </a:cubicBezTo>
                <a:cubicBezTo>
                  <a:pt x="525" y="27"/>
                  <a:pt x="511" y="30"/>
                  <a:pt x="489" y="30"/>
                </a:cubicBezTo>
                <a:cubicBezTo>
                  <a:pt x="490" y="50"/>
                  <a:pt x="490" y="75"/>
                  <a:pt x="490" y="90"/>
                </a:cubicBezTo>
                <a:cubicBezTo>
                  <a:pt x="490" y="105"/>
                  <a:pt x="490" y="133"/>
                  <a:pt x="489" y="142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6" y="133"/>
                  <a:pt x="525" y="107"/>
                  <a:pt x="525" y="90"/>
                </a:cubicBezTo>
                <a:cubicBezTo>
                  <a:pt x="525" y="80"/>
                  <a:pt x="525" y="68"/>
                  <a:pt x="526" y="52"/>
                </a:cubicBezTo>
                <a:cubicBezTo>
                  <a:pt x="529" y="51"/>
                  <a:pt x="534" y="50"/>
                  <a:pt x="539" y="50"/>
                </a:cubicBezTo>
                <a:cubicBezTo>
                  <a:pt x="552" y="50"/>
                  <a:pt x="557" y="56"/>
                  <a:pt x="557" y="73"/>
                </a:cubicBezTo>
                <a:cubicBezTo>
                  <a:pt x="557" y="73"/>
                  <a:pt x="557" y="83"/>
                  <a:pt x="557" y="90"/>
                </a:cubicBezTo>
                <a:cubicBezTo>
                  <a:pt x="557" y="105"/>
                  <a:pt x="556" y="133"/>
                  <a:pt x="556" y="142"/>
                </a:cubicBezTo>
                <a:cubicBezTo>
                  <a:pt x="593" y="142"/>
                  <a:pt x="593" y="142"/>
                  <a:pt x="593" y="142"/>
                </a:cubicBezTo>
                <a:cubicBezTo>
                  <a:pt x="593" y="133"/>
                  <a:pt x="592" y="107"/>
                  <a:pt x="592" y="90"/>
                </a:cubicBezTo>
                <a:close/>
                <a:moveTo>
                  <a:pt x="473" y="117"/>
                </a:moveTo>
                <a:cubicBezTo>
                  <a:pt x="475" y="142"/>
                  <a:pt x="475" y="142"/>
                  <a:pt x="475" y="142"/>
                </a:cubicBezTo>
                <a:cubicBezTo>
                  <a:pt x="472" y="142"/>
                  <a:pt x="463" y="144"/>
                  <a:pt x="451" y="144"/>
                </a:cubicBezTo>
                <a:cubicBezTo>
                  <a:pt x="426" y="144"/>
                  <a:pt x="413" y="134"/>
                  <a:pt x="413" y="108"/>
                </a:cubicBezTo>
                <a:cubicBezTo>
                  <a:pt x="413" y="88"/>
                  <a:pt x="413" y="66"/>
                  <a:pt x="414" y="54"/>
                </a:cubicBezTo>
                <a:cubicBezTo>
                  <a:pt x="401" y="54"/>
                  <a:pt x="401" y="54"/>
                  <a:pt x="401" y="54"/>
                </a:cubicBezTo>
                <a:cubicBezTo>
                  <a:pt x="401" y="49"/>
                  <a:pt x="401" y="41"/>
                  <a:pt x="401" y="35"/>
                </a:cubicBezTo>
                <a:cubicBezTo>
                  <a:pt x="420" y="32"/>
                  <a:pt x="426" y="21"/>
                  <a:pt x="429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49" y="9"/>
                  <a:pt x="449" y="22"/>
                  <a:pt x="449" y="30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48" y="54"/>
                  <a:pt x="448" y="54"/>
                  <a:pt x="448" y="54"/>
                </a:cubicBezTo>
                <a:cubicBezTo>
                  <a:pt x="448" y="98"/>
                  <a:pt x="448" y="98"/>
                  <a:pt x="448" y="98"/>
                </a:cubicBezTo>
                <a:cubicBezTo>
                  <a:pt x="448" y="115"/>
                  <a:pt x="452" y="119"/>
                  <a:pt x="463" y="119"/>
                </a:cubicBezTo>
                <a:cubicBezTo>
                  <a:pt x="467" y="119"/>
                  <a:pt x="471" y="118"/>
                  <a:pt x="473" y="117"/>
                </a:cubicBezTo>
                <a:close/>
                <a:moveTo>
                  <a:pt x="45" y="16"/>
                </a:moveTo>
                <a:cubicBezTo>
                  <a:pt x="50" y="16"/>
                  <a:pt x="54" y="18"/>
                  <a:pt x="58" y="22"/>
                </a:cubicBezTo>
                <a:cubicBezTo>
                  <a:pt x="79" y="43"/>
                  <a:pt x="79" y="43"/>
                  <a:pt x="79" y="43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3" y="18"/>
                  <a:pt x="108" y="16"/>
                  <a:pt x="112" y="16"/>
                </a:cubicBezTo>
                <a:cubicBezTo>
                  <a:pt x="117" y="16"/>
                  <a:pt x="122" y="18"/>
                  <a:pt x="125" y="2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8" y="54"/>
                  <a:pt x="158" y="65"/>
                  <a:pt x="151" y="73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" y="73"/>
                  <a:pt x="7" y="73"/>
                  <a:pt x="7" y="73"/>
                </a:cubicBezTo>
                <a:cubicBezTo>
                  <a:pt x="0" y="65"/>
                  <a:pt x="0" y="54"/>
                  <a:pt x="7" y="47"/>
                </a:cubicBezTo>
                <a:cubicBezTo>
                  <a:pt x="32" y="22"/>
                  <a:pt x="32" y="22"/>
                  <a:pt x="32" y="22"/>
                </a:cubicBezTo>
                <a:cubicBezTo>
                  <a:pt x="36" y="18"/>
                  <a:pt x="41" y="16"/>
                  <a:pt x="45" y="16"/>
                </a:cubicBezTo>
                <a:moveTo>
                  <a:pt x="711" y="27"/>
                </a:moveTo>
                <a:cubicBezTo>
                  <a:pt x="730" y="27"/>
                  <a:pt x="730" y="27"/>
                  <a:pt x="730" y="27"/>
                </a:cubicBezTo>
                <a:cubicBezTo>
                  <a:pt x="730" y="31"/>
                  <a:pt x="730" y="31"/>
                  <a:pt x="730" y="31"/>
                </a:cubicBezTo>
                <a:cubicBezTo>
                  <a:pt x="723" y="31"/>
                  <a:pt x="723" y="31"/>
                  <a:pt x="723" y="31"/>
                </a:cubicBezTo>
                <a:cubicBezTo>
                  <a:pt x="723" y="51"/>
                  <a:pt x="723" y="51"/>
                  <a:pt x="723" y="51"/>
                </a:cubicBezTo>
                <a:cubicBezTo>
                  <a:pt x="718" y="51"/>
                  <a:pt x="718" y="51"/>
                  <a:pt x="718" y="51"/>
                </a:cubicBezTo>
                <a:cubicBezTo>
                  <a:pt x="718" y="31"/>
                  <a:pt x="718" y="31"/>
                  <a:pt x="718" y="31"/>
                </a:cubicBezTo>
                <a:cubicBezTo>
                  <a:pt x="711" y="31"/>
                  <a:pt x="711" y="31"/>
                  <a:pt x="711" y="31"/>
                </a:cubicBezTo>
                <a:lnTo>
                  <a:pt x="711" y="27"/>
                </a:lnTo>
                <a:close/>
                <a:moveTo>
                  <a:pt x="735" y="27"/>
                </a:moveTo>
                <a:cubicBezTo>
                  <a:pt x="741" y="27"/>
                  <a:pt x="741" y="27"/>
                  <a:pt x="741" y="27"/>
                </a:cubicBezTo>
                <a:cubicBezTo>
                  <a:pt x="744" y="37"/>
                  <a:pt x="744" y="37"/>
                  <a:pt x="744" y="37"/>
                </a:cubicBezTo>
                <a:cubicBezTo>
                  <a:pt x="745" y="40"/>
                  <a:pt x="747" y="46"/>
                  <a:pt x="747" y="46"/>
                </a:cubicBezTo>
                <a:cubicBezTo>
                  <a:pt x="747" y="46"/>
                  <a:pt x="747" y="46"/>
                  <a:pt x="747" y="46"/>
                </a:cubicBezTo>
                <a:cubicBezTo>
                  <a:pt x="747" y="46"/>
                  <a:pt x="748" y="40"/>
                  <a:pt x="749" y="37"/>
                </a:cubicBezTo>
                <a:cubicBezTo>
                  <a:pt x="752" y="27"/>
                  <a:pt x="752" y="27"/>
                  <a:pt x="752" y="27"/>
                </a:cubicBezTo>
                <a:cubicBezTo>
                  <a:pt x="759" y="27"/>
                  <a:pt x="759" y="27"/>
                  <a:pt x="759" y="27"/>
                </a:cubicBezTo>
                <a:cubicBezTo>
                  <a:pt x="759" y="51"/>
                  <a:pt x="759" y="51"/>
                  <a:pt x="759" y="51"/>
                </a:cubicBezTo>
                <a:cubicBezTo>
                  <a:pt x="755" y="51"/>
                  <a:pt x="755" y="51"/>
                  <a:pt x="755" y="51"/>
                </a:cubicBezTo>
                <a:cubicBezTo>
                  <a:pt x="755" y="42"/>
                  <a:pt x="755" y="42"/>
                  <a:pt x="755" y="42"/>
                </a:cubicBezTo>
                <a:cubicBezTo>
                  <a:pt x="755" y="38"/>
                  <a:pt x="755" y="31"/>
                  <a:pt x="755" y="31"/>
                </a:cubicBezTo>
                <a:cubicBezTo>
                  <a:pt x="755" y="31"/>
                  <a:pt x="755" y="31"/>
                  <a:pt x="755" y="31"/>
                </a:cubicBezTo>
                <a:cubicBezTo>
                  <a:pt x="755" y="31"/>
                  <a:pt x="753" y="37"/>
                  <a:pt x="752" y="41"/>
                </a:cubicBezTo>
                <a:cubicBezTo>
                  <a:pt x="749" y="51"/>
                  <a:pt x="749" y="51"/>
                  <a:pt x="749" y="51"/>
                </a:cubicBezTo>
                <a:cubicBezTo>
                  <a:pt x="745" y="51"/>
                  <a:pt x="745" y="51"/>
                  <a:pt x="745" y="51"/>
                </a:cubicBezTo>
                <a:cubicBezTo>
                  <a:pt x="742" y="41"/>
                  <a:pt x="742" y="41"/>
                  <a:pt x="742" y="41"/>
                </a:cubicBezTo>
                <a:cubicBezTo>
                  <a:pt x="740" y="37"/>
                  <a:pt x="739" y="31"/>
                  <a:pt x="739" y="31"/>
                </a:cubicBezTo>
                <a:cubicBezTo>
                  <a:pt x="739" y="31"/>
                  <a:pt x="739" y="31"/>
                  <a:pt x="739" y="31"/>
                </a:cubicBezTo>
                <a:cubicBezTo>
                  <a:pt x="739" y="31"/>
                  <a:pt x="739" y="38"/>
                  <a:pt x="739" y="42"/>
                </a:cubicBezTo>
                <a:cubicBezTo>
                  <a:pt x="739" y="51"/>
                  <a:pt x="739" y="51"/>
                  <a:pt x="739" y="51"/>
                </a:cubicBezTo>
                <a:cubicBezTo>
                  <a:pt x="735" y="51"/>
                  <a:pt x="735" y="51"/>
                  <a:pt x="735" y="51"/>
                </a:cubicBezTo>
                <a:lnTo>
                  <a:pt x="735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4001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33" y="530351"/>
            <a:ext cx="4953871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image and text slide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9" y="1770063"/>
            <a:ext cx="4953872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2697E3D-9970-40A4-9967-1A38ED528B3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1768" y="0"/>
            <a:ext cx="6100232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6600" b="1">
                <a:solidFill>
                  <a:schemeClr val="bg2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IMAGE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4861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2697E3D-9970-40A4-9967-1A38ED528B3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" y="0"/>
            <a:ext cx="6091767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6600" b="1">
                <a:solidFill>
                  <a:schemeClr val="bg2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IMAGE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92904" y="530351"/>
            <a:ext cx="4881033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image and text slide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692902" y="1773581"/>
            <a:ext cx="4847249" cy="3977640"/>
          </a:xfrm>
        </p:spPr>
        <p:txBody>
          <a:bodyPr/>
          <a:lstStyle>
            <a:lvl1pPr>
              <a:buClrTx/>
              <a:defRPr cap="none" baseline="0">
                <a:solidFill>
                  <a:schemeClr val="tx2"/>
                </a:solidFill>
              </a:defRPr>
            </a:lvl1pPr>
            <a:lvl2pPr>
              <a:buClrTx/>
              <a:defRPr>
                <a:solidFill>
                  <a:schemeClr val="tx2"/>
                </a:solidFill>
              </a:defRPr>
            </a:lvl2pPr>
            <a:lvl3pPr>
              <a:buClrTx/>
              <a:defRPr>
                <a:solidFill>
                  <a:schemeClr val="tx2"/>
                </a:solidFill>
              </a:defRPr>
            </a:lvl3pPr>
            <a:lvl4pPr>
              <a:buClrTx/>
              <a:defRPr>
                <a:solidFill>
                  <a:schemeClr val="tx2"/>
                </a:solidFill>
              </a:defRPr>
            </a:lvl4pPr>
            <a:lvl5pPr>
              <a:buClrTx/>
              <a:defRPr>
                <a:solidFill>
                  <a:schemeClr val="tx2"/>
                </a:solidFill>
              </a:defRPr>
            </a:lvl5pPr>
            <a:lvl6pPr>
              <a:buClrTx/>
              <a:defRPr/>
            </a:lvl6pPr>
            <a:lvl7pPr>
              <a:buClrTx/>
              <a:defRPr/>
            </a:lvl7pPr>
            <a:lvl8pPr>
              <a:buClrTx/>
              <a:defRPr/>
            </a:lvl8pPr>
            <a:lvl9pPr>
              <a:buClrTx/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17582584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nfographic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8" y="530351"/>
            <a:ext cx="4953872" cy="71323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text, infographic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33" y="1773581"/>
            <a:ext cx="4953871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  <p:sp>
        <p:nvSpPr>
          <p:cNvPr id="7" name="Freeform 5"/>
          <p:cNvSpPr>
            <a:spLocks noEditPoints="1"/>
          </p:cNvSpPr>
          <p:nvPr userDrawn="1"/>
        </p:nvSpPr>
        <p:spPr bwMode="auto">
          <a:xfrm>
            <a:off x="10400465" y="6352940"/>
            <a:ext cx="1243203" cy="180538"/>
          </a:xfrm>
          <a:custGeom>
            <a:avLst/>
            <a:gdLst>
              <a:gd name="T0" fmla="*/ 657 w 759"/>
              <a:gd name="T1" fmla="*/ 27 h 144"/>
              <a:gd name="T2" fmla="*/ 649 w 759"/>
              <a:gd name="T3" fmla="*/ 50 h 144"/>
              <a:gd name="T4" fmla="*/ 664 w 759"/>
              <a:gd name="T5" fmla="*/ 74 h 144"/>
              <a:gd name="T6" fmla="*/ 705 w 759"/>
              <a:gd name="T7" fmla="*/ 142 h 144"/>
              <a:gd name="T8" fmla="*/ 641 w 759"/>
              <a:gd name="T9" fmla="*/ 108 h 144"/>
              <a:gd name="T10" fmla="*/ 669 w 759"/>
              <a:gd name="T11" fmla="*/ 121 h 144"/>
              <a:gd name="T12" fmla="*/ 326 w 759"/>
              <a:gd name="T13" fmla="*/ 95 h 144"/>
              <a:gd name="T14" fmla="*/ 392 w 759"/>
              <a:gd name="T15" fmla="*/ 60 h 144"/>
              <a:gd name="T16" fmla="*/ 268 w 759"/>
              <a:gd name="T17" fmla="*/ 74 h 144"/>
              <a:gd name="T18" fmla="*/ 180 w 759"/>
              <a:gd name="T19" fmla="*/ 33 h 144"/>
              <a:gd name="T20" fmla="*/ 233 w 759"/>
              <a:gd name="T21" fmla="*/ 72 h 144"/>
              <a:gd name="T22" fmla="*/ 170 w 759"/>
              <a:gd name="T23" fmla="*/ 108 h 144"/>
              <a:gd name="T24" fmla="*/ 267 w 759"/>
              <a:gd name="T25" fmla="*/ 110 h 144"/>
              <a:gd name="T26" fmla="*/ 350 w 759"/>
              <a:gd name="T27" fmla="*/ 144 h 144"/>
              <a:gd name="T28" fmla="*/ 356 w 759"/>
              <a:gd name="T29" fmla="*/ 121 h 144"/>
              <a:gd name="T30" fmla="*/ 227 w 759"/>
              <a:gd name="T31" fmla="*/ 93 h 144"/>
              <a:gd name="T32" fmla="*/ 222 w 759"/>
              <a:gd name="T33" fmla="*/ 122 h 144"/>
              <a:gd name="T34" fmla="*/ 358 w 759"/>
              <a:gd name="T35" fmla="*/ 60 h 144"/>
              <a:gd name="T36" fmla="*/ 592 w 759"/>
              <a:gd name="T37" fmla="*/ 90 h 144"/>
              <a:gd name="T38" fmla="*/ 489 w 759"/>
              <a:gd name="T39" fmla="*/ 30 h 144"/>
              <a:gd name="T40" fmla="*/ 527 w 759"/>
              <a:gd name="T41" fmla="*/ 142 h 144"/>
              <a:gd name="T42" fmla="*/ 539 w 759"/>
              <a:gd name="T43" fmla="*/ 50 h 144"/>
              <a:gd name="T44" fmla="*/ 556 w 759"/>
              <a:gd name="T45" fmla="*/ 142 h 144"/>
              <a:gd name="T46" fmla="*/ 473 w 759"/>
              <a:gd name="T47" fmla="*/ 117 h 144"/>
              <a:gd name="T48" fmla="*/ 413 w 759"/>
              <a:gd name="T49" fmla="*/ 108 h 144"/>
              <a:gd name="T50" fmla="*/ 401 w 759"/>
              <a:gd name="T51" fmla="*/ 35 h 144"/>
              <a:gd name="T52" fmla="*/ 449 w 759"/>
              <a:gd name="T53" fmla="*/ 30 h 144"/>
              <a:gd name="T54" fmla="*/ 448 w 759"/>
              <a:gd name="T55" fmla="*/ 54 h 144"/>
              <a:gd name="T56" fmla="*/ 473 w 759"/>
              <a:gd name="T57" fmla="*/ 117 h 144"/>
              <a:gd name="T58" fmla="*/ 79 w 759"/>
              <a:gd name="T59" fmla="*/ 43 h 144"/>
              <a:gd name="T60" fmla="*/ 125 w 759"/>
              <a:gd name="T61" fmla="*/ 22 h 144"/>
              <a:gd name="T62" fmla="*/ 79 w 759"/>
              <a:gd name="T63" fmla="*/ 144 h 144"/>
              <a:gd name="T64" fmla="*/ 32 w 759"/>
              <a:gd name="T65" fmla="*/ 22 h 144"/>
              <a:gd name="T66" fmla="*/ 730 w 759"/>
              <a:gd name="T67" fmla="*/ 27 h 144"/>
              <a:gd name="T68" fmla="*/ 723 w 759"/>
              <a:gd name="T69" fmla="*/ 51 h 144"/>
              <a:gd name="T70" fmla="*/ 711 w 759"/>
              <a:gd name="T71" fmla="*/ 31 h 144"/>
              <a:gd name="T72" fmla="*/ 741 w 759"/>
              <a:gd name="T73" fmla="*/ 27 h 144"/>
              <a:gd name="T74" fmla="*/ 747 w 759"/>
              <a:gd name="T75" fmla="*/ 46 h 144"/>
              <a:gd name="T76" fmla="*/ 759 w 759"/>
              <a:gd name="T77" fmla="*/ 27 h 144"/>
              <a:gd name="T78" fmla="*/ 755 w 759"/>
              <a:gd name="T79" fmla="*/ 42 h 144"/>
              <a:gd name="T80" fmla="*/ 752 w 759"/>
              <a:gd name="T81" fmla="*/ 41 h 144"/>
              <a:gd name="T82" fmla="*/ 742 w 759"/>
              <a:gd name="T83" fmla="*/ 41 h 144"/>
              <a:gd name="T84" fmla="*/ 739 w 759"/>
              <a:gd name="T85" fmla="*/ 42 h 144"/>
              <a:gd name="T86" fmla="*/ 735 w 759"/>
              <a:gd name="T87" fmla="*/ 2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59" h="144">
                <a:moveTo>
                  <a:pt x="704" y="110"/>
                </a:moveTo>
                <a:cubicBezTo>
                  <a:pt x="704" y="100"/>
                  <a:pt x="705" y="86"/>
                  <a:pt x="705" y="69"/>
                </a:cubicBezTo>
                <a:cubicBezTo>
                  <a:pt x="705" y="38"/>
                  <a:pt x="692" y="27"/>
                  <a:pt x="657" y="27"/>
                </a:cubicBezTo>
                <a:cubicBezTo>
                  <a:pt x="640" y="27"/>
                  <a:pt x="625" y="29"/>
                  <a:pt x="616" y="33"/>
                </a:cubicBezTo>
                <a:cubicBezTo>
                  <a:pt x="618" y="58"/>
                  <a:pt x="618" y="58"/>
                  <a:pt x="618" y="58"/>
                </a:cubicBezTo>
                <a:cubicBezTo>
                  <a:pt x="626" y="54"/>
                  <a:pt x="637" y="50"/>
                  <a:pt x="649" y="50"/>
                </a:cubicBezTo>
                <a:cubicBezTo>
                  <a:pt x="665" y="50"/>
                  <a:pt x="669" y="56"/>
                  <a:pt x="669" y="72"/>
                </a:cubicBezTo>
                <a:cubicBezTo>
                  <a:pt x="669" y="74"/>
                  <a:pt x="669" y="74"/>
                  <a:pt x="669" y="74"/>
                </a:cubicBezTo>
                <a:cubicBezTo>
                  <a:pt x="668" y="74"/>
                  <a:pt x="665" y="74"/>
                  <a:pt x="664" y="74"/>
                </a:cubicBezTo>
                <a:cubicBezTo>
                  <a:pt x="624" y="74"/>
                  <a:pt x="606" y="86"/>
                  <a:pt x="606" y="108"/>
                </a:cubicBezTo>
                <a:cubicBezTo>
                  <a:pt x="606" y="131"/>
                  <a:pt x="618" y="144"/>
                  <a:pt x="650" y="144"/>
                </a:cubicBezTo>
                <a:cubicBezTo>
                  <a:pt x="667" y="144"/>
                  <a:pt x="684" y="142"/>
                  <a:pt x="705" y="142"/>
                </a:cubicBezTo>
                <a:cubicBezTo>
                  <a:pt x="704" y="133"/>
                  <a:pt x="704" y="120"/>
                  <a:pt x="704" y="110"/>
                </a:cubicBezTo>
                <a:close/>
                <a:moveTo>
                  <a:pt x="658" y="122"/>
                </a:moveTo>
                <a:cubicBezTo>
                  <a:pt x="646" y="122"/>
                  <a:pt x="641" y="118"/>
                  <a:pt x="641" y="108"/>
                </a:cubicBezTo>
                <a:cubicBezTo>
                  <a:pt x="641" y="99"/>
                  <a:pt x="648" y="93"/>
                  <a:pt x="664" y="93"/>
                </a:cubicBezTo>
                <a:cubicBezTo>
                  <a:pt x="666" y="93"/>
                  <a:pt x="667" y="93"/>
                  <a:pt x="669" y="93"/>
                </a:cubicBezTo>
                <a:cubicBezTo>
                  <a:pt x="669" y="103"/>
                  <a:pt x="668" y="114"/>
                  <a:pt x="669" y="121"/>
                </a:cubicBezTo>
                <a:cubicBezTo>
                  <a:pt x="666" y="122"/>
                  <a:pt x="662" y="122"/>
                  <a:pt x="658" y="122"/>
                </a:cubicBezTo>
                <a:close/>
                <a:moveTo>
                  <a:pt x="356" y="121"/>
                </a:moveTo>
                <a:cubicBezTo>
                  <a:pt x="336" y="121"/>
                  <a:pt x="326" y="111"/>
                  <a:pt x="326" y="95"/>
                </a:cubicBezTo>
                <a:cubicBezTo>
                  <a:pt x="326" y="94"/>
                  <a:pt x="326" y="94"/>
                  <a:pt x="326" y="94"/>
                </a:cubicBezTo>
                <a:cubicBezTo>
                  <a:pt x="329" y="95"/>
                  <a:pt x="336" y="95"/>
                  <a:pt x="340" y="95"/>
                </a:cubicBezTo>
                <a:cubicBezTo>
                  <a:pt x="375" y="95"/>
                  <a:pt x="392" y="84"/>
                  <a:pt x="392" y="60"/>
                </a:cubicBezTo>
                <a:cubicBezTo>
                  <a:pt x="392" y="40"/>
                  <a:pt x="378" y="27"/>
                  <a:pt x="346" y="27"/>
                </a:cubicBezTo>
                <a:cubicBezTo>
                  <a:pt x="307" y="27"/>
                  <a:pt x="292" y="44"/>
                  <a:pt x="288" y="75"/>
                </a:cubicBezTo>
                <a:cubicBezTo>
                  <a:pt x="283" y="75"/>
                  <a:pt x="277" y="74"/>
                  <a:pt x="268" y="74"/>
                </a:cubicBezTo>
                <a:cubicBezTo>
                  <a:pt x="268" y="73"/>
                  <a:pt x="268" y="71"/>
                  <a:pt x="268" y="69"/>
                </a:cubicBezTo>
                <a:cubicBezTo>
                  <a:pt x="268" y="38"/>
                  <a:pt x="255" y="27"/>
                  <a:pt x="221" y="27"/>
                </a:cubicBezTo>
                <a:cubicBezTo>
                  <a:pt x="204" y="27"/>
                  <a:pt x="189" y="29"/>
                  <a:pt x="180" y="33"/>
                </a:cubicBezTo>
                <a:cubicBezTo>
                  <a:pt x="181" y="58"/>
                  <a:pt x="181" y="58"/>
                  <a:pt x="181" y="58"/>
                </a:cubicBezTo>
                <a:cubicBezTo>
                  <a:pt x="189" y="54"/>
                  <a:pt x="201" y="50"/>
                  <a:pt x="212" y="50"/>
                </a:cubicBezTo>
                <a:cubicBezTo>
                  <a:pt x="228" y="50"/>
                  <a:pt x="233" y="56"/>
                  <a:pt x="233" y="72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32" y="74"/>
                  <a:pt x="229" y="74"/>
                  <a:pt x="227" y="74"/>
                </a:cubicBezTo>
                <a:cubicBezTo>
                  <a:pt x="188" y="74"/>
                  <a:pt x="170" y="86"/>
                  <a:pt x="170" y="108"/>
                </a:cubicBezTo>
                <a:cubicBezTo>
                  <a:pt x="170" y="131"/>
                  <a:pt x="181" y="144"/>
                  <a:pt x="213" y="144"/>
                </a:cubicBezTo>
                <a:cubicBezTo>
                  <a:pt x="230" y="144"/>
                  <a:pt x="247" y="142"/>
                  <a:pt x="269" y="142"/>
                </a:cubicBezTo>
                <a:cubicBezTo>
                  <a:pt x="267" y="133"/>
                  <a:pt x="267" y="120"/>
                  <a:pt x="267" y="110"/>
                </a:cubicBezTo>
                <a:cubicBezTo>
                  <a:pt x="267" y="106"/>
                  <a:pt x="267" y="100"/>
                  <a:pt x="268" y="94"/>
                </a:cubicBezTo>
                <a:cubicBezTo>
                  <a:pt x="277" y="94"/>
                  <a:pt x="284" y="94"/>
                  <a:pt x="288" y="94"/>
                </a:cubicBezTo>
                <a:cubicBezTo>
                  <a:pt x="291" y="131"/>
                  <a:pt x="310" y="144"/>
                  <a:pt x="350" y="144"/>
                </a:cubicBezTo>
                <a:cubicBezTo>
                  <a:pt x="364" y="144"/>
                  <a:pt x="379" y="142"/>
                  <a:pt x="387" y="138"/>
                </a:cubicBezTo>
                <a:cubicBezTo>
                  <a:pt x="386" y="113"/>
                  <a:pt x="386" y="113"/>
                  <a:pt x="386" y="113"/>
                </a:cubicBezTo>
                <a:cubicBezTo>
                  <a:pt x="378" y="118"/>
                  <a:pt x="367" y="121"/>
                  <a:pt x="356" y="121"/>
                </a:cubicBezTo>
                <a:close/>
                <a:moveTo>
                  <a:pt x="222" y="122"/>
                </a:moveTo>
                <a:cubicBezTo>
                  <a:pt x="210" y="122"/>
                  <a:pt x="205" y="118"/>
                  <a:pt x="205" y="108"/>
                </a:cubicBezTo>
                <a:cubicBezTo>
                  <a:pt x="205" y="99"/>
                  <a:pt x="211" y="93"/>
                  <a:pt x="227" y="93"/>
                </a:cubicBezTo>
                <a:cubicBezTo>
                  <a:pt x="229" y="93"/>
                  <a:pt x="231" y="93"/>
                  <a:pt x="232" y="93"/>
                </a:cubicBezTo>
                <a:cubicBezTo>
                  <a:pt x="232" y="103"/>
                  <a:pt x="232" y="114"/>
                  <a:pt x="232" y="121"/>
                </a:cubicBezTo>
                <a:cubicBezTo>
                  <a:pt x="230" y="122"/>
                  <a:pt x="225" y="122"/>
                  <a:pt x="222" y="122"/>
                </a:cubicBezTo>
                <a:close/>
                <a:moveTo>
                  <a:pt x="325" y="75"/>
                </a:moveTo>
                <a:cubicBezTo>
                  <a:pt x="325" y="59"/>
                  <a:pt x="330" y="48"/>
                  <a:pt x="345" y="48"/>
                </a:cubicBezTo>
                <a:cubicBezTo>
                  <a:pt x="353" y="48"/>
                  <a:pt x="358" y="52"/>
                  <a:pt x="358" y="60"/>
                </a:cubicBezTo>
                <a:cubicBezTo>
                  <a:pt x="358" y="71"/>
                  <a:pt x="351" y="76"/>
                  <a:pt x="336" y="76"/>
                </a:cubicBezTo>
                <a:cubicBezTo>
                  <a:pt x="332" y="76"/>
                  <a:pt x="328" y="76"/>
                  <a:pt x="325" y="75"/>
                </a:cubicBezTo>
                <a:close/>
                <a:moveTo>
                  <a:pt x="592" y="90"/>
                </a:moveTo>
                <a:cubicBezTo>
                  <a:pt x="592" y="80"/>
                  <a:pt x="592" y="68"/>
                  <a:pt x="592" y="68"/>
                </a:cubicBezTo>
                <a:cubicBezTo>
                  <a:pt x="592" y="39"/>
                  <a:pt x="580" y="27"/>
                  <a:pt x="545" y="27"/>
                </a:cubicBezTo>
                <a:cubicBezTo>
                  <a:pt x="525" y="27"/>
                  <a:pt x="511" y="30"/>
                  <a:pt x="489" y="30"/>
                </a:cubicBezTo>
                <a:cubicBezTo>
                  <a:pt x="490" y="50"/>
                  <a:pt x="490" y="75"/>
                  <a:pt x="490" y="90"/>
                </a:cubicBezTo>
                <a:cubicBezTo>
                  <a:pt x="490" y="105"/>
                  <a:pt x="490" y="133"/>
                  <a:pt x="489" y="142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6" y="133"/>
                  <a:pt x="525" y="107"/>
                  <a:pt x="525" y="90"/>
                </a:cubicBezTo>
                <a:cubicBezTo>
                  <a:pt x="525" y="80"/>
                  <a:pt x="525" y="68"/>
                  <a:pt x="526" y="52"/>
                </a:cubicBezTo>
                <a:cubicBezTo>
                  <a:pt x="529" y="51"/>
                  <a:pt x="534" y="50"/>
                  <a:pt x="539" y="50"/>
                </a:cubicBezTo>
                <a:cubicBezTo>
                  <a:pt x="552" y="50"/>
                  <a:pt x="557" y="56"/>
                  <a:pt x="557" y="73"/>
                </a:cubicBezTo>
                <a:cubicBezTo>
                  <a:pt x="557" y="73"/>
                  <a:pt x="557" y="83"/>
                  <a:pt x="557" y="90"/>
                </a:cubicBezTo>
                <a:cubicBezTo>
                  <a:pt x="557" y="105"/>
                  <a:pt x="556" y="133"/>
                  <a:pt x="556" y="142"/>
                </a:cubicBezTo>
                <a:cubicBezTo>
                  <a:pt x="593" y="142"/>
                  <a:pt x="593" y="142"/>
                  <a:pt x="593" y="142"/>
                </a:cubicBezTo>
                <a:cubicBezTo>
                  <a:pt x="593" y="133"/>
                  <a:pt x="592" y="107"/>
                  <a:pt x="592" y="90"/>
                </a:cubicBezTo>
                <a:close/>
                <a:moveTo>
                  <a:pt x="473" y="117"/>
                </a:moveTo>
                <a:cubicBezTo>
                  <a:pt x="475" y="142"/>
                  <a:pt x="475" y="142"/>
                  <a:pt x="475" y="142"/>
                </a:cubicBezTo>
                <a:cubicBezTo>
                  <a:pt x="472" y="142"/>
                  <a:pt x="463" y="144"/>
                  <a:pt x="451" y="144"/>
                </a:cubicBezTo>
                <a:cubicBezTo>
                  <a:pt x="426" y="144"/>
                  <a:pt x="413" y="134"/>
                  <a:pt x="413" y="108"/>
                </a:cubicBezTo>
                <a:cubicBezTo>
                  <a:pt x="413" y="88"/>
                  <a:pt x="413" y="66"/>
                  <a:pt x="414" y="54"/>
                </a:cubicBezTo>
                <a:cubicBezTo>
                  <a:pt x="401" y="54"/>
                  <a:pt x="401" y="54"/>
                  <a:pt x="401" y="54"/>
                </a:cubicBezTo>
                <a:cubicBezTo>
                  <a:pt x="401" y="49"/>
                  <a:pt x="401" y="41"/>
                  <a:pt x="401" y="35"/>
                </a:cubicBezTo>
                <a:cubicBezTo>
                  <a:pt x="420" y="32"/>
                  <a:pt x="426" y="21"/>
                  <a:pt x="429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49" y="9"/>
                  <a:pt x="449" y="22"/>
                  <a:pt x="449" y="30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48" y="54"/>
                  <a:pt x="448" y="54"/>
                  <a:pt x="448" y="54"/>
                </a:cubicBezTo>
                <a:cubicBezTo>
                  <a:pt x="448" y="98"/>
                  <a:pt x="448" y="98"/>
                  <a:pt x="448" y="98"/>
                </a:cubicBezTo>
                <a:cubicBezTo>
                  <a:pt x="448" y="115"/>
                  <a:pt x="452" y="119"/>
                  <a:pt x="463" y="119"/>
                </a:cubicBezTo>
                <a:cubicBezTo>
                  <a:pt x="467" y="119"/>
                  <a:pt x="471" y="118"/>
                  <a:pt x="473" y="117"/>
                </a:cubicBezTo>
                <a:close/>
                <a:moveTo>
                  <a:pt x="45" y="16"/>
                </a:moveTo>
                <a:cubicBezTo>
                  <a:pt x="50" y="16"/>
                  <a:pt x="54" y="18"/>
                  <a:pt x="58" y="22"/>
                </a:cubicBezTo>
                <a:cubicBezTo>
                  <a:pt x="79" y="43"/>
                  <a:pt x="79" y="43"/>
                  <a:pt x="79" y="43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3" y="18"/>
                  <a:pt x="108" y="16"/>
                  <a:pt x="112" y="16"/>
                </a:cubicBezTo>
                <a:cubicBezTo>
                  <a:pt x="117" y="16"/>
                  <a:pt x="122" y="18"/>
                  <a:pt x="125" y="2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8" y="54"/>
                  <a:pt x="158" y="65"/>
                  <a:pt x="151" y="73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" y="73"/>
                  <a:pt x="7" y="73"/>
                  <a:pt x="7" y="73"/>
                </a:cubicBezTo>
                <a:cubicBezTo>
                  <a:pt x="0" y="65"/>
                  <a:pt x="0" y="54"/>
                  <a:pt x="7" y="47"/>
                </a:cubicBezTo>
                <a:cubicBezTo>
                  <a:pt x="32" y="22"/>
                  <a:pt x="32" y="22"/>
                  <a:pt x="32" y="22"/>
                </a:cubicBezTo>
                <a:cubicBezTo>
                  <a:pt x="36" y="18"/>
                  <a:pt x="41" y="16"/>
                  <a:pt x="45" y="16"/>
                </a:cubicBezTo>
                <a:moveTo>
                  <a:pt x="711" y="27"/>
                </a:moveTo>
                <a:cubicBezTo>
                  <a:pt x="730" y="27"/>
                  <a:pt x="730" y="27"/>
                  <a:pt x="730" y="27"/>
                </a:cubicBezTo>
                <a:cubicBezTo>
                  <a:pt x="730" y="31"/>
                  <a:pt x="730" y="31"/>
                  <a:pt x="730" y="31"/>
                </a:cubicBezTo>
                <a:cubicBezTo>
                  <a:pt x="723" y="31"/>
                  <a:pt x="723" y="31"/>
                  <a:pt x="723" y="31"/>
                </a:cubicBezTo>
                <a:cubicBezTo>
                  <a:pt x="723" y="51"/>
                  <a:pt x="723" y="51"/>
                  <a:pt x="723" y="51"/>
                </a:cubicBezTo>
                <a:cubicBezTo>
                  <a:pt x="718" y="51"/>
                  <a:pt x="718" y="51"/>
                  <a:pt x="718" y="51"/>
                </a:cubicBezTo>
                <a:cubicBezTo>
                  <a:pt x="718" y="31"/>
                  <a:pt x="718" y="31"/>
                  <a:pt x="718" y="31"/>
                </a:cubicBezTo>
                <a:cubicBezTo>
                  <a:pt x="711" y="31"/>
                  <a:pt x="711" y="31"/>
                  <a:pt x="711" y="31"/>
                </a:cubicBezTo>
                <a:lnTo>
                  <a:pt x="711" y="27"/>
                </a:lnTo>
                <a:close/>
                <a:moveTo>
                  <a:pt x="735" y="27"/>
                </a:moveTo>
                <a:cubicBezTo>
                  <a:pt x="741" y="27"/>
                  <a:pt x="741" y="27"/>
                  <a:pt x="741" y="27"/>
                </a:cubicBezTo>
                <a:cubicBezTo>
                  <a:pt x="744" y="37"/>
                  <a:pt x="744" y="37"/>
                  <a:pt x="744" y="37"/>
                </a:cubicBezTo>
                <a:cubicBezTo>
                  <a:pt x="745" y="40"/>
                  <a:pt x="747" y="46"/>
                  <a:pt x="747" y="46"/>
                </a:cubicBezTo>
                <a:cubicBezTo>
                  <a:pt x="747" y="46"/>
                  <a:pt x="747" y="46"/>
                  <a:pt x="747" y="46"/>
                </a:cubicBezTo>
                <a:cubicBezTo>
                  <a:pt x="747" y="46"/>
                  <a:pt x="748" y="40"/>
                  <a:pt x="749" y="37"/>
                </a:cubicBezTo>
                <a:cubicBezTo>
                  <a:pt x="752" y="27"/>
                  <a:pt x="752" y="27"/>
                  <a:pt x="752" y="27"/>
                </a:cubicBezTo>
                <a:cubicBezTo>
                  <a:pt x="759" y="27"/>
                  <a:pt x="759" y="27"/>
                  <a:pt x="759" y="27"/>
                </a:cubicBezTo>
                <a:cubicBezTo>
                  <a:pt x="759" y="51"/>
                  <a:pt x="759" y="51"/>
                  <a:pt x="759" y="51"/>
                </a:cubicBezTo>
                <a:cubicBezTo>
                  <a:pt x="755" y="51"/>
                  <a:pt x="755" y="51"/>
                  <a:pt x="755" y="51"/>
                </a:cubicBezTo>
                <a:cubicBezTo>
                  <a:pt x="755" y="42"/>
                  <a:pt x="755" y="42"/>
                  <a:pt x="755" y="42"/>
                </a:cubicBezTo>
                <a:cubicBezTo>
                  <a:pt x="755" y="38"/>
                  <a:pt x="755" y="31"/>
                  <a:pt x="755" y="31"/>
                </a:cubicBezTo>
                <a:cubicBezTo>
                  <a:pt x="755" y="31"/>
                  <a:pt x="755" y="31"/>
                  <a:pt x="755" y="31"/>
                </a:cubicBezTo>
                <a:cubicBezTo>
                  <a:pt x="755" y="31"/>
                  <a:pt x="753" y="37"/>
                  <a:pt x="752" y="41"/>
                </a:cubicBezTo>
                <a:cubicBezTo>
                  <a:pt x="749" y="51"/>
                  <a:pt x="749" y="51"/>
                  <a:pt x="749" y="51"/>
                </a:cubicBezTo>
                <a:cubicBezTo>
                  <a:pt x="745" y="51"/>
                  <a:pt x="745" y="51"/>
                  <a:pt x="745" y="51"/>
                </a:cubicBezTo>
                <a:cubicBezTo>
                  <a:pt x="742" y="41"/>
                  <a:pt x="742" y="41"/>
                  <a:pt x="742" y="41"/>
                </a:cubicBezTo>
                <a:cubicBezTo>
                  <a:pt x="740" y="37"/>
                  <a:pt x="739" y="31"/>
                  <a:pt x="739" y="31"/>
                </a:cubicBezTo>
                <a:cubicBezTo>
                  <a:pt x="739" y="31"/>
                  <a:pt x="739" y="31"/>
                  <a:pt x="739" y="31"/>
                </a:cubicBezTo>
                <a:cubicBezTo>
                  <a:pt x="739" y="31"/>
                  <a:pt x="739" y="38"/>
                  <a:pt x="739" y="42"/>
                </a:cubicBezTo>
                <a:cubicBezTo>
                  <a:pt x="739" y="51"/>
                  <a:pt x="739" y="51"/>
                  <a:pt x="739" y="51"/>
                </a:cubicBezTo>
                <a:cubicBezTo>
                  <a:pt x="735" y="51"/>
                  <a:pt x="735" y="51"/>
                  <a:pt x="735" y="51"/>
                </a:cubicBezTo>
                <a:lnTo>
                  <a:pt x="735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402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nfograph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92900" y="530351"/>
            <a:ext cx="4881032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text, infographic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692904" y="1773581"/>
            <a:ext cx="4881033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935A177A-64AC-49B1-9D97-25A4DB841CAD}"/>
              </a:ext>
            </a:extLst>
          </p:cNvPr>
          <p:cNvSpPr txBox="1">
            <a:spLocks/>
          </p:cNvSpPr>
          <p:nvPr userDrawn="1"/>
        </p:nvSpPr>
        <p:spPr>
          <a:xfrm>
            <a:off x="557929" y="6376946"/>
            <a:ext cx="352459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743595-4496-5147-A886-7D133864DF76}" type="slidenum">
              <a:rPr lang="en-US" sz="1000" b="1" smtClean="0">
                <a:solidFill>
                  <a:prstClr val="white"/>
                </a:solidFill>
                <a:latin typeface="Arial"/>
                <a:ea typeface="Open Sans" panose="020B0606030504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00" b="1" dirty="0">
              <a:solidFill>
                <a:prstClr val="white"/>
              </a:solidFill>
              <a:latin typeface="Arial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F35D44D1-CF2C-4331-B380-083F7ABF73CB}"/>
              </a:ext>
            </a:extLst>
          </p:cNvPr>
          <p:cNvSpPr txBox="1">
            <a:spLocks/>
          </p:cNvSpPr>
          <p:nvPr userDrawn="1"/>
        </p:nvSpPr>
        <p:spPr>
          <a:xfrm>
            <a:off x="859764" y="6376946"/>
            <a:ext cx="3860217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prstClr val="white"/>
                </a:solidFill>
                <a:latin typeface="Arial"/>
                <a:cs typeface="Arial" panose="020B0604020202020204" pitchFamily="34" charset="0"/>
              </a:rPr>
              <a:t>©2020 Aetna Inc.</a:t>
            </a:r>
          </a:p>
        </p:txBody>
      </p:sp>
    </p:spTree>
    <p:extLst>
      <p:ext uri="{BB962C8B-B14F-4D97-AF65-F5344CB8AC3E}">
        <p14:creationId xmlns:p14="http://schemas.microsoft.com/office/powerpoint/2010/main" val="209696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AD57F1C3-026C-4E29-99D9-D207AB9AE85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 dirty="0"/>
              <a:t>BE SURE IMAGE IS </a:t>
            </a:r>
            <a:br>
              <a:rPr lang="en-US" dirty="0"/>
            </a:br>
            <a:r>
              <a:rPr lang="en-US" dirty="0"/>
              <a:t>DARK ENOUGH SO TYPE AND </a:t>
            </a:r>
            <a:br>
              <a:rPr lang="en-US" dirty="0"/>
            </a:br>
            <a:r>
              <a:rPr lang="en-US" dirty="0"/>
              <a:t>LOGO ARE READABLE</a:t>
            </a:r>
          </a:p>
          <a:p>
            <a:br>
              <a:rPr lang="en-US" dirty="0"/>
            </a:br>
            <a:r>
              <a:rPr lang="en-US" dirty="0"/>
              <a:t>Be sure to send image to </a:t>
            </a:r>
            <a:br>
              <a:rPr lang="en-US" dirty="0"/>
            </a:br>
            <a:r>
              <a:rPr lang="en-US" dirty="0"/>
              <a:t>back so logo sits on top of image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931" y="1516927"/>
            <a:ext cx="468294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557933" y="3765543"/>
            <a:ext cx="3582951" cy="1262324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  <a:p>
            <a:pPr lvl="2"/>
            <a:r>
              <a:rPr lang="en-US" dirty="0"/>
              <a:t>Date</a:t>
            </a:r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550018" y="6104651"/>
            <a:ext cx="2202937" cy="319913"/>
          </a:xfrm>
          <a:custGeom>
            <a:avLst/>
            <a:gdLst>
              <a:gd name="T0" fmla="*/ 657 w 759"/>
              <a:gd name="T1" fmla="*/ 27 h 144"/>
              <a:gd name="T2" fmla="*/ 649 w 759"/>
              <a:gd name="T3" fmla="*/ 50 h 144"/>
              <a:gd name="T4" fmla="*/ 664 w 759"/>
              <a:gd name="T5" fmla="*/ 74 h 144"/>
              <a:gd name="T6" fmla="*/ 705 w 759"/>
              <a:gd name="T7" fmla="*/ 142 h 144"/>
              <a:gd name="T8" fmla="*/ 641 w 759"/>
              <a:gd name="T9" fmla="*/ 108 h 144"/>
              <a:gd name="T10" fmla="*/ 669 w 759"/>
              <a:gd name="T11" fmla="*/ 121 h 144"/>
              <a:gd name="T12" fmla="*/ 326 w 759"/>
              <a:gd name="T13" fmla="*/ 95 h 144"/>
              <a:gd name="T14" fmla="*/ 392 w 759"/>
              <a:gd name="T15" fmla="*/ 60 h 144"/>
              <a:gd name="T16" fmla="*/ 268 w 759"/>
              <a:gd name="T17" fmla="*/ 74 h 144"/>
              <a:gd name="T18" fmla="*/ 180 w 759"/>
              <a:gd name="T19" fmla="*/ 33 h 144"/>
              <a:gd name="T20" fmla="*/ 233 w 759"/>
              <a:gd name="T21" fmla="*/ 72 h 144"/>
              <a:gd name="T22" fmla="*/ 170 w 759"/>
              <a:gd name="T23" fmla="*/ 108 h 144"/>
              <a:gd name="T24" fmla="*/ 267 w 759"/>
              <a:gd name="T25" fmla="*/ 110 h 144"/>
              <a:gd name="T26" fmla="*/ 350 w 759"/>
              <a:gd name="T27" fmla="*/ 144 h 144"/>
              <a:gd name="T28" fmla="*/ 356 w 759"/>
              <a:gd name="T29" fmla="*/ 121 h 144"/>
              <a:gd name="T30" fmla="*/ 227 w 759"/>
              <a:gd name="T31" fmla="*/ 93 h 144"/>
              <a:gd name="T32" fmla="*/ 222 w 759"/>
              <a:gd name="T33" fmla="*/ 122 h 144"/>
              <a:gd name="T34" fmla="*/ 358 w 759"/>
              <a:gd name="T35" fmla="*/ 60 h 144"/>
              <a:gd name="T36" fmla="*/ 592 w 759"/>
              <a:gd name="T37" fmla="*/ 90 h 144"/>
              <a:gd name="T38" fmla="*/ 489 w 759"/>
              <a:gd name="T39" fmla="*/ 30 h 144"/>
              <a:gd name="T40" fmla="*/ 527 w 759"/>
              <a:gd name="T41" fmla="*/ 142 h 144"/>
              <a:gd name="T42" fmla="*/ 539 w 759"/>
              <a:gd name="T43" fmla="*/ 50 h 144"/>
              <a:gd name="T44" fmla="*/ 556 w 759"/>
              <a:gd name="T45" fmla="*/ 142 h 144"/>
              <a:gd name="T46" fmla="*/ 473 w 759"/>
              <a:gd name="T47" fmla="*/ 117 h 144"/>
              <a:gd name="T48" fmla="*/ 413 w 759"/>
              <a:gd name="T49" fmla="*/ 108 h 144"/>
              <a:gd name="T50" fmla="*/ 401 w 759"/>
              <a:gd name="T51" fmla="*/ 35 h 144"/>
              <a:gd name="T52" fmla="*/ 449 w 759"/>
              <a:gd name="T53" fmla="*/ 30 h 144"/>
              <a:gd name="T54" fmla="*/ 448 w 759"/>
              <a:gd name="T55" fmla="*/ 54 h 144"/>
              <a:gd name="T56" fmla="*/ 473 w 759"/>
              <a:gd name="T57" fmla="*/ 117 h 144"/>
              <a:gd name="T58" fmla="*/ 79 w 759"/>
              <a:gd name="T59" fmla="*/ 43 h 144"/>
              <a:gd name="T60" fmla="*/ 125 w 759"/>
              <a:gd name="T61" fmla="*/ 22 h 144"/>
              <a:gd name="T62" fmla="*/ 79 w 759"/>
              <a:gd name="T63" fmla="*/ 144 h 144"/>
              <a:gd name="T64" fmla="*/ 32 w 759"/>
              <a:gd name="T65" fmla="*/ 22 h 144"/>
              <a:gd name="T66" fmla="*/ 730 w 759"/>
              <a:gd name="T67" fmla="*/ 27 h 144"/>
              <a:gd name="T68" fmla="*/ 723 w 759"/>
              <a:gd name="T69" fmla="*/ 51 h 144"/>
              <a:gd name="T70" fmla="*/ 711 w 759"/>
              <a:gd name="T71" fmla="*/ 31 h 144"/>
              <a:gd name="T72" fmla="*/ 741 w 759"/>
              <a:gd name="T73" fmla="*/ 27 h 144"/>
              <a:gd name="T74" fmla="*/ 747 w 759"/>
              <a:gd name="T75" fmla="*/ 46 h 144"/>
              <a:gd name="T76" fmla="*/ 759 w 759"/>
              <a:gd name="T77" fmla="*/ 27 h 144"/>
              <a:gd name="T78" fmla="*/ 755 w 759"/>
              <a:gd name="T79" fmla="*/ 42 h 144"/>
              <a:gd name="T80" fmla="*/ 752 w 759"/>
              <a:gd name="T81" fmla="*/ 41 h 144"/>
              <a:gd name="T82" fmla="*/ 742 w 759"/>
              <a:gd name="T83" fmla="*/ 41 h 144"/>
              <a:gd name="T84" fmla="*/ 739 w 759"/>
              <a:gd name="T85" fmla="*/ 42 h 144"/>
              <a:gd name="T86" fmla="*/ 735 w 759"/>
              <a:gd name="T87" fmla="*/ 2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59" h="144">
                <a:moveTo>
                  <a:pt x="704" y="110"/>
                </a:moveTo>
                <a:cubicBezTo>
                  <a:pt x="704" y="100"/>
                  <a:pt x="705" y="86"/>
                  <a:pt x="705" y="69"/>
                </a:cubicBezTo>
                <a:cubicBezTo>
                  <a:pt x="705" y="38"/>
                  <a:pt x="692" y="27"/>
                  <a:pt x="657" y="27"/>
                </a:cubicBezTo>
                <a:cubicBezTo>
                  <a:pt x="640" y="27"/>
                  <a:pt x="625" y="29"/>
                  <a:pt x="616" y="33"/>
                </a:cubicBezTo>
                <a:cubicBezTo>
                  <a:pt x="618" y="58"/>
                  <a:pt x="618" y="58"/>
                  <a:pt x="618" y="58"/>
                </a:cubicBezTo>
                <a:cubicBezTo>
                  <a:pt x="626" y="54"/>
                  <a:pt x="637" y="50"/>
                  <a:pt x="649" y="50"/>
                </a:cubicBezTo>
                <a:cubicBezTo>
                  <a:pt x="665" y="50"/>
                  <a:pt x="669" y="56"/>
                  <a:pt x="669" y="72"/>
                </a:cubicBezTo>
                <a:cubicBezTo>
                  <a:pt x="669" y="74"/>
                  <a:pt x="669" y="74"/>
                  <a:pt x="669" y="74"/>
                </a:cubicBezTo>
                <a:cubicBezTo>
                  <a:pt x="668" y="74"/>
                  <a:pt x="665" y="74"/>
                  <a:pt x="664" y="74"/>
                </a:cubicBezTo>
                <a:cubicBezTo>
                  <a:pt x="624" y="74"/>
                  <a:pt x="606" y="86"/>
                  <a:pt x="606" y="108"/>
                </a:cubicBezTo>
                <a:cubicBezTo>
                  <a:pt x="606" y="131"/>
                  <a:pt x="618" y="144"/>
                  <a:pt x="650" y="144"/>
                </a:cubicBezTo>
                <a:cubicBezTo>
                  <a:pt x="667" y="144"/>
                  <a:pt x="684" y="142"/>
                  <a:pt x="705" y="142"/>
                </a:cubicBezTo>
                <a:cubicBezTo>
                  <a:pt x="704" y="133"/>
                  <a:pt x="704" y="120"/>
                  <a:pt x="704" y="110"/>
                </a:cubicBezTo>
                <a:close/>
                <a:moveTo>
                  <a:pt x="658" y="122"/>
                </a:moveTo>
                <a:cubicBezTo>
                  <a:pt x="646" y="122"/>
                  <a:pt x="641" y="118"/>
                  <a:pt x="641" y="108"/>
                </a:cubicBezTo>
                <a:cubicBezTo>
                  <a:pt x="641" y="99"/>
                  <a:pt x="648" y="93"/>
                  <a:pt x="664" y="93"/>
                </a:cubicBezTo>
                <a:cubicBezTo>
                  <a:pt x="666" y="93"/>
                  <a:pt x="667" y="93"/>
                  <a:pt x="669" y="93"/>
                </a:cubicBezTo>
                <a:cubicBezTo>
                  <a:pt x="669" y="103"/>
                  <a:pt x="668" y="114"/>
                  <a:pt x="669" y="121"/>
                </a:cubicBezTo>
                <a:cubicBezTo>
                  <a:pt x="666" y="122"/>
                  <a:pt x="662" y="122"/>
                  <a:pt x="658" y="122"/>
                </a:cubicBezTo>
                <a:close/>
                <a:moveTo>
                  <a:pt x="356" y="121"/>
                </a:moveTo>
                <a:cubicBezTo>
                  <a:pt x="336" y="121"/>
                  <a:pt x="326" y="111"/>
                  <a:pt x="326" y="95"/>
                </a:cubicBezTo>
                <a:cubicBezTo>
                  <a:pt x="326" y="94"/>
                  <a:pt x="326" y="94"/>
                  <a:pt x="326" y="94"/>
                </a:cubicBezTo>
                <a:cubicBezTo>
                  <a:pt x="329" y="95"/>
                  <a:pt x="336" y="95"/>
                  <a:pt x="340" y="95"/>
                </a:cubicBezTo>
                <a:cubicBezTo>
                  <a:pt x="375" y="95"/>
                  <a:pt x="392" y="84"/>
                  <a:pt x="392" y="60"/>
                </a:cubicBezTo>
                <a:cubicBezTo>
                  <a:pt x="392" y="40"/>
                  <a:pt x="378" y="27"/>
                  <a:pt x="346" y="27"/>
                </a:cubicBezTo>
                <a:cubicBezTo>
                  <a:pt x="307" y="27"/>
                  <a:pt x="292" y="44"/>
                  <a:pt x="288" y="75"/>
                </a:cubicBezTo>
                <a:cubicBezTo>
                  <a:pt x="283" y="75"/>
                  <a:pt x="277" y="74"/>
                  <a:pt x="268" y="74"/>
                </a:cubicBezTo>
                <a:cubicBezTo>
                  <a:pt x="268" y="73"/>
                  <a:pt x="268" y="71"/>
                  <a:pt x="268" y="69"/>
                </a:cubicBezTo>
                <a:cubicBezTo>
                  <a:pt x="268" y="38"/>
                  <a:pt x="255" y="27"/>
                  <a:pt x="221" y="27"/>
                </a:cubicBezTo>
                <a:cubicBezTo>
                  <a:pt x="204" y="27"/>
                  <a:pt x="189" y="29"/>
                  <a:pt x="180" y="33"/>
                </a:cubicBezTo>
                <a:cubicBezTo>
                  <a:pt x="181" y="58"/>
                  <a:pt x="181" y="58"/>
                  <a:pt x="181" y="58"/>
                </a:cubicBezTo>
                <a:cubicBezTo>
                  <a:pt x="189" y="54"/>
                  <a:pt x="201" y="50"/>
                  <a:pt x="212" y="50"/>
                </a:cubicBezTo>
                <a:cubicBezTo>
                  <a:pt x="228" y="50"/>
                  <a:pt x="233" y="56"/>
                  <a:pt x="233" y="72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32" y="74"/>
                  <a:pt x="229" y="74"/>
                  <a:pt x="227" y="74"/>
                </a:cubicBezTo>
                <a:cubicBezTo>
                  <a:pt x="188" y="74"/>
                  <a:pt x="170" y="86"/>
                  <a:pt x="170" y="108"/>
                </a:cubicBezTo>
                <a:cubicBezTo>
                  <a:pt x="170" y="131"/>
                  <a:pt x="181" y="144"/>
                  <a:pt x="213" y="144"/>
                </a:cubicBezTo>
                <a:cubicBezTo>
                  <a:pt x="230" y="144"/>
                  <a:pt x="247" y="142"/>
                  <a:pt x="269" y="142"/>
                </a:cubicBezTo>
                <a:cubicBezTo>
                  <a:pt x="267" y="133"/>
                  <a:pt x="267" y="120"/>
                  <a:pt x="267" y="110"/>
                </a:cubicBezTo>
                <a:cubicBezTo>
                  <a:pt x="267" y="106"/>
                  <a:pt x="267" y="100"/>
                  <a:pt x="268" y="94"/>
                </a:cubicBezTo>
                <a:cubicBezTo>
                  <a:pt x="277" y="94"/>
                  <a:pt x="284" y="94"/>
                  <a:pt x="288" y="94"/>
                </a:cubicBezTo>
                <a:cubicBezTo>
                  <a:pt x="291" y="131"/>
                  <a:pt x="310" y="144"/>
                  <a:pt x="350" y="144"/>
                </a:cubicBezTo>
                <a:cubicBezTo>
                  <a:pt x="364" y="144"/>
                  <a:pt x="379" y="142"/>
                  <a:pt x="387" y="138"/>
                </a:cubicBezTo>
                <a:cubicBezTo>
                  <a:pt x="386" y="113"/>
                  <a:pt x="386" y="113"/>
                  <a:pt x="386" y="113"/>
                </a:cubicBezTo>
                <a:cubicBezTo>
                  <a:pt x="378" y="118"/>
                  <a:pt x="367" y="121"/>
                  <a:pt x="356" y="121"/>
                </a:cubicBezTo>
                <a:close/>
                <a:moveTo>
                  <a:pt x="222" y="122"/>
                </a:moveTo>
                <a:cubicBezTo>
                  <a:pt x="210" y="122"/>
                  <a:pt x="205" y="118"/>
                  <a:pt x="205" y="108"/>
                </a:cubicBezTo>
                <a:cubicBezTo>
                  <a:pt x="205" y="99"/>
                  <a:pt x="211" y="93"/>
                  <a:pt x="227" y="93"/>
                </a:cubicBezTo>
                <a:cubicBezTo>
                  <a:pt x="229" y="93"/>
                  <a:pt x="231" y="93"/>
                  <a:pt x="232" y="93"/>
                </a:cubicBezTo>
                <a:cubicBezTo>
                  <a:pt x="232" y="103"/>
                  <a:pt x="232" y="114"/>
                  <a:pt x="232" y="121"/>
                </a:cubicBezTo>
                <a:cubicBezTo>
                  <a:pt x="230" y="122"/>
                  <a:pt x="225" y="122"/>
                  <a:pt x="222" y="122"/>
                </a:cubicBezTo>
                <a:close/>
                <a:moveTo>
                  <a:pt x="325" y="75"/>
                </a:moveTo>
                <a:cubicBezTo>
                  <a:pt x="325" y="59"/>
                  <a:pt x="330" y="48"/>
                  <a:pt x="345" y="48"/>
                </a:cubicBezTo>
                <a:cubicBezTo>
                  <a:pt x="353" y="48"/>
                  <a:pt x="358" y="52"/>
                  <a:pt x="358" y="60"/>
                </a:cubicBezTo>
                <a:cubicBezTo>
                  <a:pt x="358" y="71"/>
                  <a:pt x="351" y="76"/>
                  <a:pt x="336" y="76"/>
                </a:cubicBezTo>
                <a:cubicBezTo>
                  <a:pt x="332" y="76"/>
                  <a:pt x="328" y="76"/>
                  <a:pt x="325" y="75"/>
                </a:cubicBezTo>
                <a:close/>
                <a:moveTo>
                  <a:pt x="592" y="90"/>
                </a:moveTo>
                <a:cubicBezTo>
                  <a:pt x="592" y="80"/>
                  <a:pt x="592" y="68"/>
                  <a:pt x="592" y="68"/>
                </a:cubicBezTo>
                <a:cubicBezTo>
                  <a:pt x="592" y="39"/>
                  <a:pt x="580" y="27"/>
                  <a:pt x="545" y="27"/>
                </a:cubicBezTo>
                <a:cubicBezTo>
                  <a:pt x="525" y="27"/>
                  <a:pt x="511" y="30"/>
                  <a:pt x="489" y="30"/>
                </a:cubicBezTo>
                <a:cubicBezTo>
                  <a:pt x="490" y="50"/>
                  <a:pt x="490" y="75"/>
                  <a:pt x="490" y="90"/>
                </a:cubicBezTo>
                <a:cubicBezTo>
                  <a:pt x="490" y="105"/>
                  <a:pt x="490" y="133"/>
                  <a:pt x="489" y="142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6" y="133"/>
                  <a:pt x="525" y="107"/>
                  <a:pt x="525" y="90"/>
                </a:cubicBezTo>
                <a:cubicBezTo>
                  <a:pt x="525" y="80"/>
                  <a:pt x="525" y="68"/>
                  <a:pt x="526" y="52"/>
                </a:cubicBezTo>
                <a:cubicBezTo>
                  <a:pt x="529" y="51"/>
                  <a:pt x="534" y="50"/>
                  <a:pt x="539" y="50"/>
                </a:cubicBezTo>
                <a:cubicBezTo>
                  <a:pt x="552" y="50"/>
                  <a:pt x="557" y="56"/>
                  <a:pt x="557" y="73"/>
                </a:cubicBezTo>
                <a:cubicBezTo>
                  <a:pt x="557" y="73"/>
                  <a:pt x="557" y="83"/>
                  <a:pt x="557" y="90"/>
                </a:cubicBezTo>
                <a:cubicBezTo>
                  <a:pt x="557" y="105"/>
                  <a:pt x="556" y="133"/>
                  <a:pt x="556" y="142"/>
                </a:cubicBezTo>
                <a:cubicBezTo>
                  <a:pt x="593" y="142"/>
                  <a:pt x="593" y="142"/>
                  <a:pt x="593" y="142"/>
                </a:cubicBezTo>
                <a:cubicBezTo>
                  <a:pt x="593" y="133"/>
                  <a:pt x="592" y="107"/>
                  <a:pt x="592" y="90"/>
                </a:cubicBezTo>
                <a:close/>
                <a:moveTo>
                  <a:pt x="473" y="117"/>
                </a:moveTo>
                <a:cubicBezTo>
                  <a:pt x="475" y="142"/>
                  <a:pt x="475" y="142"/>
                  <a:pt x="475" y="142"/>
                </a:cubicBezTo>
                <a:cubicBezTo>
                  <a:pt x="472" y="142"/>
                  <a:pt x="463" y="144"/>
                  <a:pt x="451" y="144"/>
                </a:cubicBezTo>
                <a:cubicBezTo>
                  <a:pt x="426" y="144"/>
                  <a:pt x="413" y="134"/>
                  <a:pt x="413" y="108"/>
                </a:cubicBezTo>
                <a:cubicBezTo>
                  <a:pt x="413" y="88"/>
                  <a:pt x="413" y="66"/>
                  <a:pt x="414" y="54"/>
                </a:cubicBezTo>
                <a:cubicBezTo>
                  <a:pt x="401" y="54"/>
                  <a:pt x="401" y="54"/>
                  <a:pt x="401" y="54"/>
                </a:cubicBezTo>
                <a:cubicBezTo>
                  <a:pt x="401" y="49"/>
                  <a:pt x="401" y="41"/>
                  <a:pt x="401" y="35"/>
                </a:cubicBezTo>
                <a:cubicBezTo>
                  <a:pt x="420" y="32"/>
                  <a:pt x="426" y="21"/>
                  <a:pt x="429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49" y="9"/>
                  <a:pt x="449" y="22"/>
                  <a:pt x="449" y="30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48" y="54"/>
                  <a:pt x="448" y="54"/>
                  <a:pt x="448" y="54"/>
                </a:cubicBezTo>
                <a:cubicBezTo>
                  <a:pt x="448" y="98"/>
                  <a:pt x="448" y="98"/>
                  <a:pt x="448" y="98"/>
                </a:cubicBezTo>
                <a:cubicBezTo>
                  <a:pt x="448" y="115"/>
                  <a:pt x="452" y="119"/>
                  <a:pt x="463" y="119"/>
                </a:cubicBezTo>
                <a:cubicBezTo>
                  <a:pt x="467" y="119"/>
                  <a:pt x="471" y="118"/>
                  <a:pt x="473" y="117"/>
                </a:cubicBezTo>
                <a:close/>
                <a:moveTo>
                  <a:pt x="45" y="16"/>
                </a:moveTo>
                <a:cubicBezTo>
                  <a:pt x="50" y="16"/>
                  <a:pt x="54" y="18"/>
                  <a:pt x="58" y="22"/>
                </a:cubicBezTo>
                <a:cubicBezTo>
                  <a:pt x="79" y="43"/>
                  <a:pt x="79" y="43"/>
                  <a:pt x="79" y="43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3" y="18"/>
                  <a:pt x="108" y="16"/>
                  <a:pt x="112" y="16"/>
                </a:cubicBezTo>
                <a:cubicBezTo>
                  <a:pt x="117" y="16"/>
                  <a:pt x="122" y="18"/>
                  <a:pt x="125" y="2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8" y="54"/>
                  <a:pt x="158" y="65"/>
                  <a:pt x="151" y="73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" y="73"/>
                  <a:pt x="7" y="73"/>
                  <a:pt x="7" y="73"/>
                </a:cubicBezTo>
                <a:cubicBezTo>
                  <a:pt x="0" y="65"/>
                  <a:pt x="0" y="54"/>
                  <a:pt x="7" y="47"/>
                </a:cubicBezTo>
                <a:cubicBezTo>
                  <a:pt x="32" y="22"/>
                  <a:pt x="32" y="22"/>
                  <a:pt x="32" y="22"/>
                </a:cubicBezTo>
                <a:cubicBezTo>
                  <a:pt x="36" y="18"/>
                  <a:pt x="41" y="16"/>
                  <a:pt x="45" y="16"/>
                </a:cubicBezTo>
                <a:moveTo>
                  <a:pt x="711" y="27"/>
                </a:moveTo>
                <a:cubicBezTo>
                  <a:pt x="730" y="27"/>
                  <a:pt x="730" y="27"/>
                  <a:pt x="730" y="27"/>
                </a:cubicBezTo>
                <a:cubicBezTo>
                  <a:pt x="730" y="31"/>
                  <a:pt x="730" y="31"/>
                  <a:pt x="730" y="31"/>
                </a:cubicBezTo>
                <a:cubicBezTo>
                  <a:pt x="723" y="31"/>
                  <a:pt x="723" y="31"/>
                  <a:pt x="723" y="31"/>
                </a:cubicBezTo>
                <a:cubicBezTo>
                  <a:pt x="723" y="51"/>
                  <a:pt x="723" y="51"/>
                  <a:pt x="723" y="51"/>
                </a:cubicBezTo>
                <a:cubicBezTo>
                  <a:pt x="718" y="51"/>
                  <a:pt x="718" y="51"/>
                  <a:pt x="718" y="51"/>
                </a:cubicBezTo>
                <a:cubicBezTo>
                  <a:pt x="718" y="31"/>
                  <a:pt x="718" y="31"/>
                  <a:pt x="718" y="31"/>
                </a:cubicBezTo>
                <a:cubicBezTo>
                  <a:pt x="711" y="31"/>
                  <a:pt x="711" y="31"/>
                  <a:pt x="711" y="31"/>
                </a:cubicBezTo>
                <a:lnTo>
                  <a:pt x="711" y="27"/>
                </a:lnTo>
                <a:close/>
                <a:moveTo>
                  <a:pt x="735" y="27"/>
                </a:moveTo>
                <a:cubicBezTo>
                  <a:pt x="741" y="27"/>
                  <a:pt x="741" y="27"/>
                  <a:pt x="741" y="27"/>
                </a:cubicBezTo>
                <a:cubicBezTo>
                  <a:pt x="744" y="37"/>
                  <a:pt x="744" y="37"/>
                  <a:pt x="744" y="37"/>
                </a:cubicBezTo>
                <a:cubicBezTo>
                  <a:pt x="745" y="40"/>
                  <a:pt x="747" y="46"/>
                  <a:pt x="747" y="46"/>
                </a:cubicBezTo>
                <a:cubicBezTo>
                  <a:pt x="747" y="46"/>
                  <a:pt x="747" y="46"/>
                  <a:pt x="747" y="46"/>
                </a:cubicBezTo>
                <a:cubicBezTo>
                  <a:pt x="747" y="46"/>
                  <a:pt x="748" y="40"/>
                  <a:pt x="749" y="37"/>
                </a:cubicBezTo>
                <a:cubicBezTo>
                  <a:pt x="752" y="27"/>
                  <a:pt x="752" y="27"/>
                  <a:pt x="752" y="27"/>
                </a:cubicBezTo>
                <a:cubicBezTo>
                  <a:pt x="759" y="27"/>
                  <a:pt x="759" y="27"/>
                  <a:pt x="759" y="27"/>
                </a:cubicBezTo>
                <a:cubicBezTo>
                  <a:pt x="759" y="51"/>
                  <a:pt x="759" y="51"/>
                  <a:pt x="759" y="51"/>
                </a:cubicBezTo>
                <a:cubicBezTo>
                  <a:pt x="755" y="51"/>
                  <a:pt x="755" y="51"/>
                  <a:pt x="755" y="51"/>
                </a:cubicBezTo>
                <a:cubicBezTo>
                  <a:pt x="755" y="42"/>
                  <a:pt x="755" y="42"/>
                  <a:pt x="755" y="42"/>
                </a:cubicBezTo>
                <a:cubicBezTo>
                  <a:pt x="755" y="38"/>
                  <a:pt x="755" y="31"/>
                  <a:pt x="755" y="31"/>
                </a:cubicBezTo>
                <a:cubicBezTo>
                  <a:pt x="755" y="31"/>
                  <a:pt x="755" y="31"/>
                  <a:pt x="755" y="31"/>
                </a:cubicBezTo>
                <a:cubicBezTo>
                  <a:pt x="755" y="31"/>
                  <a:pt x="753" y="37"/>
                  <a:pt x="752" y="41"/>
                </a:cubicBezTo>
                <a:cubicBezTo>
                  <a:pt x="749" y="51"/>
                  <a:pt x="749" y="51"/>
                  <a:pt x="749" y="51"/>
                </a:cubicBezTo>
                <a:cubicBezTo>
                  <a:pt x="745" y="51"/>
                  <a:pt x="745" y="51"/>
                  <a:pt x="745" y="51"/>
                </a:cubicBezTo>
                <a:cubicBezTo>
                  <a:pt x="742" y="41"/>
                  <a:pt x="742" y="41"/>
                  <a:pt x="742" y="41"/>
                </a:cubicBezTo>
                <a:cubicBezTo>
                  <a:pt x="740" y="37"/>
                  <a:pt x="739" y="31"/>
                  <a:pt x="739" y="31"/>
                </a:cubicBezTo>
                <a:cubicBezTo>
                  <a:pt x="739" y="31"/>
                  <a:pt x="739" y="31"/>
                  <a:pt x="739" y="31"/>
                </a:cubicBezTo>
                <a:cubicBezTo>
                  <a:pt x="739" y="31"/>
                  <a:pt x="739" y="38"/>
                  <a:pt x="739" y="42"/>
                </a:cubicBezTo>
                <a:cubicBezTo>
                  <a:pt x="739" y="51"/>
                  <a:pt x="739" y="51"/>
                  <a:pt x="739" y="51"/>
                </a:cubicBezTo>
                <a:cubicBezTo>
                  <a:pt x="735" y="51"/>
                  <a:pt x="735" y="51"/>
                  <a:pt x="735" y="51"/>
                </a:cubicBezTo>
                <a:lnTo>
                  <a:pt x="735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5344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high impac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2697E3D-9970-40A4-9967-1A38ED528B3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1770" y="0"/>
            <a:ext cx="6100233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6600" b="1">
                <a:solidFill>
                  <a:schemeClr val="bg2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IMAGE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1764792"/>
            <a:ext cx="4953872" cy="146304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quote with image. Image should reflect the content of the quote.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B722800-BF6A-4FA2-8F5B-598FB160C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7933" y="3590383"/>
            <a:ext cx="4953871" cy="18491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14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AUTHOR</a:t>
            </a:r>
          </a:p>
        </p:txBody>
      </p:sp>
    </p:spTree>
    <p:extLst>
      <p:ext uri="{BB962C8B-B14F-4D97-AF65-F5344CB8AC3E}">
        <p14:creationId xmlns:p14="http://schemas.microsoft.com/office/powerpoint/2010/main" val="25921192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high imp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2867" y="2180108"/>
            <a:ext cx="7170764" cy="146304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quote.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B722800-BF6A-4FA2-8F5B-598FB160C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12871" y="4020927"/>
            <a:ext cx="4573191" cy="16192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14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AUTHOR</a:t>
            </a:r>
          </a:p>
        </p:txBody>
      </p:sp>
    </p:spTree>
    <p:extLst>
      <p:ext uri="{BB962C8B-B14F-4D97-AF65-F5344CB8AC3E}">
        <p14:creationId xmlns:p14="http://schemas.microsoft.com/office/powerpoint/2010/main" val="9231305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high impact on 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935A177A-64AC-49B1-9D97-25A4DB841CAD}"/>
              </a:ext>
            </a:extLst>
          </p:cNvPr>
          <p:cNvSpPr txBox="1">
            <a:spLocks/>
          </p:cNvSpPr>
          <p:nvPr userDrawn="1"/>
        </p:nvSpPr>
        <p:spPr>
          <a:xfrm>
            <a:off x="557929" y="6376946"/>
            <a:ext cx="352459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743595-4496-5147-A886-7D133864DF76}" type="slidenum">
              <a:rPr lang="en-US" sz="1000" b="1" smtClean="0">
                <a:solidFill>
                  <a:prstClr val="white"/>
                </a:solidFill>
                <a:latin typeface="Arial"/>
                <a:ea typeface="Open Sans" panose="020B0606030504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00" b="1" dirty="0">
              <a:solidFill>
                <a:prstClr val="white"/>
              </a:solidFill>
              <a:latin typeface="Arial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F35D44D1-CF2C-4331-B380-083F7ABF73CB}"/>
              </a:ext>
            </a:extLst>
          </p:cNvPr>
          <p:cNvSpPr txBox="1">
            <a:spLocks/>
          </p:cNvSpPr>
          <p:nvPr userDrawn="1"/>
        </p:nvSpPr>
        <p:spPr>
          <a:xfrm>
            <a:off x="859764" y="6376946"/>
            <a:ext cx="3860217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prstClr val="white"/>
                </a:solidFill>
                <a:latin typeface="Arial"/>
                <a:cs typeface="Arial" panose="020B0604020202020204" pitchFamily="34" charset="0"/>
              </a:rPr>
              <a:t>©2020 Aetna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2867" y="2180108"/>
            <a:ext cx="7170764" cy="14630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quote.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B722800-BF6A-4FA2-8F5B-598FB160C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12871" y="4020927"/>
            <a:ext cx="4573191" cy="16192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1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AUTHOR</a:t>
            </a:r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10400465" y="6352940"/>
            <a:ext cx="1243203" cy="180538"/>
          </a:xfrm>
          <a:custGeom>
            <a:avLst/>
            <a:gdLst>
              <a:gd name="T0" fmla="*/ 657 w 759"/>
              <a:gd name="T1" fmla="*/ 27 h 144"/>
              <a:gd name="T2" fmla="*/ 649 w 759"/>
              <a:gd name="T3" fmla="*/ 50 h 144"/>
              <a:gd name="T4" fmla="*/ 664 w 759"/>
              <a:gd name="T5" fmla="*/ 74 h 144"/>
              <a:gd name="T6" fmla="*/ 705 w 759"/>
              <a:gd name="T7" fmla="*/ 142 h 144"/>
              <a:gd name="T8" fmla="*/ 641 w 759"/>
              <a:gd name="T9" fmla="*/ 108 h 144"/>
              <a:gd name="T10" fmla="*/ 669 w 759"/>
              <a:gd name="T11" fmla="*/ 121 h 144"/>
              <a:gd name="T12" fmla="*/ 326 w 759"/>
              <a:gd name="T13" fmla="*/ 95 h 144"/>
              <a:gd name="T14" fmla="*/ 392 w 759"/>
              <a:gd name="T15" fmla="*/ 60 h 144"/>
              <a:gd name="T16" fmla="*/ 268 w 759"/>
              <a:gd name="T17" fmla="*/ 74 h 144"/>
              <a:gd name="T18" fmla="*/ 180 w 759"/>
              <a:gd name="T19" fmla="*/ 33 h 144"/>
              <a:gd name="T20" fmla="*/ 233 w 759"/>
              <a:gd name="T21" fmla="*/ 72 h 144"/>
              <a:gd name="T22" fmla="*/ 170 w 759"/>
              <a:gd name="T23" fmla="*/ 108 h 144"/>
              <a:gd name="T24" fmla="*/ 267 w 759"/>
              <a:gd name="T25" fmla="*/ 110 h 144"/>
              <a:gd name="T26" fmla="*/ 350 w 759"/>
              <a:gd name="T27" fmla="*/ 144 h 144"/>
              <a:gd name="T28" fmla="*/ 356 w 759"/>
              <a:gd name="T29" fmla="*/ 121 h 144"/>
              <a:gd name="T30" fmla="*/ 227 w 759"/>
              <a:gd name="T31" fmla="*/ 93 h 144"/>
              <a:gd name="T32" fmla="*/ 222 w 759"/>
              <a:gd name="T33" fmla="*/ 122 h 144"/>
              <a:gd name="T34" fmla="*/ 358 w 759"/>
              <a:gd name="T35" fmla="*/ 60 h 144"/>
              <a:gd name="T36" fmla="*/ 592 w 759"/>
              <a:gd name="T37" fmla="*/ 90 h 144"/>
              <a:gd name="T38" fmla="*/ 489 w 759"/>
              <a:gd name="T39" fmla="*/ 30 h 144"/>
              <a:gd name="T40" fmla="*/ 527 w 759"/>
              <a:gd name="T41" fmla="*/ 142 h 144"/>
              <a:gd name="T42" fmla="*/ 539 w 759"/>
              <a:gd name="T43" fmla="*/ 50 h 144"/>
              <a:gd name="T44" fmla="*/ 556 w 759"/>
              <a:gd name="T45" fmla="*/ 142 h 144"/>
              <a:gd name="T46" fmla="*/ 473 w 759"/>
              <a:gd name="T47" fmla="*/ 117 h 144"/>
              <a:gd name="T48" fmla="*/ 413 w 759"/>
              <a:gd name="T49" fmla="*/ 108 h 144"/>
              <a:gd name="T50" fmla="*/ 401 w 759"/>
              <a:gd name="T51" fmla="*/ 35 h 144"/>
              <a:gd name="T52" fmla="*/ 449 w 759"/>
              <a:gd name="T53" fmla="*/ 30 h 144"/>
              <a:gd name="T54" fmla="*/ 448 w 759"/>
              <a:gd name="T55" fmla="*/ 54 h 144"/>
              <a:gd name="T56" fmla="*/ 473 w 759"/>
              <a:gd name="T57" fmla="*/ 117 h 144"/>
              <a:gd name="T58" fmla="*/ 79 w 759"/>
              <a:gd name="T59" fmla="*/ 43 h 144"/>
              <a:gd name="T60" fmla="*/ 125 w 759"/>
              <a:gd name="T61" fmla="*/ 22 h 144"/>
              <a:gd name="T62" fmla="*/ 79 w 759"/>
              <a:gd name="T63" fmla="*/ 144 h 144"/>
              <a:gd name="T64" fmla="*/ 32 w 759"/>
              <a:gd name="T65" fmla="*/ 22 h 144"/>
              <a:gd name="T66" fmla="*/ 730 w 759"/>
              <a:gd name="T67" fmla="*/ 27 h 144"/>
              <a:gd name="T68" fmla="*/ 723 w 759"/>
              <a:gd name="T69" fmla="*/ 51 h 144"/>
              <a:gd name="T70" fmla="*/ 711 w 759"/>
              <a:gd name="T71" fmla="*/ 31 h 144"/>
              <a:gd name="T72" fmla="*/ 741 w 759"/>
              <a:gd name="T73" fmla="*/ 27 h 144"/>
              <a:gd name="T74" fmla="*/ 747 w 759"/>
              <a:gd name="T75" fmla="*/ 46 h 144"/>
              <a:gd name="T76" fmla="*/ 759 w 759"/>
              <a:gd name="T77" fmla="*/ 27 h 144"/>
              <a:gd name="T78" fmla="*/ 755 w 759"/>
              <a:gd name="T79" fmla="*/ 42 h 144"/>
              <a:gd name="T80" fmla="*/ 752 w 759"/>
              <a:gd name="T81" fmla="*/ 41 h 144"/>
              <a:gd name="T82" fmla="*/ 742 w 759"/>
              <a:gd name="T83" fmla="*/ 41 h 144"/>
              <a:gd name="T84" fmla="*/ 739 w 759"/>
              <a:gd name="T85" fmla="*/ 42 h 144"/>
              <a:gd name="T86" fmla="*/ 735 w 759"/>
              <a:gd name="T87" fmla="*/ 2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59" h="144">
                <a:moveTo>
                  <a:pt x="704" y="110"/>
                </a:moveTo>
                <a:cubicBezTo>
                  <a:pt x="704" y="100"/>
                  <a:pt x="705" y="86"/>
                  <a:pt x="705" y="69"/>
                </a:cubicBezTo>
                <a:cubicBezTo>
                  <a:pt x="705" y="38"/>
                  <a:pt x="692" y="27"/>
                  <a:pt x="657" y="27"/>
                </a:cubicBezTo>
                <a:cubicBezTo>
                  <a:pt x="640" y="27"/>
                  <a:pt x="625" y="29"/>
                  <a:pt x="616" y="33"/>
                </a:cubicBezTo>
                <a:cubicBezTo>
                  <a:pt x="618" y="58"/>
                  <a:pt x="618" y="58"/>
                  <a:pt x="618" y="58"/>
                </a:cubicBezTo>
                <a:cubicBezTo>
                  <a:pt x="626" y="54"/>
                  <a:pt x="637" y="50"/>
                  <a:pt x="649" y="50"/>
                </a:cubicBezTo>
                <a:cubicBezTo>
                  <a:pt x="665" y="50"/>
                  <a:pt x="669" y="56"/>
                  <a:pt x="669" y="72"/>
                </a:cubicBezTo>
                <a:cubicBezTo>
                  <a:pt x="669" y="74"/>
                  <a:pt x="669" y="74"/>
                  <a:pt x="669" y="74"/>
                </a:cubicBezTo>
                <a:cubicBezTo>
                  <a:pt x="668" y="74"/>
                  <a:pt x="665" y="74"/>
                  <a:pt x="664" y="74"/>
                </a:cubicBezTo>
                <a:cubicBezTo>
                  <a:pt x="624" y="74"/>
                  <a:pt x="606" y="86"/>
                  <a:pt x="606" y="108"/>
                </a:cubicBezTo>
                <a:cubicBezTo>
                  <a:pt x="606" y="131"/>
                  <a:pt x="618" y="144"/>
                  <a:pt x="650" y="144"/>
                </a:cubicBezTo>
                <a:cubicBezTo>
                  <a:pt x="667" y="144"/>
                  <a:pt x="684" y="142"/>
                  <a:pt x="705" y="142"/>
                </a:cubicBezTo>
                <a:cubicBezTo>
                  <a:pt x="704" y="133"/>
                  <a:pt x="704" y="120"/>
                  <a:pt x="704" y="110"/>
                </a:cubicBezTo>
                <a:close/>
                <a:moveTo>
                  <a:pt x="658" y="122"/>
                </a:moveTo>
                <a:cubicBezTo>
                  <a:pt x="646" y="122"/>
                  <a:pt x="641" y="118"/>
                  <a:pt x="641" y="108"/>
                </a:cubicBezTo>
                <a:cubicBezTo>
                  <a:pt x="641" y="99"/>
                  <a:pt x="648" y="93"/>
                  <a:pt x="664" y="93"/>
                </a:cubicBezTo>
                <a:cubicBezTo>
                  <a:pt x="666" y="93"/>
                  <a:pt x="667" y="93"/>
                  <a:pt x="669" y="93"/>
                </a:cubicBezTo>
                <a:cubicBezTo>
                  <a:pt x="669" y="103"/>
                  <a:pt x="668" y="114"/>
                  <a:pt x="669" y="121"/>
                </a:cubicBezTo>
                <a:cubicBezTo>
                  <a:pt x="666" y="122"/>
                  <a:pt x="662" y="122"/>
                  <a:pt x="658" y="122"/>
                </a:cubicBezTo>
                <a:close/>
                <a:moveTo>
                  <a:pt x="356" y="121"/>
                </a:moveTo>
                <a:cubicBezTo>
                  <a:pt x="336" y="121"/>
                  <a:pt x="326" y="111"/>
                  <a:pt x="326" y="95"/>
                </a:cubicBezTo>
                <a:cubicBezTo>
                  <a:pt x="326" y="94"/>
                  <a:pt x="326" y="94"/>
                  <a:pt x="326" y="94"/>
                </a:cubicBezTo>
                <a:cubicBezTo>
                  <a:pt x="329" y="95"/>
                  <a:pt x="336" y="95"/>
                  <a:pt x="340" y="95"/>
                </a:cubicBezTo>
                <a:cubicBezTo>
                  <a:pt x="375" y="95"/>
                  <a:pt x="392" y="84"/>
                  <a:pt x="392" y="60"/>
                </a:cubicBezTo>
                <a:cubicBezTo>
                  <a:pt x="392" y="40"/>
                  <a:pt x="378" y="27"/>
                  <a:pt x="346" y="27"/>
                </a:cubicBezTo>
                <a:cubicBezTo>
                  <a:pt x="307" y="27"/>
                  <a:pt x="292" y="44"/>
                  <a:pt x="288" y="75"/>
                </a:cubicBezTo>
                <a:cubicBezTo>
                  <a:pt x="283" y="75"/>
                  <a:pt x="277" y="74"/>
                  <a:pt x="268" y="74"/>
                </a:cubicBezTo>
                <a:cubicBezTo>
                  <a:pt x="268" y="73"/>
                  <a:pt x="268" y="71"/>
                  <a:pt x="268" y="69"/>
                </a:cubicBezTo>
                <a:cubicBezTo>
                  <a:pt x="268" y="38"/>
                  <a:pt x="255" y="27"/>
                  <a:pt x="221" y="27"/>
                </a:cubicBezTo>
                <a:cubicBezTo>
                  <a:pt x="204" y="27"/>
                  <a:pt x="189" y="29"/>
                  <a:pt x="180" y="33"/>
                </a:cubicBezTo>
                <a:cubicBezTo>
                  <a:pt x="181" y="58"/>
                  <a:pt x="181" y="58"/>
                  <a:pt x="181" y="58"/>
                </a:cubicBezTo>
                <a:cubicBezTo>
                  <a:pt x="189" y="54"/>
                  <a:pt x="201" y="50"/>
                  <a:pt x="212" y="50"/>
                </a:cubicBezTo>
                <a:cubicBezTo>
                  <a:pt x="228" y="50"/>
                  <a:pt x="233" y="56"/>
                  <a:pt x="233" y="72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32" y="74"/>
                  <a:pt x="229" y="74"/>
                  <a:pt x="227" y="74"/>
                </a:cubicBezTo>
                <a:cubicBezTo>
                  <a:pt x="188" y="74"/>
                  <a:pt x="170" y="86"/>
                  <a:pt x="170" y="108"/>
                </a:cubicBezTo>
                <a:cubicBezTo>
                  <a:pt x="170" y="131"/>
                  <a:pt x="181" y="144"/>
                  <a:pt x="213" y="144"/>
                </a:cubicBezTo>
                <a:cubicBezTo>
                  <a:pt x="230" y="144"/>
                  <a:pt x="247" y="142"/>
                  <a:pt x="269" y="142"/>
                </a:cubicBezTo>
                <a:cubicBezTo>
                  <a:pt x="267" y="133"/>
                  <a:pt x="267" y="120"/>
                  <a:pt x="267" y="110"/>
                </a:cubicBezTo>
                <a:cubicBezTo>
                  <a:pt x="267" y="106"/>
                  <a:pt x="267" y="100"/>
                  <a:pt x="268" y="94"/>
                </a:cubicBezTo>
                <a:cubicBezTo>
                  <a:pt x="277" y="94"/>
                  <a:pt x="284" y="94"/>
                  <a:pt x="288" y="94"/>
                </a:cubicBezTo>
                <a:cubicBezTo>
                  <a:pt x="291" y="131"/>
                  <a:pt x="310" y="144"/>
                  <a:pt x="350" y="144"/>
                </a:cubicBezTo>
                <a:cubicBezTo>
                  <a:pt x="364" y="144"/>
                  <a:pt x="379" y="142"/>
                  <a:pt x="387" y="138"/>
                </a:cubicBezTo>
                <a:cubicBezTo>
                  <a:pt x="386" y="113"/>
                  <a:pt x="386" y="113"/>
                  <a:pt x="386" y="113"/>
                </a:cubicBezTo>
                <a:cubicBezTo>
                  <a:pt x="378" y="118"/>
                  <a:pt x="367" y="121"/>
                  <a:pt x="356" y="121"/>
                </a:cubicBezTo>
                <a:close/>
                <a:moveTo>
                  <a:pt x="222" y="122"/>
                </a:moveTo>
                <a:cubicBezTo>
                  <a:pt x="210" y="122"/>
                  <a:pt x="205" y="118"/>
                  <a:pt x="205" y="108"/>
                </a:cubicBezTo>
                <a:cubicBezTo>
                  <a:pt x="205" y="99"/>
                  <a:pt x="211" y="93"/>
                  <a:pt x="227" y="93"/>
                </a:cubicBezTo>
                <a:cubicBezTo>
                  <a:pt x="229" y="93"/>
                  <a:pt x="231" y="93"/>
                  <a:pt x="232" y="93"/>
                </a:cubicBezTo>
                <a:cubicBezTo>
                  <a:pt x="232" y="103"/>
                  <a:pt x="232" y="114"/>
                  <a:pt x="232" y="121"/>
                </a:cubicBezTo>
                <a:cubicBezTo>
                  <a:pt x="230" y="122"/>
                  <a:pt x="225" y="122"/>
                  <a:pt x="222" y="122"/>
                </a:cubicBezTo>
                <a:close/>
                <a:moveTo>
                  <a:pt x="325" y="75"/>
                </a:moveTo>
                <a:cubicBezTo>
                  <a:pt x="325" y="59"/>
                  <a:pt x="330" y="48"/>
                  <a:pt x="345" y="48"/>
                </a:cubicBezTo>
                <a:cubicBezTo>
                  <a:pt x="353" y="48"/>
                  <a:pt x="358" y="52"/>
                  <a:pt x="358" y="60"/>
                </a:cubicBezTo>
                <a:cubicBezTo>
                  <a:pt x="358" y="71"/>
                  <a:pt x="351" y="76"/>
                  <a:pt x="336" y="76"/>
                </a:cubicBezTo>
                <a:cubicBezTo>
                  <a:pt x="332" y="76"/>
                  <a:pt x="328" y="76"/>
                  <a:pt x="325" y="75"/>
                </a:cubicBezTo>
                <a:close/>
                <a:moveTo>
                  <a:pt x="592" y="90"/>
                </a:moveTo>
                <a:cubicBezTo>
                  <a:pt x="592" y="80"/>
                  <a:pt x="592" y="68"/>
                  <a:pt x="592" y="68"/>
                </a:cubicBezTo>
                <a:cubicBezTo>
                  <a:pt x="592" y="39"/>
                  <a:pt x="580" y="27"/>
                  <a:pt x="545" y="27"/>
                </a:cubicBezTo>
                <a:cubicBezTo>
                  <a:pt x="525" y="27"/>
                  <a:pt x="511" y="30"/>
                  <a:pt x="489" y="30"/>
                </a:cubicBezTo>
                <a:cubicBezTo>
                  <a:pt x="490" y="50"/>
                  <a:pt x="490" y="75"/>
                  <a:pt x="490" y="90"/>
                </a:cubicBezTo>
                <a:cubicBezTo>
                  <a:pt x="490" y="105"/>
                  <a:pt x="490" y="133"/>
                  <a:pt x="489" y="142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6" y="133"/>
                  <a:pt x="525" y="107"/>
                  <a:pt x="525" y="90"/>
                </a:cubicBezTo>
                <a:cubicBezTo>
                  <a:pt x="525" y="80"/>
                  <a:pt x="525" y="68"/>
                  <a:pt x="526" y="52"/>
                </a:cubicBezTo>
                <a:cubicBezTo>
                  <a:pt x="529" y="51"/>
                  <a:pt x="534" y="50"/>
                  <a:pt x="539" y="50"/>
                </a:cubicBezTo>
                <a:cubicBezTo>
                  <a:pt x="552" y="50"/>
                  <a:pt x="557" y="56"/>
                  <a:pt x="557" y="73"/>
                </a:cubicBezTo>
                <a:cubicBezTo>
                  <a:pt x="557" y="73"/>
                  <a:pt x="557" y="83"/>
                  <a:pt x="557" y="90"/>
                </a:cubicBezTo>
                <a:cubicBezTo>
                  <a:pt x="557" y="105"/>
                  <a:pt x="556" y="133"/>
                  <a:pt x="556" y="142"/>
                </a:cubicBezTo>
                <a:cubicBezTo>
                  <a:pt x="593" y="142"/>
                  <a:pt x="593" y="142"/>
                  <a:pt x="593" y="142"/>
                </a:cubicBezTo>
                <a:cubicBezTo>
                  <a:pt x="593" y="133"/>
                  <a:pt x="592" y="107"/>
                  <a:pt x="592" y="90"/>
                </a:cubicBezTo>
                <a:close/>
                <a:moveTo>
                  <a:pt x="473" y="117"/>
                </a:moveTo>
                <a:cubicBezTo>
                  <a:pt x="475" y="142"/>
                  <a:pt x="475" y="142"/>
                  <a:pt x="475" y="142"/>
                </a:cubicBezTo>
                <a:cubicBezTo>
                  <a:pt x="472" y="142"/>
                  <a:pt x="463" y="144"/>
                  <a:pt x="451" y="144"/>
                </a:cubicBezTo>
                <a:cubicBezTo>
                  <a:pt x="426" y="144"/>
                  <a:pt x="413" y="134"/>
                  <a:pt x="413" y="108"/>
                </a:cubicBezTo>
                <a:cubicBezTo>
                  <a:pt x="413" y="88"/>
                  <a:pt x="413" y="66"/>
                  <a:pt x="414" y="54"/>
                </a:cubicBezTo>
                <a:cubicBezTo>
                  <a:pt x="401" y="54"/>
                  <a:pt x="401" y="54"/>
                  <a:pt x="401" y="54"/>
                </a:cubicBezTo>
                <a:cubicBezTo>
                  <a:pt x="401" y="49"/>
                  <a:pt x="401" y="41"/>
                  <a:pt x="401" y="35"/>
                </a:cubicBezTo>
                <a:cubicBezTo>
                  <a:pt x="420" y="32"/>
                  <a:pt x="426" y="21"/>
                  <a:pt x="429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49" y="9"/>
                  <a:pt x="449" y="22"/>
                  <a:pt x="449" y="30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48" y="54"/>
                  <a:pt x="448" y="54"/>
                  <a:pt x="448" y="54"/>
                </a:cubicBezTo>
                <a:cubicBezTo>
                  <a:pt x="448" y="98"/>
                  <a:pt x="448" y="98"/>
                  <a:pt x="448" y="98"/>
                </a:cubicBezTo>
                <a:cubicBezTo>
                  <a:pt x="448" y="115"/>
                  <a:pt x="452" y="119"/>
                  <a:pt x="463" y="119"/>
                </a:cubicBezTo>
                <a:cubicBezTo>
                  <a:pt x="467" y="119"/>
                  <a:pt x="471" y="118"/>
                  <a:pt x="473" y="117"/>
                </a:cubicBezTo>
                <a:close/>
                <a:moveTo>
                  <a:pt x="45" y="16"/>
                </a:moveTo>
                <a:cubicBezTo>
                  <a:pt x="50" y="16"/>
                  <a:pt x="54" y="18"/>
                  <a:pt x="58" y="22"/>
                </a:cubicBezTo>
                <a:cubicBezTo>
                  <a:pt x="79" y="43"/>
                  <a:pt x="79" y="43"/>
                  <a:pt x="79" y="43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3" y="18"/>
                  <a:pt x="108" y="16"/>
                  <a:pt x="112" y="16"/>
                </a:cubicBezTo>
                <a:cubicBezTo>
                  <a:pt x="117" y="16"/>
                  <a:pt x="122" y="18"/>
                  <a:pt x="125" y="2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8" y="54"/>
                  <a:pt x="158" y="65"/>
                  <a:pt x="151" y="73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" y="73"/>
                  <a:pt x="7" y="73"/>
                  <a:pt x="7" y="73"/>
                </a:cubicBezTo>
                <a:cubicBezTo>
                  <a:pt x="0" y="65"/>
                  <a:pt x="0" y="54"/>
                  <a:pt x="7" y="47"/>
                </a:cubicBezTo>
                <a:cubicBezTo>
                  <a:pt x="32" y="22"/>
                  <a:pt x="32" y="22"/>
                  <a:pt x="32" y="22"/>
                </a:cubicBezTo>
                <a:cubicBezTo>
                  <a:pt x="36" y="18"/>
                  <a:pt x="41" y="16"/>
                  <a:pt x="45" y="16"/>
                </a:cubicBezTo>
                <a:moveTo>
                  <a:pt x="711" y="27"/>
                </a:moveTo>
                <a:cubicBezTo>
                  <a:pt x="730" y="27"/>
                  <a:pt x="730" y="27"/>
                  <a:pt x="730" y="27"/>
                </a:cubicBezTo>
                <a:cubicBezTo>
                  <a:pt x="730" y="31"/>
                  <a:pt x="730" y="31"/>
                  <a:pt x="730" y="31"/>
                </a:cubicBezTo>
                <a:cubicBezTo>
                  <a:pt x="723" y="31"/>
                  <a:pt x="723" y="31"/>
                  <a:pt x="723" y="31"/>
                </a:cubicBezTo>
                <a:cubicBezTo>
                  <a:pt x="723" y="51"/>
                  <a:pt x="723" y="51"/>
                  <a:pt x="723" y="51"/>
                </a:cubicBezTo>
                <a:cubicBezTo>
                  <a:pt x="718" y="51"/>
                  <a:pt x="718" y="51"/>
                  <a:pt x="718" y="51"/>
                </a:cubicBezTo>
                <a:cubicBezTo>
                  <a:pt x="718" y="31"/>
                  <a:pt x="718" y="31"/>
                  <a:pt x="718" y="31"/>
                </a:cubicBezTo>
                <a:cubicBezTo>
                  <a:pt x="711" y="31"/>
                  <a:pt x="711" y="31"/>
                  <a:pt x="711" y="31"/>
                </a:cubicBezTo>
                <a:lnTo>
                  <a:pt x="711" y="27"/>
                </a:lnTo>
                <a:close/>
                <a:moveTo>
                  <a:pt x="735" y="27"/>
                </a:moveTo>
                <a:cubicBezTo>
                  <a:pt x="741" y="27"/>
                  <a:pt x="741" y="27"/>
                  <a:pt x="741" y="27"/>
                </a:cubicBezTo>
                <a:cubicBezTo>
                  <a:pt x="744" y="37"/>
                  <a:pt x="744" y="37"/>
                  <a:pt x="744" y="37"/>
                </a:cubicBezTo>
                <a:cubicBezTo>
                  <a:pt x="745" y="40"/>
                  <a:pt x="747" y="46"/>
                  <a:pt x="747" y="46"/>
                </a:cubicBezTo>
                <a:cubicBezTo>
                  <a:pt x="747" y="46"/>
                  <a:pt x="747" y="46"/>
                  <a:pt x="747" y="46"/>
                </a:cubicBezTo>
                <a:cubicBezTo>
                  <a:pt x="747" y="46"/>
                  <a:pt x="748" y="40"/>
                  <a:pt x="749" y="37"/>
                </a:cubicBezTo>
                <a:cubicBezTo>
                  <a:pt x="752" y="27"/>
                  <a:pt x="752" y="27"/>
                  <a:pt x="752" y="27"/>
                </a:cubicBezTo>
                <a:cubicBezTo>
                  <a:pt x="759" y="27"/>
                  <a:pt x="759" y="27"/>
                  <a:pt x="759" y="27"/>
                </a:cubicBezTo>
                <a:cubicBezTo>
                  <a:pt x="759" y="51"/>
                  <a:pt x="759" y="51"/>
                  <a:pt x="759" y="51"/>
                </a:cubicBezTo>
                <a:cubicBezTo>
                  <a:pt x="755" y="51"/>
                  <a:pt x="755" y="51"/>
                  <a:pt x="755" y="51"/>
                </a:cubicBezTo>
                <a:cubicBezTo>
                  <a:pt x="755" y="42"/>
                  <a:pt x="755" y="42"/>
                  <a:pt x="755" y="42"/>
                </a:cubicBezTo>
                <a:cubicBezTo>
                  <a:pt x="755" y="38"/>
                  <a:pt x="755" y="31"/>
                  <a:pt x="755" y="31"/>
                </a:cubicBezTo>
                <a:cubicBezTo>
                  <a:pt x="755" y="31"/>
                  <a:pt x="755" y="31"/>
                  <a:pt x="755" y="31"/>
                </a:cubicBezTo>
                <a:cubicBezTo>
                  <a:pt x="755" y="31"/>
                  <a:pt x="753" y="37"/>
                  <a:pt x="752" y="41"/>
                </a:cubicBezTo>
                <a:cubicBezTo>
                  <a:pt x="749" y="51"/>
                  <a:pt x="749" y="51"/>
                  <a:pt x="749" y="51"/>
                </a:cubicBezTo>
                <a:cubicBezTo>
                  <a:pt x="745" y="51"/>
                  <a:pt x="745" y="51"/>
                  <a:pt x="745" y="51"/>
                </a:cubicBezTo>
                <a:cubicBezTo>
                  <a:pt x="742" y="41"/>
                  <a:pt x="742" y="41"/>
                  <a:pt x="742" y="41"/>
                </a:cubicBezTo>
                <a:cubicBezTo>
                  <a:pt x="740" y="37"/>
                  <a:pt x="739" y="31"/>
                  <a:pt x="739" y="31"/>
                </a:cubicBezTo>
                <a:cubicBezTo>
                  <a:pt x="739" y="31"/>
                  <a:pt x="739" y="31"/>
                  <a:pt x="739" y="31"/>
                </a:cubicBezTo>
                <a:cubicBezTo>
                  <a:pt x="739" y="31"/>
                  <a:pt x="739" y="38"/>
                  <a:pt x="739" y="42"/>
                </a:cubicBezTo>
                <a:cubicBezTo>
                  <a:pt x="739" y="51"/>
                  <a:pt x="739" y="51"/>
                  <a:pt x="739" y="51"/>
                </a:cubicBezTo>
                <a:cubicBezTo>
                  <a:pt x="735" y="51"/>
                  <a:pt x="735" y="51"/>
                  <a:pt x="735" y="51"/>
                </a:cubicBezTo>
                <a:lnTo>
                  <a:pt x="735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4439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xt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 userDrawn="1"/>
        </p:nvSpPr>
        <p:spPr>
          <a:xfrm>
            <a:off x="499873" y="378063"/>
            <a:ext cx="5369643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6747" fontAlgn="base">
              <a:spcBef>
                <a:spcPts val="1200"/>
              </a:spcBef>
            </a:pPr>
            <a:r>
              <a:rPr lang="en-US" sz="4800" b="1" dirty="0">
                <a:solidFill>
                  <a:srgbClr val="868686"/>
                </a:solidFill>
                <a:cs typeface="Arial" panose="020B0604020202020204" pitchFamily="34" charset="0"/>
              </a:rPr>
              <a:t>Next steps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1975104" y="2054488"/>
            <a:ext cx="2511552" cy="3694464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3200" b="1" cap="none" baseline="0" dirty="0" smtClean="0">
                <a:solidFill>
                  <a:schemeClr val="accent2"/>
                </a:solidFill>
              </a:defRPr>
            </a:lvl1pPr>
            <a:lvl2pPr marL="0" indent="0" algn="ctr">
              <a:spcBef>
                <a:spcPts val="3600"/>
              </a:spcBef>
              <a:buClrTx/>
              <a:buNone/>
              <a:defRPr lang="en-US" dirty="0" smtClean="0">
                <a:solidFill>
                  <a:schemeClr val="tx2"/>
                </a:solidFill>
              </a:defRPr>
            </a:lvl2pPr>
            <a:lvl3pPr marL="174621" indent="-174621" algn="l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7654" indent="-173034" algn="l">
              <a:buClrTx/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1162" indent="-163509" algn="l">
              <a:buClrTx/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783" indent="-174621" algn="l">
              <a:buClrTx/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algn="l">
              <a:buClrTx/>
              <a:defRPr/>
            </a:lvl7pPr>
            <a:lvl8pPr algn="l">
              <a:buClrTx/>
              <a:defRPr/>
            </a:lvl8pPr>
            <a:lvl9pPr algn="l">
              <a:buClrTx/>
              <a:defRPr/>
            </a:lvl9pPr>
          </a:lstStyle>
          <a:p>
            <a:pPr lvl="0"/>
            <a:r>
              <a:rPr lang="en-US" dirty="0"/>
              <a:t>1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4840224" y="2054488"/>
            <a:ext cx="2511552" cy="3694464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3200" b="1" cap="none" baseline="0" dirty="0" smtClean="0">
                <a:solidFill>
                  <a:schemeClr val="accent2"/>
                </a:solidFill>
              </a:defRPr>
            </a:lvl1pPr>
            <a:lvl2pPr marL="0" indent="0" algn="ctr">
              <a:spcBef>
                <a:spcPts val="3600"/>
              </a:spcBef>
              <a:buClrTx/>
              <a:buNone/>
              <a:defRPr lang="en-US" dirty="0" smtClean="0">
                <a:solidFill>
                  <a:schemeClr val="tx2"/>
                </a:solidFill>
              </a:defRPr>
            </a:lvl2pPr>
            <a:lvl3pPr marL="174621" indent="-174621" algn="l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7654" indent="-173034" algn="l">
              <a:buClrTx/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1162" indent="-163509" algn="l">
              <a:buClrTx/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783" indent="-174621" algn="l">
              <a:buClrTx/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algn="l">
              <a:buClrTx/>
              <a:defRPr/>
            </a:lvl7pPr>
            <a:lvl8pPr algn="l">
              <a:buClrTx/>
              <a:defRPr/>
            </a:lvl8pPr>
            <a:lvl9pPr algn="l">
              <a:buClrTx/>
              <a:defRPr/>
            </a:lvl9pPr>
          </a:lstStyle>
          <a:p>
            <a:pPr lvl="0"/>
            <a:r>
              <a:rPr lang="en-US" dirty="0"/>
              <a:t>2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7668768" y="2054488"/>
            <a:ext cx="2511552" cy="3694464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3200" b="1" cap="none" baseline="0" dirty="0" smtClean="0">
                <a:solidFill>
                  <a:schemeClr val="accent2"/>
                </a:solidFill>
              </a:defRPr>
            </a:lvl1pPr>
            <a:lvl2pPr marL="0" indent="0" algn="ctr">
              <a:spcBef>
                <a:spcPts val="3600"/>
              </a:spcBef>
              <a:buClrTx/>
              <a:buNone/>
              <a:defRPr lang="en-US" dirty="0" smtClean="0">
                <a:solidFill>
                  <a:schemeClr val="tx2"/>
                </a:solidFill>
              </a:defRPr>
            </a:lvl2pPr>
            <a:lvl3pPr marL="174621" indent="-174621" algn="l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7654" indent="-173034" algn="l">
              <a:buClrTx/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1162" indent="-163509" algn="l">
              <a:buClrTx/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783" indent="-174621" algn="l">
              <a:buClrTx/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algn="l">
              <a:buClrTx/>
              <a:defRPr/>
            </a:lvl7pPr>
            <a:lvl8pPr algn="l">
              <a:buClrTx/>
              <a:defRPr/>
            </a:lvl8pPr>
            <a:lvl9pPr algn="l">
              <a:buClrTx/>
              <a:defRPr/>
            </a:lvl9pPr>
          </a:lstStyle>
          <a:p>
            <a:pPr lvl="0"/>
            <a:r>
              <a:rPr lang="en-US" dirty="0"/>
              <a:t>3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</p:txBody>
      </p:sp>
    </p:spTree>
    <p:extLst>
      <p:ext uri="{BB962C8B-B14F-4D97-AF65-F5344CB8AC3E}">
        <p14:creationId xmlns:p14="http://schemas.microsoft.com/office/powerpoint/2010/main" val="8515132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 userDrawn="1"/>
        </p:nvSpPr>
        <p:spPr>
          <a:xfrm>
            <a:off x="499876" y="378063"/>
            <a:ext cx="4089993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6747" fontAlgn="base">
              <a:spcBef>
                <a:spcPts val="1200"/>
              </a:spcBef>
            </a:pPr>
            <a:r>
              <a:rPr lang="en-US" sz="4800" b="1" dirty="0">
                <a:solidFill>
                  <a:srgbClr val="868686"/>
                </a:solidFill>
                <a:cs typeface="Arial" panose="020B0604020202020204" pitchFamily="34" charset="0"/>
              </a:rPr>
              <a:t>In closing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31" y="1770063"/>
            <a:ext cx="8588452" cy="3977640"/>
          </a:xfrm>
        </p:spPr>
        <p:txBody>
          <a:bodyPr/>
          <a:lstStyle>
            <a:lvl1pPr>
              <a:buClrTx/>
              <a:defRPr sz="1800" b="1" cap="none" baseline="0">
                <a:solidFill>
                  <a:schemeClr val="tx2"/>
                </a:solidFill>
              </a:defRPr>
            </a:lvl1pPr>
            <a:lvl2pPr marL="0" indent="0">
              <a:buClrTx/>
              <a:buFontTx/>
              <a:buNone/>
              <a:defRPr baseline="0">
                <a:solidFill>
                  <a:schemeClr val="tx2"/>
                </a:solidFill>
              </a:defRPr>
            </a:lvl2pPr>
            <a:lvl3pPr marL="171446" indent="-171446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3pPr>
            <a:lvl4pPr marL="344479" indent="-173034">
              <a:buClrTx/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4pPr>
            <a:lvl5pPr marL="515926" indent="-171446">
              <a:buClrTx/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5pPr>
            <a:lvl6pPr marL="687371" indent="-171446">
              <a:buClrTx/>
              <a:buFont typeface="Arial" panose="020B0604020202020204" pitchFamily="34" charset="0"/>
              <a:buChar char="–"/>
              <a:defRPr/>
            </a:lvl6pPr>
            <a:lvl7pPr marL="860404" indent="-173034">
              <a:buClrTx/>
              <a:buFont typeface="Arial" panose="020B0604020202020204" pitchFamily="34" charset="0"/>
              <a:buChar char="•"/>
              <a:defRPr baseline="0"/>
            </a:lvl7pPr>
            <a:lvl8pPr marL="1031849" indent="-171446">
              <a:buClrTx/>
              <a:buFont typeface="Arial" panose="020B0604020202020204" pitchFamily="34" charset="0"/>
              <a:buChar char="–"/>
              <a:defRPr/>
            </a:lvl8pPr>
            <a:lvl9pPr marL="1203295" indent="-171446">
              <a:buClrTx/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 bullet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28755703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0960810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935A177A-64AC-49B1-9D97-25A4DB841CAD}"/>
              </a:ext>
            </a:extLst>
          </p:cNvPr>
          <p:cNvSpPr txBox="1">
            <a:spLocks/>
          </p:cNvSpPr>
          <p:nvPr userDrawn="1"/>
        </p:nvSpPr>
        <p:spPr>
          <a:xfrm>
            <a:off x="557929" y="6376946"/>
            <a:ext cx="352459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743595-4496-5147-A886-7D133864DF76}" type="slidenum">
              <a:rPr lang="en-US" sz="1000" b="1" smtClean="0">
                <a:solidFill>
                  <a:prstClr val="white"/>
                </a:solidFill>
                <a:latin typeface="Arial"/>
                <a:ea typeface="Open Sans" panose="020B0606030504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00" b="1" dirty="0">
              <a:solidFill>
                <a:prstClr val="white"/>
              </a:solidFill>
              <a:latin typeface="Arial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F35D44D1-CF2C-4331-B380-083F7ABF73CB}"/>
              </a:ext>
            </a:extLst>
          </p:cNvPr>
          <p:cNvSpPr txBox="1">
            <a:spLocks/>
          </p:cNvSpPr>
          <p:nvPr userDrawn="1"/>
        </p:nvSpPr>
        <p:spPr>
          <a:xfrm>
            <a:off x="859764" y="6376946"/>
            <a:ext cx="3860217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prstClr val="white"/>
                </a:solidFill>
                <a:latin typeface="Arial"/>
                <a:cs typeface="Arial" panose="020B0604020202020204" pitchFamily="34" charset="0"/>
              </a:rPr>
              <a:t>©2020 Aetna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Freeform 5"/>
          <p:cNvSpPr>
            <a:spLocks noEditPoints="1"/>
          </p:cNvSpPr>
          <p:nvPr userDrawn="1"/>
        </p:nvSpPr>
        <p:spPr bwMode="auto">
          <a:xfrm>
            <a:off x="10400465" y="6352940"/>
            <a:ext cx="1243203" cy="180538"/>
          </a:xfrm>
          <a:custGeom>
            <a:avLst/>
            <a:gdLst>
              <a:gd name="T0" fmla="*/ 657 w 759"/>
              <a:gd name="T1" fmla="*/ 27 h 144"/>
              <a:gd name="T2" fmla="*/ 649 w 759"/>
              <a:gd name="T3" fmla="*/ 50 h 144"/>
              <a:gd name="T4" fmla="*/ 664 w 759"/>
              <a:gd name="T5" fmla="*/ 74 h 144"/>
              <a:gd name="T6" fmla="*/ 705 w 759"/>
              <a:gd name="T7" fmla="*/ 142 h 144"/>
              <a:gd name="T8" fmla="*/ 641 w 759"/>
              <a:gd name="T9" fmla="*/ 108 h 144"/>
              <a:gd name="T10" fmla="*/ 669 w 759"/>
              <a:gd name="T11" fmla="*/ 121 h 144"/>
              <a:gd name="T12" fmla="*/ 326 w 759"/>
              <a:gd name="T13" fmla="*/ 95 h 144"/>
              <a:gd name="T14" fmla="*/ 392 w 759"/>
              <a:gd name="T15" fmla="*/ 60 h 144"/>
              <a:gd name="T16" fmla="*/ 268 w 759"/>
              <a:gd name="T17" fmla="*/ 74 h 144"/>
              <a:gd name="T18" fmla="*/ 180 w 759"/>
              <a:gd name="T19" fmla="*/ 33 h 144"/>
              <a:gd name="T20" fmla="*/ 233 w 759"/>
              <a:gd name="T21" fmla="*/ 72 h 144"/>
              <a:gd name="T22" fmla="*/ 170 w 759"/>
              <a:gd name="T23" fmla="*/ 108 h 144"/>
              <a:gd name="T24" fmla="*/ 267 w 759"/>
              <a:gd name="T25" fmla="*/ 110 h 144"/>
              <a:gd name="T26" fmla="*/ 350 w 759"/>
              <a:gd name="T27" fmla="*/ 144 h 144"/>
              <a:gd name="T28" fmla="*/ 356 w 759"/>
              <a:gd name="T29" fmla="*/ 121 h 144"/>
              <a:gd name="T30" fmla="*/ 227 w 759"/>
              <a:gd name="T31" fmla="*/ 93 h 144"/>
              <a:gd name="T32" fmla="*/ 222 w 759"/>
              <a:gd name="T33" fmla="*/ 122 h 144"/>
              <a:gd name="T34" fmla="*/ 358 w 759"/>
              <a:gd name="T35" fmla="*/ 60 h 144"/>
              <a:gd name="T36" fmla="*/ 592 w 759"/>
              <a:gd name="T37" fmla="*/ 90 h 144"/>
              <a:gd name="T38" fmla="*/ 489 w 759"/>
              <a:gd name="T39" fmla="*/ 30 h 144"/>
              <a:gd name="T40" fmla="*/ 527 w 759"/>
              <a:gd name="T41" fmla="*/ 142 h 144"/>
              <a:gd name="T42" fmla="*/ 539 w 759"/>
              <a:gd name="T43" fmla="*/ 50 h 144"/>
              <a:gd name="T44" fmla="*/ 556 w 759"/>
              <a:gd name="T45" fmla="*/ 142 h 144"/>
              <a:gd name="T46" fmla="*/ 473 w 759"/>
              <a:gd name="T47" fmla="*/ 117 h 144"/>
              <a:gd name="T48" fmla="*/ 413 w 759"/>
              <a:gd name="T49" fmla="*/ 108 h 144"/>
              <a:gd name="T50" fmla="*/ 401 w 759"/>
              <a:gd name="T51" fmla="*/ 35 h 144"/>
              <a:gd name="T52" fmla="*/ 449 w 759"/>
              <a:gd name="T53" fmla="*/ 30 h 144"/>
              <a:gd name="T54" fmla="*/ 448 w 759"/>
              <a:gd name="T55" fmla="*/ 54 h 144"/>
              <a:gd name="T56" fmla="*/ 473 w 759"/>
              <a:gd name="T57" fmla="*/ 117 h 144"/>
              <a:gd name="T58" fmla="*/ 79 w 759"/>
              <a:gd name="T59" fmla="*/ 43 h 144"/>
              <a:gd name="T60" fmla="*/ 125 w 759"/>
              <a:gd name="T61" fmla="*/ 22 h 144"/>
              <a:gd name="T62" fmla="*/ 79 w 759"/>
              <a:gd name="T63" fmla="*/ 144 h 144"/>
              <a:gd name="T64" fmla="*/ 32 w 759"/>
              <a:gd name="T65" fmla="*/ 22 h 144"/>
              <a:gd name="T66" fmla="*/ 730 w 759"/>
              <a:gd name="T67" fmla="*/ 27 h 144"/>
              <a:gd name="T68" fmla="*/ 723 w 759"/>
              <a:gd name="T69" fmla="*/ 51 h 144"/>
              <a:gd name="T70" fmla="*/ 711 w 759"/>
              <a:gd name="T71" fmla="*/ 31 h 144"/>
              <a:gd name="T72" fmla="*/ 741 w 759"/>
              <a:gd name="T73" fmla="*/ 27 h 144"/>
              <a:gd name="T74" fmla="*/ 747 w 759"/>
              <a:gd name="T75" fmla="*/ 46 h 144"/>
              <a:gd name="T76" fmla="*/ 759 w 759"/>
              <a:gd name="T77" fmla="*/ 27 h 144"/>
              <a:gd name="T78" fmla="*/ 755 w 759"/>
              <a:gd name="T79" fmla="*/ 42 h 144"/>
              <a:gd name="T80" fmla="*/ 752 w 759"/>
              <a:gd name="T81" fmla="*/ 41 h 144"/>
              <a:gd name="T82" fmla="*/ 742 w 759"/>
              <a:gd name="T83" fmla="*/ 41 h 144"/>
              <a:gd name="T84" fmla="*/ 739 w 759"/>
              <a:gd name="T85" fmla="*/ 42 h 144"/>
              <a:gd name="T86" fmla="*/ 735 w 759"/>
              <a:gd name="T87" fmla="*/ 2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59" h="144">
                <a:moveTo>
                  <a:pt x="704" y="110"/>
                </a:moveTo>
                <a:cubicBezTo>
                  <a:pt x="704" y="100"/>
                  <a:pt x="705" y="86"/>
                  <a:pt x="705" y="69"/>
                </a:cubicBezTo>
                <a:cubicBezTo>
                  <a:pt x="705" y="38"/>
                  <a:pt x="692" y="27"/>
                  <a:pt x="657" y="27"/>
                </a:cubicBezTo>
                <a:cubicBezTo>
                  <a:pt x="640" y="27"/>
                  <a:pt x="625" y="29"/>
                  <a:pt x="616" y="33"/>
                </a:cubicBezTo>
                <a:cubicBezTo>
                  <a:pt x="618" y="58"/>
                  <a:pt x="618" y="58"/>
                  <a:pt x="618" y="58"/>
                </a:cubicBezTo>
                <a:cubicBezTo>
                  <a:pt x="626" y="54"/>
                  <a:pt x="637" y="50"/>
                  <a:pt x="649" y="50"/>
                </a:cubicBezTo>
                <a:cubicBezTo>
                  <a:pt x="665" y="50"/>
                  <a:pt x="669" y="56"/>
                  <a:pt x="669" y="72"/>
                </a:cubicBezTo>
                <a:cubicBezTo>
                  <a:pt x="669" y="74"/>
                  <a:pt x="669" y="74"/>
                  <a:pt x="669" y="74"/>
                </a:cubicBezTo>
                <a:cubicBezTo>
                  <a:pt x="668" y="74"/>
                  <a:pt x="665" y="74"/>
                  <a:pt x="664" y="74"/>
                </a:cubicBezTo>
                <a:cubicBezTo>
                  <a:pt x="624" y="74"/>
                  <a:pt x="606" y="86"/>
                  <a:pt x="606" y="108"/>
                </a:cubicBezTo>
                <a:cubicBezTo>
                  <a:pt x="606" y="131"/>
                  <a:pt x="618" y="144"/>
                  <a:pt x="650" y="144"/>
                </a:cubicBezTo>
                <a:cubicBezTo>
                  <a:pt x="667" y="144"/>
                  <a:pt x="684" y="142"/>
                  <a:pt x="705" y="142"/>
                </a:cubicBezTo>
                <a:cubicBezTo>
                  <a:pt x="704" y="133"/>
                  <a:pt x="704" y="120"/>
                  <a:pt x="704" y="110"/>
                </a:cubicBezTo>
                <a:close/>
                <a:moveTo>
                  <a:pt x="658" y="122"/>
                </a:moveTo>
                <a:cubicBezTo>
                  <a:pt x="646" y="122"/>
                  <a:pt x="641" y="118"/>
                  <a:pt x="641" y="108"/>
                </a:cubicBezTo>
                <a:cubicBezTo>
                  <a:pt x="641" y="99"/>
                  <a:pt x="648" y="93"/>
                  <a:pt x="664" y="93"/>
                </a:cubicBezTo>
                <a:cubicBezTo>
                  <a:pt x="666" y="93"/>
                  <a:pt x="667" y="93"/>
                  <a:pt x="669" y="93"/>
                </a:cubicBezTo>
                <a:cubicBezTo>
                  <a:pt x="669" y="103"/>
                  <a:pt x="668" y="114"/>
                  <a:pt x="669" y="121"/>
                </a:cubicBezTo>
                <a:cubicBezTo>
                  <a:pt x="666" y="122"/>
                  <a:pt x="662" y="122"/>
                  <a:pt x="658" y="122"/>
                </a:cubicBezTo>
                <a:close/>
                <a:moveTo>
                  <a:pt x="356" y="121"/>
                </a:moveTo>
                <a:cubicBezTo>
                  <a:pt x="336" y="121"/>
                  <a:pt x="326" y="111"/>
                  <a:pt x="326" y="95"/>
                </a:cubicBezTo>
                <a:cubicBezTo>
                  <a:pt x="326" y="94"/>
                  <a:pt x="326" y="94"/>
                  <a:pt x="326" y="94"/>
                </a:cubicBezTo>
                <a:cubicBezTo>
                  <a:pt x="329" y="95"/>
                  <a:pt x="336" y="95"/>
                  <a:pt x="340" y="95"/>
                </a:cubicBezTo>
                <a:cubicBezTo>
                  <a:pt x="375" y="95"/>
                  <a:pt x="392" y="84"/>
                  <a:pt x="392" y="60"/>
                </a:cubicBezTo>
                <a:cubicBezTo>
                  <a:pt x="392" y="40"/>
                  <a:pt x="378" y="27"/>
                  <a:pt x="346" y="27"/>
                </a:cubicBezTo>
                <a:cubicBezTo>
                  <a:pt x="307" y="27"/>
                  <a:pt x="292" y="44"/>
                  <a:pt x="288" y="75"/>
                </a:cubicBezTo>
                <a:cubicBezTo>
                  <a:pt x="283" y="75"/>
                  <a:pt x="277" y="74"/>
                  <a:pt x="268" y="74"/>
                </a:cubicBezTo>
                <a:cubicBezTo>
                  <a:pt x="268" y="73"/>
                  <a:pt x="268" y="71"/>
                  <a:pt x="268" y="69"/>
                </a:cubicBezTo>
                <a:cubicBezTo>
                  <a:pt x="268" y="38"/>
                  <a:pt x="255" y="27"/>
                  <a:pt x="221" y="27"/>
                </a:cubicBezTo>
                <a:cubicBezTo>
                  <a:pt x="204" y="27"/>
                  <a:pt x="189" y="29"/>
                  <a:pt x="180" y="33"/>
                </a:cubicBezTo>
                <a:cubicBezTo>
                  <a:pt x="181" y="58"/>
                  <a:pt x="181" y="58"/>
                  <a:pt x="181" y="58"/>
                </a:cubicBezTo>
                <a:cubicBezTo>
                  <a:pt x="189" y="54"/>
                  <a:pt x="201" y="50"/>
                  <a:pt x="212" y="50"/>
                </a:cubicBezTo>
                <a:cubicBezTo>
                  <a:pt x="228" y="50"/>
                  <a:pt x="233" y="56"/>
                  <a:pt x="233" y="72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32" y="74"/>
                  <a:pt x="229" y="74"/>
                  <a:pt x="227" y="74"/>
                </a:cubicBezTo>
                <a:cubicBezTo>
                  <a:pt x="188" y="74"/>
                  <a:pt x="170" y="86"/>
                  <a:pt x="170" y="108"/>
                </a:cubicBezTo>
                <a:cubicBezTo>
                  <a:pt x="170" y="131"/>
                  <a:pt x="181" y="144"/>
                  <a:pt x="213" y="144"/>
                </a:cubicBezTo>
                <a:cubicBezTo>
                  <a:pt x="230" y="144"/>
                  <a:pt x="247" y="142"/>
                  <a:pt x="269" y="142"/>
                </a:cubicBezTo>
                <a:cubicBezTo>
                  <a:pt x="267" y="133"/>
                  <a:pt x="267" y="120"/>
                  <a:pt x="267" y="110"/>
                </a:cubicBezTo>
                <a:cubicBezTo>
                  <a:pt x="267" y="106"/>
                  <a:pt x="267" y="100"/>
                  <a:pt x="268" y="94"/>
                </a:cubicBezTo>
                <a:cubicBezTo>
                  <a:pt x="277" y="94"/>
                  <a:pt x="284" y="94"/>
                  <a:pt x="288" y="94"/>
                </a:cubicBezTo>
                <a:cubicBezTo>
                  <a:pt x="291" y="131"/>
                  <a:pt x="310" y="144"/>
                  <a:pt x="350" y="144"/>
                </a:cubicBezTo>
                <a:cubicBezTo>
                  <a:pt x="364" y="144"/>
                  <a:pt x="379" y="142"/>
                  <a:pt x="387" y="138"/>
                </a:cubicBezTo>
                <a:cubicBezTo>
                  <a:pt x="386" y="113"/>
                  <a:pt x="386" y="113"/>
                  <a:pt x="386" y="113"/>
                </a:cubicBezTo>
                <a:cubicBezTo>
                  <a:pt x="378" y="118"/>
                  <a:pt x="367" y="121"/>
                  <a:pt x="356" y="121"/>
                </a:cubicBezTo>
                <a:close/>
                <a:moveTo>
                  <a:pt x="222" y="122"/>
                </a:moveTo>
                <a:cubicBezTo>
                  <a:pt x="210" y="122"/>
                  <a:pt x="205" y="118"/>
                  <a:pt x="205" y="108"/>
                </a:cubicBezTo>
                <a:cubicBezTo>
                  <a:pt x="205" y="99"/>
                  <a:pt x="211" y="93"/>
                  <a:pt x="227" y="93"/>
                </a:cubicBezTo>
                <a:cubicBezTo>
                  <a:pt x="229" y="93"/>
                  <a:pt x="231" y="93"/>
                  <a:pt x="232" y="93"/>
                </a:cubicBezTo>
                <a:cubicBezTo>
                  <a:pt x="232" y="103"/>
                  <a:pt x="232" y="114"/>
                  <a:pt x="232" y="121"/>
                </a:cubicBezTo>
                <a:cubicBezTo>
                  <a:pt x="230" y="122"/>
                  <a:pt x="225" y="122"/>
                  <a:pt x="222" y="122"/>
                </a:cubicBezTo>
                <a:close/>
                <a:moveTo>
                  <a:pt x="325" y="75"/>
                </a:moveTo>
                <a:cubicBezTo>
                  <a:pt x="325" y="59"/>
                  <a:pt x="330" y="48"/>
                  <a:pt x="345" y="48"/>
                </a:cubicBezTo>
                <a:cubicBezTo>
                  <a:pt x="353" y="48"/>
                  <a:pt x="358" y="52"/>
                  <a:pt x="358" y="60"/>
                </a:cubicBezTo>
                <a:cubicBezTo>
                  <a:pt x="358" y="71"/>
                  <a:pt x="351" y="76"/>
                  <a:pt x="336" y="76"/>
                </a:cubicBezTo>
                <a:cubicBezTo>
                  <a:pt x="332" y="76"/>
                  <a:pt x="328" y="76"/>
                  <a:pt x="325" y="75"/>
                </a:cubicBezTo>
                <a:close/>
                <a:moveTo>
                  <a:pt x="592" y="90"/>
                </a:moveTo>
                <a:cubicBezTo>
                  <a:pt x="592" y="80"/>
                  <a:pt x="592" y="68"/>
                  <a:pt x="592" y="68"/>
                </a:cubicBezTo>
                <a:cubicBezTo>
                  <a:pt x="592" y="39"/>
                  <a:pt x="580" y="27"/>
                  <a:pt x="545" y="27"/>
                </a:cubicBezTo>
                <a:cubicBezTo>
                  <a:pt x="525" y="27"/>
                  <a:pt x="511" y="30"/>
                  <a:pt x="489" y="30"/>
                </a:cubicBezTo>
                <a:cubicBezTo>
                  <a:pt x="490" y="50"/>
                  <a:pt x="490" y="75"/>
                  <a:pt x="490" y="90"/>
                </a:cubicBezTo>
                <a:cubicBezTo>
                  <a:pt x="490" y="105"/>
                  <a:pt x="490" y="133"/>
                  <a:pt x="489" y="142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6" y="133"/>
                  <a:pt x="525" y="107"/>
                  <a:pt x="525" y="90"/>
                </a:cubicBezTo>
                <a:cubicBezTo>
                  <a:pt x="525" y="80"/>
                  <a:pt x="525" y="68"/>
                  <a:pt x="526" y="52"/>
                </a:cubicBezTo>
                <a:cubicBezTo>
                  <a:pt x="529" y="51"/>
                  <a:pt x="534" y="50"/>
                  <a:pt x="539" y="50"/>
                </a:cubicBezTo>
                <a:cubicBezTo>
                  <a:pt x="552" y="50"/>
                  <a:pt x="557" y="56"/>
                  <a:pt x="557" y="73"/>
                </a:cubicBezTo>
                <a:cubicBezTo>
                  <a:pt x="557" y="73"/>
                  <a:pt x="557" y="83"/>
                  <a:pt x="557" y="90"/>
                </a:cubicBezTo>
                <a:cubicBezTo>
                  <a:pt x="557" y="105"/>
                  <a:pt x="556" y="133"/>
                  <a:pt x="556" y="142"/>
                </a:cubicBezTo>
                <a:cubicBezTo>
                  <a:pt x="593" y="142"/>
                  <a:pt x="593" y="142"/>
                  <a:pt x="593" y="142"/>
                </a:cubicBezTo>
                <a:cubicBezTo>
                  <a:pt x="593" y="133"/>
                  <a:pt x="592" y="107"/>
                  <a:pt x="592" y="90"/>
                </a:cubicBezTo>
                <a:close/>
                <a:moveTo>
                  <a:pt x="473" y="117"/>
                </a:moveTo>
                <a:cubicBezTo>
                  <a:pt x="475" y="142"/>
                  <a:pt x="475" y="142"/>
                  <a:pt x="475" y="142"/>
                </a:cubicBezTo>
                <a:cubicBezTo>
                  <a:pt x="472" y="142"/>
                  <a:pt x="463" y="144"/>
                  <a:pt x="451" y="144"/>
                </a:cubicBezTo>
                <a:cubicBezTo>
                  <a:pt x="426" y="144"/>
                  <a:pt x="413" y="134"/>
                  <a:pt x="413" y="108"/>
                </a:cubicBezTo>
                <a:cubicBezTo>
                  <a:pt x="413" y="88"/>
                  <a:pt x="413" y="66"/>
                  <a:pt x="414" y="54"/>
                </a:cubicBezTo>
                <a:cubicBezTo>
                  <a:pt x="401" y="54"/>
                  <a:pt x="401" y="54"/>
                  <a:pt x="401" y="54"/>
                </a:cubicBezTo>
                <a:cubicBezTo>
                  <a:pt x="401" y="49"/>
                  <a:pt x="401" y="41"/>
                  <a:pt x="401" y="35"/>
                </a:cubicBezTo>
                <a:cubicBezTo>
                  <a:pt x="420" y="32"/>
                  <a:pt x="426" y="21"/>
                  <a:pt x="429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49" y="9"/>
                  <a:pt x="449" y="22"/>
                  <a:pt x="449" y="30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48" y="54"/>
                  <a:pt x="448" y="54"/>
                  <a:pt x="448" y="54"/>
                </a:cubicBezTo>
                <a:cubicBezTo>
                  <a:pt x="448" y="98"/>
                  <a:pt x="448" y="98"/>
                  <a:pt x="448" y="98"/>
                </a:cubicBezTo>
                <a:cubicBezTo>
                  <a:pt x="448" y="115"/>
                  <a:pt x="452" y="119"/>
                  <a:pt x="463" y="119"/>
                </a:cubicBezTo>
                <a:cubicBezTo>
                  <a:pt x="467" y="119"/>
                  <a:pt x="471" y="118"/>
                  <a:pt x="473" y="117"/>
                </a:cubicBezTo>
                <a:close/>
                <a:moveTo>
                  <a:pt x="45" y="16"/>
                </a:moveTo>
                <a:cubicBezTo>
                  <a:pt x="50" y="16"/>
                  <a:pt x="54" y="18"/>
                  <a:pt x="58" y="22"/>
                </a:cubicBezTo>
                <a:cubicBezTo>
                  <a:pt x="79" y="43"/>
                  <a:pt x="79" y="43"/>
                  <a:pt x="79" y="43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3" y="18"/>
                  <a:pt x="108" y="16"/>
                  <a:pt x="112" y="16"/>
                </a:cubicBezTo>
                <a:cubicBezTo>
                  <a:pt x="117" y="16"/>
                  <a:pt x="122" y="18"/>
                  <a:pt x="125" y="2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8" y="54"/>
                  <a:pt x="158" y="65"/>
                  <a:pt x="151" y="73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" y="73"/>
                  <a:pt x="7" y="73"/>
                  <a:pt x="7" y="73"/>
                </a:cubicBezTo>
                <a:cubicBezTo>
                  <a:pt x="0" y="65"/>
                  <a:pt x="0" y="54"/>
                  <a:pt x="7" y="47"/>
                </a:cubicBezTo>
                <a:cubicBezTo>
                  <a:pt x="32" y="22"/>
                  <a:pt x="32" y="22"/>
                  <a:pt x="32" y="22"/>
                </a:cubicBezTo>
                <a:cubicBezTo>
                  <a:pt x="36" y="18"/>
                  <a:pt x="41" y="16"/>
                  <a:pt x="45" y="16"/>
                </a:cubicBezTo>
                <a:moveTo>
                  <a:pt x="711" y="27"/>
                </a:moveTo>
                <a:cubicBezTo>
                  <a:pt x="730" y="27"/>
                  <a:pt x="730" y="27"/>
                  <a:pt x="730" y="27"/>
                </a:cubicBezTo>
                <a:cubicBezTo>
                  <a:pt x="730" y="31"/>
                  <a:pt x="730" y="31"/>
                  <a:pt x="730" y="31"/>
                </a:cubicBezTo>
                <a:cubicBezTo>
                  <a:pt x="723" y="31"/>
                  <a:pt x="723" y="31"/>
                  <a:pt x="723" y="31"/>
                </a:cubicBezTo>
                <a:cubicBezTo>
                  <a:pt x="723" y="51"/>
                  <a:pt x="723" y="51"/>
                  <a:pt x="723" y="51"/>
                </a:cubicBezTo>
                <a:cubicBezTo>
                  <a:pt x="718" y="51"/>
                  <a:pt x="718" y="51"/>
                  <a:pt x="718" y="51"/>
                </a:cubicBezTo>
                <a:cubicBezTo>
                  <a:pt x="718" y="31"/>
                  <a:pt x="718" y="31"/>
                  <a:pt x="718" y="31"/>
                </a:cubicBezTo>
                <a:cubicBezTo>
                  <a:pt x="711" y="31"/>
                  <a:pt x="711" y="31"/>
                  <a:pt x="711" y="31"/>
                </a:cubicBezTo>
                <a:lnTo>
                  <a:pt x="711" y="27"/>
                </a:lnTo>
                <a:close/>
                <a:moveTo>
                  <a:pt x="735" y="27"/>
                </a:moveTo>
                <a:cubicBezTo>
                  <a:pt x="741" y="27"/>
                  <a:pt x="741" y="27"/>
                  <a:pt x="741" y="27"/>
                </a:cubicBezTo>
                <a:cubicBezTo>
                  <a:pt x="744" y="37"/>
                  <a:pt x="744" y="37"/>
                  <a:pt x="744" y="37"/>
                </a:cubicBezTo>
                <a:cubicBezTo>
                  <a:pt x="745" y="40"/>
                  <a:pt x="747" y="46"/>
                  <a:pt x="747" y="46"/>
                </a:cubicBezTo>
                <a:cubicBezTo>
                  <a:pt x="747" y="46"/>
                  <a:pt x="747" y="46"/>
                  <a:pt x="747" y="46"/>
                </a:cubicBezTo>
                <a:cubicBezTo>
                  <a:pt x="747" y="46"/>
                  <a:pt x="748" y="40"/>
                  <a:pt x="749" y="37"/>
                </a:cubicBezTo>
                <a:cubicBezTo>
                  <a:pt x="752" y="27"/>
                  <a:pt x="752" y="27"/>
                  <a:pt x="752" y="27"/>
                </a:cubicBezTo>
                <a:cubicBezTo>
                  <a:pt x="759" y="27"/>
                  <a:pt x="759" y="27"/>
                  <a:pt x="759" y="27"/>
                </a:cubicBezTo>
                <a:cubicBezTo>
                  <a:pt x="759" y="51"/>
                  <a:pt x="759" y="51"/>
                  <a:pt x="759" y="51"/>
                </a:cubicBezTo>
                <a:cubicBezTo>
                  <a:pt x="755" y="51"/>
                  <a:pt x="755" y="51"/>
                  <a:pt x="755" y="51"/>
                </a:cubicBezTo>
                <a:cubicBezTo>
                  <a:pt x="755" y="42"/>
                  <a:pt x="755" y="42"/>
                  <a:pt x="755" y="42"/>
                </a:cubicBezTo>
                <a:cubicBezTo>
                  <a:pt x="755" y="38"/>
                  <a:pt x="755" y="31"/>
                  <a:pt x="755" y="31"/>
                </a:cubicBezTo>
                <a:cubicBezTo>
                  <a:pt x="755" y="31"/>
                  <a:pt x="755" y="31"/>
                  <a:pt x="755" y="31"/>
                </a:cubicBezTo>
                <a:cubicBezTo>
                  <a:pt x="755" y="31"/>
                  <a:pt x="753" y="37"/>
                  <a:pt x="752" y="41"/>
                </a:cubicBezTo>
                <a:cubicBezTo>
                  <a:pt x="749" y="51"/>
                  <a:pt x="749" y="51"/>
                  <a:pt x="749" y="51"/>
                </a:cubicBezTo>
                <a:cubicBezTo>
                  <a:pt x="745" y="51"/>
                  <a:pt x="745" y="51"/>
                  <a:pt x="745" y="51"/>
                </a:cubicBezTo>
                <a:cubicBezTo>
                  <a:pt x="742" y="41"/>
                  <a:pt x="742" y="41"/>
                  <a:pt x="742" y="41"/>
                </a:cubicBezTo>
                <a:cubicBezTo>
                  <a:pt x="740" y="37"/>
                  <a:pt x="739" y="31"/>
                  <a:pt x="739" y="31"/>
                </a:cubicBezTo>
                <a:cubicBezTo>
                  <a:pt x="739" y="31"/>
                  <a:pt x="739" y="31"/>
                  <a:pt x="739" y="31"/>
                </a:cubicBezTo>
                <a:cubicBezTo>
                  <a:pt x="739" y="31"/>
                  <a:pt x="739" y="38"/>
                  <a:pt x="739" y="42"/>
                </a:cubicBezTo>
                <a:cubicBezTo>
                  <a:pt x="739" y="51"/>
                  <a:pt x="739" y="51"/>
                  <a:pt x="739" y="51"/>
                </a:cubicBezTo>
                <a:cubicBezTo>
                  <a:pt x="735" y="51"/>
                  <a:pt x="735" y="51"/>
                  <a:pt x="735" y="51"/>
                </a:cubicBezTo>
                <a:lnTo>
                  <a:pt x="735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7769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85136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054040" y="2941082"/>
            <a:ext cx="6083929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5400" b="1" dirty="0">
                <a:solidFill>
                  <a:srgbClr val="7D3F98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600871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AD57F1C3-026C-4E29-99D9-D207AB9AE85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 dirty="0"/>
              <a:t>BE SURE IMAGE IS </a:t>
            </a:r>
            <a:br>
              <a:rPr lang="en-US" dirty="0"/>
            </a:br>
            <a:r>
              <a:rPr lang="en-US" dirty="0"/>
              <a:t>DARK ENOUGH SO TYPE AND </a:t>
            </a:r>
            <a:br>
              <a:rPr lang="en-US" dirty="0"/>
            </a:br>
            <a:r>
              <a:rPr lang="en-US" dirty="0"/>
              <a:t>LOGO ARE READABLE</a:t>
            </a:r>
          </a:p>
          <a:p>
            <a:br>
              <a:rPr lang="en-US" dirty="0"/>
            </a:br>
            <a:r>
              <a:rPr lang="en-US" dirty="0"/>
              <a:t>Be sure to send image to </a:t>
            </a:r>
            <a:br>
              <a:rPr lang="en-US" dirty="0"/>
            </a:br>
            <a:r>
              <a:rPr lang="en-US" dirty="0"/>
              <a:t>back so logo sits on top of image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1053571" y="1196075"/>
            <a:ext cx="4112940" cy="1444752"/>
          </a:xfrm>
        </p:spPr>
        <p:txBody>
          <a:bodyPr/>
          <a:lstStyle>
            <a:lvl1pPr algn="l">
              <a:lnSpc>
                <a:spcPct val="80000"/>
              </a:lnSpc>
              <a:spcBef>
                <a:spcPts val="0"/>
              </a:spcBef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Closing slide</a:t>
            </a:r>
          </a:p>
        </p:txBody>
      </p:sp>
    </p:spTree>
    <p:extLst>
      <p:ext uri="{BB962C8B-B14F-4D97-AF65-F5344CB8AC3E}">
        <p14:creationId xmlns:p14="http://schemas.microsoft.com/office/powerpoint/2010/main" val="3842032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"/>
            <a:ext cx="12192000" cy="43505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algn="ctr">
              <a:lnSpc>
                <a:spcPct val="80000"/>
              </a:lnSpc>
              <a:defRPr sz="6600" b="1" baseline="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475144-A8AF-4C31-A022-05A109EC64D7}"/>
              </a:ext>
            </a:extLst>
          </p:cNvPr>
          <p:cNvSpPr/>
          <p:nvPr userDrawn="1"/>
        </p:nvSpPr>
        <p:spPr>
          <a:xfrm>
            <a:off x="0" y="4350559"/>
            <a:ext cx="12192000" cy="25074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35804" y="6371584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200" b="0">
                <a:solidFill>
                  <a:schemeClr val="bg1"/>
                </a:solidFill>
                <a:latin typeface="+mn-lt"/>
              </a:defRPr>
            </a:lvl1pPr>
            <a:lvl2pPr algn="r">
              <a:defRPr b="1">
                <a:solidFill>
                  <a:schemeClr val="bg1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Click to add date</a:t>
            </a:r>
          </a:p>
          <a:p>
            <a:pPr lvl="1"/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1257" y="6375760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200" b="0">
                <a:solidFill>
                  <a:schemeClr val="bg1"/>
                </a:solidFill>
                <a:latin typeface="+mn-lt"/>
              </a:defRPr>
            </a:lvl1pPr>
            <a:lvl2pPr algn="r">
              <a:defRPr b="1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3" name="Freeform 5"/>
          <p:cNvSpPr>
            <a:spLocks noEditPoints="1"/>
          </p:cNvSpPr>
          <p:nvPr userDrawn="1"/>
        </p:nvSpPr>
        <p:spPr bwMode="auto">
          <a:xfrm>
            <a:off x="4948236" y="6204234"/>
            <a:ext cx="2202937" cy="319913"/>
          </a:xfrm>
          <a:custGeom>
            <a:avLst/>
            <a:gdLst>
              <a:gd name="T0" fmla="*/ 657 w 759"/>
              <a:gd name="T1" fmla="*/ 27 h 144"/>
              <a:gd name="T2" fmla="*/ 649 w 759"/>
              <a:gd name="T3" fmla="*/ 50 h 144"/>
              <a:gd name="T4" fmla="*/ 664 w 759"/>
              <a:gd name="T5" fmla="*/ 74 h 144"/>
              <a:gd name="T6" fmla="*/ 705 w 759"/>
              <a:gd name="T7" fmla="*/ 142 h 144"/>
              <a:gd name="T8" fmla="*/ 641 w 759"/>
              <a:gd name="T9" fmla="*/ 108 h 144"/>
              <a:gd name="T10" fmla="*/ 669 w 759"/>
              <a:gd name="T11" fmla="*/ 121 h 144"/>
              <a:gd name="T12" fmla="*/ 326 w 759"/>
              <a:gd name="T13" fmla="*/ 95 h 144"/>
              <a:gd name="T14" fmla="*/ 392 w 759"/>
              <a:gd name="T15" fmla="*/ 60 h 144"/>
              <a:gd name="T16" fmla="*/ 268 w 759"/>
              <a:gd name="T17" fmla="*/ 74 h 144"/>
              <a:gd name="T18" fmla="*/ 180 w 759"/>
              <a:gd name="T19" fmla="*/ 33 h 144"/>
              <a:gd name="T20" fmla="*/ 233 w 759"/>
              <a:gd name="T21" fmla="*/ 72 h 144"/>
              <a:gd name="T22" fmla="*/ 170 w 759"/>
              <a:gd name="T23" fmla="*/ 108 h 144"/>
              <a:gd name="T24" fmla="*/ 267 w 759"/>
              <a:gd name="T25" fmla="*/ 110 h 144"/>
              <a:gd name="T26" fmla="*/ 350 w 759"/>
              <a:gd name="T27" fmla="*/ 144 h 144"/>
              <a:gd name="T28" fmla="*/ 356 w 759"/>
              <a:gd name="T29" fmla="*/ 121 h 144"/>
              <a:gd name="T30" fmla="*/ 227 w 759"/>
              <a:gd name="T31" fmla="*/ 93 h 144"/>
              <a:gd name="T32" fmla="*/ 222 w 759"/>
              <a:gd name="T33" fmla="*/ 122 h 144"/>
              <a:gd name="T34" fmla="*/ 358 w 759"/>
              <a:gd name="T35" fmla="*/ 60 h 144"/>
              <a:gd name="T36" fmla="*/ 592 w 759"/>
              <a:gd name="T37" fmla="*/ 90 h 144"/>
              <a:gd name="T38" fmla="*/ 489 w 759"/>
              <a:gd name="T39" fmla="*/ 30 h 144"/>
              <a:gd name="T40" fmla="*/ 527 w 759"/>
              <a:gd name="T41" fmla="*/ 142 h 144"/>
              <a:gd name="T42" fmla="*/ 539 w 759"/>
              <a:gd name="T43" fmla="*/ 50 h 144"/>
              <a:gd name="T44" fmla="*/ 556 w 759"/>
              <a:gd name="T45" fmla="*/ 142 h 144"/>
              <a:gd name="T46" fmla="*/ 473 w 759"/>
              <a:gd name="T47" fmla="*/ 117 h 144"/>
              <a:gd name="T48" fmla="*/ 413 w 759"/>
              <a:gd name="T49" fmla="*/ 108 h 144"/>
              <a:gd name="T50" fmla="*/ 401 w 759"/>
              <a:gd name="T51" fmla="*/ 35 h 144"/>
              <a:gd name="T52" fmla="*/ 449 w 759"/>
              <a:gd name="T53" fmla="*/ 30 h 144"/>
              <a:gd name="T54" fmla="*/ 448 w 759"/>
              <a:gd name="T55" fmla="*/ 54 h 144"/>
              <a:gd name="T56" fmla="*/ 473 w 759"/>
              <a:gd name="T57" fmla="*/ 117 h 144"/>
              <a:gd name="T58" fmla="*/ 79 w 759"/>
              <a:gd name="T59" fmla="*/ 43 h 144"/>
              <a:gd name="T60" fmla="*/ 125 w 759"/>
              <a:gd name="T61" fmla="*/ 22 h 144"/>
              <a:gd name="T62" fmla="*/ 79 w 759"/>
              <a:gd name="T63" fmla="*/ 144 h 144"/>
              <a:gd name="T64" fmla="*/ 32 w 759"/>
              <a:gd name="T65" fmla="*/ 22 h 144"/>
              <a:gd name="T66" fmla="*/ 730 w 759"/>
              <a:gd name="T67" fmla="*/ 27 h 144"/>
              <a:gd name="T68" fmla="*/ 723 w 759"/>
              <a:gd name="T69" fmla="*/ 51 h 144"/>
              <a:gd name="T70" fmla="*/ 711 w 759"/>
              <a:gd name="T71" fmla="*/ 31 h 144"/>
              <a:gd name="T72" fmla="*/ 741 w 759"/>
              <a:gd name="T73" fmla="*/ 27 h 144"/>
              <a:gd name="T74" fmla="*/ 747 w 759"/>
              <a:gd name="T75" fmla="*/ 46 h 144"/>
              <a:gd name="T76" fmla="*/ 759 w 759"/>
              <a:gd name="T77" fmla="*/ 27 h 144"/>
              <a:gd name="T78" fmla="*/ 755 w 759"/>
              <a:gd name="T79" fmla="*/ 42 h 144"/>
              <a:gd name="T80" fmla="*/ 752 w 759"/>
              <a:gd name="T81" fmla="*/ 41 h 144"/>
              <a:gd name="T82" fmla="*/ 742 w 759"/>
              <a:gd name="T83" fmla="*/ 41 h 144"/>
              <a:gd name="T84" fmla="*/ 739 w 759"/>
              <a:gd name="T85" fmla="*/ 42 h 144"/>
              <a:gd name="T86" fmla="*/ 735 w 759"/>
              <a:gd name="T87" fmla="*/ 2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59" h="144">
                <a:moveTo>
                  <a:pt x="704" y="110"/>
                </a:moveTo>
                <a:cubicBezTo>
                  <a:pt x="704" y="100"/>
                  <a:pt x="705" y="86"/>
                  <a:pt x="705" y="69"/>
                </a:cubicBezTo>
                <a:cubicBezTo>
                  <a:pt x="705" y="38"/>
                  <a:pt x="692" y="27"/>
                  <a:pt x="657" y="27"/>
                </a:cubicBezTo>
                <a:cubicBezTo>
                  <a:pt x="640" y="27"/>
                  <a:pt x="625" y="29"/>
                  <a:pt x="616" y="33"/>
                </a:cubicBezTo>
                <a:cubicBezTo>
                  <a:pt x="618" y="58"/>
                  <a:pt x="618" y="58"/>
                  <a:pt x="618" y="58"/>
                </a:cubicBezTo>
                <a:cubicBezTo>
                  <a:pt x="626" y="54"/>
                  <a:pt x="637" y="50"/>
                  <a:pt x="649" y="50"/>
                </a:cubicBezTo>
                <a:cubicBezTo>
                  <a:pt x="665" y="50"/>
                  <a:pt x="669" y="56"/>
                  <a:pt x="669" y="72"/>
                </a:cubicBezTo>
                <a:cubicBezTo>
                  <a:pt x="669" y="74"/>
                  <a:pt x="669" y="74"/>
                  <a:pt x="669" y="74"/>
                </a:cubicBezTo>
                <a:cubicBezTo>
                  <a:pt x="668" y="74"/>
                  <a:pt x="665" y="74"/>
                  <a:pt x="664" y="74"/>
                </a:cubicBezTo>
                <a:cubicBezTo>
                  <a:pt x="624" y="74"/>
                  <a:pt x="606" y="86"/>
                  <a:pt x="606" y="108"/>
                </a:cubicBezTo>
                <a:cubicBezTo>
                  <a:pt x="606" y="131"/>
                  <a:pt x="618" y="144"/>
                  <a:pt x="650" y="144"/>
                </a:cubicBezTo>
                <a:cubicBezTo>
                  <a:pt x="667" y="144"/>
                  <a:pt x="684" y="142"/>
                  <a:pt x="705" y="142"/>
                </a:cubicBezTo>
                <a:cubicBezTo>
                  <a:pt x="704" y="133"/>
                  <a:pt x="704" y="120"/>
                  <a:pt x="704" y="110"/>
                </a:cubicBezTo>
                <a:close/>
                <a:moveTo>
                  <a:pt x="658" y="122"/>
                </a:moveTo>
                <a:cubicBezTo>
                  <a:pt x="646" y="122"/>
                  <a:pt x="641" y="118"/>
                  <a:pt x="641" y="108"/>
                </a:cubicBezTo>
                <a:cubicBezTo>
                  <a:pt x="641" y="99"/>
                  <a:pt x="648" y="93"/>
                  <a:pt x="664" y="93"/>
                </a:cubicBezTo>
                <a:cubicBezTo>
                  <a:pt x="666" y="93"/>
                  <a:pt x="667" y="93"/>
                  <a:pt x="669" y="93"/>
                </a:cubicBezTo>
                <a:cubicBezTo>
                  <a:pt x="669" y="103"/>
                  <a:pt x="668" y="114"/>
                  <a:pt x="669" y="121"/>
                </a:cubicBezTo>
                <a:cubicBezTo>
                  <a:pt x="666" y="122"/>
                  <a:pt x="662" y="122"/>
                  <a:pt x="658" y="122"/>
                </a:cubicBezTo>
                <a:close/>
                <a:moveTo>
                  <a:pt x="356" y="121"/>
                </a:moveTo>
                <a:cubicBezTo>
                  <a:pt x="336" y="121"/>
                  <a:pt x="326" y="111"/>
                  <a:pt x="326" y="95"/>
                </a:cubicBezTo>
                <a:cubicBezTo>
                  <a:pt x="326" y="94"/>
                  <a:pt x="326" y="94"/>
                  <a:pt x="326" y="94"/>
                </a:cubicBezTo>
                <a:cubicBezTo>
                  <a:pt x="329" y="95"/>
                  <a:pt x="336" y="95"/>
                  <a:pt x="340" y="95"/>
                </a:cubicBezTo>
                <a:cubicBezTo>
                  <a:pt x="375" y="95"/>
                  <a:pt x="392" y="84"/>
                  <a:pt x="392" y="60"/>
                </a:cubicBezTo>
                <a:cubicBezTo>
                  <a:pt x="392" y="40"/>
                  <a:pt x="378" y="27"/>
                  <a:pt x="346" y="27"/>
                </a:cubicBezTo>
                <a:cubicBezTo>
                  <a:pt x="307" y="27"/>
                  <a:pt x="292" y="44"/>
                  <a:pt x="288" y="75"/>
                </a:cubicBezTo>
                <a:cubicBezTo>
                  <a:pt x="283" y="75"/>
                  <a:pt x="277" y="74"/>
                  <a:pt x="268" y="74"/>
                </a:cubicBezTo>
                <a:cubicBezTo>
                  <a:pt x="268" y="73"/>
                  <a:pt x="268" y="71"/>
                  <a:pt x="268" y="69"/>
                </a:cubicBezTo>
                <a:cubicBezTo>
                  <a:pt x="268" y="38"/>
                  <a:pt x="255" y="27"/>
                  <a:pt x="221" y="27"/>
                </a:cubicBezTo>
                <a:cubicBezTo>
                  <a:pt x="204" y="27"/>
                  <a:pt x="189" y="29"/>
                  <a:pt x="180" y="33"/>
                </a:cubicBezTo>
                <a:cubicBezTo>
                  <a:pt x="181" y="58"/>
                  <a:pt x="181" y="58"/>
                  <a:pt x="181" y="58"/>
                </a:cubicBezTo>
                <a:cubicBezTo>
                  <a:pt x="189" y="54"/>
                  <a:pt x="201" y="50"/>
                  <a:pt x="212" y="50"/>
                </a:cubicBezTo>
                <a:cubicBezTo>
                  <a:pt x="228" y="50"/>
                  <a:pt x="233" y="56"/>
                  <a:pt x="233" y="72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32" y="74"/>
                  <a:pt x="229" y="74"/>
                  <a:pt x="227" y="74"/>
                </a:cubicBezTo>
                <a:cubicBezTo>
                  <a:pt x="188" y="74"/>
                  <a:pt x="170" y="86"/>
                  <a:pt x="170" y="108"/>
                </a:cubicBezTo>
                <a:cubicBezTo>
                  <a:pt x="170" y="131"/>
                  <a:pt x="181" y="144"/>
                  <a:pt x="213" y="144"/>
                </a:cubicBezTo>
                <a:cubicBezTo>
                  <a:pt x="230" y="144"/>
                  <a:pt x="247" y="142"/>
                  <a:pt x="269" y="142"/>
                </a:cubicBezTo>
                <a:cubicBezTo>
                  <a:pt x="267" y="133"/>
                  <a:pt x="267" y="120"/>
                  <a:pt x="267" y="110"/>
                </a:cubicBezTo>
                <a:cubicBezTo>
                  <a:pt x="267" y="106"/>
                  <a:pt x="267" y="100"/>
                  <a:pt x="268" y="94"/>
                </a:cubicBezTo>
                <a:cubicBezTo>
                  <a:pt x="277" y="94"/>
                  <a:pt x="284" y="94"/>
                  <a:pt x="288" y="94"/>
                </a:cubicBezTo>
                <a:cubicBezTo>
                  <a:pt x="291" y="131"/>
                  <a:pt x="310" y="144"/>
                  <a:pt x="350" y="144"/>
                </a:cubicBezTo>
                <a:cubicBezTo>
                  <a:pt x="364" y="144"/>
                  <a:pt x="379" y="142"/>
                  <a:pt x="387" y="138"/>
                </a:cubicBezTo>
                <a:cubicBezTo>
                  <a:pt x="386" y="113"/>
                  <a:pt x="386" y="113"/>
                  <a:pt x="386" y="113"/>
                </a:cubicBezTo>
                <a:cubicBezTo>
                  <a:pt x="378" y="118"/>
                  <a:pt x="367" y="121"/>
                  <a:pt x="356" y="121"/>
                </a:cubicBezTo>
                <a:close/>
                <a:moveTo>
                  <a:pt x="222" y="122"/>
                </a:moveTo>
                <a:cubicBezTo>
                  <a:pt x="210" y="122"/>
                  <a:pt x="205" y="118"/>
                  <a:pt x="205" y="108"/>
                </a:cubicBezTo>
                <a:cubicBezTo>
                  <a:pt x="205" y="99"/>
                  <a:pt x="211" y="93"/>
                  <a:pt x="227" y="93"/>
                </a:cubicBezTo>
                <a:cubicBezTo>
                  <a:pt x="229" y="93"/>
                  <a:pt x="231" y="93"/>
                  <a:pt x="232" y="93"/>
                </a:cubicBezTo>
                <a:cubicBezTo>
                  <a:pt x="232" y="103"/>
                  <a:pt x="232" y="114"/>
                  <a:pt x="232" y="121"/>
                </a:cubicBezTo>
                <a:cubicBezTo>
                  <a:pt x="230" y="122"/>
                  <a:pt x="225" y="122"/>
                  <a:pt x="222" y="122"/>
                </a:cubicBezTo>
                <a:close/>
                <a:moveTo>
                  <a:pt x="325" y="75"/>
                </a:moveTo>
                <a:cubicBezTo>
                  <a:pt x="325" y="59"/>
                  <a:pt x="330" y="48"/>
                  <a:pt x="345" y="48"/>
                </a:cubicBezTo>
                <a:cubicBezTo>
                  <a:pt x="353" y="48"/>
                  <a:pt x="358" y="52"/>
                  <a:pt x="358" y="60"/>
                </a:cubicBezTo>
                <a:cubicBezTo>
                  <a:pt x="358" y="71"/>
                  <a:pt x="351" y="76"/>
                  <a:pt x="336" y="76"/>
                </a:cubicBezTo>
                <a:cubicBezTo>
                  <a:pt x="332" y="76"/>
                  <a:pt x="328" y="76"/>
                  <a:pt x="325" y="75"/>
                </a:cubicBezTo>
                <a:close/>
                <a:moveTo>
                  <a:pt x="592" y="90"/>
                </a:moveTo>
                <a:cubicBezTo>
                  <a:pt x="592" y="80"/>
                  <a:pt x="592" y="68"/>
                  <a:pt x="592" y="68"/>
                </a:cubicBezTo>
                <a:cubicBezTo>
                  <a:pt x="592" y="39"/>
                  <a:pt x="580" y="27"/>
                  <a:pt x="545" y="27"/>
                </a:cubicBezTo>
                <a:cubicBezTo>
                  <a:pt x="525" y="27"/>
                  <a:pt x="511" y="30"/>
                  <a:pt x="489" y="30"/>
                </a:cubicBezTo>
                <a:cubicBezTo>
                  <a:pt x="490" y="50"/>
                  <a:pt x="490" y="75"/>
                  <a:pt x="490" y="90"/>
                </a:cubicBezTo>
                <a:cubicBezTo>
                  <a:pt x="490" y="105"/>
                  <a:pt x="490" y="133"/>
                  <a:pt x="489" y="142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6" y="133"/>
                  <a:pt x="525" y="107"/>
                  <a:pt x="525" y="90"/>
                </a:cubicBezTo>
                <a:cubicBezTo>
                  <a:pt x="525" y="80"/>
                  <a:pt x="525" y="68"/>
                  <a:pt x="526" y="52"/>
                </a:cubicBezTo>
                <a:cubicBezTo>
                  <a:pt x="529" y="51"/>
                  <a:pt x="534" y="50"/>
                  <a:pt x="539" y="50"/>
                </a:cubicBezTo>
                <a:cubicBezTo>
                  <a:pt x="552" y="50"/>
                  <a:pt x="557" y="56"/>
                  <a:pt x="557" y="73"/>
                </a:cubicBezTo>
                <a:cubicBezTo>
                  <a:pt x="557" y="73"/>
                  <a:pt x="557" y="83"/>
                  <a:pt x="557" y="90"/>
                </a:cubicBezTo>
                <a:cubicBezTo>
                  <a:pt x="557" y="105"/>
                  <a:pt x="556" y="133"/>
                  <a:pt x="556" y="142"/>
                </a:cubicBezTo>
                <a:cubicBezTo>
                  <a:pt x="593" y="142"/>
                  <a:pt x="593" y="142"/>
                  <a:pt x="593" y="142"/>
                </a:cubicBezTo>
                <a:cubicBezTo>
                  <a:pt x="593" y="133"/>
                  <a:pt x="592" y="107"/>
                  <a:pt x="592" y="90"/>
                </a:cubicBezTo>
                <a:close/>
                <a:moveTo>
                  <a:pt x="473" y="117"/>
                </a:moveTo>
                <a:cubicBezTo>
                  <a:pt x="475" y="142"/>
                  <a:pt x="475" y="142"/>
                  <a:pt x="475" y="142"/>
                </a:cubicBezTo>
                <a:cubicBezTo>
                  <a:pt x="472" y="142"/>
                  <a:pt x="463" y="144"/>
                  <a:pt x="451" y="144"/>
                </a:cubicBezTo>
                <a:cubicBezTo>
                  <a:pt x="426" y="144"/>
                  <a:pt x="413" y="134"/>
                  <a:pt x="413" y="108"/>
                </a:cubicBezTo>
                <a:cubicBezTo>
                  <a:pt x="413" y="88"/>
                  <a:pt x="413" y="66"/>
                  <a:pt x="414" y="54"/>
                </a:cubicBezTo>
                <a:cubicBezTo>
                  <a:pt x="401" y="54"/>
                  <a:pt x="401" y="54"/>
                  <a:pt x="401" y="54"/>
                </a:cubicBezTo>
                <a:cubicBezTo>
                  <a:pt x="401" y="49"/>
                  <a:pt x="401" y="41"/>
                  <a:pt x="401" y="35"/>
                </a:cubicBezTo>
                <a:cubicBezTo>
                  <a:pt x="420" y="32"/>
                  <a:pt x="426" y="21"/>
                  <a:pt x="429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49" y="9"/>
                  <a:pt x="449" y="22"/>
                  <a:pt x="449" y="30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48" y="54"/>
                  <a:pt x="448" y="54"/>
                  <a:pt x="448" y="54"/>
                </a:cubicBezTo>
                <a:cubicBezTo>
                  <a:pt x="448" y="98"/>
                  <a:pt x="448" y="98"/>
                  <a:pt x="448" y="98"/>
                </a:cubicBezTo>
                <a:cubicBezTo>
                  <a:pt x="448" y="115"/>
                  <a:pt x="452" y="119"/>
                  <a:pt x="463" y="119"/>
                </a:cubicBezTo>
                <a:cubicBezTo>
                  <a:pt x="467" y="119"/>
                  <a:pt x="471" y="118"/>
                  <a:pt x="473" y="117"/>
                </a:cubicBezTo>
                <a:close/>
                <a:moveTo>
                  <a:pt x="45" y="16"/>
                </a:moveTo>
                <a:cubicBezTo>
                  <a:pt x="50" y="16"/>
                  <a:pt x="54" y="18"/>
                  <a:pt x="58" y="22"/>
                </a:cubicBezTo>
                <a:cubicBezTo>
                  <a:pt x="79" y="43"/>
                  <a:pt x="79" y="43"/>
                  <a:pt x="79" y="43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3" y="18"/>
                  <a:pt x="108" y="16"/>
                  <a:pt x="112" y="16"/>
                </a:cubicBezTo>
                <a:cubicBezTo>
                  <a:pt x="117" y="16"/>
                  <a:pt x="122" y="18"/>
                  <a:pt x="125" y="2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8" y="54"/>
                  <a:pt x="158" y="65"/>
                  <a:pt x="151" y="73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" y="73"/>
                  <a:pt x="7" y="73"/>
                  <a:pt x="7" y="73"/>
                </a:cubicBezTo>
                <a:cubicBezTo>
                  <a:pt x="0" y="65"/>
                  <a:pt x="0" y="54"/>
                  <a:pt x="7" y="47"/>
                </a:cubicBezTo>
                <a:cubicBezTo>
                  <a:pt x="32" y="22"/>
                  <a:pt x="32" y="22"/>
                  <a:pt x="32" y="22"/>
                </a:cubicBezTo>
                <a:cubicBezTo>
                  <a:pt x="36" y="18"/>
                  <a:pt x="41" y="16"/>
                  <a:pt x="45" y="16"/>
                </a:cubicBezTo>
                <a:moveTo>
                  <a:pt x="711" y="27"/>
                </a:moveTo>
                <a:cubicBezTo>
                  <a:pt x="730" y="27"/>
                  <a:pt x="730" y="27"/>
                  <a:pt x="730" y="27"/>
                </a:cubicBezTo>
                <a:cubicBezTo>
                  <a:pt x="730" y="31"/>
                  <a:pt x="730" y="31"/>
                  <a:pt x="730" y="31"/>
                </a:cubicBezTo>
                <a:cubicBezTo>
                  <a:pt x="723" y="31"/>
                  <a:pt x="723" y="31"/>
                  <a:pt x="723" y="31"/>
                </a:cubicBezTo>
                <a:cubicBezTo>
                  <a:pt x="723" y="51"/>
                  <a:pt x="723" y="51"/>
                  <a:pt x="723" y="51"/>
                </a:cubicBezTo>
                <a:cubicBezTo>
                  <a:pt x="718" y="51"/>
                  <a:pt x="718" y="51"/>
                  <a:pt x="718" y="51"/>
                </a:cubicBezTo>
                <a:cubicBezTo>
                  <a:pt x="718" y="31"/>
                  <a:pt x="718" y="31"/>
                  <a:pt x="718" y="31"/>
                </a:cubicBezTo>
                <a:cubicBezTo>
                  <a:pt x="711" y="31"/>
                  <a:pt x="711" y="31"/>
                  <a:pt x="711" y="31"/>
                </a:cubicBezTo>
                <a:lnTo>
                  <a:pt x="711" y="27"/>
                </a:lnTo>
                <a:close/>
                <a:moveTo>
                  <a:pt x="735" y="27"/>
                </a:moveTo>
                <a:cubicBezTo>
                  <a:pt x="741" y="27"/>
                  <a:pt x="741" y="27"/>
                  <a:pt x="741" y="27"/>
                </a:cubicBezTo>
                <a:cubicBezTo>
                  <a:pt x="744" y="37"/>
                  <a:pt x="744" y="37"/>
                  <a:pt x="744" y="37"/>
                </a:cubicBezTo>
                <a:cubicBezTo>
                  <a:pt x="745" y="40"/>
                  <a:pt x="747" y="46"/>
                  <a:pt x="747" y="46"/>
                </a:cubicBezTo>
                <a:cubicBezTo>
                  <a:pt x="747" y="46"/>
                  <a:pt x="747" y="46"/>
                  <a:pt x="747" y="46"/>
                </a:cubicBezTo>
                <a:cubicBezTo>
                  <a:pt x="747" y="46"/>
                  <a:pt x="748" y="40"/>
                  <a:pt x="749" y="37"/>
                </a:cubicBezTo>
                <a:cubicBezTo>
                  <a:pt x="752" y="27"/>
                  <a:pt x="752" y="27"/>
                  <a:pt x="752" y="27"/>
                </a:cubicBezTo>
                <a:cubicBezTo>
                  <a:pt x="759" y="27"/>
                  <a:pt x="759" y="27"/>
                  <a:pt x="759" y="27"/>
                </a:cubicBezTo>
                <a:cubicBezTo>
                  <a:pt x="759" y="51"/>
                  <a:pt x="759" y="51"/>
                  <a:pt x="759" y="51"/>
                </a:cubicBezTo>
                <a:cubicBezTo>
                  <a:pt x="755" y="51"/>
                  <a:pt x="755" y="51"/>
                  <a:pt x="755" y="51"/>
                </a:cubicBezTo>
                <a:cubicBezTo>
                  <a:pt x="755" y="42"/>
                  <a:pt x="755" y="42"/>
                  <a:pt x="755" y="42"/>
                </a:cubicBezTo>
                <a:cubicBezTo>
                  <a:pt x="755" y="38"/>
                  <a:pt x="755" y="31"/>
                  <a:pt x="755" y="31"/>
                </a:cubicBezTo>
                <a:cubicBezTo>
                  <a:pt x="755" y="31"/>
                  <a:pt x="755" y="31"/>
                  <a:pt x="755" y="31"/>
                </a:cubicBezTo>
                <a:cubicBezTo>
                  <a:pt x="755" y="31"/>
                  <a:pt x="753" y="37"/>
                  <a:pt x="752" y="41"/>
                </a:cubicBezTo>
                <a:cubicBezTo>
                  <a:pt x="749" y="51"/>
                  <a:pt x="749" y="51"/>
                  <a:pt x="749" y="51"/>
                </a:cubicBezTo>
                <a:cubicBezTo>
                  <a:pt x="745" y="51"/>
                  <a:pt x="745" y="51"/>
                  <a:pt x="745" y="51"/>
                </a:cubicBezTo>
                <a:cubicBezTo>
                  <a:pt x="742" y="41"/>
                  <a:pt x="742" y="41"/>
                  <a:pt x="742" y="41"/>
                </a:cubicBezTo>
                <a:cubicBezTo>
                  <a:pt x="740" y="37"/>
                  <a:pt x="739" y="31"/>
                  <a:pt x="739" y="31"/>
                </a:cubicBezTo>
                <a:cubicBezTo>
                  <a:pt x="739" y="31"/>
                  <a:pt x="739" y="31"/>
                  <a:pt x="739" y="31"/>
                </a:cubicBezTo>
                <a:cubicBezTo>
                  <a:pt x="739" y="31"/>
                  <a:pt x="739" y="38"/>
                  <a:pt x="739" y="42"/>
                </a:cubicBezTo>
                <a:cubicBezTo>
                  <a:pt x="739" y="51"/>
                  <a:pt x="739" y="51"/>
                  <a:pt x="739" y="51"/>
                </a:cubicBezTo>
                <a:cubicBezTo>
                  <a:pt x="735" y="51"/>
                  <a:pt x="735" y="51"/>
                  <a:pt x="735" y="51"/>
                </a:cubicBezTo>
                <a:lnTo>
                  <a:pt x="735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060704" y="4361688"/>
            <a:ext cx="10082784" cy="795528"/>
          </a:xfrm>
        </p:spPr>
        <p:txBody>
          <a:bodyPr rIns="0" anchor="b" anchorCtr="0"/>
          <a:lstStyle>
            <a:lvl1pPr algn="ctr"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6048" y="5266944"/>
            <a:ext cx="9912096" cy="347472"/>
          </a:xfr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400" b="0">
                <a:solidFill>
                  <a:schemeClr val="bg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86224020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etna logo 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1268719-E45D-4DB9-A5CE-3920E9240B44}"/>
              </a:ext>
            </a:extLst>
          </p:cNvPr>
          <p:cNvSpPr/>
          <p:nvPr userDrawn="1"/>
        </p:nvSpPr>
        <p:spPr>
          <a:xfrm>
            <a:off x="0" y="5779008"/>
            <a:ext cx="12192000" cy="1078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3032957" y="2928943"/>
            <a:ext cx="6053667" cy="896937"/>
          </a:xfrm>
          <a:custGeom>
            <a:avLst/>
            <a:gdLst>
              <a:gd name="T0" fmla="*/ 657 w 740"/>
              <a:gd name="T1" fmla="*/ 27 h 144"/>
              <a:gd name="T2" fmla="*/ 649 w 740"/>
              <a:gd name="T3" fmla="*/ 50 h 144"/>
              <a:gd name="T4" fmla="*/ 664 w 740"/>
              <a:gd name="T5" fmla="*/ 74 h 144"/>
              <a:gd name="T6" fmla="*/ 705 w 740"/>
              <a:gd name="T7" fmla="*/ 142 h 144"/>
              <a:gd name="T8" fmla="*/ 641 w 740"/>
              <a:gd name="T9" fmla="*/ 108 h 144"/>
              <a:gd name="T10" fmla="*/ 669 w 740"/>
              <a:gd name="T11" fmla="*/ 121 h 144"/>
              <a:gd name="T12" fmla="*/ 326 w 740"/>
              <a:gd name="T13" fmla="*/ 95 h 144"/>
              <a:gd name="T14" fmla="*/ 392 w 740"/>
              <a:gd name="T15" fmla="*/ 60 h 144"/>
              <a:gd name="T16" fmla="*/ 268 w 740"/>
              <a:gd name="T17" fmla="*/ 74 h 144"/>
              <a:gd name="T18" fmla="*/ 180 w 740"/>
              <a:gd name="T19" fmla="*/ 33 h 144"/>
              <a:gd name="T20" fmla="*/ 233 w 740"/>
              <a:gd name="T21" fmla="*/ 72 h 144"/>
              <a:gd name="T22" fmla="*/ 170 w 740"/>
              <a:gd name="T23" fmla="*/ 108 h 144"/>
              <a:gd name="T24" fmla="*/ 267 w 740"/>
              <a:gd name="T25" fmla="*/ 110 h 144"/>
              <a:gd name="T26" fmla="*/ 350 w 740"/>
              <a:gd name="T27" fmla="*/ 144 h 144"/>
              <a:gd name="T28" fmla="*/ 356 w 740"/>
              <a:gd name="T29" fmla="*/ 121 h 144"/>
              <a:gd name="T30" fmla="*/ 227 w 740"/>
              <a:gd name="T31" fmla="*/ 93 h 144"/>
              <a:gd name="T32" fmla="*/ 222 w 740"/>
              <a:gd name="T33" fmla="*/ 122 h 144"/>
              <a:gd name="T34" fmla="*/ 358 w 740"/>
              <a:gd name="T35" fmla="*/ 60 h 144"/>
              <a:gd name="T36" fmla="*/ 592 w 740"/>
              <a:gd name="T37" fmla="*/ 90 h 144"/>
              <a:gd name="T38" fmla="*/ 489 w 740"/>
              <a:gd name="T39" fmla="*/ 30 h 144"/>
              <a:gd name="T40" fmla="*/ 527 w 740"/>
              <a:gd name="T41" fmla="*/ 142 h 144"/>
              <a:gd name="T42" fmla="*/ 539 w 740"/>
              <a:gd name="T43" fmla="*/ 50 h 144"/>
              <a:gd name="T44" fmla="*/ 556 w 740"/>
              <a:gd name="T45" fmla="*/ 142 h 144"/>
              <a:gd name="T46" fmla="*/ 473 w 740"/>
              <a:gd name="T47" fmla="*/ 117 h 144"/>
              <a:gd name="T48" fmla="*/ 413 w 740"/>
              <a:gd name="T49" fmla="*/ 108 h 144"/>
              <a:gd name="T50" fmla="*/ 401 w 740"/>
              <a:gd name="T51" fmla="*/ 35 h 144"/>
              <a:gd name="T52" fmla="*/ 449 w 740"/>
              <a:gd name="T53" fmla="*/ 30 h 144"/>
              <a:gd name="T54" fmla="*/ 448 w 740"/>
              <a:gd name="T55" fmla="*/ 54 h 144"/>
              <a:gd name="T56" fmla="*/ 473 w 740"/>
              <a:gd name="T57" fmla="*/ 117 h 144"/>
              <a:gd name="T58" fmla="*/ 79 w 740"/>
              <a:gd name="T59" fmla="*/ 43 h 144"/>
              <a:gd name="T60" fmla="*/ 125 w 740"/>
              <a:gd name="T61" fmla="*/ 22 h 144"/>
              <a:gd name="T62" fmla="*/ 79 w 740"/>
              <a:gd name="T63" fmla="*/ 144 h 144"/>
              <a:gd name="T64" fmla="*/ 32 w 740"/>
              <a:gd name="T65" fmla="*/ 22 h 144"/>
              <a:gd name="T66" fmla="*/ 723 w 740"/>
              <a:gd name="T67" fmla="*/ 27 h 144"/>
              <a:gd name="T68" fmla="*/ 718 w 740"/>
              <a:gd name="T69" fmla="*/ 41 h 144"/>
              <a:gd name="T70" fmla="*/ 711 w 740"/>
              <a:gd name="T71" fmla="*/ 29 h 144"/>
              <a:gd name="T72" fmla="*/ 730 w 740"/>
              <a:gd name="T73" fmla="*/ 27 h 144"/>
              <a:gd name="T74" fmla="*/ 733 w 740"/>
              <a:gd name="T75" fmla="*/ 39 h 144"/>
              <a:gd name="T76" fmla="*/ 740 w 740"/>
              <a:gd name="T77" fmla="*/ 27 h 144"/>
              <a:gd name="T78" fmla="*/ 738 w 740"/>
              <a:gd name="T79" fmla="*/ 36 h 144"/>
              <a:gd name="T80" fmla="*/ 736 w 740"/>
              <a:gd name="T81" fmla="*/ 36 h 144"/>
              <a:gd name="T82" fmla="*/ 730 w 740"/>
              <a:gd name="T83" fmla="*/ 36 h 144"/>
              <a:gd name="T84" fmla="*/ 728 w 740"/>
              <a:gd name="T85" fmla="*/ 36 h 144"/>
              <a:gd name="T86" fmla="*/ 725 w 740"/>
              <a:gd name="T87" fmla="*/ 2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40" h="144">
                <a:moveTo>
                  <a:pt x="704" y="110"/>
                </a:moveTo>
                <a:cubicBezTo>
                  <a:pt x="704" y="100"/>
                  <a:pt x="705" y="86"/>
                  <a:pt x="705" y="69"/>
                </a:cubicBezTo>
                <a:cubicBezTo>
                  <a:pt x="705" y="38"/>
                  <a:pt x="692" y="27"/>
                  <a:pt x="657" y="27"/>
                </a:cubicBezTo>
                <a:cubicBezTo>
                  <a:pt x="640" y="27"/>
                  <a:pt x="625" y="29"/>
                  <a:pt x="616" y="33"/>
                </a:cubicBezTo>
                <a:cubicBezTo>
                  <a:pt x="618" y="58"/>
                  <a:pt x="618" y="58"/>
                  <a:pt x="618" y="58"/>
                </a:cubicBezTo>
                <a:cubicBezTo>
                  <a:pt x="626" y="54"/>
                  <a:pt x="637" y="50"/>
                  <a:pt x="649" y="50"/>
                </a:cubicBezTo>
                <a:cubicBezTo>
                  <a:pt x="665" y="50"/>
                  <a:pt x="669" y="56"/>
                  <a:pt x="669" y="72"/>
                </a:cubicBezTo>
                <a:cubicBezTo>
                  <a:pt x="669" y="74"/>
                  <a:pt x="669" y="74"/>
                  <a:pt x="669" y="74"/>
                </a:cubicBezTo>
                <a:cubicBezTo>
                  <a:pt x="668" y="74"/>
                  <a:pt x="665" y="74"/>
                  <a:pt x="664" y="74"/>
                </a:cubicBezTo>
                <a:cubicBezTo>
                  <a:pt x="624" y="74"/>
                  <a:pt x="606" y="86"/>
                  <a:pt x="606" y="108"/>
                </a:cubicBezTo>
                <a:cubicBezTo>
                  <a:pt x="606" y="131"/>
                  <a:pt x="618" y="144"/>
                  <a:pt x="650" y="144"/>
                </a:cubicBezTo>
                <a:cubicBezTo>
                  <a:pt x="667" y="144"/>
                  <a:pt x="684" y="142"/>
                  <a:pt x="705" y="142"/>
                </a:cubicBezTo>
                <a:cubicBezTo>
                  <a:pt x="704" y="133"/>
                  <a:pt x="704" y="120"/>
                  <a:pt x="704" y="110"/>
                </a:cubicBezTo>
                <a:close/>
                <a:moveTo>
                  <a:pt x="658" y="122"/>
                </a:moveTo>
                <a:cubicBezTo>
                  <a:pt x="646" y="122"/>
                  <a:pt x="641" y="118"/>
                  <a:pt x="641" y="108"/>
                </a:cubicBezTo>
                <a:cubicBezTo>
                  <a:pt x="641" y="99"/>
                  <a:pt x="648" y="93"/>
                  <a:pt x="664" y="93"/>
                </a:cubicBezTo>
                <a:cubicBezTo>
                  <a:pt x="666" y="93"/>
                  <a:pt x="667" y="93"/>
                  <a:pt x="669" y="93"/>
                </a:cubicBezTo>
                <a:cubicBezTo>
                  <a:pt x="669" y="103"/>
                  <a:pt x="668" y="114"/>
                  <a:pt x="669" y="121"/>
                </a:cubicBezTo>
                <a:cubicBezTo>
                  <a:pt x="666" y="122"/>
                  <a:pt x="662" y="122"/>
                  <a:pt x="658" y="122"/>
                </a:cubicBezTo>
                <a:close/>
                <a:moveTo>
                  <a:pt x="356" y="121"/>
                </a:moveTo>
                <a:cubicBezTo>
                  <a:pt x="336" y="121"/>
                  <a:pt x="326" y="111"/>
                  <a:pt x="326" y="95"/>
                </a:cubicBezTo>
                <a:cubicBezTo>
                  <a:pt x="326" y="94"/>
                  <a:pt x="326" y="94"/>
                  <a:pt x="326" y="94"/>
                </a:cubicBezTo>
                <a:cubicBezTo>
                  <a:pt x="329" y="95"/>
                  <a:pt x="336" y="95"/>
                  <a:pt x="340" y="95"/>
                </a:cubicBezTo>
                <a:cubicBezTo>
                  <a:pt x="375" y="95"/>
                  <a:pt x="392" y="84"/>
                  <a:pt x="392" y="60"/>
                </a:cubicBezTo>
                <a:cubicBezTo>
                  <a:pt x="392" y="40"/>
                  <a:pt x="378" y="27"/>
                  <a:pt x="346" y="27"/>
                </a:cubicBezTo>
                <a:cubicBezTo>
                  <a:pt x="307" y="27"/>
                  <a:pt x="292" y="44"/>
                  <a:pt x="288" y="75"/>
                </a:cubicBezTo>
                <a:cubicBezTo>
                  <a:pt x="283" y="75"/>
                  <a:pt x="277" y="74"/>
                  <a:pt x="268" y="74"/>
                </a:cubicBezTo>
                <a:cubicBezTo>
                  <a:pt x="268" y="73"/>
                  <a:pt x="268" y="71"/>
                  <a:pt x="268" y="69"/>
                </a:cubicBezTo>
                <a:cubicBezTo>
                  <a:pt x="268" y="38"/>
                  <a:pt x="255" y="27"/>
                  <a:pt x="221" y="27"/>
                </a:cubicBezTo>
                <a:cubicBezTo>
                  <a:pt x="204" y="27"/>
                  <a:pt x="189" y="29"/>
                  <a:pt x="180" y="33"/>
                </a:cubicBezTo>
                <a:cubicBezTo>
                  <a:pt x="181" y="58"/>
                  <a:pt x="181" y="58"/>
                  <a:pt x="181" y="58"/>
                </a:cubicBezTo>
                <a:cubicBezTo>
                  <a:pt x="189" y="54"/>
                  <a:pt x="201" y="50"/>
                  <a:pt x="212" y="50"/>
                </a:cubicBezTo>
                <a:cubicBezTo>
                  <a:pt x="228" y="50"/>
                  <a:pt x="233" y="56"/>
                  <a:pt x="233" y="72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32" y="74"/>
                  <a:pt x="229" y="74"/>
                  <a:pt x="227" y="74"/>
                </a:cubicBezTo>
                <a:cubicBezTo>
                  <a:pt x="188" y="74"/>
                  <a:pt x="170" y="86"/>
                  <a:pt x="170" y="108"/>
                </a:cubicBezTo>
                <a:cubicBezTo>
                  <a:pt x="170" y="131"/>
                  <a:pt x="181" y="144"/>
                  <a:pt x="213" y="144"/>
                </a:cubicBezTo>
                <a:cubicBezTo>
                  <a:pt x="230" y="144"/>
                  <a:pt x="247" y="142"/>
                  <a:pt x="269" y="142"/>
                </a:cubicBezTo>
                <a:cubicBezTo>
                  <a:pt x="267" y="133"/>
                  <a:pt x="267" y="120"/>
                  <a:pt x="267" y="110"/>
                </a:cubicBezTo>
                <a:cubicBezTo>
                  <a:pt x="267" y="106"/>
                  <a:pt x="267" y="100"/>
                  <a:pt x="268" y="94"/>
                </a:cubicBezTo>
                <a:cubicBezTo>
                  <a:pt x="277" y="94"/>
                  <a:pt x="284" y="94"/>
                  <a:pt x="288" y="94"/>
                </a:cubicBezTo>
                <a:cubicBezTo>
                  <a:pt x="291" y="131"/>
                  <a:pt x="310" y="144"/>
                  <a:pt x="350" y="144"/>
                </a:cubicBezTo>
                <a:cubicBezTo>
                  <a:pt x="364" y="144"/>
                  <a:pt x="379" y="142"/>
                  <a:pt x="387" y="138"/>
                </a:cubicBezTo>
                <a:cubicBezTo>
                  <a:pt x="386" y="113"/>
                  <a:pt x="386" y="113"/>
                  <a:pt x="386" y="113"/>
                </a:cubicBezTo>
                <a:cubicBezTo>
                  <a:pt x="378" y="118"/>
                  <a:pt x="367" y="121"/>
                  <a:pt x="356" y="121"/>
                </a:cubicBezTo>
                <a:close/>
                <a:moveTo>
                  <a:pt x="222" y="122"/>
                </a:moveTo>
                <a:cubicBezTo>
                  <a:pt x="210" y="122"/>
                  <a:pt x="205" y="118"/>
                  <a:pt x="205" y="108"/>
                </a:cubicBezTo>
                <a:cubicBezTo>
                  <a:pt x="205" y="99"/>
                  <a:pt x="211" y="93"/>
                  <a:pt x="227" y="93"/>
                </a:cubicBezTo>
                <a:cubicBezTo>
                  <a:pt x="229" y="93"/>
                  <a:pt x="231" y="93"/>
                  <a:pt x="232" y="93"/>
                </a:cubicBezTo>
                <a:cubicBezTo>
                  <a:pt x="232" y="103"/>
                  <a:pt x="232" y="114"/>
                  <a:pt x="232" y="121"/>
                </a:cubicBezTo>
                <a:cubicBezTo>
                  <a:pt x="230" y="122"/>
                  <a:pt x="225" y="122"/>
                  <a:pt x="222" y="122"/>
                </a:cubicBezTo>
                <a:close/>
                <a:moveTo>
                  <a:pt x="325" y="75"/>
                </a:moveTo>
                <a:cubicBezTo>
                  <a:pt x="325" y="59"/>
                  <a:pt x="330" y="48"/>
                  <a:pt x="345" y="48"/>
                </a:cubicBezTo>
                <a:cubicBezTo>
                  <a:pt x="353" y="48"/>
                  <a:pt x="358" y="52"/>
                  <a:pt x="358" y="60"/>
                </a:cubicBezTo>
                <a:cubicBezTo>
                  <a:pt x="358" y="71"/>
                  <a:pt x="351" y="76"/>
                  <a:pt x="336" y="76"/>
                </a:cubicBezTo>
                <a:cubicBezTo>
                  <a:pt x="332" y="76"/>
                  <a:pt x="328" y="76"/>
                  <a:pt x="325" y="75"/>
                </a:cubicBezTo>
                <a:close/>
                <a:moveTo>
                  <a:pt x="592" y="90"/>
                </a:moveTo>
                <a:cubicBezTo>
                  <a:pt x="592" y="80"/>
                  <a:pt x="592" y="68"/>
                  <a:pt x="592" y="68"/>
                </a:cubicBezTo>
                <a:cubicBezTo>
                  <a:pt x="592" y="39"/>
                  <a:pt x="580" y="27"/>
                  <a:pt x="545" y="27"/>
                </a:cubicBezTo>
                <a:cubicBezTo>
                  <a:pt x="525" y="27"/>
                  <a:pt x="511" y="30"/>
                  <a:pt x="489" y="30"/>
                </a:cubicBezTo>
                <a:cubicBezTo>
                  <a:pt x="490" y="50"/>
                  <a:pt x="490" y="75"/>
                  <a:pt x="490" y="90"/>
                </a:cubicBezTo>
                <a:cubicBezTo>
                  <a:pt x="490" y="105"/>
                  <a:pt x="490" y="133"/>
                  <a:pt x="489" y="142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6" y="133"/>
                  <a:pt x="525" y="107"/>
                  <a:pt x="525" y="90"/>
                </a:cubicBezTo>
                <a:cubicBezTo>
                  <a:pt x="525" y="80"/>
                  <a:pt x="525" y="68"/>
                  <a:pt x="526" y="52"/>
                </a:cubicBezTo>
                <a:cubicBezTo>
                  <a:pt x="529" y="51"/>
                  <a:pt x="534" y="50"/>
                  <a:pt x="539" y="50"/>
                </a:cubicBezTo>
                <a:cubicBezTo>
                  <a:pt x="552" y="50"/>
                  <a:pt x="557" y="56"/>
                  <a:pt x="557" y="73"/>
                </a:cubicBezTo>
                <a:cubicBezTo>
                  <a:pt x="557" y="73"/>
                  <a:pt x="557" y="83"/>
                  <a:pt x="557" y="90"/>
                </a:cubicBezTo>
                <a:cubicBezTo>
                  <a:pt x="557" y="105"/>
                  <a:pt x="556" y="133"/>
                  <a:pt x="556" y="142"/>
                </a:cubicBezTo>
                <a:cubicBezTo>
                  <a:pt x="593" y="142"/>
                  <a:pt x="593" y="142"/>
                  <a:pt x="593" y="142"/>
                </a:cubicBezTo>
                <a:cubicBezTo>
                  <a:pt x="593" y="133"/>
                  <a:pt x="592" y="107"/>
                  <a:pt x="592" y="90"/>
                </a:cubicBezTo>
                <a:close/>
                <a:moveTo>
                  <a:pt x="473" y="117"/>
                </a:moveTo>
                <a:cubicBezTo>
                  <a:pt x="475" y="142"/>
                  <a:pt x="475" y="142"/>
                  <a:pt x="475" y="142"/>
                </a:cubicBezTo>
                <a:cubicBezTo>
                  <a:pt x="472" y="142"/>
                  <a:pt x="463" y="144"/>
                  <a:pt x="451" y="144"/>
                </a:cubicBezTo>
                <a:cubicBezTo>
                  <a:pt x="426" y="144"/>
                  <a:pt x="413" y="134"/>
                  <a:pt x="413" y="108"/>
                </a:cubicBezTo>
                <a:cubicBezTo>
                  <a:pt x="413" y="88"/>
                  <a:pt x="413" y="66"/>
                  <a:pt x="414" y="54"/>
                </a:cubicBezTo>
                <a:cubicBezTo>
                  <a:pt x="401" y="54"/>
                  <a:pt x="401" y="54"/>
                  <a:pt x="401" y="54"/>
                </a:cubicBezTo>
                <a:cubicBezTo>
                  <a:pt x="401" y="49"/>
                  <a:pt x="401" y="41"/>
                  <a:pt x="401" y="35"/>
                </a:cubicBezTo>
                <a:cubicBezTo>
                  <a:pt x="420" y="32"/>
                  <a:pt x="426" y="21"/>
                  <a:pt x="429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49" y="9"/>
                  <a:pt x="449" y="22"/>
                  <a:pt x="449" y="30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48" y="54"/>
                  <a:pt x="448" y="54"/>
                  <a:pt x="448" y="54"/>
                </a:cubicBezTo>
                <a:cubicBezTo>
                  <a:pt x="448" y="98"/>
                  <a:pt x="448" y="98"/>
                  <a:pt x="448" y="98"/>
                </a:cubicBezTo>
                <a:cubicBezTo>
                  <a:pt x="448" y="115"/>
                  <a:pt x="452" y="119"/>
                  <a:pt x="463" y="119"/>
                </a:cubicBezTo>
                <a:cubicBezTo>
                  <a:pt x="467" y="119"/>
                  <a:pt x="471" y="118"/>
                  <a:pt x="473" y="117"/>
                </a:cubicBezTo>
                <a:close/>
                <a:moveTo>
                  <a:pt x="45" y="16"/>
                </a:moveTo>
                <a:cubicBezTo>
                  <a:pt x="50" y="16"/>
                  <a:pt x="54" y="18"/>
                  <a:pt x="58" y="22"/>
                </a:cubicBezTo>
                <a:cubicBezTo>
                  <a:pt x="79" y="43"/>
                  <a:pt x="79" y="43"/>
                  <a:pt x="79" y="43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3" y="18"/>
                  <a:pt x="108" y="16"/>
                  <a:pt x="112" y="16"/>
                </a:cubicBezTo>
                <a:cubicBezTo>
                  <a:pt x="117" y="16"/>
                  <a:pt x="122" y="18"/>
                  <a:pt x="125" y="2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8" y="54"/>
                  <a:pt x="158" y="65"/>
                  <a:pt x="151" y="73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" y="73"/>
                  <a:pt x="7" y="73"/>
                  <a:pt x="7" y="73"/>
                </a:cubicBezTo>
                <a:cubicBezTo>
                  <a:pt x="0" y="65"/>
                  <a:pt x="0" y="54"/>
                  <a:pt x="7" y="47"/>
                </a:cubicBezTo>
                <a:cubicBezTo>
                  <a:pt x="32" y="22"/>
                  <a:pt x="32" y="22"/>
                  <a:pt x="32" y="22"/>
                </a:cubicBezTo>
                <a:cubicBezTo>
                  <a:pt x="36" y="18"/>
                  <a:pt x="41" y="16"/>
                  <a:pt x="45" y="16"/>
                </a:cubicBezTo>
                <a:moveTo>
                  <a:pt x="711" y="27"/>
                </a:moveTo>
                <a:cubicBezTo>
                  <a:pt x="723" y="27"/>
                  <a:pt x="723" y="27"/>
                  <a:pt x="723" y="27"/>
                </a:cubicBezTo>
                <a:cubicBezTo>
                  <a:pt x="723" y="29"/>
                  <a:pt x="723" y="29"/>
                  <a:pt x="723" y="29"/>
                </a:cubicBezTo>
                <a:cubicBezTo>
                  <a:pt x="718" y="29"/>
                  <a:pt x="718" y="29"/>
                  <a:pt x="718" y="29"/>
                </a:cubicBezTo>
                <a:cubicBezTo>
                  <a:pt x="718" y="41"/>
                  <a:pt x="718" y="41"/>
                  <a:pt x="718" y="41"/>
                </a:cubicBezTo>
                <a:cubicBezTo>
                  <a:pt x="715" y="41"/>
                  <a:pt x="715" y="41"/>
                  <a:pt x="715" y="41"/>
                </a:cubicBezTo>
                <a:cubicBezTo>
                  <a:pt x="715" y="29"/>
                  <a:pt x="715" y="29"/>
                  <a:pt x="715" y="29"/>
                </a:cubicBezTo>
                <a:cubicBezTo>
                  <a:pt x="711" y="29"/>
                  <a:pt x="711" y="29"/>
                  <a:pt x="711" y="29"/>
                </a:cubicBezTo>
                <a:lnTo>
                  <a:pt x="711" y="27"/>
                </a:lnTo>
                <a:close/>
                <a:moveTo>
                  <a:pt x="725" y="27"/>
                </a:moveTo>
                <a:cubicBezTo>
                  <a:pt x="730" y="27"/>
                  <a:pt x="730" y="27"/>
                  <a:pt x="730" y="27"/>
                </a:cubicBezTo>
                <a:cubicBezTo>
                  <a:pt x="731" y="33"/>
                  <a:pt x="731" y="33"/>
                  <a:pt x="731" y="33"/>
                </a:cubicBezTo>
                <a:cubicBezTo>
                  <a:pt x="732" y="35"/>
                  <a:pt x="733" y="39"/>
                  <a:pt x="733" y="39"/>
                </a:cubicBezTo>
                <a:cubicBezTo>
                  <a:pt x="733" y="39"/>
                  <a:pt x="733" y="39"/>
                  <a:pt x="733" y="39"/>
                </a:cubicBezTo>
                <a:cubicBezTo>
                  <a:pt x="733" y="39"/>
                  <a:pt x="734" y="35"/>
                  <a:pt x="734" y="33"/>
                </a:cubicBezTo>
                <a:cubicBezTo>
                  <a:pt x="736" y="27"/>
                  <a:pt x="736" y="27"/>
                  <a:pt x="736" y="27"/>
                </a:cubicBezTo>
                <a:cubicBezTo>
                  <a:pt x="740" y="27"/>
                  <a:pt x="740" y="27"/>
                  <a:pt x="740" y="27"/>
                </a:cubicBezTo>
                <a:cubicBezTo>
                  <a:pt x="740" y="41"/>
                  <a:pt x="740" y="41"/>
                  <a:pt x="740" y="41"/>
                </a:cubicBezTo>
                <a:cubicBezTo>
                  <a:pt x="738" y="41"/>
                  <a:pt x="738" y="41"/>
                  <a:pt x="738" y="41"/>
                </a:cubicBezTo>
                <a:cubicBezTo>
                  <a:pt x="738" y="36"/>
                  <a:pt x="738" y="36"/>
                  <a:pt x="738" y="36"/>
                </a:cubicBezTo>
                <a:cubicBezTo>
                  <a:pt x="738" y="33"/>
                  <a:pt x="738" y="29"/>
                  <a:pt x="738" y="29"/>
                </a:cubicBezTo>
                <a:cubicBezTo>
                  <a:pt x="738" y="29"/>
                  <a:pt x="738" y="29"/>
                  <a:pt x="738" y="29"/>
                </a:cubicBezTo>
                <a:cubicBezTo>
                  <a:pt x="738" y="29"/>
                  <a:pt x="737" y="33"/>
                  <a:pt x="736" y="36"/>
                </a:cubicBezTo>
                <a:cubicBezTo>
                  <a:pt x="734" y="41"/>
                  <a:pt x="734" y="41"/>
                  <a:pt x="734" y="41"/>
                </a:cubicBezTo>
                <a:cubicBezTo>
                  <a:pt x="732" y="41"/>
                  <a:pt x="732" y="41"/>
                  <a:pt x="732" y="41"/>
                </a:cubicBezTo>
                <a:cubicBezTo>
                  <a:pt x="730" y="36"/>
                  <a:pt x="730" y="36"/>
                  <a:pt x="730" y="36"/>
                </a:cubicBezTo>
                <a:cubicBezTo>
                  <a:pt x="729" y="33"/>
                  <a:pt x="728" y="29"/>
                  <a:pt x="728" y="29"/>
                </a:cubicBezTo>
                <a:cubicBezTo>
                  <a:pt x="728" y="29"/>
                  <a:pt x="728" y="29"/>
                  <a:pt x="728" y="29"/>
                </a:cubicBezTo>
                <a:cubicBezTo>
                  <a:pt x="728" y="29"/>
                  <a:pt x="728" y="33"/>
                  <a:pt x="728" y="36"/>
                </a:cubicBezTo>
                <a:cubicBezTo>
                  <a:pt x="728" y="41"/>
                  <a:pt x="728" y="41"/>
                  <a:pt x="728" y="41"/>
                </a:cubicBezTo>
                <a:cubicBezTo>
                  <a:pt x="725" y="41"/>
                  <a:pt x="725" y="41"/>
                  <a:pt x="725" y="41"/>
                </a:cubicBezTo>
                <a:lnTo>
                  <a:pt x="725" y="27"/>
                </a:lnTo>
                <a:close/>
              </a:path>
            </a:pathLst>
          </a:custGeom>
          <a:solidFill>
            <a:srgbClr val="7D3F9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1187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etna logo on 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1268719-E45D-4DB9-A5CE-3920E9240B4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D3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3032957" y="2928943"/>
            <a:ext cx="6053667" cy="896937"/>
          </a:xfrm>
          <a:custGeom>
            <a:avLst/>
            <a:gdLst>
              <a:gd name="T0" fmla="*/ 657 w 740"/>
              <a:gd name="T1" fmla="*/ 27 h 144"/>
              <a:gd name="T2" fmla="*/ 649 w 740"/>
              <a:gd name="T3" fmla="*/ 50 h 144"/>
              <a:gd name="T4" fmla="*/ 664 w 740"/>
              <a:gd name="T5" fmla="*/ 74 h 144"/>
              <a:gd name="T6" fmla="*/ 705 w 740"/>
              <a:gd name="T7" fmla="*/ 142 h 144"/>
              <a:gd name="T8" fmla="*/ 641 w 740"/>
              <a:gd name="T9" fmla="*/ 108 h 144"/>
              <a:gd name="T10" fmla="*/ 669 w 740"/>
              <a:gd name="T11" fmla="*/ 121 h 144"/>
              <a:gd name="T12" fmla="*/ 326 w 740"/>
              <a:gd name="T13" fmla="*/ 95 h 144"/>
              <a:gd name="T14" fmla="*/ 392 w 740"/>
              <a:gd name="T15" fmla="*/ 60 h 144"/>
              <a:gd name="T16" fmla="*/ 268 w 740"/>
              <a:gd name="T17" fmla="*/ 74 h 144"/>
              <a:gd name="T18" fmla="*/ 180 w 740"/>
              <a:gd name="T19" fmla="*/ 33 h 144"/>
              <a:gd name="T20" fmla="*/ 233 w 740"/>
              <a:gd name="T21" fmla="*/ 72 h 144"/>
              <a:gd name="T22" fmla="*/ 170 w 740"/>
              <a:gd name="T23" fmla="*/ 108 h 144"/>
              <a:gd name="T24" fmla="*/ 267 w 740"/>
              <a:gd name="T25" fmla="*/ 110 h 144"/>
              <a:gd name="T26" fmla="*/ 350 w 740"/>
              <a:gd name="T27" fmla="*/ 144 h 144"/>
              <a:gd name="T28" fmla="*/ 356 w 740"/>
              <a:gd name="T29" fmla="*/ 121 h 144"/>
              <a:gd name="T30" fmla="*/ 227 w 740"/>
              <a:gd name="T31" fmla="*/ 93 h 144"/>
              <a:gd name="T32" fmla="*/ 222 w 740"/>
              <a:gd name="T33" fmla="*/ 122 h 144"/>
              <a:gd name="T34" fmla="*/ 358 w 740"/>
              <a:gd name="T35" fmla="*/ 60 h 144"/>
              <a:gd name="T36" fmla="*/ 592 w 740"/>
              <a:gd name="T37" fmla="*/ 90 h 144"/>
              <a:gd name="T38" fmla="*/ 489 w 740"/>
              <a:gd name="T39" fmla="*/ 30 h 144"/>
              <a:gd name="T40" fmla="*/ 527 w 740"/>
              <a:gd name="T41" fmla="*/ 142 h 144"/>
              <a:gd name="T42" fmla="*/ 539 w 740"/>
              <a:gd name="T43" fmla="*/ 50 h 144"/>
              <a:gd name="T44" fmla="*/ 556 w 740"/>
              <a:gd name="T45" fmla="*/ 142 h 144"/>
              <a:gd name="T46" fmla="*/ 473 w 740"/>
              <a:gd name="T47" fmla="*/ 117 h 144"/>
              <a:gd name="T48" fmla="*/ 413 w 740"/>
              <a:gd name="T49" fmla="*/ 108 h 144"/>
              <a:gd name="T50" fmla="*/ 401 w 740"/>
              <a:gd name="T51" fmla="*/ 35 h 144"/>
              <a:gd name="T52" fmla="*/ 449 w 740"/>
              <a:gd name="T53" fmla="*/ 30 h 144"/>
              <a:gd name="T54" fmla="*/ 448 w 740"/>
              <a:gd name="T55" fmla="*/ 54 h 144"/>
              <a:gd name="T56" fmla="*/ 473 w 740"/>
              <a:gd name="T57" fmla="*/ 117 h 144"/>
              <a:gd name="T58" fmla="*/ 79 w 740"/>
              <a:gd name="T59" fmla="*/ 43 h 144"/>
              <a:gd name="T60" fmla="*/ 125 w 740"/>
              <a:gd name="T61" fmla="*/ 22 h 144"/>
              <a:gd name="T62" fmla="*/ 79 w 740"/>
              <a:gd name="T63" fmla="*/ 144 h 144"/>
              <a:gd name="T64" fmla="*/ 32 w 740"/>
              <a:gd name="T65" fmla="*/ 22 h 144"/>
              <a:gd name="T66" fmla="*/ 723 w 740"/>
              <a:gd name="T67" fmla="*/ 27 h 144"/>
              <a:gd name="T68" fmla="*/ 718 w 740"/>
              <a:gd name="T69" fmla="*/ 41 h 144"/>
              <a:gd name="T70" fmla="*/ 711 w 740"/>
              <a:gd name="T71" fmla="*/ 29 h 144"/>
              <a:gd name="T72" fmla="*/ 730 w 740"/>
              <a:gd name="T73" fmla="*/ 27 h 144"/>
              <a:gd name="T74" fmla="*/ 733 w 740"/>
              <a:gd name="T75" fmla="*/ 39 h 144"/>
              <a:gd name="T76" fmla="*/ 740 w 740"/>
              <a:gd name="T77" fmla="*/ 27 h 144"/>
              <a:gd name="T78" fmla="*/ 738 w 740"/>
              <a:gd name="T79" fmla="*/ 36 h 144"/>
              <a:gd name="T80" fmla="*/ 736 w 740"/>
              <a:gd name="T81" fmla="*/ 36 h 144"/>
              <a:gd name="T82" fmla="*/ 730 w 740"/>
              <a:gd name="T83" fmla="*/ 36 h 144"/>
              <a:gd name="T84" fmla="*/ 728 w 740"/>
              <a:gd name="T85" fmla="*/ 36 h 144"/>
              <a:gd name="T86" fmla="*/ 725 w 740"/>
              <a:gd name="T87" fmla="*/ 2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40" h="144">
                <a:moveTo>
                  <a:pt x="704" y="110"/>
                </a:moveTo>
                <a:cubicBezTo>
                  <a:pt x="704" y="100"/>
                  <a:pt x="705" y="86"/>
                  <a:pt x="705" y="69"/>
                </a:cubicBezTo>
                <a:cubicBezTo>
                  <a:pt x="705" y="38"/>
                  <a:pt x="692" y="27"/>
                  <a:pt x="657" y="27"/>
                </a:cubicBezTo>
                <a:cubicBezTo>
                  <a:pt x="640" y="27"/>
                  <a:pt x="625" y="29"/>
                  <a:pt x="616" y="33"/>
                </a:cubicBezTo>
                <a:cubicBezTo>
                  <a:pt x="618" y="58"/>
                  <a:pt x="618" y="58"/>
                  <a:pt x="618" y="58"/>
                </a:cubicBezTo>
                <a:cubicBezTo>
                  <a:pt x="626" y="54"/>
                  <a:pt x="637" y="50"/>
                  <a:pt x="649" y="50"/>
                </a:cubicBezTo>
                <a:cubicBezTo>
                  <a:pt x="665" y="50"/>
                  <a:pt x="669" y="56"/>
                  <a:pt x="669" y="72"/>
                </a:cubicBezTo>
                <a:cubicBezTo>
                  <a:pt x="669" y="74"/>
                  <a:pt x="669" y="74"/>
                  <a:pt x="669" y="74"/>
                </a:cubicBezTo>
                <a:cubicBezTo>
                  <a:pt x="668" y="74"/>
                  <a:pt x="665" y="74"/>
                  <a:pt x="664" y="74"/>
                </a:cubicBezTo>
                <a:cubicBezTo>
                  <a:pt x="624" y="74"/>
                  <a:pt x="606" y="86"/>
                  <a:pt x="606" y="108"/>
                </a:cubicBezTo>
                <a:cubicBezTo>
                  <a:pt x="606" y="131"/>
                  <a:pt x="618" y="144"/>
                  <a:pt x="650" y="144"/>
                </a:cubicBezTo>
                <a:cubicBezTo>
                  <a:pt x="667" y="144"/>
                  <a:pt x="684" y="142"/>
                  <a:pt x="705" y="142"/>
                </a:cubicBezTo>
                <a:cubicBezTo>
                  <a:pt x="704" y="133"/>
                  <a:pt x="704" y="120"/>
                  <a:pt x="704" y="110"/>
                </a:cubicBezTo>
                <a:close/>
                <a:moveTo>
                  <a:pt x="658" y="122"/>
                </a:moveTo>
                <a:cubicBezTo>
                  <a:pt x="646" y="122"/>
                  <a:pt x="641" y="118"/>
                  <a:pt x="641" y="108"/>
                </a:cubicBezTo>
                <a:cubicBezTo>
                  <a:pt x="641" y="99"/>
                  <a:pt x="648" y="93"/>
                  <a:pt x="664" y="93"/>
                </a:cubicBezTo>
                <a:cubicBezTo>
                  <a:pt x="666" y="93"/>
                  <a:pt x="667" y="93"/>
                  <a:pt x="669" y="93"/>
                </a:cubicBezTo>
                <a:cubicBezTo>
                  <a:pt x="669" y="103"/>
                  <a:pt x="668" y="114"/>
                  <a:pt x="669" y="121"/>
                </a:cubicBezTo>
                <a:cubicBezTo>
                  <a:pt x="666" y="122"/>
                  <a:pt x="662" y="122"/>
                  <a:pt x="658" y="122"/>
                </a:cubicBezTo>
                <a:close/>
                <a:moveTo>
                  <a:pt x="356" y="121"/>
                </a:moveTo>
                <a:cubicBezTo>
                  <a:pt x="336" y="121"/>
                  <a:pt x="326" y="111"/>
                  <a:pt x="326" y="95"/>
                </a:cubicBezTo>
                <a:cubicBezTo>
                  <a:pt x="326" y="94"/>
                  <a:pt x="326" y="94"/>
                  <a:pt x="326" y="94"/>
                </a:cubicBezTo>
                <a:cubicBezTo>
                  <a:pt x="329" y="95"/>
                  <a:pt x="336" y="95"/>
                  <a:pt x="340" y="95"/>
                </a:cubicBezTo>
                <a:cubicBezTo>
                  <a:pt x="375" y="95"/>
                  <a:pt x="392" y="84"/>
                  <a:pt x="392" y="60"/>
                </a:cubicBezTo>
                <a:cubicBezTo>
                  <a:pt x="392" y="40"/>
                  <a:pt x="378" y="27"/>
                  <a:pt x="346" y="27"/>
                </a:cubicBezTo>
                <a:cubicBezTo>
                  <a:pt x="307" y="27"/>
                  <a:pt x="292" y="44"/>
                  <a:pt x="288" y="75"/>
                </a:cubicBezTo>
                <a:cubicBezTo>
                  <a:pt x="283" y="75"/>
                  <a:pt x="277" y="74"/>
                  <a:pt x="268" y="74"/>
                </a:cubicBezTo>
                <a:cubicBezTo>
                  <a:pt x="268" y="73"/>
                  <a:pt x="268" y="71"/>
                  <a:pt x="268" y="69"/>
                </a:cubicBezTo>
                <a:cubicBezTo>
                  <a:pt x="268" y="38"/>
                  <a:pt x="255" y="27"/>
                  <a:pt x="221" y="27"/>
                </a:cubicBezTo>
                <a:cubicBezTo>
                  <a:pt x="204" y="27"/>
                  <a:pt x="189" y="29"/>
                  <a:pt x="180" y="33"/>
                </a:cubicBezTo>
                <a:cubicBezTo>
                  <a:pt x="181" y="58"/>
                  <a:pt x="181" y="58"/>
                  <a:pt x="181" y="58"/>
                </a:cubicBezTo>
                <a:cubicBezTo>
                  <a:pt x="189" y="54"/>
                  <a:pt x="201" y="50"/>
                  <a:pt x="212" y="50"/>
                </a:cubicBezTo>
                <a:cubicBezTo>
                  <a:pt x="228" y="50"/>
                  <a:pt x="233" y="56"/>
                  <a:pt x="233" y="72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32" y="74"/>
                  <a:pt x="229" y="74"/>
                  <a:pt x="227" y="74"/>
                </a:cubicBezTo>
                <a:cubicBezTo>
                  <a:pt x="188" y="74"/>
                  <a:pt x="170" y="86"/>
                  <a:pt x="170" y="108"/>
                </a:cubicBezTo>
                <a:cubicBezTo>
                  <a:pt x="170" y="131"/>
                  <a:pt x="181" y="144"/>
                  <a:pt x="213" y="144"/>
                </a:cubicBezTo>
                <a:cubicBezTo>
                  <a:pt x="230" y="144"/>
                  <a:pt x="247" y="142"/>
                  <a:pt x="269" y="142"/>
                </a:cubicBezTo>
                <a:cubicBezTo>
                  <a:pt x="267" y="133"/>
                  <a:pt x="267" y="120"/>
                  <a:pt x="267" y="110"/>
                </a:cubicBezTo>
                <a:cubicBezTo>
                  <a:pt x="267" y="106"/>
                  <a:pt x="267" y="100"/>
                  <a:pt x="268" y="94"/>
                </a:cubicBezTo>
                <a:cubicBezTo>
                  <a:pt x="277" y="94"/>
                  <a:pt x="284" y="94"/>
                  <a:pt x="288" y="94"/>
                </a:cubicBezTo>
                <a:cubicBezTo>
                  <a:pt x="291" y="131"/>
                  <a:pt x="310" y="144"/>
                  <a:pt x="350" y="144"/>
                </a:cubicBezTo>
                <a:cubicBezTo>
                  <a:pt x="364" y="144"/>
                  <a:pt x="379" y="142"/>
                  <a:pt x="387" y="138"/>
                </a:cubicBezTo>
                <a:cubicBezTo>
                  <a:pt x="386" y="113"/>
                  <a:pt x="386" y="113"/>
                  <a:pt x="386" y="113"/>
                </a:cubicBezTo>
                <a:cubicBezTo>
                  <a:pt x="378" y="118"/>
                  <a:pt x="367" y="121"/>
                  <a:pt x="356" y="121"/>
                </a:cubicBezTo>
                <a:close/>
                <a:moveTo>
                  <a:pt x="222" y="122"/>
                </a:moveTo>
                <a:cubicBezTo>
                  <a:pt x="210" y="122"/>
                  <a:pt x="205" y="118"/>
                  <a:pt x="205" y="108"/>
                </a:cubicBezTo>
                <a:cubicBezTo>
                  <a:pt x="205" y="99"/>
                  <a:pt x="211" y="93"/>
                  <a:pt x="227" y="93"/>
                </a:cubicBezTo>
                <a:cubicBezTo>
                  <a:pt x="229" y="93"/>
                  <a:pt x="231" y="93"/>
                  <a:pt x="232" y="93"/>
                </a:cubicBezTo>
                <a:cubicBezTo>
                  <a:pt x="232" y="103"/>
                  <a:pt x="232" y="114"/>
                  <a:pt x="232" y="121"/>
                </a:cubicBezTo>
                <a:cubicBezTo>
                  <a:pt x="230" y="122"/>
                  <a:pt x="225" y="122"/>
                  <a:pt x="222" y="122"/>
                </a:cubicBezTo>
                <a:close/>
                <a:moveTo>
                  <a:pt x="325" y="75"/>
                </a:moveTo>
                <a:cubicBezTo>
                  <a:pt x="325" y="59"/>
                  <a:pt x="330" y="48"/>
                  <a:pt x="345" y="48"/>
                </a:cubicBezTo>
                <a:cubicBezTo>
                  <a:pt x="353" y="48"/>
                  <a:pt x="358" y="52"/>
                  <a:pt x="358" y="60"/>
                </a:cubicBezTo>
                <a:cubicBezTo>
                  <a:pt x="358" y="71"/>
                  <a:pt x="351" y="76"/>
                  <a:pt x="336" y="76"/>
                </a:cubicBezTo>
                <a:cubicBezTo>
                  <a:pt x="332" y="76"/>
                  <a:pt x="328" y="76"/>
                  <a:pt x="325" y="75"/>
                </a:cubicBezTo>
                <a:close/>
                <a:moveTo>
                  <a:pt x="592" y="90"/>
                </a:moveTo>
                <a:cubicBezTo>
                  <a:pt x="592" y="80"/>
                  <a:pt x="592" y="68"/>
                  <a:pt x="592" y="68"/>
                </a:cubicBezTo>
                <a:cubicBezTo>
                  <a:pt x="592" y="39"/>
                  <a:pt x="580" y="27"/>
                  <a:pt x="545" y="27"/>
                </a:cubicBezTo>
                <a:cubicBezTo>
                  <a:pt x="525" y="27"/>
                  <a:pt x="511" y="30"/>
                  <a:pt x="489" y="30"/>
                </a:cubicBezTo>
                <a:cubicBezTo>
                  <a:pt x="490" y="50"/>
                  <a:pt x="490" y="75"/>
                  <a:pt x="490" y="90"/>
                </a:cubicBezTo>
                <a:cubicBezTo>
                  <a:pt x="490" y="105"/>
                  <a:pt x="490" y="133"/>
                  <a:pt x="489" y="142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6" y="133"/>
                  <a:pt x="525" y="107"/>
                  <a:pt x="525" y="90"/>
                </a:cubicBezTo>
                <a:cubicBezTo>
                  <a:pt x="525" y="80"/>
                  <a:pt x="525" y="68"/>
                  <a:pt x="526" y="52"/>
                </a:cubicBezTo>
                <a:cubicBezTo>
                  <a:pt x="529" y="51"/>
                  <a:pt x="534" y="50"/>
                  <a:pt x="539" y="50"/>
                </a:cubicBezTo>
                <a:cubicBezTo>
                  <a:pt x="552" y="50"/>
                  <a:pt x="557" y="56"/>
                  <a:pt x="557" y="73"/>
                </a:cubicBezTo>
                <a:cubicBezTo>
                  <a:pt x="557" y="73"/>
                  <a:pt x="557" y="83"/>
                  <a:pt x="557" y="90"/>
                </a:cubicBezTo>
                <a:cubicBezTo>
                  <a:pt x="557" y="105"/>
                  <a:pt x="556" y="133"/>
                  <a:pt x="556" y="142"/>
                </a:cubicBezTo>
                <a:cubicBezTo>
                  <a:pt x="593" y="142"/>
                  <a:pt x="593" y="142"/>
                  <a:pt x="593" y="142"/>
                </a:cubicBezTo>
                <a:cubicBezTo>
                  <a:pt x="593" y="133"/>
                  <a:pt x="592" y="107"/>
                  <a:pt x="592" y="90"/>
                </a:cubicBezTo>
                <a:close/>
                <a:moveTo>
                  <a:pt x="473" y="117"/>
                </a:moveTo>
                <a:cubicBezTo>
                  <a:pt x="475" y="142"/>
                  <a:pt x="475" y="142"/>
                  <a:pt x="475" y="142"/>
                </a:cubicBezTo>
                <a:cubicBezTo>
                  <a:pt x="472" y="142"/>
                  <a:pt x="463" y="144"/>
                  <a:pt x="451" y="144"/>
                </a:cubicBezTo>
                <a:cubicBezTo>
                  <a:pt x="426" y="144"/>
                  <a:pt x="413" y="134"/>
                  <a:pt x="413" y="108"/>
                </a:cubicBezTo>
                <a:cubicBezTo>
                  <a:pt x="413" y="88"/>
                  <a:pt x="413" y="66"/>
                  <a:pt x="414" y="54"/>
                </a:cubicBezTo>
                <a:cubicBezTo>
                  <a:pt x="401" y="54"/>
                  <a:pt x="401" y="54"/>
                  <a:pt x="401" y="54"/>
                </a:cubicBezTo>
                <a:cubicBezTo>
                  <a:pt x="401" y="49"/>
                  <a:pt x="401" y="41"/>
                  <a:pt x="401" y="35"/>
                </a:cubicBezTo>
                <a:cubicBezTo>
                  <a:pt x="420" y="32"/>
                  <a:pt x="426" y="21"/>
                  <a:pt x="429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49" y="9"/>
                  <a:pt x="449" y="22"/>
                  <a:pt x="449" y="30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48" y="54"/>
                  <a:pt x="448" y="54"/>
                  <a:pt x="448" y="54"/>
                </a:cubicBezTo>
                <a:cubicBezTo>
                  <a:pt x="448" y="98"/>
                  <a:pt x="448" y="98"/>
                  <a:pt x="448" y="98"/>
                </a:cubicBezTo>
                <a:cubicBezTo>
                  <a:pt x="448" y="115"/>
                  <a:pt x="452" y="119"/>
                  <a:pt x="463" y="119"/>
                </a:cubicBezTo>
                <a:cubicBezTo>
                  <a:pt x="467" y="119"/>
                  <a:pt x="471" y="118"/>
                  <a:pt x="473" y="117"/>
                </a:cubicBezTo>
                <a:close/>
                <a:moveTo>
                  <a:pt x="45" y="16"/>
                </a:moveTo>
                <a:cubicBezTo>
                  <a:pt x="50" y="16"/>
                  <a:pt x="54" y="18"/>
                  <a:pt x="58" y="22"/>
                </a:cubicBezTo>
                <a:cubicBezTo>
                  <a:pt x="79" y="43"/>
                  <a:pt x="79" y="43"/>
                  <a:pt x="79" y="43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3" y="18"/>
                  <a:pt x="108" y="16"/>
                  <a:pt x="112" y="16"/>
                </a:cubicBezTo>
                <a:cubicBezTo>
                  <a:pt x="117" y="16"/>
                  <a:pt x="122" y="18"/>
                  <a:pt x="125" y="2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8" y="54"/>
                  <a:pt x="158" y="65"/>
                  <a:pt x="151" y="73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" y="73"/>
                  <a:pt x="7" y="73"/>
                  <a:pt x="7" y="73"/>
                </a:cubicBezTo>
                <a:cubicBezTo>
                  <a:pt x="0" y="65"/>
                  <a:pt x="0" y="54"/>
                  <a:pt x="7" y="47"/>
                </a:cubicBezTo>
                <a:cubicBezTo>
                  <a:pt x="32" y="22"/>
                  <a:pt x="32" y="22"/>
                  <a:pt x="32" y="22"/>
                </a:cubicBezTo>
                <a:cubicBezTo>
                  <a:pt x="36" y="18"/>
                  <a:pt x="41" y="16"/>
                  <a:pt x="45" y="16"/>
                </a:cubicBezTo>
                <a:moveTo>
                  <a:pt x="711" y="27"/>
                </a:moveTo>
                <a:cubicBezTo>
                  <a:pt x="723" y="27"/>
                  <a:pt x="723" y="27"/>
                  <a:pt x="723" y="27"/>
                </a:cubicBezTo>
                <a:cubicBezTo>
                  <a:pt x="723" y="29"/>
                  <a:pt x="723" y="29"/>
                  <a:pt x="723" y="29"/>
                </a:cubicBezTo>
                <a:cubicBezTo>
                  <a:pt x="718" y="29"/>
                  <a:pt x="718" y="29"/>
                  <a:pt x="718" y="29"/>
                </a:cubicBezTo>
                <a:cubicBezTo>
                  <a:pt x="718" y="41"/>
                  <a:pt x="718" y="41"/>
                  <a:pt x="718" y="41"/>
                </a:cubicBezTo>
                <a:cubicBezTo>
                  <a:pt x="715" y="41"/>
                  <a:pt x="715" y="41"/>
                  <a:pt x="715" y="41"/>
                </a:cubicBezTo>
                <a:cubicBezTo>
                  <a:pt x="715" y="29"/>
                  <a:pt x="715" y="29"/>
                  <a:pt x="715" y="29"/>
                </a:cubicBezTo>
                <a:cubicBezTo>
                  <a:pt x="711" y="29"/>
                  <a:pt x="711" y="29"/>
                  <a:pt x="711" y="29"/>
                </a:cubicBezTo>
                <a:lnTo>
                  <a:pt x="711" y="27"/>
                </a:lnTo>
                <a:close/>
                <a:moveTo>
                  <a:pt x="725" y="27"/>
                </a:moveTo>
                <a:cubicBezTo>
                  <a:pt x="730" y="27"/>
                  <a:pt x="730" y="27"/>
                  <a:pt x="730" y="27"/>
                </a:cubicBezTo>
                <a:cubicBezTo>
                  <a:pt x="731" y="33"/>
                  <a:pt x="731" y="33"/>
                  <a:pt x="731" y="33"/>
                </a:cubicBezTo>
                <a:cubicBezTo>
                  <a:pt x="732" y="35"/>
                  <a:pt x="733" y="39"/>
                  <a:pt x="733" y="39"/>
                </a:cubicBezTo>
                <a:cubicBezTo>
                  <a:pt x="733" y="39"/>
                  <a:pt x="733" y="39"/>
                  <a:pt x="733" y="39"/>
                </a:cubicBezTo>
                <a:cubicBezTo>
                  <a:pt x="733" y="39"/>
                  <a:pt x="734" y="35"/>
                  <a:pt x="734" y="33"/>
                </a:cubicBezTo>
                <a:cubicBezTo>
                  <a:pt x="736" y="27"/>
                  <a:pt x="736" y="27"/>
                  <a:pt x="736" y="27"/>
                </a:cubicBezTo>
                <a:cubicBezTo>
                  <a:pt x="740" y="27"/>
                  <a:pt x="740" y="27"/>
                  <a:pt x="740" y="27"/>
                </a:cubicBezTo>
                <a:cubicBezTo>
                  <a:pt x="740" y="41"/>
                  <a:pt x="740" y="41"/>
                  <a:pt x="740" y="41"/>
                </a:cubicBezTo>
                <a:cubicBezTo>
                  <a:pt x="738" y="41"/>
                  <a:pt x="738" y="41"/>
                  <a:pt x="738" y="41"/>
                </a:cubicBezTo>
                <a:cubicBezTo>
                  <a:pt x="738" y="36"/>
                  <a:pt x="738" y="36"/>
                  <a:pt x="738" y="36"/>
                </a:cubicBezTo>
                <a:cubicBezTo>
                  <a:pt x="738" y="33"/>
                  <a:pt x="738" y="29"/>
                  <a:pt x="738" y="29"/>
                </a:cubicBezTo>
                <a:cubicBezTo>
                  <a:pt x="738" y="29"/>
                  <a:pt x="738" y="29"/>
                  <a:pt x="738" y="29"/>
                </a:cubicBezTo>
                <a:cubicBezTo>
                  <a:pt x="738" y="29"/>
                  <a:pt x="737" y="33"/>
                  <a:pt x="736" y="36"/>
                </a:cubicBezTo>
                <a:cubicBezTo>
                  <a:pt x="734" y="41"/>
                  <a:pt x="734" y="41"/>
                  <a:pt x="734" y="41"/>
                </a:cubicBezTo>
                <a:cubicBezTo>
                  <a:pt x="732" y="41"/>
                  <a:pt x="732" y="41"/>
                  <a:pt x="732" y="41"/>
                </a:cubicBezTo>
                <a:cubicBezTo>
                  <a:pt x="730" y="36"/>
                  <a:pt x="730" y="36"/>
                  <a:pt x="730" y="36"/>
                </a:cubicBezTo>
                <a:cubicBezTo>
                  <a:pt x="729" y="33"/>
                  <a:pt x="728" y="29"/>
                  <a:pt x="728" y="29"/>
                </a:cubicBezTo>
                <a:cubicBezTo>
                  <a:pt x="728" y="29"/>
                  <a:pt x="728" y="29"/>
                  <a:pt x="728" y="29"/>
                </a:cubicBezTo>
                <a:cubicBezTo>
                  <a:pt x="728" y="29"/>
                  <a:pt x="728" y="33"/>
                  <a:pt x="728" y="36"/>
                </a:cubicBezTo>
                <a:cubicBezTo>
                  <a:pt x="728" y="41"/>
                  <a:pt x="728" y="41"/>
                  <a:pt x="728" y="41"/>
                </a:cubicBezTo>
                <a:cubicBezTo>
                  <a:pt x="725" y="41"/>
                  <a:pt x="725" y="41"/>
                  <a:pt x="725" y="41"/>
                </a:cubicBezTo>
                <a:lnTo>
                  <a:pt x="725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1811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7795" y="388062"/>
            <a:ext cx="9457359" cy="731520"/>
          </a:xfrm>
        </p:spPr>
        <p:txBody>
          <a:bodyPr anchor="ctr"/>
          <a:lstStyle>
            <a:lvl1pPr>
              <a:defRPr>
                <a:solidFill>
                  <a:srgbClr val="7D3F98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1325" y="1222520"/>
            <a:ext cx="11294483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45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|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95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36" imgH="336" progId="TCLayout.ActiveDocument.1">
                  <p:embed/>
                </p:oleObj>
              </mc:Choice>
              <mc:Fallback>
                <p:oleObj name="think-cell Slide" r:id="rId3" imgW="336" imgH="336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95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9" descr="Violet (transparent background)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349" y="6438907"/>
            <a:ext cx="53671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450968" y="1222375"/>
            <a:ext cx="11294829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97" y="388063"/>
            <a:ext cx="9457359" cy="731610"/>
          </a:xfrm>
        </p:spPr>
        <p:txBody>
          <a:bodyPr anchor="ctr"/>
          <a:lstStyle>
            <a:lvl1pPr>
              <a:defRPr>
                <a:solidFill>
                  <a:srgbClr val="7D3F9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321" y="1895473"/>
            <a:ext cx="9452851" cy="4343400"/>
          </a:xfrm>
        </p:spPr>
        <p:txBody>
          <a:bodyPr/>
          <a:lstStyle>
            <a:lvl1pPr>
              <a:defRPr sz="1351"/>
            </a:lvl1pPr>
            <a:lvl2pPr>
              <a:defRPr sz="1351"/>
            </a:lvl2pPr>
            <a:lvl3pPr>
              <a:defRPr sz="1351"/>
            </a:lvl3pPr>
            <a:lvl4pPr>
              <a:defRPr sz="1351"/>
            </a:lvl4pPr>
            <a:lvl5pPr>
              <a:defRPr sz="135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9B6A854-730C-4665-8218-F7FC6C903FF1}" type="datetime1">
              <a:rPr lang="en-US">
                <a:solidFill>
                  <a:srgbClr val="000000"/>
                </a:solidFill>
              </a:rPr>
              <a:pPr/>
              <a:t>8/10/2023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Capitol - For Internal Use Only - Confidential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7892C99-7E50-4912-ABC8-E78F8BDEADF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540207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| Header |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7795" y="388062"/>
            <a:ext cx="9457359" cy="731520"/>
          </a:xfrm>
        </p:spPr>
        <p:txBody>
          <a:bodyPr anchor="ctr"/>
          <a:lstStyle>
            <a:lvl1pPr>
              <a:defRPr>
                <a:solidFill>
                  <a:srgbClr val="7D3F98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60244" y="1600200"/>
            <a:ext cx="9444909" cy="4636008"/>
          </a:xfrm>
        </p:spPr>
        <p:txBody>
          <a:bodyPr/>
          <a:lstStyle>
            <a:lvl1pPr>
              <a:spcBef>
                <a:spcPts val="1351"/>
              </a:spcBef>
              <a:defRPr sz="1351" b="1" i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0" indent="0">
              <a:spcBef>
                <a:spcPts val="900"/>
              </a:spcBef>
              <a:buFontTx/>
              <a:buNone/>
              <a:defRPr sz="1351"/>
            </a:lvl2pPr>
            <a:lvl3pPr marL="150055" indent="-150055">
              <a:spcBef>
                <a:spcPts val="451"/>
              </a:spcBef>
              <a:buFont typeface="Arial"/>
              <a:buChar char="•"/>
              <a:defRPr sz="1351"/>
            </a:lvl3pPr>
            <a:lvl4pPr marL="298919" indent="-150055">
              <a:buFont typeface="Lucida Grande"/>
              <a:buChar char="-"/>
              <a:defRPr sz="1351"/>
            </a:lvl4pPr>
            <a:lvl5pPr>
              <a:defRPr sz="1351"/>
            </a:lvl5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 </a:t>
            </a:r>
          </a:p>
          <a:p>
            <a:pPr lvl="2"/>
            <a:r>
              <a:rPr lang="en-US" dirty="0"/>
              <a:t>Second-level</a:t>
            </a:r>
          </a:p>
          <a:p>
            <a:pPr lvl="3"/>
            <a:r>
              <a:rPr lang="en-US" dirty="0"/>
              <a:t>Third-level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1325" y="1222520"/>
            <a:ext cx="11294483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28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  <p15:guide id="3" orient="horz" pos="3928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5" y="5882600"/>
            <a:ext cx="10977033" cy="418596"/>
          </a:xfrm>
        </p:spPr>
        <p:txBody>
          <a:bodyPr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75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 footnotes if needed</a:t>
            </a:r>
          </a:p>
        </p:txBody>
      </p:sp>
    </p:spTree>
    <p:extLst>
      <p:ext uri="{BB962C8B-B14F-4D97-AF65-F5344CB8AC3E}">
        <p14:creationId xmlns:p14="http://schemas.microsoft.com/office/powerpoint/2010/main" val="24572133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7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"/>
            <a:ext cx="12192000" cy="43505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algn="ctr">
              <a:lnSpc>
                <a:spcPct val="80000"/>
              </a:lnSpc>
              <a:defRPr sz="6600" b="1" baseline="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35804" y="6371584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200" b="0">
                <a:solidFill>
                  <a:schemeClr val="tx2"/>
                </a:solidFill>
                <a:latin typeface="+mn-lt"/>
              </a:defRPr>
            </a:lvl1pPr>
            <a:lvl2pPr algn="r">
              <a:defRPr b="1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Click to add date</a:t>
            </a:r>
          </a:p>
          <a:p>
            <a:pPr lvl="1"/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1257" y="6375760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200" b="0">
                <a:solidFill>
                  <a:schemeClr val="tx2"/>
                </a:solidFill>
                <a:latin typeface="+mn-lt"/>
              </a:defRPr>
            </a:lvl1pPr>
            <a:lvl2pPr algn="r">
              <a:defRPr b="1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4948236" y="6204234"/>
            <a:ext cx="2202937" cy="319913"/>
          </a:xfrm>
          <a:custGeom>
            <a:avLst/>
            <a:gdLst>
              <a:gd name="T0" fmla="*/ 657 w 759"/>
              <a:gd name="T1" fmla="*/ 27 h 144"/>
              <a:gd name="T2" fmla="*/ 649 w 759"/>
              <a:gd name="T3" fmla="*/ 50 h 144"/>
              <a:gd name="T4" fmla="*/ 664 w 759"/>
              <a:gd name="T5" fmla="*/ 74 h 144"/>
              <a:gd name="T6" fmla="*/ 705 w 759"/>
              <a:gd name="T7" fmla="*/ 142 h 144"/>
              <a:gd name="T8" fmla="*/ 641 w 759"/>
              <a:gd name="T9" fmla="*/ 108 h 144"/>
              <a:gd name="T10" fmla="*/ 669 w 759"/>
              <a:gd name="T11" fmla="*/ 121 h 144"/>
              <a:gd name="T12" fmla="*/ 326 w 759"/>
              <a:gd name="T13" fmla="*/ 95 h 144"/>
              <a:gd name="T14" fmla="*/ 392 w 759"/>
              <a:gd name="T15" fmla="*/ 60 h 144"/>
              <a:gd name="T16" fmla="*/ 268 w 759"/>
              <a:gd name="T17" fmla="*/ 74 h 144"/>
              <a:gd name="T18" fmla="*/ 180 w 759"/>
              <a:gd name="T19" fmla="*/ 33 h 144"/>
              <a:gd name="T20" fmla="*/ 233 w 759"/>
              <a:gd name="T21" fmla="*/ 72 h 144"/>
              <a:gd name="T22" fmla="*/ 170 w 759"/>
              <a:gd name="T23" fmla="*/ 108 h 144"/>
              <a:gd name="T24" fmla="*/ 267 w 759"/>
              <a:gd name="T25" fmla="*/ 110 h 144"/>
              <a:gd name="T26" fmla="*/ 350 w 759"/>
              <a:gd name="T27" fmla="*/ 144 h 144"/>
              <a:gd name="T28" fmla="*/ 356 w 759"/>
              <a:gd name="T29" fmla="*/ 121 h 144"/>
              <a:gd name="T30" fmla="*/ 227 w 759"/>
              <a:gd name="T31" fmla="*/ 93 h 144"/>
              <a:gd name="T32" fmla="*/ 222 w 759"/>
              <a:gd name="T33" fmla="*/ 122 h 144"/>
              <a:gd name="T34" fmla="*/ 358 w 759"/>
              <a:gd name="T35" fmla="*/ 60 h 144"/>
              <a:gd name="T36" fmla="*/ 592 w 759"/>
              <a:gd name="T37" fmla="*/ 90 h 144"/>
              <a:gd name="T38" fmla="*/ 489 w 759"/>
              <a:gd name="T39" fmla="*/ 30 h 144"/>
              <a:gd name="T40" fmla="*/ 527 w 759"/>
              <a:gd name="T41" fmla="*/ 142 h 144"/>
              <a:gd name="T42" fmla="*/ 539 w 759"/>
              <a:gd name="T43" fmla="*/ 50 h 144"/>
              <a:gd name="T44" fmla="*/ 556 w 759"/>
              <a:gd name="T45" fmla="*/ 142 h 144"/>
              <a:gd name="T46" fmla="*/ 473 w 759"/>
              <a:gd name="T47" fmla="*/ 117 h 144"/>
              <a:gd name="T48" fmla="*/ 413 w 759"/>
              <a:gd name="T49" fmla="*/ 108 h 144"/>
              <a:gd name="T50" fmla="*/ 401 w 759"/>
              <a:gd name="T51" fmla="*/ 35 h 144"/>
              <a:gd name="T52" fmla="*/ 449 w 759"/>
              <a:gd name="T53" fmla="*/ 30 h 144"/>
              <a:gd name="T54" fmla="*/ 448 w 759"/>
              <a:gd name="T55" fmla="*/ 54 h 144"/>
              <a:gd name="T56" fmla="*/ 473 w 759"/>
              <a:gd name="T57" fmla="*/ 117 h 144"/>
              <a:gd name="T58" fmla="*/ 79 w 759"/>
              <a:gd name="T59" fmla="*/ 43 h 144"/>
              <a:gd name="T60" fmla="*/ 125 w 759"/>
              <a:gd name="T61" fmla="*/ 22 h 144"/>
              <a:gd name="T62" fmla="*/ 79 w 759"/>
              <a:gd name="T63" fmla="*/ 144 h 144"/>
              <a:gd name="T64" fmla="*/ 32 w 759"/>
              <a:gd name="T65" fmla="*/ 22 h 144"/>
              <a:gd name="T66" fmla="*/ 730 w 759"/>
              <a:gd name="T67" fmla="*/ 27 h 144"/>
              <a:gd name="T68" fmla="*/ 723 w 759"/>
              <a:gd name="T69" fmla="*/ 51 h 144"/>
              <a:gd name="T70" fmla="*/ 711 w 759"/>
              <a:gd name="T71" fmla="*/ 31 h 144"/>
              <a:gd name="T72" fmla="*/ 741 w 759"/>
              <a:gd name="T73" fmla="*/ 27 h 144"/>
              <a:gd name="T74" fmla="*/ 747 w 759"/>
              <a:gd name="T75" fmla="*/ 46 h 144"/>
              <a:gd name="T76" fmla="*/ 759 w 759"/>
              <a:gd name="T77" fmla="*/ 27 h 144"/>
              <a:gd name="T78" fmla="*/ 755 w 759"/>
              <a:gd name="T79" fmla="*/ 42 h 144"/>
              <a:gd name="T80" fmla="*/ 752 w 759"/>
              <a:gd name="T81" fmla="*/ 41 h 144"/>
              <a:gd name="T82" fmla="*/ 742 w 759"/>
              <a:gd name="T83" fmla="*/ 41 h 144"/>
              <a:gd name="T84" fmla="*/ 739 w 759"/>
              <a:gd name="T85" fmla="*/ 42 h 144"/>
              <a:gd name="T86" fmla="*/ 735 w 759"/>
              <a:gd name="T87" fmla="*/ 2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59" h="144">
                <a:moveTo>
                  <a:pt x="704" y="110"/>
                </a:moveTo>
                <a:cubicBezTo>
                  <a:pt x="704" y="100"/>
                  <a:pt x="705" y="86"/>
                  <a:pt x="705" y="69"/>
                </a:cubicBezTo>
                <a:cubicBezTo>
                  <a:pt x="705" y="38"/>
                  <a:pt x="692" y="27"/>
                  <a:pt x="657" y="27"/>
                </a:cubicBezTo>
                <a:cubicBezTo>
                  <a:pt x="640" y="27"/>
                  <a:pt x="625" y="29"/>
                  <a:pt x="616" y="33"/>
                </a:cubicBezTo>
                <a:cubicBezTo>
                  <a:pt x="618" y="58"/>
                  <a:pt x="618" y="58"/>
                  <a:pt x="618" y="58"/>
                </a:cubicBezTo>
                <a:cubicBezTo>
                  <a:pt x="626" y="54"/>
                  <a:pt x="637" y="50"/>
                  <a:pt x="649" y="50"/>
                </a:cubicBezTo>
                <a:cubicBezTo>
                  <a:pt x="665" y="50"/>
                  <a:pt x="669" y="56"/>
                  <a:pt x="669" y="72"/>
                </a:cubicBezTo>
                <a:cubicBezTo>
                  <a:pt x="669" y="74"/>
                  <a:pt x="669" y="74"/>
                  <a:pt x="669" y="74"/>
                </a:cubicBezTo>
                <a:cubicBezTo>
                  <a:pt x="668" y="74"/>
                  <a:pt x="665" y="74"/>
                  <a:pt x="664" y="74"/>
                </a:cubicBezTo>
                <a:cubicBezTo>
                  <a:pt x="624" y="74"/>
                  <a:pt x="606" y="86"/>
                  <a:pt x="606" y="108"/>
                </a:cubicBezTo>
                <a:cubicBezTo>
                  <a:pt x="606" y="131"/>
                  <a:pt x="618" y="144"/>
                  <a:pt x="650" y="144"/>
                </a:cubicBezTo>
                <a:cubicBezTo>
                  <a:pt x="667" y="144"/>
                  <a:pt x="684" y="142"/>
                  <a:pt x="705" y="142"/>
                </a:cubicBezTo>
                <a:cubicBezTo>
                  <a:pt x="704" y="133"/>
                  <a:pt x="704" y="120"/>
                  <a:pt x="704" y="110"/>
                </a:cubicBezTo>
                <a:close/>
                <a:moveTo>
                  <a:pt x="658" y="122"/>
                </a:moveTo>
                <a:cubicBezTo>
                  <a:pt x="646" y="122"/>
                  <a:pt x="641" y="118"/>
                  <a:pt x="641" y="108"/>
                </a:cubicBezTo>
                <a:cubicBezTo>
                  <a:pt x="641" y="99"/>
                  <a:pt x="648" y="93"/>
                  <a:pt x="664" y="93"/>
                </a:cubicBezTo>
                <a:cubicBezTo>
                  <a:pt x="666" y="93"/>
                  <a:pt x="667" y="93"/>
                  <a:pt x="669" y="93"/>
                </a:cubicBezTo>
                <a:cubicBezTo>
                  <a:pt x="669" y="103"/>
                  <a:pt x="668" y="114"/>
                  <a:pt x="669" y="121"/>
                </a:cubicBezTo>
                <a:cubicBezTo>
                  <a:pt x="666" y="122"/>
                  <a:pt x="662" y="122"/>
                  <a:pt x="658" y="122"/>
                </a:cubicBezTo>
                <a:close/>
                <a:moveTo>
                  <a:pt x="356" y="121"/>
                </a:moveTo>
                <a:cubicBezTo>
                  <a:pt x="336" y="121"/>
                  <a:pt x="326" y="111"/>
                  <a:pt x="326" y="95"/>
                </a:cubicBezTo>
                <a:cubicBezTo>
                  <a:pt x="326" y="94"/>
                  <a:pt x="326" y="94"/>
                  <a:pt x="326" y="94"/>
                </a:cubicBezTo>
                <a:cubicBezTo>
                  <a:pt x="329" y="95"/>
                  <a:pt x="336" y="95"/>
                  <a:pt x="340" y="95"/>
                </a:cubicBezTo>
                <a:cubicBezTo>
                  <a:pt x="375" y="95"/>
                  <a:pt x="392" y="84"/>
                  <a:pt x="392" y="60"/>
                </a:cubicBezTo>
                <a:cubicBezTo>
                  <a:pt x="392" y="40"/>
                  <a:pt x="378" y="27"/>
                  <a:pt x="346" y="27"/>
                </a:cubicBezTo>
                <a:cubicBezTo>
                  <a:pt x="307" y="27"/>
                  <a:pt x="292" y="44"/>
                  <a:pt x="288" y="75"/>
                </a:cubicBezTo>
                <a:cubicBezTo>
                  <a:pt x="283" y="75"/>
                  <a:pt x="277" y="74"/>
                  <a:pt x="268" y="74"/>
                </a:cubicBezTo>
                <a:cubicBezTo>
                  <a:pt x="268" y="73"/>
                  <a:pt x="268" y="71"/>
                  <a:pt x="268" y="69"/>
                </a:cubicBezTo>
                <a:cubicBezTo>
                  <a:pt x="268" y="38"/>
                  <a:pt x="255" y="27"/>
                  <a:pt x="221" y="27"/>
                </a:cubicBezTo>
                <a:cubicBezTo>
                  <a:pt x="204" y="27"/>
                  <a:pt x="189" y="29"/>
                  <a:pt x="180" y="33"/>
                </a:cubicBezTo>
                <a:cubicBezTo>
                  <a:pt x="181" y="58"/>
                  <a:pt x="181" y="58"/>
                  <a:pt x="181" y="58"/>
                </a:cubicBezTo>
                <a:cubicBezTo>
                  <a:pt x="189" y="54"/>
                  <a:pt x="201" y="50"/>
                  <a:pt x="212" y="50"/>
                </a:cubicBezTo>
                <a:cubicBezTo>
                  <a:pt x="228" y="50"/>
                  <a:pt x="233" y="56"/>
                  <a:pt x="233" y="72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32" y="74"/>
                  <a:pt x="229" y="74"/>
                  <a:pt x="227" y="74"/>
                </a:cubicBezTo>
                <a:cubicBezTo>
                  <a:pt x="188" y="74"/>
                  <a:pt x="170" y="86"/>
                  <a:pt x="170" y="108"/>
                </a:cubicBezTo>
                <a:cubicBezTo>
                  <a:pt x="170" y="131"/>
                  <a:pt x="181" y="144"/>
                  <a:pt x="213" y="144"/>
                </a:cubicBezTo>
                <a:cubicBezTo>
                  <a:pt x="230" y="144"/>
                  <a:pt x="247" y="142"/>
                  <a:pt x="269" y="142"/>
                </a:cubicBezTo>
                <a:cubicBezTo>
                  <a:pt x="267" y="133"/>
                  <a:pt x="267" y="120"/>
                  <a:pt x="267" y="110"/>
                </a:cubicBezTo>
                <a:cubicBezTo>
                  <a:pt x="267" y="106"/>
                  <a:pt x="267" y="100"/>
                  <a:pt x="268" y="94"/>
                </a:cubicBezTo>
                <a:cubicBezTo>
                  <a:pt x="277" y="94"/>
                  <a:pt x="284" y="94"/>
                  <a:pt x="288" y="94"/>
                </a:cubicBezTo>
                <a:cubicBezTo>
                  <a:pt x="291" y="131"/>
                  <a:pt x="310" y="144"/>
                  <a:pt x="350" y="144"/>
                </a:cubicBezTo>
                <a:cubicBezTo>
                  <a:pt x="364" y="144"/>
                  <a:pt x="379" y="142"/>
                  <a:pt x="387" y="138"/>
                </a:cubicBezTo>
                <a:cubicBezTo>
                  <a:pt x="386" y="113"/>
                  <a:pt x="386" y="113"/>
                  <a:pt x="386" y="113"/>
                </a:cubicBezTo>
                <a:cubicBezTo>
                  <a:pt x="378" y="118"/>
                  <a:pt x="367" y="121"/>
                  <a:pt x="356" y="121"/>
                </a:cubicBezTo>
                <a:close/>
                <a:moveTo>
                  <a:pt x="222" y="122"/>
                </a:moveTo>
                <a:cubicBezTo>
                  <a:pt x="210" y="122"/>
                  <a:pt x="205" y="118"/>
                  <a:pt x="205" y="108"/>
                </a:cubicBezTo>
                <a:cubicBezTo>
                  <a:pt x="205" y="99"/>
                  <a:pt x="211" y="93"/>
                  <a:pt x="227" y="93"/>
                </a:cubicBezTo>
                <a:cubicBezTo>
                  <a:pt x="229" y="93"/>
                  <a:pt x="231" y="93"/>
                  <a:pt x="232" y="93"/>
                </a:cubicBezTo>
                <a:cubicBezTo>
                  <a:pt x="232" y="103"/>
                  <a:pt x="232" y="114"/>
                  <a:pt x="232" y="121"/>
                </a:cubicBezTo>
                <a:cubicBezTo>
                  <a:pt x="230" y="122"/>
                  <a:pt x="225" y="122"/>
                  <a:pt x="222" y="122"/>
                </a:cubicBezTo>
                <a:close/>
                <a:moveTo>
                  <a:pt x="325" y="75"/>
                </a:moveTo>
                <a:cubicBezTo>
                  <a:pt x="325" y="59"/>
                  <a:pt x="330" y="48"/>
                  <a:pt x="345" y="48"/>
                </a:cubicBezTo>
                <a:cubicBezTo>
                  <a:pt x="353" y="48"/>
                  <a:pt x="358" y="52"/>
                  <a:pt x="358" y="60"/>
                </a:cubicBezTo>
                <a:cubicBezTo>
                  <a:pt x="358" y="71"/>
                  <a:pt x="351" y="76"/>
                  <a:pt x="336" y="76"/>
                </a:cubicBezTo>
                <a:cubicBezTo>
                  <a:pt x="332" y="76"/>
                  <a:pt x="328" y="76"/>
                  <a:pt x="325" y="75"/>
                </a:cubicBezTo>
                <a:close/>
                <a:moveTo>
                  <a:pt x="592" y="90"/>
                </a:moveTo>
                <a:cubicBezTo>
                  <a:pt x="592" y="80"/>
                  <a:pt x="592" y="68"/>
                  <a:pt x="592" y="68"/>
                </a:cubicBezTo>
                <a:cubicBezTo>
                  <a:pt x="592" y="39"/>
                  <a:pt x="580" y="27"/>
                  <a:pt x="545" y="27"/>
                </a:cubicBezTo>
                <a:cubicBezTo>
                  <a:pt x="525" y="27"/>
                  <a:pt x="511" y="30"/>
                  <a:pt x="489" y="30"/>
                </a:cubicBezTo>
                <a:cubicBezTo>
                  <a:pt x="490" y="50"/>
                  <a:pt x="490" y="75"/>
                  <a:pt x="490" y="90"/>
                </a:cubicBezTo>
                <a:cubicBezTo>
                  <a:pt x="490" y="105"/>
                  <a:pt x="490" y="133"/>
                  <a:pt x="489" y="142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6" y="133"/>
                  <a:pt x="525" y="107"/>
                  <a:pt x="525" y="90"/>
                </a:cubicBezTo>
                <a:cubicBezTo>
                  <a:pt x="525" y="80"/>
                  <a:pt x="525" y="68"/>
                  <a:pt x="526" y="52"/>
                </a:cubicBezTo>
                <a:cubicBezTo>
                  <a:pt x="529" y="51"/>
                  <a:pt x="534" y="50"/>
                  <a:pt x="539" y="50"/>
                </a:cubicBezTo>
                <a:cubicBezTo>
                  <a:pt x="552" y="50"/>
                  <a:pt x="557" y="56"/>
                  <a:pt x="557" y="73"/>
                </a:cubicBezTo>
                <a:cubicBezTo>
                  <a:pt x="557" y="73"/>
                  <a:pt x="557" y="83"/>
                  <a:pt x="557" y="90"/>
                </a:cubicBezTo>
                <a:cubicBezTo>
                  <a:pt x="557" y="105"/>
                  <a:pt x="556" y="133"/>
                  <a:pt x="556" y="142"/>
                </a:cubicBezTo>
                <a:cubicBezTo>
                  <a:pt x="593" y="142"/>
                  <a:pt x="593" y="142"/>
                  <a:pt x="593" y="142"/>
                </a:cubicBezTo>
                <a:cubicBezTo>
                  <a:pt x="593" y="133"/>
                  <a:pt x="592" y="107"/>
                  <a:pt x="592" y="90"/>
                </a:cubicBezTo>
                <a:close/>
                <a:moveTo>
                  <a:pt x="473" y="117"/>
                </a:moveTo>
                <a:cubicBezTo>
                  <a:pt x="475" y="142"/>
                  <a:pt x="475" y="142"/>
                  <a:pt x="475" y="142"/>
                </a:cubicBezTo>
                <a:cubicBezTo>
                  <a:pt x="472" y="142"/>
                  <a:pt x="463" y="144"/>
                  <a:pt x="451" y="144"/>
                </a:cubicBezTo>
                <a:cubicBezTo>
                  <a:pt x="426" y="144"/>
                  <a:pt x="413" y="134"/>
                  <a:pt x="413" y="108"/>
                </a:cubicBezTo>
                <a:cubicBezTo>
                  <a:pt x="413" y="88"/>
                  <a:pt x="413" y="66"/>
                  <a:pt x="414" y="54"/>
                </a:cubicBezTo>
                <a:cubicBezTo>
                  <a:pt x="401" y="54"/>
                  <a:pt x="401" y="54"/>
                  <a:pt x="401" y="54"/>
                </a:cubicBezTo>
                <a:cubicBezTo>
                  <a:pt x="401" y="49"/>
                  <a:pt x="401" y="41"/>
                  <a:pt x="401" y="35"/>
                </a:cubicBezTo>
                <a:cubicBezTo>
                  <a:pt x="420" y="32"/>
                  <a:pt x="426" y="21"/>
                  <a:pt x="429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49" y="9"/>
                  <a:pt x="449" y="22"/>
                  <a:pt x="449" y="30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48" y="54"/>
                  <a:pt x="448" y="54"/>
                  <a:pt x="448" y="54"/>
                </a:cubicBezTo>
                <a:cubicBezTo>
                  <a:pt x="448" y="98"/>
                  <a:pt x="448" y="98"/>
                  <a:pt x="448" y="98"/>
                </a:cubicBezTo>
                <a:cubicBezTo>
                  <a:pt x="448" y="115"/>
                  <a:pt x="452" y="119"/>
                  <a:pt x="463" y="119"/>
                </a:cubicBezTo>
                <a:cubicBezTo>
                  <a:pt x="467" y="119"/>
                  <a:pt x="471" y="118"/>
                  <a:pt x="473" y="117"/>
                </a:cubicBezTo>
                <a:close/>
                <a:moveTo>
                  <a:pt x="45" y="16"/>
                </a:moveTo>
                <a:cubicBezTo>
                  <a:pt x="50" y="16"/>
                  <a:pt x="54" y="18"/>
                  <a:pt x="58" y="22"/>
                </a:cubicBezTo>
                <a:cubicBezTo>
                  <a:pt x="79" y="43"/>
                  <a:pt x="79" y="43"/>
                  <a:pt x="79" y="43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3" y="18"/>
                  <a:pt x="108" y="16"/>
                  <a:pt x="112" y="16"/>
                </a:cubicBezTo>
                <a:cubicBezTo>
                  <a:pt x="117" y="16"/>
                  <a:pt x="122" y="18"/>
                  <a:pt x="125" y="2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8" y="54"/>
                  <a:pt x="158" y="65"/>
                  <a:pt x="151" y="73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" y="73"/>
                  <a:pt x="7" y="73"/>
                  <a:pt x="7" y="73"/>
                </a:cubicBezTo>
                <a:cubicBezTo>
                  <a:pt x="0" y="65"/>
                  <a:pt x="0" y="54"/>
                  <a:pt x="7" y="47"/>
                </a:cubicBezTo>
                <a:cubicBezTo>
                  <a:pt x="32" y="22"/>
                  <a:pt x="32" y="22"/>
                  <a:pt x="32" y="22"/>
                </a:cubicBezTo>
                <a:cubicBezTo>
                  <a:pt x="36" y="18"/>
                  <a:pt x="41" y="16"/>
                  <a:pt x="45" y="16"/>
                </a:cubicBezTo>
                <a:moveTo>
                  <a:pt x="711" y="27"/>
                </a:moveTo>
                <a:cubicBezTo>
                  <a:pt x="730" y="27"/>
                  <a:pt x="730" y="27"/>
                  <a:pt x="730" y="27"/>
                </a:cubicBezTo>
                <a:cubicBezTo>
                  <a:pt x="730" y="31"/>
                  <a:pt x="730" y="31"/>
                  <a:pt x="730" y="31"/>
                </a:cubicBezTo>
                <a:cubicBezTo>
                  <a:pt x="723" y="31"/>
                  <a:pt x="723" y="31"/>
                  <a:pt x="723" y="31"/>
                </a:cubicBezTo>
                <a:cubicBezTo>
                  <a:pt x="723" y="51"/>
                  <a:pt x="723" y="51"/>
                  <a:pt x="723" y="51"/>
                </a:cubicBezTo>
                <a:cubicBezTo>
                  <a:pt x="718" y="51"/>
                  <a:pt x="718" y="51"/>
                  <a:pt x="718" y="51"/>
                </a:cubicBezTo>
                <a:cubicBezTo>
                  <a:pt x="718" y="31"/>
                  <a:pt x="718" y="31"/>
                  <a:pt x="718" y="31"/>
                </a:cubicBezTo>
                <a:cubicBezTo>
                  <a:pt x="711" y="31"/>
                  <a:pt x="711" y="31"/>
                  <a:pt x="711" y="31"/>
                </a:cubicBezTo>
                <a:lnTo>
                  <a:pt x="711" y="27"/>
                </a:lnTo>
                <a:close/>
                <a:moveTo>
                  <a:pt x="735" y="27"/>
                </a:moveTo>
                <a:cubicBezTo>
                  <a:pt x="741" y="27"/>
                  <a:pt x="741" y="27"/>
                  <a:pt x="741" y="27"/>
                </a:cubicBezTo>
                <a:cubicBezTo>
                  <a:pt x="744" y="37"/>
                  <a:pt x="744" y="37"/>
                  <a:pt x="744" y="37"/>
                </a:cubicBezTo>
                <a:cubicBezTo>
                  <a:pt x="745" y="40"/>
                  <a:pt x="747" y="46"/>
                  <a:pt x="747" y="46"/>
                </a:cubicBezTo>
                <a:cubicBezTo>
                  <a:pt x="747" y="46"/>
                  <a:pt x="747" y="46"/>
                  <a:pt x="747" y="46"/>
                </a:cubicBezTo>
                <a:cubicBezTo>
                  <a:pt x="747" y="46"/>
                  <a:pt x="748" y="40"/>
                  <a:pt x="749" y="37"/>
                </a:cubicBezTo>
                <a:cubicBezTo>
                  <a:pt x="752" y="27"/>
                  <a:pt x="752" y="27"/>
                  <a:pt x="752" y="27"/>
                </a:cubicBezTo>
                <a:cubicBezTo>
                  <a:pt x="759" y="27"/>
                  <a:pt x="759" y="27"/>
                  <a:pt x="759" y="27"/>
                </a:cubicBezTo>
                <a:cubicBezTo>
                  <a:pt x="759" y="51"/>
                  <a:pt x="759" y="51"/>
                  <a:pt x="759" y="51"/>
                </a:cubicBezTo>
                <a:cubicBezTo>
                  <a:pt x="755" y="51"/>
                  <a:pt x="755" y="51"/>
                  <a:pt x="755" y="51"/>
                </a:cubicBezTo>
                <a:cubicBezTo>
                  <a:pt x="755" y="42"/>
                  <a:pt x="755" y="42"/>
                  <a:pt x="755" y="42"/>
                </a:cubicBezTo>
                <a:cubicBezTo>
                  <a:pt x="755" y="38"/>
                  <a:pt x="755" y="31"/>
                  <a:pt x="755" y="31"/>
                </a:cubicBezTo>
                <a:cubicBezTo>
                  <a:pt x="755" y="31"/>
                  <a:pt x="755" y="31"/>
                  <a:pt x="755" y="31"/>
                </a:cubicBezTo>
                <a:cubicBezTo>
                  <a:pt x="755" y="31"/>
                  <a:pt x="753" y="37"/>
                  <a:pt x="752" y="41"/>
                </a:cubicBezTo>
                <a:cubicBezTo>
                  <a:pt x="749" y="51"/>
                  <a:pt x="749" y="51"/>
                  <a:pt x="749" y="51"/>
                </a:cubicBezTo>
                <a:cubicBezTo>
                  <a:pt x="745" y="51"/>
                  <a:pt x="745" y="51"/>
                  <a:pt x="745" y="51"/>
                </a:cubicBezTo>
                <a:cubicBezTo>
                  <a:pt x="742" y="41"/>
                  <a:pt x="742" y="41"/>
                  <a:pt x="742" y="41"/>
                </a:cubicBezTo>
                <a:cubicBezTo>
                  <a:pt x="740" y="37"/>
                  <a:pt x="739" y="31"/>
                  <a:pt x="739" y="31"/>
                </a:cubicBezTo>
                <a:cubicBezTo>
                  <a:pt x="739" y="31"/>
                  <a:pt x="739" y="31"/>
                  <a:pt x="739" y="31"/>
                </a:cubicBezTo>
                <a:cubicBezTo>
                  <a:pt x="739" y="31"/>
                  <a:pt x="739" y="38"/>
                  <a:pt x="739" y="42"/>
                </a:cubicBezTo>
                <a:cubicBezTo>
                  <a:pt x="739" y="51"/>
                  <a:pt x="739" y="51"/>
                  <a:pt x="739" y="51"/>
                </a:cubicBezTo>
                <a:cubicBezTo>
                  <a:pt x="735" y="51"/>
                  <a:pt x="735" y="51"/>
                  <a:pt x="735" y="51"/>
                </a:cubicBezTo>
                <a:lnTo>
                  <a:pt x="735" y="27"/>
                </a:lnTo>
                <a:close/>
              </a:path>
            </a:pathLst>
          </a:custGeom>
          <a:solidFill>
            <a:srgbClr val="7D3F9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1060704" y="4361688"/>
            <a:ext cx="10082784" cy="795528"/>
          </a:xfrm>
        </p:spPr>
        <p:txBody>
          <a:bodyPr rIns="0" anchor="b" anchorCtr="0"/>
          <a:lstStyle>
            <a:lvl1pPr algn="ctr">
              <a:lnSpc>
                <a:spcPct val="90000"/>
              </a:lnSpc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6048" y="5266944"/>
            <a:ext cx="9912096" cy="347472"/>
          </a:xfr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400" b="0">
                <a:solidFill>
                  <a:schemeClr val="tx2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75619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AD57F1C3-026C-4E29-99D9-D207AB9AE85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1768" y="0"/>
            <a:ext cx="6100232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6600" b="1">
                <a:solidFill>
                  <a:schemeClr val="bg2"/>
                </a:solidFill>
                <a:latin typeface="+mn-lt"/>
              </a:defRPr>
            </a:lvl1pPr>
          </a:lstStyle>
          <a:p>
            <a:br>
              <a:rPr lang="en-US" dirty="0"/>
            </a:br>
            <a:r>
              <a:rPr lang="en-US" dirty="0"/>
              <a:t>IMAGE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57934" y="1077090"/>
            <a:ext cx="5078753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557933" y="3325706"/>
            <a:ext cx="5078755" cy="1262324"/>
          </a:xfrm>
        </p:spPr>
        <p:txBody>
          <a:bodyPr/>
          <a:lstStyle>
            <a:lvl1pPr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60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  <a:p>
            <a:pPr lvl="2"/>
            <a:r>
              <a:rPr lang="en-US" dirty="0"/>
              <a:t>Date</a:t>
            </a:r>
          </a:p>
        </p:txBody>
      </p:sp>
      <p:sp>
        <p:nvSpPr>
          <p:cNvPr id="10" name="Freeform 5"/>
          <p:cNvSpPr>
            <a:spLocks noEditPoints="1"/>
          </p:cNvSpPr>
          <p:nvPr userDrawn="1"/>
        </p:nvSpPr>
        <p:spPr bwMode="auto">
          <a:xfrm>
            <a:off x="547511" y="6016715"/>
            <a:ext cx="2202937" cy="319913"/>
          </a:xfrm>
          <a:custGeom>
            <a:avLst/>
            <a:gdLst>
              <a:gd name="T0" fmla="*/ 657 w 759"/>
              <a:gd name="T1" fmla="*/ 27 h 144"/>
              <a:gd name="T2" fmla="*/ 649 w 759"/>
              <a:gd name="T3" fmla="*/ 50 h 144"/>
              <a:gd name="T4" fmla="*/ 664 w 759"/>
              <a:gd name="T5" fmla="*/ 74 h 144"/>
              <a:gd name="T6" fmla="*/ 705 w 759"/>
              <a:gd name="T7" fmla="*/ 142 h 144"/>
              <a:gd name="T8" fmla="*/ 641 w 759"/>
              <a:gd name="T9" fmla="*/ 108 h 144"/>
              <a:gd name="T10" fmla="*/ 669 w 759"/>
              <a:gd name="T11" fmla="*/ 121 h 144"/>
              <a:gd name="T12" fmla="*/ 326 w 759"/>
              <a:gd name="T13" fmla="*/ 95 h 144"/>
              <a:gd name="T14" fmla="*/ 392 w 759"/>
              <a:gd name="T15" fmla="*/ 60 h 144"/>
              <a:gd name="T16" fmla="*/ 268 w 759"/>
              <a:gd name="T17" fmla="*/ 74 h 144"/>
              <a:gd name="T18" fmla="*/ 180 w 759"/>
              <a:gd name="T19" fmla="*/ 33 h 144"/>
              <a:gd name="T20" fmla="*/ 233 w 759"/>
              <a:gd name="T21" fmla="*/ 72 h 144"/>
              <a:gd name="T22" fmla="*/ 170 w 759"/>
              <a:gd name="T23" fmla="*/ 108 h 144"/>
              <a:gd name="T24" fmla="*/ 267 w 759"/>
              <a:gd name="T25" fmla="*/ 110 h 144"/>
              <a:gd name="T26" fmla="*/ 350 w 759"/>
              <a:gd name="T27" fmla="*/ 144 h 144"/>
              <a:gd name="T28" fmla="*/ 356 w 759"/>
              <a:gd name="T29" fmla="*/ 121 h 144"/>
              <a:gd name="T30" fmla="*/ 227 w 759"/>
              <a:gd name="T31" fmla="*/ 93 h 144"/>
              <a:gd name="T32" fmla="*/ 222 w 759"/>
              <a:gd name="T33" fmla="*/ 122 h 144"/>
              <a:gd name="T34" fmla="*/ 358 w 759"/>
              <a:gd name="T35" fmla="*/ 60 h 144"/>
              <a:gd name="T36" fmla="*/ 592 w 759"/>
              <a:gd name="T37" fmla="*/ 90 h 144"/>
              <a:gd name="T38" fmla="*/ 489 w 759"/>
              <a:gd name="T39" fmla="*/ 30 h 144"/>
              <a:gd name="T40" fmla="*/ 527 w 759"/>
              <a:gd name="T41" fmla="*/ 142 h 144"/>
              <a:gd name="T42" fmla="*/ 539 w 759"/>
              <a:gd name="T43" fmla="*/ 50 h 144"/>
              <a:gd name="T44" fmla="*/ 556 w 759"/>
              <a:gd name="T45" fmla="*/ 142 h 144"/>
              <a:gd name="T46" fmla="*/ 473 w 759"/>
              <a:gd name="T47" fmla="*/ 117 h 144"/>
              <a:gd name="T48" fmla="*/ 413 w 759"/>
              <a:gd name="T49" fmla="*/ 108 h 144"/>
              <a:gd name="T50" fmla="*/ 401 w 759"/>
              <a:gd name="T51" fmla="*/ 35 h 144"/>
              <a:gd name="T52" fmla="*/ 449 w 759"/>
              <a:gd name="T53" fmla="*/ 30 h 144"/>
              <a:gd name="T54" fmla="*/ 448 w 759"/>
              <a:gd name="T55" fmla="*/ 54 h 144"/>
              <a:gd name="T56" fmla="*/ 473 w 759"/>
              <a:gd name="T57" fmla="*/ 117 h 144"/>
              <a:gd name="T58" fmla="*/ 79 w 759"/>
              <a:gd name="T59" fmla="*/ 43 h 144"/>
              <a:gd name="T60" fmla="*/ 125 w 759"/>
              <a:gd name="T61" fmla="*/ 22 h 144"/>
              <a:gd name="T62" fmla="*/ 79 w 759"/>
              <a:gd name="T63" fmla="*/ 144 h 144"/>
              <a:gd name="T64" fmla="*/ 32 w 759"/>
              <a:gd name="T65" fmla="*/ 22 h 144"/>
              <a:gd name="T66" fmla="*/ 730 w 759"/>
              <a:gd name="T67" fmla="*/ 27 h 144"/>
              <a:gd name="T68" fmla="*/ 723 w 759"/>
              <a:gd name="T69" fmla="*/ 51 h 144"/>
              <a:gd name="T70" fmla="*/ 711 w 759"/>
              <a:gd name="T71" fmla="*/ 31 h 144"/>
              <a:gd name="T72" fmla="*/ 741 w 759"/>
              <a:gd name="T73" fmla="*/ 27 h 144"/>
              <a:gd name="T74" fmla="*/ 747 w 759"/>
              <a:gd name="T75" fmla="*/ 46 h 144"/>
              <a:gd name="T76" fmla="*/ 759 w 759"/>
              <a:gd name="T77" fmla="*/ 27 h 144"/>
              <a:gd name="T78" fmla="*/ 755 w 759"/>
              <a:gd name="T79" fmla="*/ 42 h 144"/>
              <a:gd name="T80" fmla="*/ 752 w 759"/>
              <a:gd name="T81" fmla="*/ 41 h 144"/>
              <a:gd name="T82" fmla="*/ 742 w 759"/>
              <a:gd name="T83" fmla="*/ 41 h 144"/>
              <a:gd name="T84" fmla="*/ 739 w 759"/>
              <a:gd name="T85" fmla="*/ 42 h 144"/>
              <a:gd name="T86" fmla="*/ 735 w 759"/>
              <a:gd name="T87" fmla="*/ 2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59" h="144">
                <a:moveTo>
                  <a:pt x="704" y="110"/>
                </a:moveTo>
                <a:cubicBezTo>
                  <a:pt x="704" y="100"/>
                  <a:pt x="705" y="86"/>
                  <a:pt x="705" y="69"/>
                </a:cubicBezTo>
                <a:cubicBezTo>
                  <a:pt x="705" y="38"/>
                  <a:pt x="692" y="27"/>
                  <a:pt x="657" y="27"/>
                </a:cubicBezTo>
                <a:cubicBezTo>
                  <a:pt x="640" y="27"/>
                  <a:pt x="625" y="29"/>
                  <a:pt x="616" y="33"/>
                </a:cubicBezTo>
                <a:cubicBezTo>
                  <a:pt x="618" y="58"/>
                  <a:pt x="618" y="58"/>
                  <a:pt x="618" y="58"/>
                </a:cubicBezTo>
                <a:cubicBezTo>
                  <a:pt x="626" y="54"/>
                  <a:pt x="637" y="50"/>
                  <a:pt x="649" y="50"/>
                </a:cubicBezTo>
                <a:cubicBezTo>
                  <a:pt x="665" y="50"/>
                  <a:pt x="669" y="56"/>
                  <a:pt x="669" y="72"/>
                </a:cubicBezTo>
                <a:cubicBezTo>
                  <a:pt x="669" y="74"/>
                  <a:pt x="669" y="74"/>
                  <a:pt x="669" y="74"/>
                </a:cubicBezTo>
                <a:cubicBezTo>
                  <a:pt x="668" y="74"/>
                  <a:pt x="665" y="74"/>
                  <a:pt x="664" y="74"/>
                </a:cubicBezTo>
                <a:cubicBezTo>
                  <a:pt x="624" y="74"/>
                  <a:pt x="606" y="86"/>
                  <a:pt x="606" y="108"/>
                </a:cubicBezTo>
                <a:cubicBezTo>
                  <a:pt x="606" y="131"/>
                  <a:pt x="618" y="144"/>
                  <a:pt x="650" y="144"/>
                </a:cubicBezTo>
                <a:cubicBezTo>
                  <a:pt x="667" y="144"/>
                  <a:pt x="684" y="142"/>
                  <a:pt x="705" y="142"/>
                </a:cubicBezTo>
                <a:cubicBezTo>
                  <a:pt x="704" y="133"/>
                  <a:pt x="704" y="120"/>
                  <a:pt x="704" y="110"/>
                </a:cubicBezTo>
                <a:close/>
                <a:moveTo>
                  <a:pt x="658" y="122"/>
                </a:moveTo>
                <a:cubicBezTo>
                  <a:pt x="646" y="122"/>
                  <a:pt x="641" y="118"/>
                  <a:pt x="641" y="108"/>
                </a:cubicBezTo>
                <a:cubicBezTo>
                  <a:pt x="641" y="99"/>
                  <a:pt x="648" y="93"/>
                  <a:pt x="664" y="93"/>
                </a:cubicBezTo>
                <a:cubicBezTo>
                  <a:pt x="666" y="93"/>
                  <a:pt x="667" y="93"/>
                  <a:pt x="669" y="93"/>
                </a:cubicBezTo>
                <a:cubicBezTo>
                  <a:pt x="669" y="103"/>
                  <a:pt x="668" y="114"/>
                  <a:pt x="669" y="121"/>
                </a:cubicBezTo>
                <a:cubicBezTo>
                  <a:pt x="666" y="122"/>
                  <a:pt x="662" y="122"/>
                  <a:pt x="658" y="122"/>
                </a:cubicBezTo>
                <a:close/>
                <a:moveTo>
                  <a:pt x="356" y="121"/>
                </a:moveTo>
                <a:cubicBezTo>
                  <a:pt x="336" y="121"/>
                  <a:pt x="326" y="111"/>
                  <a:pt x="326" y="95"/>
                </a:cubicBezTo>
                <a:cubicBezTo>
                  <a:pt x="326" y="94"/>
                  <a:pt x="326" y="94"/>
                  <a:pt x="326" y="94"/>
                </a:cubicBezTo>
                <a:cubicBezTo>
                  <a:pt x="329" y="95"/>
                  <a:pt x="336" y="95"/>
                  <a:pt x="340" y="95"/>
                </a:cubicBezTo>
                <a:cubicBezTo>
                  <a:pt x="375" y="95"/>
                  <a:pt x="392" y="84"/>
                  <a:pt x="392" y="60"/>
                </a:cubicBezTo>
                <a:cubicBezTo>
                  <a:pt x="392" y="40"/>
                  <a:pt x="378" y="27"/>
                  <a:pt x="346" y="27"/>
                </a:cubicBezTo>
                <a:cubicBezTo>
                  <a:pt x="307" y="27"/>
                  <a:pt x="292" y="44"/>
                  <a:pt x="288" y="75"/>
                </a:cubicBezTo>
                <a:cubicBezTo>
                  <a:pt x="283" y="75"/>
                  <a:pt x="277" y="74"/>
                  <a:pt x="268" y="74"/>
                </a:cubicBezTo>
                <a:cubicBezTo>
                  <a:pt x="268" y="73"/>
                  <a:pt x="268" y="71"/>
                  <a:pt x="268" y="69"/>
                </a:cubicBezTo>
                <a:cubicBezTo>
                  <a:pt x="268" y="38"/>
                  <a:pt x="255" y="27"/>
                  <a:pt x="221" y="27"/>
                </a:cubicBezTo>
                <a:cubicBezTo>
                  <a:pt x="204" y="27"/>
                  <a:pt x="189" y="29"/>
                  <a:pt x="180" y="33"/>
                </a:cubicBezTo>
                <a:cubicBezTo>
                  <a:pt x="181" y="58"/>
                  <a:pt x="181" y="58"/>
                  <a:pt x="181" y="58"/>
                </a:cubicBezTo>
                <a:cubicBezTo>
                  <a:pt x="189" y="54"/>
                  <a:pt x="201" y="50"/>
                  <a:pt x="212" y="50"/>
                </a:cubicBezTo>
                <a:cubicBezTo>
                  <a:pt x="228" y="50"/>
                  <a:pt x="233" y="56"/>
                  <a:pt x="233" y="72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32" y="74"/>
                  <a:pt x="229" y="74"/>
                  <a:pt x="227" y="74"/>
                </a:cubicBezTo>
                <a:cubicBezTo>
                  <a:pt x="188" y="74"/>
                  <a:pt x="170" y="86"/>
                  <a:pt x="170" y="108"/>
                </a:cubicBezTo>
                <a:cubicBezTo>
                  <a:pt x="170" y="131"/>
                  <a:pt x="181" y="144"/>
                  <a:pt x="213" y="144"/>
                </a:cubicBezTo>
                <a:cubicBezTo>
                  <a:pt x="230" y="144"/>
                  <a:pt x="247" y="142"/>
                  <a:pt x="269" y="142"/>
                </a:cubicBezTo>
                <a:cubicBezTo>
                  <a:pt x="267" y="133"/>
                  <a:pt x="267" y="120"/>
                  <a:pt x="267" y="110"/>
                </a:cubicBezTo>
                <a:cubicBezTo>
                  <a:pt x="267" y="106"/>
                  <a:pt x="267" y="100"/>
                  <a:pt x="268" y="94"/>
                </a:cubicBezTo>
                <a:cubicBezTo>
                  <a:pt x="277" y="94"/>
                  <a:pt x="284" y="94"/>
                  <a:pt x="288" y="94"/>
                </a:cubicBezTo>
                <a:cubicBezTo>
                  <a:pt x="291" y="131"/>
                  <a:pt x="310" y="144"/>
                  <a:pt x="350" y="144"/>
                </a:cubicBezTo>
                <a:cubicBezTo>
                  <a:pt x="364" y="144"/>
                  <a:pt x="379" y="142"/>
                  <a:pt x="387" y="138"/>
                </a:cubicBezTo>
                <a:cubicBezTo>
                  <a:pt x="386" y="113"/>
                  <a:pt x="386" y="113"/>
                  <a:pt x="386" y="113"/>
                </a:cubicBezTo>
                <a:cubicBezTo>
                  <a:pt x="378" y="118"/>
                  <a:pt x="367" y="121"/>
                  <a:pt x="356" y="121"/>
                </a:cubicBezTo>
                <a:close/>
                <a:moveTo>
                  <a:pt x="222" y="122"/>
                </a:moveTo>
                <a:cubicBezTo>
                  <a:pt x="210" y="122"/>
                  <a:pt x="205" y="118"/>
                  <a:pt x="205" y="108"/>
                </a:cubicBezTo>
                <a:cubicBezTo>
                  <a:pt x="205" y="99"/>
                  <a:pt x="211" y="93"/>
                  <a:pt x="227" y="93"/>
                </a:cubicBezTo>
                <a:cubicBezTo>
                  <a:pt x="229" y="93"/>
                  <a:pt x="231" y="93"/>
                  <a:pt x="232" y="93"/>
                </a:cubicBezTo>
                <a:cubicBezTo>
                  <a:pt x="232" y="103"/>
                  <a:pt x="232" y="114"/>
                  <a:pt x="232" y="121"/>
                </a:cubicBezTo>
                <a:cubicBezTo>
                  <a:pt x="230" y="122"/>
                  <a:pt x="225" y="122"/>
                  <a:pt x="222" y="122"/>
                </a:cubicBezTo>
                <a:close/>
                <a:moveTo>
                  <a:pt x="325" y="75"/>
                </a:moveTo>
                <a:cubicBezTo>
                  <a:pt x="325" y="59"/>
                  <a:pt x="330" y="48"/>
                  <a:pt x="345" y="48"/>
                </a:cubicBezTo>
                <a:cubicBezTo>
                  <a:pt x="353" y="48"/>
                  <a:pt x="358" y="52"/>
                  <a:pt x="358" y="60"/>
                </a:cubicBezTo>
                <a:cubicBezTo>
                  <a:pt x="358" y="71"/>
                  <a:pt x="351" y="76"/>
                  <a:pt x="336" y="76"/>
                </a:cubicBezTo>
                <a:cubicBezTo>
                  <a:pt x="332" y="76"/>
                  <a:pt x="328" y="76"/>
                  <a:pt x="325" y="75"/>
                </a:cubicBezTo>
                <a:close/>
                <a:moveTo>
                  <a:pt x="592" y="90"/>
                </a:moveTo>
                <a:cubicBezTo>
                  <a:pt x="592" y="80"/>
                  <a:pt x="592" y="68"/>
                  <a:pt x="592" y="68"/>
                </a:cubicBezTo>
                <a:cubicBezTo>
                  <a:pt x="592" y="39"/>
                  <a:pt x="580" y="27"/>
                  <a:pt x="545" y="27"/>
                </a:cubicBezTo>
                <a:cubicBezTo>
                  <a:pt x="525" y="27"/>
                  <a:pt x="511" y="30"/>
                  <a:pt x="489" y="30"/>
                </a:cubicBezTo>
                <a:cubicBezTo>
                  <a:pt x="490" y="50"/>
                  <a:pt x="490" y="75"/>
                  <a:pt x="490" y="90"/>
                </a:cubicBezTo>
                <a:cubicBezTo>
                  <a:pt x="490" y="105"/>
                  <a:pt x="490" y="133"/>
                  <a:pt x="489" y="142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6" y="133"/>
                  <a:pt x="525" y="107"/>
                  <a:pt x="525" y="90"/>
                </a:cubicBezTo>
                <a:cubicBezTo>
                  <a:pt x="525" y="80"/>
                  <a:pt x="525" y="68"/>
                  <a:pt x="526" y="52"/>
                </a:cubicBezTo>
                <a:cubicBezTo>
                  <a:pt x="529" y="51"/>
                  <a:pt x="534" y="50"/>
                  <a:pt x="539" y="50"/>
                </a:cubicBezTo>
                <a:cubicBezTo>
                  <a:pt x="552" y="50"/>
                  <a:pt x="557" y="56"/>
                  <a:pt x="557" y="73"/>
                </a:cubicBezTo>
                <a:cubicBezTo>
                  <a:pt x="557" y="73"/>
                  <a:pt x="557" y="83"/>
                  <a:pt x="557" y="90"/>
                </a:cubicBezTo>
                <a:cubicBezTo>
                  <a:pt x="557" y="105"/>
                  <a:pt x="556" y="133"/>
                  <a:pt x="556" y="142"/>
                </a:cubicBezTo>
                <a:cubicBezTo>
                  <a:pt x="593" y="142"/>
                  <a:pt x="593" y="142"/>
                  <a:pt x="593" y="142"/>
                </a:cubicBezTo>
                <a:cubicBezTo>
                  <a:pt x="593" y="133"/>
                  <a:pt x="592" y="107"/>
                  <a:pt x="592" y="90"/>
                </a:cubicBezTo>
                <a:close/>
                <a:moveTo>
                  <a:pt x="473" y="117"/>
                </a:moveTo>
                <a:cubicBezTo>
                  <a:pt x="475" y="142"/>
                  <a:pt x="475" y="142"/>
                  <a:pt x="475" y="142"/>
                </a:cubicBezTo>
                <a:cubicBezTo>
                  <a:pt x="472" y="142"/>
                  <a:pt x="463" y="144"/>
                  <a:pt x="451" y="144"/>
                </a:cubicBezTo>
                <a:cubicBezTo>
                  <a:pt x="426" y="144"/>
                  <a:pt x="413" y="134"/>
                  <a:pt x="413" y="108"/>
                </a:cubicBezTo>
                <a:cubicBezTo>
                  <a:pt x="413" y="88"/>
                  <a:pt x="413" y="66"/>
                  <a:pt x="414" y="54"/>
                </a:cubicBezTo>
                <a:cubicBezTo>
                  <a:pt x="401" y="54"/>
                  <a:pt x="401" y="54"/>
                  <a:pt x="401" y="54"/>
                </a:cubicBezTo>
                <a:cubicBezTo>
                  <a:pt x="401" y="49"/>
                  <a:pt x="401" y="41"/>
                  <a:pt x="401" y="35"/>
                </a:cubicBezTo>
                <a:cubicBezTo>
                  <a:pt x="420" y="32"/>
                  <a:pt x="426" y="21"/>
                  <a:pt x="429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49" y="9"/>
                  <a:pt x="449" y="22"/>
                  <a:pt x="449" y="30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48" y="54"/>
                  <a:pt x="448" y="54"/>
                  <a:pt x="448" y="54"/>
                </a:cubicBezTo>
                <a:cubicBezTo>
                  <a:pt x="448" y="98"/>
                  <a:pt x="448" y="98"/>
                  <a:pt x="448" y="98"/>
                </a:cubicBezTo>
                <a:cubicBezTo>
                  <a:pt x="448" y="115"/>
                  <a:pt x="452" y="119"/>
                  <a:pt x="463" y="119"/>
                </a:cubicBezTo>
                <a:cubicBezTo>
                  <a:pt x="467" y="119"/>
                  <a:pt x="471" y="118"/>
                  <a:pt x="473" y="117"/>
                </a:cubicBezTo>
                <a:close/>
                <a:moveTo>
                  <a:pt x="45" y="16"/>
                </a:moveTo>
                <a:cubicBezTo>
                  <a:pt x="50" y="16"/>
                  <a:pt x="54" y="18"/>
                  <a:pt x="58" y="22"/>
                </a:cubicBezTo>
                <a:cubicBezTo>
                  <a:pt x="79" y="43"/>
                  <a:pt x="79" y="43"/>
                  <a:pt x="79" y="43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3" y="18"/>
                  <a:pt x="108" y="16"/>
                  <a:pt x="112" y="16"/>
                </a:cubicBezTo>
                <a:cubicBezTo>
                  <a:pt x="117" y="16"/>
                  <a:pt x="122" y="18"/>
                  <a:pt x="125" y="2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8" y="54"/>
                  <a:pt x="158" y="65"/>
                  <a:pt x="151" y="73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" y="73"/>
                  <a:pt x="7" y="73"/>
                  <a:pt x="7" y="73"/>
                </a:cubicBezTo>
                <a:cubicBezTo>
                  <a:pt x="0" y="65"/>
                  <a:pt x="0" y="54"/>
                  <a:pt x="7" y="47"/>
                </a:cubicBezTo>
                <a:cubicBezTo>
                  <a:pt x="32" y="22"/>
                  <a:pt x="32" y="22"/>
                  <a:pt x="32" y="22"/>
                </a:cubicBezTo>
                <a:cubicBezTo>
                  <a:pt x="36" y="18"/>
                  <a:pt x="41" y="16"/>
                  <a:pt x="45" y="16"/>
                </a:cubicBezTo>
                <a:moveTo>
                  <a:pt x="711" y="27"/>
                </a:moveTo>
                <a:cubicBezTo>
                  <a:pt x="730" y="27"/>
                  <a:pt x="730" y="27"/>
                  <a:pt x="730" y="27"/>
                </a:cubicBezTo>
                <a:cubicBezTo>
                  <a:pt x="730" y="31"/>
                  <a:pt x="730" y="31"/>
                  <a:pt x="730" y="31"/>
                </a:cubicBezTo>
                <a:cubicBezTo>
                  <a:pt x="723" y="31"/>
                  <a:pt x="723" y="31"/>
                  <a:pt x="723" y="31"/>
                </a:cubicBezTo>
                <a:cubicBezTo>
                  <a:pt x="723" y="51"/>
                  <a:pt x="723" y="51"/>
                  <a:pt x="723" y="51"/>
                </a:cubicBezTo>
                <a:cubicBezTo>
                  <a:pt x="718" y="51"/>
                  <a:pt x="718" y="51"/>
                  <a:pt x="718" y="51"/>
                </a:cubicBezTo>
                <a:cubicBezTo>
                  <a:pt x="718" y="31"/>
                  <a:pt x="718" y="31"/>
                  <a:pt x="718" y="31"/>
                </a:cubicBezTo>
                <a:cubicBezTo>
                  <a:pt x="711" y="31"/>
                  <a:pt x="711" y="31"/>
                  <a:pt x="711" y="31"/>
                </a:cubicBezTo>
                <a:lnTo>
                  <a:pt x="711" y="27"/>
                </a:lnTo>
                <a:close/>
                <a:moveTo>
                  <a:pt x="735" y="27"/>
                </a:moveTo>
                <a:cubicBezTo>
                  <a:pt x="741" y="27"/>
                  <a:pt x="741" y="27"/>
                  <a:pt x="741" y="27"/>
                </a:cubicBezTo>
                <a:cubicBezTo>
                  <a:pt x="744" y="37"/>
                  <a:pt x="744" y="37"/>
                  <a:pt x="744" y="37"/>
                </a:cubicBezTo>
                <a:cubicBezTo>
                  <a:pt x="745" y="40"/>
                  <a:pt x="747" y="46"/>
                  <a:pt x="747" y="46"/>
                </a:cubicBezTo>
                <a:cubicBezTo>
                  <a:pt x="747" y="46"/>
                  <a:pt x="747" y="46"/>
                  <a:pt x="747" y="46"/>
                </a:cubicBezTo>
                <a:cubicBezTo>
                  <a:pt x="747" y="46"/>
                  <a:pt x="748" y="40"/>
                  <a:pt x="749" y="37"/>
                </a:cubicBezTo>
                <a:cubicBezTo>
                  <a:pt x="752" y="27"/>
                  <a:pt x="752" y="27"/>
                  <a:pt x="752" y="27"/>
                </a:cubicBezTo>
                <a:cubicBezTo>
                  <a:pt x="759" y="27"/>
                  <a:pt x="759" y="27"/>
                  <a:pt x="759" y="27"/>
                </a:cubicBezTo>
                <a:cubicBezTo>
                  <a:pt x="759" y="51"/>
                  <a:pt x="759" y="51"/>
                  <a:pt x="759" y="51"/>
                </a:cubicBezTo>
                <a:cubicBezTo>
                  <a:pt x="755" y="51"/>
                  <a:pt x="755" y="51"/>
                  <a:pt x="755" y="51"/>
                </a:cubicBezTo>
                <a:cubicBezTo>
                  <a:pt x="755" y="42"/>
                  <a:pt x="755" y="42"/>
                  <a:pt x="755" y="42"/>
                </a:cubicBezTo>
                <a:cubicBezTo>
                  <a:pt x="755" y="38"/>
                  <a:pt x="755" y="31"/>
                  <a:pt x="755" y="31"/>
                </a:cubicBezTo>
                <a:cubicBezTo>
                  <a:pt x="755" y="31"/>
                  <a:pt x="755" y="31"/>
                  <a:pt x="755" y="31"/>
                </a:cubicBezTo>
                <a:cubicBezTo>
                  <a:pt x="755" y="31"/>
                  <a:pt x="753" y="37"/>
                  <a:pt x="752" y="41"/>
                </a:cubicBezTo>
                <a:cubicBezTo>
                  <a:pt x="749" y="51"/>
                  <a:pt x="749" y="51"/>
                  <a:pt x="749" y="51"/>
                </a:cubicBezTo>
                <a:cubicBezTo>
                  <a:pt x="745" y="51"/>
                  <a:pt x="745" y="51"/>
                  <a:pt x="745" y="51"/>
                </a:cubicBezTo>
                <a:cubicBezTo>
                  <a:pt x="742" y="41"/>
                  <a:pt x="742" y="41"/>
                  <a:pt x="742" y="41"/>
                </a:cubicBezTo>
                <a:cubicBezTo>
                  <a:pt x="740" y="37"/>
                  <a:pt x="739" y="31"/>
                  <a:pt x="739" y="31"/>
                </a:cubicBezTo>
                <a:cubicBezTo>
                  <a:pt x="739" y="31"/>
                  <a:pt x="739" y="31"/>
                  <a:pt x="739" y="31"/>
                </a:cubicBezTo>
                <a:cubicBezTo>
                  <a:pt x="739" y="31"/>
                  <a:pt x="739" y="38"/>
                  <a:pt x="739" y="42"/>
                </a:cubicBezTo>
                <a:cubicBezTo>
                  <a:pt x="739" y="51"/>
                  <a:pt x="739" y="51"/>
                  <a:pt x="739" y="51"/>
                </a:cubicBezTo>
                <a:cubicBezTo>
                  <a:pt x="735" y="51"/>
                  <a:pt x="735" y="51"/>
                  <a:pt x="735" y="51"/>
                </a:cubicBezTo>
                <a:lnTo>
                  <a:pt x="735" y="27"/>
                </a:lnTo>
                <a:close/>
              </a:path>
            </a:pathLst>
          </a:custGeom>
          <a:solidFill>
            <a:srgbClr val="7D3F9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22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7A - Co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8475144-A8AF-4C31-A022-05A109EC64D7}"/>
              </a:ext>
            </a:extLst>
          </p:cNvPr>
          <p:cNvSpPr/>
          <p:nvPr userDrawn="1"/>
        </p:nvSpPr>
        <p:spPr>
          <a:xfrm>
            <a:off x="0" y="4350559"/>
            <a:ext cx="12192000" cy="25074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"/>
            <a:ext cx="12192000" cy="43505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algn="ctr">
              <a:lnSpc>
                <a:spcPct val="80000"/>
              </a:lnSpc>
              <a:defRPr sz="6600" b="1" baseline="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35804" y="6371584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200" b="0">
                <a:solidFill>
                  <a:schemeClr val="bg1"/>
                </a:solidFill>
                <a:latin typeface="+mn-lt"/>
              </a:defRPr>
            </a:lvl1pPr>
            <a:lvl2pPr algn="r">
              <a:defRPr b="1">
                <a:solidFill>
                  <a:schemeClr val="bg1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Click to add date</a:t>
            </a:r>
          </a:p>
          <a:p>
            <a:pPr lvl="1"/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1257" y="6375760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200" b="0">
                <a:solidFill>
                  <a:schemeClr val="bg1"/>
                </a:solidFill>
                <a:latin typeface="+mn-lt"/>
              </a:defRPr>
            </a:lvl1pPr>
            <a:lvl2pPr algn="r">
              <a:defRPr b="1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8" name="Freeform 5"/>
          <p:cNvSpPr>
            <a:spLocks noChangeAspect="1" noEditPoints="1"/>
          </p:cNvSpPr>
          <p:nvPr userDrawn="1"/>
        </p:nvSpPr>
        <p:spPr bwMode="auto">
          <a:xfrm>
            <a:off x="4413504" y="6298130"/>
            <a:ext cx="1637120" cy="237744"/>
          </a:xfrm>
          <a:custGeom>
            <a:avLst/>
            <a:gdLst>
              <a:gd name="T0" fmla="*/ 657 w 759"/>
              <a:gd name="T1" fmla="*/ 27 h 144"/>
              <a:gd name="T2" fmla="*/ 649 w 759"/>
              <a:gd name="T3" fmla="*/ 50 h 144"/>
              <a:gd name="T4" fmla="*/ 664 w 759"/>
              <a:gd name="T5" fmla="*/ 74 h 144"/>
              <a:gd name="T6" fmla="*/ 705 w 759"/>
              <a:gd name="T7" fmla="*/ 142 h 144"/>
              <a:gd name="T8" fmla="*/ 641 w 759"/>
              <a:gd name="T9" fmla="*/ 108 h 144"/>
              <a:gd name="T10" fmla="*/ 669 w 759"/>
              <a:gd name="T11" fmla="*/ 121 h 144"/>
              <a:gd name="T12" fmla="*/ 326 w 759"/>
              <a:gd name="T13" fmla="*/ 95 h 144"/>
              <a:gd name="T14" fmla="*/ 392 w 759"/>
              <a:gd name="T15" fmla="*/ 60 h 144"/>
              <a:gd name="T16" fmla="*/ 268 w 759"/>
              <a:gd name="T17" fmla="*/ 74 h 144"/>
              <a:gd name="T18" fmla="*/ 180 w 759"/>
              <a:gd name="T19" fmla="*/ 33 h 144"/>
              <a:gd name="T20" fmla="*/ 233 w 759"/>
              <a:gd name="T21" fmla="*/ 72 h 144"/>
              <a:gd name="T22" fmla="*/ 170 w 759"/>
              <a:gd name="T23" fmla="*/ 108 h 144"/>
              <a:gd name="T24" fmla="*/ 267 w 759"/>
              <a:gd name="T25" fmla="*/ 110 h 144"/>
              <a:gd name="T26" fmla="*/ 350 w 759"/>
              <a:gd name="T27" fmla="*/ 144 h 144"/>
              <a:gd name="T28" fmla="*/ 356 w 759"/>
              <a:gd name="T29" fmla="*/ 121 h 144"/>
              <a:gd name="T30" fmla="*/ 227 w 759"/>
              <a:gd name="T31" fmla="*/ 93 h 144"/>
              <a:gd name="T32" fmla="*/ 222 w 759"/>
              <a:gd name="T33" fmla="*/ 122 h 144"/>
              <a:gd name="T34" fmla="*/ 358 w 759"/>
              <a:gd name="T35" fmla="*/ 60 h 144"/>
              <a:gd name="T36" fmla="*/ 592 w 759"/>
              <a:gd name="T37" fmla="*/ 90 h 144"/>
              <a:gd name="T38" fmla="*/ 489 w 759"/>
              <a:gd name="T39" fmla="*/ 30 h 144"/>
              <a:gd name="T40" fmla="*/ 527 w 759"/>
              <a:gd name="T41" fmla="*/ 142 h 144"/>
              <a:gd name="T42" fmla="*/ 539 w 759"/>
              <a:gd name="T43" fmla="*/ 50 h 144"/>
              <a:gd name="T44" fmla="*/ 556 w 759"/>
              <a:gd name="T45" fmla="*/ 142 h 144"/>
              <a:gd name="T46" fmla="*/ 473 w 759"/>
              <a:gd name="T47" fmla="*/ 117 h 144"/>
              <a:gd name="T48" fmla="*/ 413 w 759"/>
              <a:gd name="T49" fmla="*/ 108 h 144"/>
              <a:gd name="T50" fmla="*/ 401 w 759"/>
              <a:gd name="T51" fmla="*/ 35 h 144"/>
              <a:gd name="T52" fmla="*/ 449 w 759"/>
              <a:gd name="T53" fmla="*/ 30 h 144"/>
              <a:gd name="T54" fmla="*/ 448 w 759"/>
              <a:gd name="T55" fmla="*/ 54 h 144"/>
              <a:gd name="T56" fmla="*/ 473 w 759"/>
              <a:gd name="T57" fmla="*/ 117 h 144"/>
              <a:gd name="T58" fmla="*/ 79 w 759"/>
              <a:gd name="T59" fmla="*/ 43 h 144"/>
              <a:gd name="T60" fmla="*/ 125 w 759"/>
              <a:gd name="T61" fmla="*/ 22 h 144"/>
              <a:gd name="T62" fmla="*/ 79 w 759"/>
              <a:gd name="T63" fmla="*/ 144 h 144"/>
              <a:gd name="T64" fmla="*/ 32 w 759"/>
              <a:gd name="T65" fmla="*/ 22 h 144"/>
              <a:gd name="T66" fmla="*/ 730 w 759"/>
              <a:gd name="T67" fmla="*/ 27 h 144"/>
              <a:gd name="T68" fmla="*/ 723 w 759"/>
              <a:gd name="T69" fmla="*/ 51 h 144"/>
              <a:gd name="T70" fmla="*/ 711 w 759"/>
              <a:gd name="T71" fmla="*/ 31 h 144"/>
              <a:gd name="T72" fmla="*/ 741 w 759"/>
              <a:gd name="T73" fmla="*/ 27 h 144"/>
              <a:gd name="T74" fmla="*/ 747 w 759"/>
              <a:gd name="T75" fmla="*/ 46 h 144"/>
              <a:gd name="T76" fmla="*/ 759 w 759"/>
              <a:gd name="T77" fmla="*/ 27 h 144"/>
              <a:gd name="T78" fmla="*/ 755 w 759"/>
              <a:gd name="T79" fmla="*/ 42 h 144"/>
              <a:gd name="T80" fmla="*/ 752 w 759"/>
              <a:gd name="T81" fmla="*/ 41 h 144"/>
              <a:gd name="T82" fmla="*/ 742 w 759"/>
              <a:gd name="T83" fmla="*/ 41 h 144"/>
              <a:gd name="T84" fmla="*/ 739 w 759"/>
              <a:gd name="T85" fmla="*/ 42 h 144"/>
              <a:gd name="T86" fmla="*/ 735 w 759"/>
              <a:gd name="T87" fmla="*/ 2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59" h="144">
                <a:moveTo>
                  <a:pt x="704" y="110"/>
                </a:moveTo>
                <a:cubicBezTo>
                  <a:pt x="704" y="100"/>
                  <a:pt x="705" y="86"/>
                  <a:pt x="705" y="69"/>
                </a:cubicBezTo>
                <a:cubicBezTo>
                  <a:pt x="705" y="38"/>
                  <a:pt x="692" y="27"/>
                  <a:pt x="657" y="27"/>
                </a:cubicBezTo>
                <a:cubicBezTo>
                  <a:pt x="640" y="27"/>
                  <a:pt x="625" y="29"/>
                  <a:pt x="616" y="33"/>
                </a:cubicBezTo>
                <a:cubicBezTo>
                  <a:pt x="618" y="58"/>
                  <a:pt x="618" y="58"/>
                  <a:pt x="618" y="58"/>
                </a:cubicBezTo>
                <a:cubicBezTo>
                  <a:pt x="626" y="54"/>
                  <a:pt x="637" y="50"/>
                  <a:pt x="649" y="50"/>
                </a:cubicBezTo>
                <a:cubicBezTo>
                  <a:pt x="665" y="50"/>
                  <a:pt x="669" y="56"/>
                  <a:pt x="669" y="72"/>
                </a:cubicBezTo>
                <a:cubicBezTo>
                  <a:pt x="669" y="74"/>
                  <a:pt x="669" y="74"/>
                  <a:pt x="669" y="74"/>
                </a:cubicBezTo>
                <a:cubicBezTo>
                  <a:pt x="668" y="74"/>
                  <a:pt x="665" y="74"/>
                  <a:pt x="664" y="74"/>
                </a:cubicBezTo>
                <a:cubicBezTo>
                  <a:pt x="624" y="74"/>
                  <a:pt x="606" y="86"/>
                  <a:pt x="606" y="108"/>
                </a:cubicBezTo>
                <a:cubicBezTo>
                  <a:pt x="606" y="131"/>
                  <a:pt x="618" y="144"/>
                  <a:pt x="650" y="144"/>
                </a:cubicBezTo>
                <a:cubicBezTo>
                  <a:pt x="667" y="144"/>
                  <a:pt x="684" y="142"/>
                  <a:pt x="705" y="142"/>
                </a:cubicBezTo>
                <a:cubicBezTo>
                  <a:pt x="704" y="133"/>
                  <a:pt x="704" y="120"/>
                  <a:pt x="704" y="110"/>
                </a:cubicBezTo>
                <a:close/>
                <a:moveTo>
                  <a:pt x="658" y="122"/>
                </a:moveTo>
                <a:cubicBezTo>
                  <a:pt x="646" y="122"/>
                  <a:pt x="641" y="118"/>
                  <a:pt x="641" y="108"/>
                </a:cubicBezTo>
                <a:cubicBezTo>
                  <a:pt x="641" y="99"/>
                  <a:pt x="648" y="93"/>
                  <a:pt x="664" y="93"/>
                </a:cubicBezTo>
                <a:cubicBezTo>
                  <a:pt x="666" y="93"/>
                  <a:pt x="667" y="93"/>
                  <a:pt x="669" y="93"/>
                </a:cubicBezTo>
                <a:cubicBezTo>
                  <a:pt x="669" y="103"/>
                  <a:pt x="668" y="114"/>
                  <a:pt x="669" y="121"/>
                </a:cubicBezTo>
                <a:cubicBezTo>
                  <a:pt x="666" y="122"/>
                  <a:pt x="662" y="122"/>
                  <a:pt x="658" y="122"/>
                </a:cubicBezTo>
                <a:close/>
                <a:moveTo>
                  <a:pt x="356" y="121"/>
                </a:moveTo>
                <a:cubicBezTo>
                  <a:pt x="336" y="121"/>
                  <a:pt x="326" y="111"/>
                  <a:pt x="326" y="95"/>
                </a:cubicBezTo>
                <a:cubicBezTo>
                  <a:pt x="326" y="94"/>
                  <a:pt x="326" y="94"/>
                  <a:pt x="326" y="94"/>
                </a:cubicBezTo>
                <a:cubicBezTo>
                  <a:pt x="329" y="95"/>
                  <a:pt x="336" y="95"/>
                  <a:pt x="340" y="95"/>
                </a:cubicBezTo>
                <a:cubicBezTo>
                  <a:pt x="375" y="95"/>
                  <a:pt x="392" y="84"/>
                  <a:pt x="392" y="60"/>
                </a:cubicBezTo>
                <a:cubicBezTo>
                  <a:pt x="392" y="40"/>
                  <a:pt x="378" y="27"/>
                  <a:pt x="346" y="27"/>
                </a:cubicBezTo>
                <a:cubicBezTo>
                  <a:pt x="307" y="27"/>
                  <a:pt x="292" y="44"/>
                  <a:pt x="288" y="75"/>
                </a:cubicBezTo>
                <a:cubicBezTo>
                  <a:pt x="283" y="75"/>
                  <a:pt x="277" y="74"/>
                  <a:pt x="268" y="74"/>
                </a:cubicBezTo>
                <a:cubicBezTo>
                  <a:pt x="268" y="73"/>
                  <a:pt x="268" y="71"/>
                  <a:pt x="268" y="69"/>
                </a:cubicBezTo>
                <a:cubicBezTo>
                  <a:pt x="268" y="38"/>
                  <a:pt x="255" y="27"/>
                  <a:pt x="221" y="27"/>
                </a:cubicBezTo>
                <a:cubicBezTo>
                  <a:pt x="204" y="27"/>
                  <a:pt x="189" y="29"/>
                  <a:pt x="180" y="33"/>
                </a:cubicBezTo>
                <a:cubicBezTo>
                  <a:pt x="181" y="58"/>
                  <a:pt x="181" y="58"/>
                  <a:pt x="181" y="58"/>
                </a:cubicBezTo>
                <a:cubicBezTo>
                  <a:pt x="189" y="54"/>
                  <a:pt x="201" y="50"/>
                  <a:pt x="212" y="50"/>
                </a:cubicBezTo>
                <a:cubicBezTo>
                  <a:pt x="228" y="50"/>
                  <a:pt x="233" y="56"/>
                  <a:pt x="233" y="72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32" y="74"/>
                  <a:pt x="229" y="74"/>
                  <a:pt x="227" y="74"/>
                </a:cubicBezTo>
                <a:cubicBezTo>
                  <a:pt x="188" y="74"/>
                  <a:pt x="170" y="86"/>
                  <a:pt x="170" y="108"/>
                </a:cubicBezTo>
                <a:cubicBezTo>
                  <a:pt x="170" y="131"/>
                  <a:pt x="181" y="144"/>
                  <a:pt x="213" y="144"/>
                </a:cubicBezTo>
                <a:cubicBezTo>
                  <a:pt x="230" y="144"/>
                  <a:pt x="247" y="142"/>
                  <a:pt x="269" y="142"/>
                </a:cubicBezTo>
                <a:cubicBezTo>
                  <a:pt x="267" y="133"/>
                  <a:pt x="267" y="120"/>
                  <a:pt x="267" y="110"/>
                </a:cubicBezTo>
                <a:cubicBezTo>
                  <a:pt x="267" y="106"/>
                  <a:pt x="267" y="100"/>
                  <a:pt x="268" y="94"/>
                </a:cubicBezTo>
                <a:cubicBezTo>
                  <a:pt x="277" y="94"/>
                  <a:pt x="284" y="94"/>
                  <a:pt x="288" y="94"/>
                </a:cubicBezTo>
                <a:cubicBezTo>
                  <a:pt x="291" y="131"/>
                  <a:pt x="310" y="144"/>
                  <a:pt x="350" y="144"/>
                </a:cubicBezTo>
                <a:cubicBezTo>
                  <a:pt x="364" y="144"/>
                  <a:pt x="379" y="142"/>
                  <a:pt x="387" y="138"/>
                </a:cubicBezTo>
                <a:cubicBezTo>
                  <a:pt x="386" y="113"/>
                  <a:pt x="386" y="113"/>
                  <a:pt x="386" y="113"/>
                </a:cubicBezTo>
                <a:cubicBezTo>
                  <a:pt x="378" y="118"/>
                  <a:pt x="367" y="121"/>
                  <a:pt x="356" y="121"/>
                </a:cubicBezTo>
                <a:close/>
                <a:moveTo>
                  <a:pt x="222" y="122"/>
                </a:moveTo>
                <a:cubicBezTo>
                  <a:pt x="210" y="122"/>
                  <a:pt x="205" y="118"/>
                  <a:pt x="205" y="108"/>
                </a:cubicBezTo>
                <a:cubicBezTo>
                  <a:pt x="205" y="99"/>
                  <a:pt x="211" y="93"/>
                  <a:pt x="227" y="93"/>
                </a:cubicBezTo>
                <a:cubicBezTo>
                  <a:pt x="229" y="93"/>
                  <a:pt x="231" y="93"/>
                  <a:pt x="232" y="93"/>
                </a:cubicBezTo>
                <a:cubicBezTo>
                  <a:pt x="232" y="103"/>
                  <a:pt x="232" y="114"/>
                  <a:pt x="232" y="121"/>
                </a:cubicBezTo>
                <a:cubicBezTo>
                  <a:pt x="230" y="122"/>
                  <a:pt x="225" y="122"/>
                  <a:pt x="222" y="122"/>
                </a:cubicBezTo>
                <a:close/>
                <a:moveTo>
                  <a:pt x="325" y="75"/>
                </a:moveTo>
                <a:cubicBezTo>
                  <a:pt x="325" y="59"/>
                  <a:pt x="330" y="48"/>
                  <a:pt x="345" y="48"/>
                </a:cubicBezTo>
                <a:cubicBezTo>
                  <a:pt x="353" y="48"/>
                  <a:pt x="358" y="52"/>
                  <a:pt x="358" y="60"/>
                </a:cubicBezTo>
                <a:cubicBezTo>
                  <a:pt x="358" y="71"/>
                  <a:pt x="351" y="76"/>
                  <a:pt x="336" y="76"/>
                </a:cubicBezTo>
                <a:cubicBezTo>
                  <a:pt x="332" y="76"/>
                  <a:pt x="328" y="76"/>
                  <a:pt x="325" y="75"/>
                </a:cubicBezTo>
                <a:close/>
                <a:moveTo>
                  <a:pt x="592" y="90"/>
                </a:moveTo>
                <a:cubicBezTo>
                  <a:pt x="592" y="80"/>
                  <a:pt x="592" y="68"/>
                  <a:pt x="592" y="68"/>
                </a:cubicBezTo>
                <a:cubicBezTo>
                  <a:pt x="592" y="39"/>
                  <a:pt x="580" y="27"/>
                  <a:pt x="545" y="27"/>
                </a:cubicBezTo>
                <a:cubicBezTo>
                  <a:pt x="525" y="27"/>
                  <a:pt x="511" y="30"/>
                  <a:pt x="489" y="30"/>
                </a:cubicBezTo>
                <a:cubicBezTo>
                  <a:pt x="490" y="50"/>
                  <a:pt x="490" y="75"/>
                  <a:pt x="490" y="90"/>
                </a:cubicBezTo>
                <a:cubicBezTo>
                  <a:pt x="490" y="105"/>
                  <a:pt x="490" y="133"/>
                  <a:pt x="489" y="142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6" y="133"/>
                  <a:pt x="525" y="107"/>
                  <a:pt x="525" y="90"/>
                </a:cubicBezTo>
                <a:cubicBezTo>
                  <a:pt x="525" y="80"/>
                  <a:pt x="525" y="68"/>
                  <a:pt x="526" y="52"/>
                </a:cubicBezTo>
                <a:cubicBezTo>
                  <a:pt x="529" y="51"/>
                  <a:pt x="534" y="50"/>
                  <a:pt x="539" y="50"/>
                </a:cubicBezTo>
                <a:cubicBezTo>
                  <a:pt x="552" y="50"/>
                  <a:pt x="557" y="56"/>
                  <a:pt x="557" y="73"/>
                </a:cubicBezTo>
                <a:cubicBezTo>
                  <a:pt x="557" y="73"/>
                  <a:pt x="557" y="83"/>
                  <a:pt x="557" y="90"/>
                </a:cubicBezTo>
                <a:cubicBezTo>
                  <a:pt x="557" y="105"/>
                  <a:pt x="556" y="133"/>
                  <a:pt x="556" y="142"/>
                </a:cubicBezTo>
                <a:cubicBezTo>
                  <a:pt x="593" y="142"/>
                  <a:pt x="593" y="142"/>
                  <a:pt x="593" y="142"/>
                </a:cubicBezTo>
                <a:cubicBezTo>
                  <a:pt x="593" y="133"/>
                  <a:pt x="592" y="107"/>
                  <a:pt x="592" y="90"/>
                </a:cubicBezTo>
                <a:close/>
                <a:moveTo>
                  <a:pt x="473" y="117"/>
                </a:moveTo>
                <a:cubicBezTo>
                  <a:pt x="475" y="142"/>
                  <a:pt x="475" y="142"/>
                  <a:pt x="475" y="142"/>
                </a:cubicBezTo>
                <a:cubicBezTo>
                  <a:pt x="472" y="142"/>
                  <a:pt x="463" y="144"/>
                  <a:pt x="451" y="144"/>
                </a:cubicBezTo>
                <a:cubicBezTo>
                  <a:pt x="426" y="144"/>
                  <a:pt x="413" y="134"/>
                  <a:pt x="413" y="108"/>
                </a:cubicBezTo>
                <a:cubicBezTo>
                  <a:pt x="413" y="88"/>
                  <a:pt x="413" y="66"/>
                  <a:pt x="414" y="54"/>
                </a:cubicBezTo>
                <a:cubicBezTo>
                  <a:pt x="401" y="54"/>
                  <a:pt x="401" y="54"/>
                  <a:pt x="401" y="54"/>
                </a:cubicBezTo>
                <a:cubicBezTo>
                  <a:pt x="401" y="49"/>
                  <a:pt x="401" y="41"/>
                  <a:pt x="401" y="35"/>
                </a:cubicBezTo>
                <a:cubicBezTo>
                  <a:pt x="420" y="32"/>
                  <a:pt x="426" y="21"/>
                  <a:pt x="429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49" y="9"/>
                  <a:pt x="449" y="22"/>
                  <a:pt x="449" y="30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48" y="54"/>
                  <a:pt x="448" y="54"/>
                  <a:pt x="448" y="54"/>
                </a:cubicBezTo>
                <a:cubicBezTo>
                  <a:pt x="448" y="98"/>
                  <a:pt x="448" y="98"/>
                  <a:pt x="448" y="98"/>
                </a:cubicBezTo>
                <a:cubicBezTo>
                  <a:pt x="448" y="115"/>
                  <a:pt x="452" y="119"/>
                  <a:pt x="463" y="119"/>
                </a:cubicBezTo>
                <a:cubicBezTo>
                  <a:pt x="467" y="119"/>
                  <a:pt x="471" y="118"/>
                  <a:pt x="473" y="117"/>
                </a:cubicBezTo>
                <a:close/>
                <a:moveTo>
                  <a:pt x="45" y="16"/>
                </a:moveTo>
                <a:cubicBezTo>
                  <a:pt x="50" y="16"/>
                  <a:pt x="54" y="18"/>
                  <a:pt x="58" y="22"/>
                </a:cubicBezTo>
                <a:cubicBezTo>
                  <a:pt x="79" y="43"/>
                  <a:pt x="79" y="43"/>
                  <a:pt x="79" y="43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3" y="18"/>
                  <a:pt x="108" y="16"/>
                  <a:pt x="112" y="16"/>
                </a:cubicBezTo>
                <a:cubicBezTo>
                  <a:pt x="117" y="16"/>
                  <a:pt x="122" y="18"/>
                  <a:pt x="125" y="2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8" y="54"/>
                  <a:pt x="158" y="65"/>
                  <a:pt x="151" y="73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" y="73"/>
                  <a:pt x="7" y="73"/>
                  <a:pt x="7" y="73"/>
                </a:cubicBezTo>
                <a:cubicBezTo>
                  <a:pt x="0" y="65"/>
                  <a:pt x="0" y="54"/>
                  <a:pt x="7" y="47"/>
                </a:cubicBezTo>
                <a:cubicBezTo>
                  <a:pt x="32" y="22"/>
                  <a:pt x="32" y="22"/>
                  <a:pt x="32" y="22"/>
                </a:cubicBezTo>
                <a:cubicBezTo>
                  <a:pt x="36" y="18"/>
                  <a:pt x="41" y="16"/>
                  <a:pt x="45" y="16"/>
                </a:cubicBezTo>
                <a:moveTo>
                  <a:pt x="711" y="27"/>
                </a:moveTo>
                <a:cubicBezTo>
                  <a:pt x="730" y="27"/>
                  <a:pt x="730" y="27"/>
                  <a:pt x="730" y="27"/>
                </a:cubicBezTo>
                <a:cubicBezTo>
                  <a:pt x="730" y="31"/>
                  <a:pt x="730" y="31"/>
                  <a:pt x="730" y="31"/>
                </a:cubicBezTo>
                <a:cubicBezTo>
                  <a:pt x="723" y="31"/>
                  <a:pt x="723" y="31"/>
                  <a:pt x="723" y="31"/>
                </a:cubicBezTo>
                <a:cubicBezTo>
                  <a:pt x="723" y="51"/>
                  <a:pt x="723" y="51"/>
                  <a:pt x="723" y="51"/>
                </a:cubicBezTo>
                <a:cubicBezTo>
                  <a:pt x="718" y="51"/>
                  <a:pt x="718" y="51"/>
                  <a:pt x="718" y="51"/>
                </a:cubicBezTo>
                <a:cubicBezTo>
                  <a:pt x="718" y="31"/>
                  <a:pt x="718" y="31"/>
                  <a:pt x="718" y="31"/>
                </a:cubicBezTo>
                <a:cubicBezTo>
                  <a:pt x="711" y="31"/>
                  <a:pt x="711" y="31"/>
                  <a:pt x="711" y="31"/>
                </a:cubicBezTo>
                <a:lnTo>
                  <a:pt x="711" y="27"/>
                </a:lnTo>
                <a:close/>
                <a:moveTo>
                  <a:pt x="735" y="27"/>
                </a:moveTo>
                <a:cubicBezTo>
                  <a:pt x="741" y="27"/>
                  <a:pt x="741" y="27"/>
                  <a:pt x="741" y="27"/>
                </a:cubicBezTo>
                <a:cubicBezTo>
                  <a:pt x="744" y="37"/>
                  <a:pt x="744" y="37"/>
                  <a:pt x="744" y="37"/>
                </a:cubicBezTo>
                <a:cubicBezTo>
                  <a:pt x="745" y="40"/>
                  <a:pt x="747" y="46"/>
                  <a:pt x="747" y="46"/>
                </a:cubicBezTo>
                <a:cubicBezTo>
                  <a:pt x="747" y="46"/>
                  <a:pt x="747" y="46"/>
                  <a:pt x="747" y="46"/>
                </a:cubicBezTo>
                <a:cubicBezTo>
                  <a:pt x="747" y="46"/>
                  <a:pt x="748" y="40"/>
                  <a:pt x="749" y="37"/>
                </a:cubicBezTo>
                <a:cubicBezTo>
                  <a:pt x="752" y="27"/>
                  <a:pt x="752" y="27"/>
                  <a:pt x="752" y="27"/>
                </a:cubicBezTo>
                <a:cubicBezTo>
                  <a:pt x="759" y="27"/>
                  <a:pt x="759" y="27"/>
                  <a:pt x="759" y="27"/>
                </a:cubicBezTo>
                <a:cubicBezTo>
                  <a:pt x="759" y="51"/>
                  <a:pt x="759" y="51"/>
                  <a:pt x="759" y="51"/>
                </a:cubicBezTo>
                <a:cubicBezTo>
                  <a:pt x="755" y="51"/>
                  <a:pt x="755" y="51"/>
                  <a:pt x="755" y="51"/>
                </a:cubicBezTo>
                <a:cubicBezTo>
                  <a:pt x="755" y="42"/>
                  <a:pt x="755" y="42"/>
                  <a:pt x="755" y="42"/>
                </a:cubicBezTo>
                <a:cubicBezTo>
                  <a:pt x="755" y="38"/>
                  <a:pt x="755" y="31"/>
                  <a:pt x="755" y="31"/>
                </a:cubicBezTo>
                <a:cubicBezTo>
                  <a:pt x="755" y="31"/>
                  <a:pt x="755" y="31"/>
                  <a:pt x="755" y="31"/>
                </a:cubicBezTo>
                <a:cubicBezTo>
                  <a:pt x="755" y="31"/>
                  <a:pt x="753" y="37"/>
                  <a:pt x="752" y="41"/>
                </a:cubicBezTo>
                <a:cubicBezTo>
                  <a:pt x="749" y="51"/>
                  <a:pt x="749" y="51"/>
                  <a:pt x="749" y="51"/>
                </a:cubicBezTo>
                <a:cubicBezTo>
                  <a:pt x="745" y="51"/>
                  <a:pt x="745" y="51"/>
                  <a:pt x="745" y="51"/>
                </a:cubicBezTo>
                <a:cubicBezTo>
                  <a:pt x="742" y="41"/>
                  <a:pt x="742" y="41"/>
                  <a:pt x="742" y="41"/>
                </a:cubicBezTo>
                <a:cubicBezTo>
                  <a:pt x="740" y="37"/>
                  <a:pt x="739" y="31"/>
                  <a:pt x="739" y="31"/>
                </a:cubicBezTo>
                <a:cubicBezTo>
                  <a:pt x="739" y="31"/>
                  <a:pt x="739" y="31"/>
                  <a:pt x="739" y="31"/>
                </a:cubicBezTo>
                <a:cubicBezTo>
                  <a:pt x="739" y="31"/>
                  <a:pt x="739" y="38"/>
                  <a:pt x="739" y="42"/>
                </a:cubicBezTo>
                <a:cubicBezTo>
                  <a:pt x="739" y="51"/>
                  <a:pt x="739" y="51"/>
                  <a:pt x="739" y="51"/>
                </a:cubicBezTo>
                <a:cubicBezTo>
                  <a:pt x="735" y="51"/>
                  <a:pt x="735" y="51"/>
                  <a:pt x="735" y="51"/>
                </a:cubicBezTo>
                <a:lnTo>
                  <a:pt x="735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9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6237754" y="6192974"/>
            <a:ext cx="1271083" cy="420624"/>
          </a:xfrm>
          <a:solidFill>
            <a:schemeClr val="bg2"/>
          </a:solidFill>
        </p:spPr>
        <p:txBody>
          <a:bodyPr anchor="ctr"/>
          <a:lstStyle>
            <a:lvl1pPr algn="ctr">
              <a:defRPr sz="751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PARTNER LOGO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060704" y="4361688"/>
            <a:ext cx="10082784" cy="795528"/>
          </a:xfrm>
        </p:spPr>
        <p:txBody>
          <a:bodyPr rIns="0" anchor="b" anchorCtr="0"/>
          <a:lstStyle>
            <a:lvl1pPr algn="ctr"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6048" y="5266944"/>
            <a:ext cx="9912096" cy="347472"/>
          </a:xfr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400" b="0">
                <a:solidFill>
                  <a:schemeClr val="bg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92112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7B - Co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8475144-A8AF-4C31-A022-05A109EC64D7}"/>
              </a:ext>
            </a:extLst>
          </p:cNvPr>
          <p:cNvSpPr/>
          <p:nvPr userDrawn="1"/>
        </p:nvSpPr>
        <p:spPr>
          <a:xfrm>
            <a:off x="0" y="4350559"/>
            <a:ext cx="12192000" cy="25074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"/>
            <a:ext cx="12192000" cy="43505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algn="ctr">
              <a:lnSpc>
                <a:spcPct val="80000"/>
              </a:lnSpc>
              <a:defRPr sz="6600" b="1" baseline="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35804" y="6371584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200" b="0">
                <a:solidFill>
                  <a:schemeClr val="bg1"/>
                </a:solidFill>
                <a:latin typeface="+mn-lt"/>
              </a:defRPr>
            </a:lvl1pPr>
            <a:lvl2pPr algn="r">
              <a:defRPr b="1">
                <a:solidFill>
                  <a:schemeClr val="bg1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Click to add date</a:t>
            </a:r>
          </a:p>
          <a:p>
            <a:pPr lvl="1"/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1257" y="6375760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200" b="0">
                <a:solidFill>
                  <a:schemeClr val="bg1"/>
                </a:solidFill>
                <a:latin typeface="+mn-lt"/>
              </a:defRPr>
            </a:lvl1pPr>
            <a:lvl2pPr algn="r">
              <a:defRPr b="1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20" name="Freeform 5"/>
          <p:cNvSpPr>
            <a:spLocks noChangeAspect="1" noEditPoints="1"/>
          </p:cNvSpPr>
          <p:nvPr userDrawn="1"/>
        </p:nvSpPr>
        <p:spPr bwMode="auto">
          <a:xfrm>
            <a:off x="6205728" y="6298130"/>
            <a:ext cx="1637120" cy="237744"/>
          </a:xfrm>
          <a:custGeom>
            <a:avLst/>
            <a:gdLst>
              <a:gd name="T0" fmla="*/ 657 w 759"/>
              <a:gd name="T1" fmla="*/ 27 h 144"/>
              <a:gd name="T2" fmla="*/ 649 w 759"/>
              <a:gd name="T3" fmla="*/ 50 h 144"/>
              <a:gd name="T4" fmla="*/ 664 w 759"/>
              <a:gd name="T5" fmla="*/ 74 h 144"/>
              <a:gd name="T6" fmla="*/ 705 w 759"/>
              <a:gd name="T7" fmla="*/ 142 h 144"/>
              <a:gd name="T8" fmla="*/ 641 w 759"/>
              <a:gd name="T9" fmla="*/ 108 h 144"/>
              <a:gd name="T10" fmla="*/ 669 w 759"/>
              <a:gd name="T11" fmla="*/ 121 h 144"/>
              <a:gd name="T12" fmla="*/ 326 w 759"/>
              <a:gd name="T13" fmla="*/ 95 h 144"/>
              <a:gd name="T14" fmla="*/ 392 w 759"/>
              <a:gd name="T15" fmla="*/ 60 h 144"/>
              <a:gd name="T16" fmla="*/ 268 w 759"/>
              <a:gd name="T17" fmla="*/ 74 h 144"/>
              <a:gd name="T18" fmla="*/ 180 w 759"/>
              <a:gd name="T19" fmla="*/ 33 h 144"/>
              <a:gd name="T20" fmla="*/ 233 w 759"/>
              <a:gd name="T21" fmla="*/ 72 h 144"/>
              <a:gd name="T22" fmla="*/ 170 w 759"/>
              <a:gd name="T23" fmla="*/ 108 h 144"/>
              <a:gd name="T24" fmla="*/ 267 w 759"/>
              <a:gd name="T25" fmla="*/ 110 h 144"/>
              <a:gd name="T26" fmla="*/ 350 w 759"/>
              <a:gd name="T27" fmla="*/ 144 h 144"/>
              <a:gd name="T28" fmla="*/ 356 w 759"/>
              <a:gd name="T29" fmla="*/ 121 h 144"/>
              <a:gd name="T30" fmla="*/ 227 w 759"/>
              <a:gd name="T31" fmla="*/ 93 h 144"/>
              <a:gd name="T32" fmla="*/ 222 w 759"/>
              <a:gd name="T33" fmla="*/ 122 h 144"/>
              <a:gd name="T34" fmla="*/ 358 w 759"/>
              <a:gd name="T35" fmla="*/ 60 h 144"/>
              <a:gd name="T36" fmla="*/ 592 w 759"/>
              <a:gd name="T37" fmla="*/ 90 h 144"/>
              <a:gd name="T38" fmla="*/ 489 w 759"/>
              <a:gd name="T39" fmla="*/ 30 h 144"/>
              <a:gd name="T40" fmla="*/ 527 w 759"/>
              <a:gd name="T41" fmla="*/ 142 h 144"/>
              <a:gd name="T42" fmla="*/ 539 w 759"/>
              <a:gd name="T43" fmla="*/ 50 h 144"/>
              <a:gd name="T44" fmla="*/ 556 w 759"/>
              <a:gd name="T45" fmla="*/ 142 h 144"/>
              <a:gd name="T46" fmla="*/ 473 w 759"/>
              <a:gd name="T47" fmla="*/ 117 h 144"/>
              <a:gd name="T48" fmla="*/ 413 w 759"/>
              <a:gd name="T49" fmla="*/ 108 h 144"/>
              <a:gd name="T50" fmla="*/ 401 w 759"/>
              <a:gd name="T51" fmla="*/ 35 h 144"/>
              <a:gd name="T52" fmla="*/ 449 w 759"/>
              <a:gd name="T53" fmla="*/ 30 h 144"/>
              <a:gd name="T54" fmla="*/ 448 w 759"/>
              <a:gd name="T55" fmla="*/ 54 h 144"/>
              <a:gd name="T56" fmla="*/ 473 w 759"/>
              <a:gd name="T57" fmla="*/ 117 h 144"/>
              <a:gd name="T58" fmla="*/ 79 w 759"/>
              <a:gd name="T59" fmla="*/ 43 h 144"/>
              <a:gd name="T60" fmla="*/ 125 w 759"/>
              <a:gd name="T61" fmla="*/ 22 h 144"/>
              <a:gd name="T62" fmla="*/ 79 w 759"/>
              <a:gd name="T63" fmla="*/ 144 h 144"/>
              <a:gd name="T64" fmla="*/ 32 w 759"/>
              <a:gd name="T65" fmla="*/ 22 h 144"/>
              <a:gd name="T66" fmla="*/ 730 w 759"/>
              <a:gd name="T67" fmla="*/ 27 h 144"/>
              <a:gd name="T68" fmla="*/ 723 w 759"/>
              <a:gd name="T69" fmla="*/ 51 h 144"/>
              <a:gd name="T70" fmla="*/ 711 w 759"/>
              <a:gd name="T71" fmla="*/ 31 h 144"/>
              <a:gd name="T72" fmla="*/ 741 w 759"/>
              <a:gd name="T73" fmla="*/ 27 h 144"/>
              <a:gd name="T74" fmla="*/ 747 w 759"/>
              <a:gd name="T75" fmla="*/ 46 h 144"/>
              <a:gd name="T76" fmla="*/ 759 w 759"/>
              <a:gd name="T77" fmla="*/ 27 h 144"/>
              <a:gd name="T78" fmla="*/ 755 w 759"/>
              <a:gd name="T79" fmla="*/ 42 h 144"/>
              <a:gd name="T80" fmla="*/ 752 w 759"/>
              <a:gd name="T81" fmla="*/ 41 h 144"/>
              <a:gd name="T82" fmla="*/ 742 w 759"/>
              <a:gd name="T83" fmla="*/ 41 h 144"/>
              <a:gd name="T84" fmla="*/ 739 w 759"/>
              <a:gd name="T85" fmla="*/ 42 h 144"/>
              <a:gd name="T86" fmla="*/ 735 w 759"/>
              <a:gd name="T87" fmla="*/ 2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59" h="144">
                <a:moveTo>
                  <a:pt x="704" y="110"/>
                </a:moveTo>
                <a:cubicBezTo>
                  <a:pt x="704" y="100"/>
                  <a:pt x="705" y="86"/>
                  <a:pt x="705" y="69"/>
                </a:cubicBezTo>
                <a:cubicBezTo>
                  <a:pt x="705" y="38"/>
                  <a:pt x="692" y="27"/>
                  <a:pt x="657" y="27"/>
                </a:cubicBezTo>
                <a:cubicBezTo>
                  <a:pt x="640" y="27"/>
                  <a:pt x="625" y="29"/>
                  <a:pt x="616" y="33"/>
                </a:cubicBezTo>
                <a:cubicBezTo>
                  <a:pt x="618" y="58"/>
                  <a:pt x="618" y="58"/>
                  <a:pt x="618" y="58"/>
                </a:cubicBezTo>
                <a:cubicBezTo>
                  <a:pt x="626" y="54"/>
                  <a:pt x="637" y="50"/>
                  <a:pt x="649" y="50"/>
                </a:cubicBezTo>
                <a:cubicBezTo>
                  <a:pt x="665" y="50"/>
                  <a:pt x="669" y="56"/>
                  <a:pt x="669" y="72"/>
                </a:cubicBezTo>
                <a:cubicBezTo>
                  <a:pt x="669" y="74"/>
                  <a:pt x="669" y="74"/>
                  <a:pt x="669" y="74"/>
                </a:cubicBezTo>
                <a:cubicBezTo>
                  <a:pt x="668" y="74"/>
                  <a:pt x="665" y="74"/>
                  <a:pt x="664" y="74"/>
                </a:cubicBezTo>
                <a:cubicBezTo>
                  <a:pt x="624" y="74"/>
                  <a:pt x="606" y="86"/>
                  <a:pt x="606" y="108"/>
                </a:cubicBezTo>
                <a:cubicBezTo>
                  <a:pt x="606" y="131"/>
                  <a:pt x="618" y="144"/>
                  <a:pt x="650" y="144"/>
                </a:cubicBezTo>
                <a:cubicBezTo>
                  <a:pt x="667" y="144"/>
                  <a:pt x="684" y="142"/>
                  <a:pt x="705" y="142"/>
                </a:cubicBezTo>
                <a:cubicBezTo>
                  <a:pt x="704" y="133"/>
                  <a:pt x="704" y="120"/>
                  <a:pt x="704" y="110"/>
                </a:cubicBezTo>
                <a:close/>
                <a:moveTo>
                  <a:pt x="658" y="122"/>
                </a:moveTo>
                <a:cubicBezTo>
                  <a:pt x="646" y="122"/>
                  <a:pt x="641" y="118"/>
                  <a:pt x="641" y="108"/>
                </a:cubicBezTo>
                <a:cubicBezTo>
                  <a:pt x="641" y="99"/>
                  <a:pt x="648" y="93"/>
                  <a:pt x="664" y="93"/>
                </a:cubicBezTo>
                <a:cubicBezTo>
                  <a:pt x="666" y="93"/>
                  <a:pt x="667" y="93"/>
                  <a:pt x="669" y="93"/>
                </a:cubicBezTo>
                <a:cubicBezTo>
                  <a:pt x="669" y="103"/>
                  <a:pt x="668" y="114"/>
                  <a:pt x="669" y="121"/>
                </a:cubicBezTo>
                <a:cubicBezTo>
                  <a:pt x="666" y="122"/>
                  <a:pt x="662" y="122"/>
                  <a:pt x="658" y="122"/>
                </a:cubicBezTo>
                <a:close/>
                <a:moveTo>
                  <a:pt x="356" y="121"/>
                </a:moveTo>
                <a:cubicBezTo>
                  <a:pt x="336" y="121"/>
                  <a:pt x="326" y="111"/>
                  <a:pt x="326" y="95"/>
                </a:cubicBezTo>
                <a:cubicBezTo>
                  <a:pt x="326" y="94"/>
                  <a:pt x="326" y="94"/>
                  <a:pt x="326" y="94"/>
                </a:cubicBezTo>
                <a:cubicBezTo>
                  <a:pt x="329" y="95"/>
                  <a:pt x="336" y="95"/>
                  <a:pt x="340" y="95"/>
                </a:cubicBezTo>
                <a:cubicBezTo>
                  <a:pt x="375" y="95"/>
                  <a:pt x="392" y="84"/>
                  <a:pt x="392" y="60"/>
                </a:cubicBezTo>
                <a:cubicBezTo>
                  <a:pt x="392" y="40"/>
                  <a:pt x="378" y="27"/>
                  <a:pt x="346" y="27"/>
                </a:cubicBezTo>
                <a:cubicBezTo>
                  <a:pt x="307" y="27"/>
                  <a:pt x="292" y="44"/>
                  <a:pt x="288" y="75"/>
                </a:cubicBezTo>
                <a:cubicBezTo>
                  <a:pt x="283" y="75"/>
                  <a:pt x="277" y="74"/>
                  <a:pt x="268" y="74"/>
                </a:cubicBezTo>
                <a:cubicBezTo>
                  <a:pt x="268" y="73"/>
                  <a:pt x="268" y="71"/>
                  <a:pt x="268" y="69"/>
                </a:cubicBezTo>
                <a:cubicBezTo>
                  <a:pt x="268" y="38"/>
                  <a:pt x="255" y="27"/>
                  <a:pt x="221" y="27"/>
                </a:cubicBezTo>
                <a:cubicBezTo>
                  <a:pt x="204" y="27"/>
                  <a:pt x="189" y="29"/>
                  <a:pt x="180" y="33"/>
                </a:cubicBezTo>
                <a:cubicBezTo>
                  <a:pt x="181" y="58"/>
                  <a:pt x="181" y="58"/>
                  <a:pt x="181" y="58"/>
                </a:cubicBezTo>
                <a:cubicBezTo>
                  <a:pt x="189" y="54"/>
                  <a:pt x="201" y="50"/>
                  <a:pt x="212" y="50"/>
                </a:cubicBezTo>
                <a:cubicBezTo>
                  <a:pt x="228" y="50"/>
                  <a:pt x="233" y="56"/>
                  <a:pt x="233" y="72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32" y="74"/>
                  <a:pt x="229" y="74"/>
                  <a:pt x="227" y="74"/>
                </a:cubicBezTo>
                <a:cubicBezTo>
                  <a:pt x="188" y="74"/>
                  <a:pt x="170" y="86"/>
                  <a:pt x="170" y="108"/>
                </a:cubicBezTo>
                <a:cubicBezTo>
                  <a:pt x="170" y="131"/>
                  <a:pt x="181" y="144"/>
                  <a:pt x="213" y="144"/>
                </a:cubicBezTo>
                <a:cubicBezTo>
                  <a:pt x="230" y="144"/>
                  <a:pt x="247" y="142"/>
                  <a:pt x="269" y="142"/>
                </a:cubicBezTo>
                <a:cubicBezTo>
                  <a:pt x="267" y="133"/>
                  <a:pt x="267" y="120"/>
                  <a:pt x="267" y="110"/>
                </a:cubicBezTo>
                <a:cubicBezTo>
                  <a:pt x="267" y="106"/>
                  <a:pt x="267" y="100"/>
                  <a:pt x="268" y="94"/>
                </a:cubicBezTo>
                <a:cubicBezTo>
                  <a:pt x="277" y="94"/>
                  <a:pt x="284" y="94"/>
                  <a:pt x="288" y="94"/>
                </a:cubicBezTo>
                <a:cubicBezTo>
                  <a:pt x="291" y="131"/>
                  <a:pt x="310" y="144"/>
                  <a:pt x="350" y="144"/>
                </a:cubicBezTo>
                <a:cubicBezTo>
                  <a:pt x="364" y="144"/>
                  <a:pt x="379" y="142"/>
                  <a:pt x="387" y="138"/>
                </a:cubicBezTo>
                <a:cubicBezTo>
                  <a:pt x="386" y="113"/>
                  <a:pt x="386" y="113"/>
                  <a:pt x="386" y="113"/>
                </a:cubicBezTo>
                <a:cubicBezTo>
                  <a:pt x="378" y="118"/>
                  <a:pt x="367" y="121"/>
                  <a:pt x="356" y="121"/>
                </a:cubicBezTo>
                <a:close/>
                <a:moveTo>
                  <a:pt x="222" y="122"/>
                </a:moveTo>
                <a:cubicBezTo>
                  <a:pt x="210" y="122"/>
                  <a:pt x="205" y="118"/>
                  <a:pt x="205" y="108"/>
                </a:cubicBezTo>
                <a:cubicBezTo>
                  <a:pt x="205" y="99"/>
                  <a:pt x="211" y="93"/>
                  <a:pt x="227" y="93"/>
                </a:cubicBezTo>
                <a:cubicBezTo>
                  <a:pt x="229" y="93"/>
                  <a:pt x="231" y="93"/>
                  <a:pt x="232" y="93"/>
                </a:cubicBezTo>
                <a:cubicBezTo>
                  <a:pt x="232" y="103"/>
                  <a:pt x="232" y="114"/>
                  <a:pt x="232" y="121"/>
                </a:cubicBezTo>
                <a:cubicBezTo>
                  <a:pt x="230" y="122"/>
                  <a:pt x="225" y="122"/>
                  <a:pt x="222" y="122"/>
                </a:cubicBezTo>
                <a:close/>
                <a:moveTo>
                  <a:pt x="325" y="75"/>
                </a:moveTo>
                <a:cubicBezTo>
                  <a:pt x="325" y="59"/>
                  <a:pt x="330" y="48"/>
                  <a:pt x="345" y="48"/>
                </a:cubicBezTo>
                <a:cubicBezTo>
                  <a:pt x="353" y="48"/>
                  <a:pt x="358" y="52"/>
                  <a:pt x="358" y="60"/>
                </a:cubicBezTo>
                <a:cubicBezTo>
                  <a:pt x="358" y="71"/>
                  <a:pt x="351" y="76"/>
                  <a:pt x="336" y="76"/>
                </a:cubicBezTo>
                <a:cubicBezTo>
                  <a:pt x="332" y="76"/>
                  <a:pt x="328" y="76"/>
                  <a:pt x="325" y="75"/>
                </a:cubicBezTo>
                <a:close/>
                <a:moveTo>
                  <a:pt x="592" y="90"/>
                </a:moveTo>
                <a:cubicBezTo>
                  <a:pt x="592" y="80"/>
                  <a:pt x="592" y="68"/>
                  <a:pt x="592" y="68"/>
                </a:cubicBezTo>
                <a:cubicBezTo>
                  <a:pt x="592" y="39"/>
                  <a:pt x="580" y="27"/>
                  <a:pt x="545" y="27"/>
                </a:cubicBezTo>
                <a:cubicBezTo>
                  <a:pt x="525" y="27"/>
                  <a:pt x="511" y="30"/>
                  <a:pt x="489" y="30"/>
                </a:cubicBezTo>
                <a:cubicBezTo>
                  <a:pt x="490" y="50"/>
                  <a:pt x="490" y="75"/>
                  <a:pt x="490" y="90"/>
                </a:cubicBezTo>
                <a:cubicBezTo>
                  <a:pt x="490" y="105"/>
                  <a:pt x="490" y="133"/>
                  <a:pt x="489" y="142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6" y="133"/>
                  <a:pt x="525" y="107"/>
                  <a:pt x="525" y="90"/>
                </a:cubicBezTo>
                <a:cubicBezTo>
                  <a:pt x="525" y="80"/>
                  <a:pt x="525" y="68"/>
                  <a:pt x="526" y="52"/>
                </a:cubicBezTo>
                <a:cubicBezTo>
                  <a:pt x="529" y="51"/>
                  <a:pt x="534" y="50"/>
                  <a:pt x="539" y="50"/>
                </a:cubicBezTo>
                <a:cubicBezTo>
                  <a:pt x="552" y="50"/>
                  <a:pt x="557" y="56"/>
                  <a:pt x="557" y="73"/>
                </a:cubicBezTo>
                <a:cubicBezTo>
                  <a:pt x="557" y="73"/>
                  <a:pt x="557" y="83"/>
                  <a:pt x="557" y="90"/>
                </a:cubicBezTo>
                <a:cubicBezTo>
                  <a:pt x="557" y="105"/>
                  <a:pt x="556" y="133"/>
                  <a:pt x="556" y="142"/>
                </a:cubicBezTo>
                <a:cubicBezTo>
                  <a:pt x="593" y="142"/>
                  <a:pt x="593" y="142"/>
                  <a:pt x="593" y="142"/>
                </a:cubicBezTo>
                <a:cubicBezTo>
                  <a:pt x="593" y="133"/>
                  <a:pt x="592" y="107"/>
                  <a:pt x="592" y="90"/>
                </a:cubicBezTo>
                <a:close/>
                <a:moveTo>
                  <a:pt x="473" y="117"/>
                </a:moveTo>
                <a:cubicBezTo>
                  <a:pt x="475" y="142"/>
                  <a:pt x="475" y="142"/>
                  <a:pt x="475" y="142"/>
                </a:cubicBezTo>
                <a:cubicBezTo>
                  <a:pt x="472" y="142"/>
                  <a:pt x="463" y="144"/>
                  <a:pt x="451" y="144"/>
                </a:cubicBezTo>
                <a:cubicBezTo>
                  <a:pt x="426" y="144"/>
                  <a:pt x="413" y="134"/>
                  <a:pt x="413" y="108"/>
                </a:cubicBezTo>
                <a:cubicBezTo>
                  <a:pt x="413" y="88"/>
                  <a:pt x="413" y="66"/>
                  <a:pt x="414" y="54"/>
                </a:cubicBezTo>
                <a:cubicBezTo>
                  <a:pt x="401" y="54"/>
                  <a:pt x="401" y="54"/>
                  <a:pt x="401" y="54"/>
                </a:cubicBezTo>
                <a:cubicBezTo>
                  <a:pt x="401" y="49"/>
                  <a:pt x="401" y="41"/>
                  <a:pt x="401" y="35"/>
                </a:cubicBezTo>
                <a:cubicBezTo>
                  <a:pt x="420" y="32"/>
                  <a:pt x="426" y="21"/>
                  <a:pt x="429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49" y="9"/>
                  <a:pt x="449" y="22"/>
                  <a:pt x="449" y="30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48" y="54"/>
                  <a:pt x="448" y="54"/>
                  <a:pt x="448" y="54"/>
                </a:cubicBezTo>
                <a:cubicBezTo>
                  <a:pt x="448" y="98"/>
                  <a:pt x="448" y="98"/>
                  <a:pt x="448" y="98"/>
                </a:cubicBezTo>
                <a:cubicBezTo>
                  <a:pt x="448" y="115"/>
                  <a:pt x="452" y="119"/>
                  <a:pt x="463" y="119"/>
                </a:cubicBezTo>
                <a:cubicBezTo>
                  <a:pt x="467" y="119"/>
                  <a:pt x="471" y="118"/>
                  <a:pt x="473" y="117"/>
                </a:cubicBezTo>
                <a:close/>
                <a:moveTo>
                  <a:pt x="45" y="16"/>
                </a:moveTo>
                <a:cubicBezTo>
                  <a:pt x="50" y="16"/>
                  <a:pt x="54" y="18"/>
                  <a:pt x="58" y="22"/>
                </a:cubicBezTo>
                <a:cubicBezTo>
                  <a:pt x="79" y="43"/>
                  <a:pt x="79" y="43"/>
                  <a:pt x="79" y="43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3" y="18"/>
                  <a:pt x="108" y="16"/>
                  <a:pt x="112" y="16"/>
                </a:cubicBezTo>
                <a:cubicBezTo>
                  <a:pt x="117" y="16"/>
                  <a:pt x="122" y="18"/>
                  <a:pt x="125" y="2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8" y="54"/>
                  <a:pt x="158" y="65"/>
                  <a:pt x="151" y="73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" y="73"/>
                  <a:pt x="7" y="73"/>
                  <a:pt x="7" y="73"/>
                </a:cubicBezTo>
                <a:cubicBezTo>
                  <a:pt x="0" y="65"/>
                  <a:pt x="0" y="54"/>
                  <a:pt x="7" y="47"/>
                </a:cubicBezTo>
                <a:cubicBezTo>
                  <a:pt x="32" y="22"/>
                  <a:pt x="32" y="22"/>
                  <a:pt x="32" y="22"/>
                </a:cubicBezTo>
                <a:cubicBezTo>
                  <a:pt x="36" y="18"/>
                  <a:pt x="41" y="16"/>
                  <a:pt x="45" y="16"/>
                </a:cubicBezTo>
                <a:moveTo>
                  <a:pt x="711" y="27"/>
                </a:moveTo>
                <a:cubicBezTo>
                  <a:pt x="730" y="27"/>
                  <a:pt x="730" y="27"/>
                  <a:pt x="730" y="27"/>
                </a:cubicBezTo>
                <a:cubicBezTo>
                  <a:pt x="730" y="31"/>
                  <a:pt x="730" y="31"/>
                  <a:pt x="730" y="31"/>
                </a:cubicBezTo>
                <a:cubicBezTo>
                  <a:pt x="723" y="31"/>
                  <a:pt x="723" y="31"/>
                  <a:pt x="723" y="31"/>
                </a:cubicBezTo>
                <a:cubicBezTo>
                  <a:pt x="723" y="51"/>
                  <a:pt x="723" y="51"/>
                  <a:pt x="723" y="51"/>
                </a:cubicBezTo>
                <a:cubicBezTo>
                  <a:pt x="718" y="51"/>
                  <a:pt x="718" y="51"/>
                  <a:pt x="718" y="51"/>
                </a:cubicBezTo>
                <a:cubicBezTo>
                  <a:pt x="718" y="31"/>
                  <a:pt x="718" y="31"/>
                  <a:pt x="718" y="31"/>
                </a:cubicBezTo>
                <a:cubicBezTo>
                  <a:pt x="711" y="31"/>
                  <a:pt x="711" y="31"/>
                  <a:pt x="711" y="31"/>
                </a:cubicBezTo>
                <a:lnTo>
                  <a:pt x="711" y="27"/>
                </a:lnTo>
                <a:close/>
                <a:moveTo>
                  <a:pt x="735" y="27"/>
                </a:moveTo>
                <a:cubicBezTo>
                  <a:pt x="741" y="27"/>
                  <a:pt x="741" y="27"/>
                  <a:pt x="741" y="27"/>
                </a:cubicBezTo>
                <a:cubicBezTo>
                  <a:pt x="744" y="37"/>
                  <a:pt x="744" y="37"/>
                  <a:pt x="744" y="37"/>
                </a:cubicBezTo>
                <a:cubicBezTo>
                  <a:pt x="745" y="40"/>
                  <a:pt x="747" y="46"/>
                  <a:pt x="747" y="46"/>
                </a:cubicBezTo>
                <a:cubicBezTo>
                  <a:pt x="747" y="46"/>
                  <a:pt x="747" y="46"/>
                  <a:pt x="747" y="46"/>
                </a:cubicBezTo>
                <a:cubicBezTo>
                  <a:pt x="747" y="46"/>
                  <a:pt x="748" y="40"/>
                  <a:pt x="749" y="37"/>
                </a:cubicBezTo>
                <a:cubicBezTo>
                  <a:pt x="752" y="27"/>
                  <a:pt x="752" y="27"/>
                  <a:pt x="752" y="27"/>
                </a:cubicBezTo>
                <a:cubicBezTo>
                  <a:pt x="759" y="27"/>
                  <a:pt x="759" y="27"/>
                  <a:pt x="759" y="27"/>
                </a:cubicBezTo>
                <a:cubicBezTo>
                  <a:pt x="759" y="51"/>
                  <a:pt x="759" y="51"/>
                  <a:pt x="759" y="51"/>
                </a:cubicBezTo>
                <a:cubicBezTo>
                  <a:pt x="755" y="51"/>
                  <a:pt x="755" y="51"/>
                  <a:pt x="755" y="51"/>
                </a:cubicBezTo>
                <a:cubicBezTo>
                  <a:pt x="755" y="42"/>
                  <a:pt x="755" y="42"/>
                  <a:pt x="755" y="42"/>
                </a:cubicBezTo>
                <a:cubicBezTo>
                  <a:pt x="755" y="38"/>
                  <a:pt x="755" y="31"/>
                  <a:pt x="755" y="31"/>
                </a:cubicBezTo>
                <a:cubicBezTo>
                  <a:pt x="755" y="31"/>
                  <a:pt x="755" y="31"/>
                  <a:pt x="755" y="31"/>
                </a:cubicBezTo>
                <a:cubicBezTo>
                  <a:pt x="755" y="31"/>
                  <a:pt x="753" y="37"/>
                  <a:pt x="752" y="41"/>
                </a:cubicBezTo>
                <a:cubicBezTo>
                  <a:pt x="749" y="51"/>
                  <a:pt x="749" y="51"/>
                  <a:pt x="749" y="51"/>
                </a:cubicBezTo>
                <a:cubicBezTo>
                  <a:pt x="745" y="51"/>
                  <a:pt x="745" y="51"/>
                  <a:pt x="745" y="51"/>
                </a:cubicBezTo>
                <a:cubicBezTo>
                  <a:pt x="742" y="41"/>
                  <a:pt x="742" y="41"/>
                  <a:pt x="742" y="41"/>
                </a:cubicBezTo>
                <a:cubicBezTo>
                  <a:pt x="740" y="37"/>
                  <a:pt x="739" y="31"/>
                  <a:pt x="739" y="31"/>
                </a:cubicBezTo>
                <a:cubicBezTo>
                  <a:pt x="739" y="31"/>
                  <a:pt x="739" y="31"/>
                  <a:pt x="739" y="31"/>
                </a:cubicBezTo>
                <a:cubicBezTo>
                  <a:pt x="739" y="31"/>
                  <a:pt x="739" y="38"/>
                  <a:pt x="739" y="42"/>
                </a:cubicBezTo>
                <a:cubicBezTo>
                  <a:pt x="739" y="51"/>
                  <a:pt x="739" y="51"/>
                  <a:pt x="739" y="51"/>
                </a:cubicBezTo>
                <a:cubicBezTo>
                  <a:pt x="735" y="51"/>
                  <a:pt x="735" y="51"/>
                  <a:pt x="735" y="51"/>
                </a:cubicBezTo>
                <a:lnTo>
                  <a:pt x="735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4694305" y="6190761"/>
            <a:ext cx="1271083" cy="429768"/>
          </a:xfrm>
          <a:solidFill>
            <a:schemeClr val="bg2"/>
          </a:solidFill>
        </p:spPr>
        <p:txBody>
          <a:bodyPr anchor="ctr"/>
          <a:lstStyle>
            <a:lvl1pPr algn="ctr">
              <a:defRPr sz="751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PARTNER LOGO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1060704" y="4361688"/>
            <a:ext cx="10082784" cy="795528"/>
          </a:xfrm>
        </p:spPr>
        <p:txBody>
          <a:bodyPr rIns="0" anchor="b" anchorCtr="0"/>
          <a:lstStyle>
            <a:lvl1pPr algn="ctr"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6048" y="5266944"/>
            <a:ext cx="9912096" cy="347472"/>
          </a:xfr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400" b="0">
                <a:solidFill>
                  <a:schemeClr val="bg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39566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7C - Co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35804" y="6371584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200" b="0">
                <a:solidFill>
                  <a:schemeClr val="tx2"/>
                </a:solidFill>
                <a:latin typeface="+mn-lt"/>
              </a:defRPr>
            </a:lvl1pPr>
            <a:lvl2pPr algn="r">
              <a:defRPr b="1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Click to add date</a:t>
            </a:r>
          </a:p>
          <a:p>
            <a:pPr lvl="1"/>
            <a:endParaRPr lang="en-US" dirty="0"/>
          </a:p>
        </p:txBody>
      </p:sp>
      <p:sp>
        <p:nvSpPr>
          <p:cNvPr id="13" name="Freeform 5"/>
          <p:cNvSpPr>
            <a:spLocks noEditPoints="1"/>
          </p:cNvSpPr>
          <p:nvPr userDrawn="1"/>
        </p:nvSpPr>
        <p:spPr bwMode="auto">
          <a:xfrm>
            <a:off x="547509" y="381422"/>
            <a:ext cx="2162843" cy="418678"/>
          </a:xfrm>
          <a:custGeom>
            <a:avLst/>
            <a:gdLst>
              <a:gd name="T0" fmla="*/ 657 w 759"/>
              <a:gd name="T1" fmla="*/ 27 h 144"/>
              <a:gd name="T2" fmla="*/ 649 w 759"/>
              <a:gd name="T3" fmla="*/ 50 h 144"/>
              <a:gd name="T4" fmla="*/ 664 w 759"/>
              <a:gd name="T5" fmla="*/ 74 h 144"/>
              <a:gd name="T6" fmla="*/ 705 w 759"/>
              <a:gd name="T7" fmla="*/ 142 h 144"/>
              <a:gd name="T8" fmla="*/ 641 w 759"/>
              <a:gd name="T9" fmla="*/ 108 h 144"/>
              <a:gd name="T10" fmla="*/ 669 w 759"/>
              <a:gd name="T11" fmla="*/ 121 h 144"/>
              <a:gd name="T12" fmla="*/ 326 w 759"/>
              <a:gd name="T13" fmla="*/ 95 h 144"/>
              <a:gd name="T14" fmla="*/ 392 w 759"/>
              <a:gd name="T15" fmla="*/ 60 h 144"/>
              <a:gd name="T16" fmla="*/ 268 w 759"/>
              <a:gd name="T17" fmla="*/ 74 h 144"/>
              <a:gd name="T18" fmla="*/ 180 w 759"/>
              <a:gd name="T19" fmla="*/ 33 h 144"/>
              <a:gd name="T20" fmla="*/ 233 w 759"/>
              <a:gd name="T21" fmla="*/ 72 h 144"/>
              <a:gd name="T22" fmla="*/ 170 w 759"/>
              <a:gd name="T23" fmla="*/ 108 h 144"/>
              <a:gd name="T24" fmla="*/ 267 w 759"/>
              <a:gd name="T25" fmla="*/ 110 h 144"/>
              <a:gd name="T26" fmla="*/ 350 w 759"/>
              <a:gd name="T27" fmla="*/ 144 h 144"/>
              <a:gd name="T28" fmla="*/ 356 w 759"/>
              <a:gd name="T29" fmla="*/ 121 h 144"/>
              <a:gd name="T30" fmla="*/ 227 w 759"/>
              <a:gd name="T31" fmla="*/ 93 h 144"/>
              <a:gd name="T32" fmla="*/ 222 w 759"/>
              <a:gd name="T33" fmla="*/ 122 h 144"/>
              <a:gd name="T34" fmla="*/ 358 w 759"/>
              <a:gd name="T35" fmla="*/ 60 h 144"/>
              <a:gd name="T36" fmla="*/ 592 w 759"/>
              <a:gd name="T37" fmla="*/ 90 h 144"/>
              <a:gd name="T38" fmla="*/ 489 w 759"/>
              <a:gd name="T39" fmla="*/ 30 h 144"/>
              <a:gd name="T40" fmla="*/ 527 w 759"/>
              <a:gd name="T41" fmla="*/ 142 h 144"/>
              <a:gd name="T42" fmla="*/ 539 w 759"/>
              <a:gd name="T43" fmla="*/ 50 h 144"/>
              <a:gd name="T44" fmla="*/ 556 w 759"/>
              <a:gd name="T45" fmla="*/ 142 h 144"/>
              <a:gd name="T46" fmla="*/ 473 w 759"/>
              <a:gd name="T47" fmla="*/ 117 h 144"/>
              <a:gd name="T48" fmla="*/ 413 w 759"/>
              <a:gd name="T49" fmla="*/ 108 h 144"/>
              <a:gd name="T50" fmla="*/ 401 w 759"/>
              <a:gd name="T51" fmla="*/ 35 h 144"/>
              <a:gd name="T52" fmla="*/ 449 w 759"/>
              <a:gd name="T53" fmla="*/ 30 h 144"/>
              <a:gd name="T54" fmla="*/ 448 w 759"/>
              <a:gd name="T55" fmla="*/ 54 h 144"/>
              <a:gd name="T56" fmla="*/ 473 w 759"/>
              <a:gd name="T57" fmla="*/ 117 h 144"/>
              <a:gd name="T58" fmla="*/ 79 w 759"/>
              <a:gd name="T59" fmla="*/ 43 h 144"/>
              <a:gd name="T60" fmla="*/ 125 w 759"/>
              <a:gd name="T61" fmla="*/ 22 h 144"/>
              <a:gd name="T62" fmla="*/ 79 w 759"/>
              <a:gd name="T63" fmla="*/ 144 h 144"/>
              <a:gd name="T64" fmla="*/ 32 w 759"/>
              <a:gd name="T65" fmla="*/ 22 h 144"/>
              <a:gd name="T66" fmla="*/ 730 w 759"/>
              <a:gd name="T67" fmla="*/ 27 h 144"/>
              <a:gd name="T68" fmla="*/ 723 w 759"/>
              <a:gd name="T69" fmla="*/ 51 h 144"/>
              <a:gd name="T70" fmla="*/ 711 w 759"/>
              <a:gd name="T71" fmla="*/ 31 h 144"/>
              <a:gd name="T72" fmla="*/ 741 w 759"/>
              <a:gd name="T73" fmla="*/ 27 h 144"/>
              <a:gd name="T74" fmla="*/ 747 w 759"/>
              <a:gd name="T75" fmla="*/ 46 h 144"/>
              <a:gd name="T76" fmla="*/ 759 w 759"/>
              <a:gd name="T77" fmla="*/ 27 h 144"/>
              <a:gd name="T78" fmla="*/ 755 w 759"/>
              <a:gd name="T79" fmla="*/ 42 h 144"/>
              <a:gd name="T80" fmla="*/ 752 w 759"/>
              <a:gd name="T81" fmla="*/ 41 h 144"/>
              <a:gd name="T82" fmla="*/ 742 w 759"/>
              <a:gd name="T83" fmla="*/ 41 h 144"/>
              <a:gd name="T84" fmla="*/ 739 w 759"/>
              <a:gd name="T85" fmla="*/ 42 h 144"/>
              <a:gd name="T86" fmla="*/ 735 w 759"/>
              <a:gd name="T87" fmla="*/ 2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59" h="144">
                <a:moveTo>
                  <a:pt x="704" y="110"/>
                </a:moveTo>
                <a:cubicBezTo>
                  <a:pt x="704" y="100"/>
                  <a:pt x="705" y="86"/>
                  <a:pt x="705" y="69"/>
                </a:cubicBezTo>
                <a:cubicBezTo>
                  <a:pt x="705" y="38"/>
                  <a:pt x="692" y="27"/>
                  <a:pt x="657" y="27"/>
                </a:cubicBezTo>
                <a:cubicBezTo>
                  <a:pt x="640" y="27"/>
                  <a:pt x="625" y="29"/>
                  <a:pt x="616" y="33"/>
                </a:cubicBezTo>
                <a:cubicBezTo>
                  <a:pt x="618" y="58"/>
                  <a:pt x="618" y="58"/>
                  <a:pt x="618" y="58"/>
                </a:cubicBezTo>
                <a:cubicBezTo>
                  <a:pt x="626" y="54"/>
                  <a:pt x="637" y="50"/>
                  <a:pt x="649" y="50"/>
                </a:cubicBezTo>
                <a:cubicBezTo>
                  <a:pt x="665" y="50"/>
                  <a:pt x="669" y="56"/>
                  <a:pt x="669" y="72"/>
                </a:cubicBezTo>
                <a:cubicBezTo>
                  <a:pt x="669" y="74"/>
                  <a:pt x="669" y="74"/>
                  <a:pt x="669" y="74"/>
                </a:cubicBezTo>
                <a:cubicBezTo>
                  <a:pt x="668" y="74"/>
                  <a:pt x="665" y="74"/>
                  <a:pt x="664" y="74"/>
                </a:cubicBezTo>
                <a:cubicBezTo>
                  <a:pt x="624" y="74"/>
                  <a:pt x="606" y="86"/>
                  <a:pt x="606" y="108"/>
                </a:cubicBezTo>
                <a:cubicBezTo>
                  <a:pt x="606" y="131"/>
                  <a:pt x="618" y="144"/>
                  <a:pt x="650" y="144"/>
                </a:cubicBezTo>
                <a:cubicBezTo>
                  <a:pt x="667" y="144"/>
                  <a:pt x="684" y="142"/>
                  <a:pt x="705" y="142"/>
                </a:cubicBezTo>
                <a:cubicBezTo>
                  <a:pt x="704" y="133"/>
                  <a:pt x="704" y="120"/>
                  <a:pt x="704" y="110"/>
                </a:cubicBezTo>
                <a:close/>
                <a:moveTo>
                  <a:pt x="658" y="122"/>
                </a:moveTo>
                <a:cubicBezTo>
                  <a:pt x="646" y="122"/>
                  <a:pt x="641" y="118"/>
                  <a:pt x="641" y="108"/>
                </a:cubicBezTo>
                <a:cubicBezTo>
                  <a:pt x="641" y="99"/>
                  <a:pt x="648" y="93"/>
                  <a:pt x="664" y="93"/>
                </a:cubicBezTo>
                <a:cubicBezTo>
                  <a:pt x="666" y="93"/>
                  <a:pt x="667" y="93"/>
                  <a:pt x="669" y="93"/>
                </a:cubicBezTo>
                <a:cubicBezTo>
                  <a:pt x="669" y="103"/>
                  <a:pt x="668" y="114"/>
                  <a:pt x="669" y="121"/>
                </a:cubicBezTo>
                <a:cubicBezTo>
                  <a:pt x="666" y="122"/>
                  <a:pt x="662" y="122"/>
                  <a:pt x="658" y="122"/>
                </a:cubicBezTo>
                <a:close/>
                <a:moveTo>
                  <a:pt x="356" y="121"/>
                </a:moveTo>
                <a:cubicBezTo>
                  <a:pt x="336" y="121"/>
                  <a:pt x="326" y="111"/>
                  <a:pt x="326" y="95"/>
                </a:cubicBezTo>
                <a:cubicBezTo>
                  <a:pt x="326" y="94"/>
                  <a:pt x="326" y="94"/>
                  <a:pt x="326" y="94"/>
                </a:cubicBezTo>
                <a:cubicBezTo>
                  <a:pt x="329" y="95"/>
                  <a:pt x="336" y="95"/>
                  <a:pt x="340" y="95"/>
                </a:cubicBezTo>
                <a:cubicBezTo>
                  <a:pt x="375" y="95"/>
                  <a:pt x="392" y="84"/>
                  <a:pt x="392" y="60"/>
                </a:cubicBezTo>
                <a:cubicBezTo>
                  <a:pt x="392" y="40"/>
                  <a:pt x="378" y="27"/>
                  <a:pt x="346" y="27"/>
                </a:cubicBezTo>
                <a:cubicBezTo>
                  <a:pt x="307" y="27"/>
                  <a:pt x="292" y="44"/>
                  <a:pt x="288" y="75"/>
                </a:cubicBezTo>
                <a:cubicBezTo>
                  <a:pt x="283" y="75"/>
                  <a:pt x="277" y="74"/>
                  <a:pt x="268" y="74"/>
                </a:cubicBezTo>
                <a:cubicBezTo>
                  <a:pt x="268" y="73"/>
                  <a:pt x="268" y="71"/>
                  <a:pt x="268" y="69"/>
                </a:cubicBezTo>
                <a:cubicBezTo>
                  <a:pt x="268" y="38"/>
                  <a:pt x="255" y="27"/>
                  <a:pt x="221" y="27"/>
                </a:cubicBezTo>
                <a:cubicBezTo>
                  <a:pt x="204" y="27"/>
                  <a:pt x="189" y="29"/>
                  <a:pt x="180" y="33"/>
                </a:cubicBezTo>
                <a:cubicBezTo>
                  <a:pt x="181" y="58"/>
                  <a:pt x="181" y="58"/>
                  <a:pt x="181" y="58"/>
                </a:cubicBezTo>
                <a:cubicBezTo>
                  <a:pt x="189" y="54"/>
                  <a:pt x="201" y="50"/>
                  <a:pt x="212" y="50"/>
                </a:cubicBezTo>
                <a:cubicBezTo>
                  <a:pt x="228" y="50"/>
                  <a:pt x="233" y="56"/>
                  <a:pt x="233" y="72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32" y="74"/>
                  <a:pt x="229" y="74"/>
                  <a:pt x="227" y="74"/>
                </a:cubicBezTo>
                <a:cubicBezTo>
                  <a:pt x="188" y="74"/>
                  <a:pt x="170" y="86"/>
                  <a:pt x="170" y="108"/>
                </a:cubicBezTo>
                <a:cubicBezTo>
                  <a:pt x="170" y="131"/>
                  <a:pt x="181" y="144"/>
                  <a:pt x="213" y="144"/>
                </a:cubicBezTo>
                <a:cubicBezTo>
                  <a:pt x="230" y="144"/>
                  <a:pt x="247" y="142"/>
                  <a:pt x="269" y="142"/>
                </a:cubicBezTo>
                <a:cubicBezTo>
                  <a:pt x="267" y="133"/>
                  <a:pt x="267" y="120"/>
                  <a:pt x="267" y="110"/>
                </a:cubicBezTo>
                <a:cubicBezTo>
                  <a:pt x="267" y="106"/>
                  <a:pt x="267" y="100"/>
                  <a:pt x="268" y="94"/>
                </a:cubicBezTo>
                <a:cubicBezTo>
                  <a:pt x="277" y="94"/>
                  <a:pt x="284" y="94"/>
                  <a:pt x="288" y="94"/>
                </a:cubicBezTo>
                <a:cubicBezTo>
                  <a:pt x="291" y="131"/>
                  <a:pt x="310" y="144"/>
                  <a:pt x="350" y="144"/>
                </a:cubicBezTo>
                <a:cubicBezTo>
                  <a:pt x="364" y="144"/>
                  <a:pt x="379" y="142"/>
                  <a:pt x="387" y="138"/>
                </a:cubicBezTo>
                <a:cubicBezTo>
                  <a:pt x="386" y="113"/>
                  <a:pt x="386" y="113"/>
                  <a:pt x="386" y="113"/>
                </a:cubicBezTo>
                <a:cubicBezTo>
                  <a:pt x="378" y="118"/>
                  <a:pt x="367" y="121"/>
                  <a:pt x="356" y="121"/>
                </a:cubicBezTo>
                <a:close/>
                <a:moveTo>
                  <a:pt x="222" y="122"/>
                </a:moveTo>
                <a:cubicBezTo>
                  <a:pt x="210" y="122"/>
                  <a:pt x="205" y="118"/>
                  <a:pt x="205" y="108"/>
                </a:cubicBezTo>
                <a:cubicBezTo>
                  <a:pt x="205" y="99"/>
                  <a:pt x="211" y="93"/>
                  <a:pt x="227" y="93"/>
                </a:cubicBezTo>
                <a:cubicBezTo>
                  <a:pt x="229" y="93"/>
                  <a:pt x="231" y="93"/>
                  <a:pt x="232" y="93"/>
                </a:cubicBezTo>
                <a:cubicBezTo>
                  <a:pt x="232" y="103"/>
                  <a:pt x="232" y="114"/>
                  <a:pt x="232" y="121"/>
                </a:cubicBezTo>
                <a:cubicBezTo>
                  <a:pt x="230" y="122"/>
                  <a:pt x="225" y="122"/>
                  <a:pt x="222" y="122"/>
                </a:cubicBezTo>
                <a:close/>
                <a:moveTo>
                  <a:pt x="325" y="75"/>
                </a:moveTo>
                <a:cubicBezTo>
                  <a:pt x="325" y="59"/>
                  <a:pt x="330" y="48"/>
                  <a:pt x="345" y="48"/>
                </a:cubicBezTo>
                <a:cubicBezTo>
                  <a:pt x="353" y="48"/>
                  <a:pt x="358" y="52"/>
                  <a:pt x="358" y="60"/>
                </a:cubicBezTo>
                <a:cubicBezTo>
                  <a:pt x="358" y="71"/>
                  <a:pt x="351" y="76"/>
                  <a:pt x="336" y="76"/>
                </a:cubicBezTo>
                <a:cubicBezTo>
                  <a:pt x="332" y="76"/>
                  <a:pt x="328" y="76"/>
                  <a:pt x="325" y="75"/>
                </a:cubicBezTo>
                <a:close/>
                <a:moveTo>
                  <a:pt x="592" y="90"/>
                </a:moveTo>
                <a:cubicBezTo>
                  <a:pt x="592" y="80"/>
                  <a:pt x="592" y="68"/>
                  <a:pt x="592" y="68"/>
                </a:cubicBezTo>
                <a:cubicBezTo>
                  <a:pt x="592" y="39"/>
                  <a:pt x="580" y="27"/>
                  <a:pt x="545" y="27"/>
                </a:cubicBezTo>
                <a:cubicBezTo>
                  <a:pt x="525" y="27"/>
                  <a:pt x="511" y="30"/>
                  <a:pt x="489" y="30"/>
                </a:cubicBezTo>
                <a:cubicBezTo>
                  <a:pt x="490" y="50"/>
                  <a:pt x="490" y="75"/>
                  <a:pt x="490" y="90"/>
                </a:cubicBezTo>
                <a:cubicBezTo>
                  <a:pt x="490" y="105"/>
                  <a:pt x="490" y="133"/>
                  <a:pt x="489" y="142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6" y="133"/>
                  <a:pt x="525" y="107"/>
                  <a:pt x="525" y="90"/>
                </a:cubicBezTo>
                <a:cubicBezTo>
                  <a:pt x="525" y="80"/>
                  <a:pt x="525" y="68"/>
                  <a:pt x="526" y="52"/>
                </a:cubicBezTo>
                <a:cubicBezTo>
                  <a:pt x="529" y="51"/>
                  <a:pt x="534" y="50"/>
                  <a:pt x="539" y="50"/>
                </a:cubicBezTo>
                <a:cubicBezTo>
                  <a:pt x="552" y="50"/>
                  <a:pt x="557" y="56"/>
                  <a:pt x="557" y="73"/>
                </a:cubicBezTo>
                <a:cubicBezTo>
                  <a:pt x="557" y="73"/>
                  <a:pt x="557" y="83"/>
                  <a:pt x="557" y="90"/>
                </a:cubicBezTo>
                <a:cubicBezTo>
                  <a:pt x="557" y="105"/>
                  <a:pt x="556" y="133"/>
                  <a:pt x="556" y="142"/>
                </a:cubicBezTo>
                <a:cubicBezTo>
                  <a:pt x="593" y="142"/>
                  <a:pt x="593" y="142"/>
                  <a:pt x="593" y="142"/>
                </a:cubicBezTo>
                <a:cubicBezTo>
                  <a:pt x="593" y="133"/>
                  <a:pt x="592" y="107"/>
                  <a:pt x="592" y="90"/>
                </a:cubicBezTo>
                <a:close/>
                <a:moveTo>
                  <a:pt x="473" y="117"/>
                </a:moveTo>
                <a:cubicBezTo>
                  <a:pt x="475" y="142"/>
                  <a:pt x="475" y="142"/>
                  <a:pt x="475" y="142"/>
                </a:cubicBezTo>
                <a:cubicBezTo>
                  <a:pt x="472" y="142"/>
                  <a:pt x="463" y="144"/>
                  <a:pt x="451" y="144"/>
                </a:cubicBezTo>
                <a:cubicBezTo>
                  <a:pt x="426" y="144"/>
                  <a:pt x="413" y="134"/>
                  <a:pt x="413" y="108"/>
                </a:cubicBezTo>
                <a:cubicBezTo>
                  <a:pt x="413" y="88"/>
                  <a:pt x="413" y="66"/>
                  <a:pt x="414" y="54"/>
                </a:cubicBezTo>
                <a:cubicBezTo>
                  <a:pt x="401" y="54"/>
                  <a:pt x="401" y="54"/>
                  <a:pt x="401" y="54"/>
                </a:cubicBezTo>
                <a:cubicBezTo>
                  <a:pt x="401" y="49"/>
                  <a:pt x="401" y="41"/>
                  <a:pt x="401" y="35"/>
                </a:cubicBezTo>
                <a:cubicBezTo>
                  <a:pt x="420" y="32"/>
                  <a:pt x="426" y="21"/>
                  <a:pt x="429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49" y="9"/>
                  <a:pt x="449" y="22"/>
                  <a:pt x="449" y="30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48" y="54"/>
                  <a:pt x="448" y="54"/>
                  <a:pt x="448" y="54"/>
                </a:cubicBezTo>
                <a:cubicBezTo>
                  <a:pt x="448" y="98"/>
                  <a:pt x="448" y="98"/>
                  <a:pt x="448" y="98"/>
                </a:cubicBezTo>
                <a:cubicBezTo>
                  <a:pt x="448" y="115"/>
                  <a:pt x="452" y="119"/>
                  <a:pt x="463" y="119"/>
                </a:cubicBezTo>
                <a:cubicBezTo>
                  <a:pt x="467" y="119"/>
                  <a:pt x="471" y="118"/>
                  <a:pt x="473" y="117"/>
                </a:cubicBezTo>
                <a:close/>
                <a:moveTo>
                  <a:pt x="45" y="16"/>
                </a:moveTo>
                <a:cubicBezTo>
                  <a:pt x="50" y="16"/>
                  <a:pt x="54" y="18"/>
                  <a:pt x="58" y="22"/>
                </a:cubicBezTo>
                <a:cubicBezTo>
                  <a:pt x="79" y="43"/>
                  <a:pt x="79" y="43"/>
                  <a:pt x="79" y="43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3" y="18"/>
                  <a:pt x="108" y="16"/>
                  <a:pt x="112" y="16"/>
                </a:cubicBezTo>
                <a:cubicBezTo>
                  <a:pt x="117" y="16"/>
                  <a:pt x="122" y="18"/>
                  <a:pt x="125" y="2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8" y="54"/>
                  <a:pt x="158" y="65"/>
                  <a:pt x="151" y="73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" y="73"/>
                  <a:pt x="7" y="73"/>
                  <a:pt x="7" y="73"/>
                </a:cubicBezTo>
                <a:cubicBezTo>
                  <a:pt x="0" y="65"/>
                  <a:pt x="0" y="54"/>
                  <a:pt x="7" y="47"/>
                </a:cubicBezTo>
                <a:cubicBezTo>
                  <a:pt x="32" y="22"/>
                  <a:pt x="32" y="22"/>
                  <a:pt x="32" y="22"/>
                </a:cubicBezTo>
                <a:cubicBezTo>
                  <a:pt x="36" y="18"/>
                  <a:pt x="41" y="16"/>
                  <a:pt x="45" y="16"/>
                </a:cubicBezTo>
                <a:moveTo>
                  <a:pt x="711" y="27"/>
                </a:moveTo>
                <a:cubicBezTo>
                  <a:pt x="730" y="27"/>
                  <a:pt x="730" y="27"/>
                  <a:pt x="730" y="27"/>
                </a:cubicBezTo>
                <a:cubicBezTo>
                  <a:pt x="730" y="31"/>
                  <a:pt x="730" y="31"/>
                  <a:pt x="730" y="31"/>
                </a:cubicBezTo>
                <a:cubicBezTo>
                  <a:pt x="723" y="31"/>
                  <a:pt x="723" y="31"/>
                  <a:pt x="723" y="31"/>
                </a:cubicBezTo>
                <a:cubicBezTo>
                  <a:pt x="723" y="51"/>
                  <a:pt x="723" y="51"/>
                  <a:pt x="723" y="51"/>
                </a:cubicBezTo>
                <a:cubicBezTo>
                  <a:pt x="718" y="51"/>
                  <a:pt x="718" y="51"/>
                  <a:pt x="718" y="51"/>
                </a:cubicBezTo>
                <a:cubicBezTo>
                  <a:pt x="718" y="31"/>
                  <a:pt x="718" y="31"/>
                  <a:pt x="718" y="31"/>
                </a:cubicBezTo>
                <a:cubicBezTo>
                  <a:pt x="711" y="31"/>
                  <a:pt x="711" y="31"/>
                  <a:pt x="711" y="31"/>
                </a:cubicBezTo>
                <a:lnTo>
                  <a:pt x="711" y="27"/>
                </a:lnTo>
                <a:close/>
                <a:moveTo>
                  <a:pt x="735" y="27"/>
                </a:moveTo>
                <a:cubicBezTo>
                  <a:pt x="741" y="27"/>
                  <a:pt x="741" y="27"/>
                  <a:pt x="741" y="27"/>
                </a:cubicBezTo>
                <a:cubicBezTo>
                  <a:pt x="744" y="37"/>
                  <a:pt x="744" y="37"/>
                  <a:pt x="744" y="37"/>
                </a:cubicBezTo>
                <a:cubicBezTo>
                  <a:pt x="745" y="40"/>
                  <a:pt x="747" y="46"/>
                  <a:pt x="747" y="46"/>
                </a:cubicBezTo>
                <a:cubicBezTo>
                  <a:pt x="747" y="46"/>
                  <a:pt x="747" y="46"/>
                  <a:pt x="747" y="46"/>
                </a:cubicBezTo>
                <a:cubicBezTo>
                  <a:pt x="747" y="46"/>
                  <a:pt x="748" y="40"/>
                  <a:pt x="749" y="37"/>
                </a:cubicBezTo>
                <a:cubicBezTo>
                  <a:pt x="752" y="27"/>
                  <a:pt x="752" y="27"/>
                  <a:pt x="752" y="27"/>
                </a:cubicBezTo>
                <a:cubicBezTo>
                  <a:pt x="759" y="27"/>
                  <a:pt x="759" y="27"/>
                  <a:pt x="759" y="27"/>
                </a:cubicBezTo>
                <a:cubicBezTo>
                  <a:pt x="759" y="51"/>
                  <a:pt x="759" y="51"/>
                  <a:pt x="759" y="51"/>
                </a:cubicBezTo>
                <a:cubicBezTo>
                  <a:pt x="755" y="51"/>
                  <a:pt x="755" y="51"/>
                  <a:pt x="755" y="51"/>
                </a:cubicBezTo>
                <a:cubicBezTo>
                  <a:pt x="755" y="42"/>
                  <a:pt x="755" y="42"/>
                  <a:pt x="755" y="42"/>
                </a:cubicBezTo>
                <a:cubicBezTo>
                  <a:pt x="755" y="38"/>
                  <a:pt x="755" y="31"/>
                  <a:pt x="755" y="31"/>
                </a:cubicBezTo>
                <a:cubicBezTo>
                  <a:pt x="755" y="31"/>
                  <a:pt x="755" y="31"/>
                  <a:pt x="755" y="31"/>
                </a:cubicBezTo>
                <a:cubicBezTo>
                  <a:pt x="755" y="31"/>
                  <a:pt x="753" y="37"/>
                  <a:pt x="752" y="41"/>
                </a:cubicBezTo>
                <a:cubicBezTo>
                  <a:pt x="749" y="51"/>
                  <a:pt x="749" y="51"/>
                  <a:pt x="749" y="51"/>
                </a:cubicBezTo>
                <a:cubicBezTo>
                  <a:pt x="745" y="51"/>
                  <a:pt x="745" y="51"/>
                  <a:pt x="745" y="51"/>
                </a:cubicBezTo>
                <a:cubicBezTo>
                  <a:pt x="742" y="41"/>
                  <a:pt x="742" y="41"/>
                  <a:pt x="742" y="41"/>
                </a:cubicBezTo>
                <a:cubicBezTo>
                  <a:pt x="740" y="37"/>
                  <a:pt x="739" y="31"/>
                  <a:pt x="739" y="31"/>
                </a:cubicBezTo>
                <a:cubicBezTo>
                  <a:pt x="739" y="31"/>
                  <a:pt x="739" y="31"/>
                  <a:pt x="739" y="31"/>
                </a:cubicBezTo>
                <a:cubicBezTo>
                  <a:pt x="739" y="31"/>
                  <a:pt x="739" y="38"/>
                  <a:pt x="739" y="42"/>
                </a:cubicBezTo>
                <a:cubicBezTo>
                  <a:pt x="739" y="51"/>
                  <a:pt x="739" y="51"/>
                  <a:pt x="739" y="51"/>
                </a:cubicBezTo>
                <a:cubicBezTo>
                  <a:pt x="735" y="51"/>
                  <a:pt x="735" y="51"/>
                  <a:pt x="735" y="51"/>
                </a:cubicBezTo>
                <a:lnTo>
                  <a:pt x="735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"/>
            <a:ext cx="12192000" cy="43505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algn="ctr">
              <a:lnSpc>
                <a:spcPct val="80000"/>
              </a:lnSpc>
              <a:defRPr sz="6600" b="1" baseline="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1257" y="6375760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200" b="0">
                <a:solidFill>
                  <a:schemeClr val="tx2"/>
                </a:solidFill>
                <a:latin typeface="+mn-lt"/>
              </a:defRPr>
            </a:lvl1pPr>
            <a:lvl2pPr algn="r">
              <a:defRPr b="1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5" name="Freeform 5"/>
          <p:cNvSpPr>
            <a:spLocks noChangeAspect="1" noEditPoints="1"/>
          </p:cNvSpPr>
          <p:nvPr userDrawn="1"/>
        </p:nvSpPr>
        <p:spPr bwMode="auto">
          <a:xfrm>
            <a:off x="4413504" y="6298130"/>
            <a:ext cx="1637120" cy="237744"/>
          </a:xfrm>
          <a:custGeom>
            <a:avLst/>
            <a:gdLst>
              <a:gd name="T0" fmla="*/ 657 w 759"/>
              <a:gd name="T1" fmla="*/ 27 h 144"/>
              <a:gd name="T2" fmla="*/ 649 w 759"/>
              <a:gd name="T3" fmla="*/ 50 h 144"/>
              <a:gd name="T4" fmla="*/ 664 w 759"/>
              <a:gd name="T5" fmla="*/ 74 h 144"/>
              <a:gd name="T6" fmla="*/ 705 w 759"/>
              <a:gd name="T7" fmla="*/ 142 h 144"/>
              <a:gd name="T8" fmla="*/ 641 w 759"/>
              <a:gd name="T9" fmla="*/ 108 h 144"/>
              <a:gd name="T10" fmla="*/ 669 w 759"/>
              <a:gd name="T11" fmla="*/ 121 h 144"/>
              <a:gd name="T12" fmla="*/ 326 w 759"/>
              <a:gd name="T13" fmla="*/ 95 h 144"/>
              <a:gd name="T14" fmla="*/ 392 w 759"/>
              <a:gd name="T15" fmla="*/ 60 h 144"/>
              <a:gd name="T16" fmla="*/ 268 w 759"/>
              <a:gd name="T17" fmla="*/ 74 h 144"/>
              <a:gd name="T18" fmla="*/ 180 w 759"/>
              <a:gd name="T19" fmla="*/ 33 h 144"/>
              <a:gd name="T20" fmla="*/ 233 w 759"/>
              <a:gd name="T21" fmla="*/ 72 h 144"/>
              <a:gd name="T22" fmla="*/ 170 w 759"/>
              <a:gd name="T23" fmla="*/ 108 h 144"/>
              <a:gd name="T24" fmla="*/ 267 w 759"/>
              <a:gd name="T25" fmla="*/ 110 h 144"/>
              <a:gd name="T26" fmla="*/ 350 w 759"/>
              <a:gd name="T27" fmla="*/ 144 h 144"/>
              <a:gd name="T28" fmla="*/ 356 w 759"/>
              <a:gd name="T29" fmla="*/ 121 h 144"/>
              <a:gd name="T30" fmla="*/ 227 w 759"/>
              <a:gd name="T31" fmla="*/ 93 h 144"/>
              <a:gd name="T32" fmla="*/ 222 w 759"/>
              <a:gd name="T33" fmla="*/ 122 h 144"/>
              <a:gd name="T34" fmla="*/ 358 w 759"/>
              <a:gd name="T35" fmla="*/ 60 h 144"/>
              <a:gd name="T36" fmla="*/ 592 w 759"/>
              <a:gd name="T37" fmla="*/ 90 h 144"/>
              <a:gd name="T38" fmla="*/ 489 w 759"/>
              <a:gd name="T39" fmla="*/ 30 h 144"/>
              <a:gd name="T40" fmla="*/ 527 w 759"/>
              <a:gd name="T41" fmla="*/ 142 h 144"/>
              <a:gd name="T42" fmla="*/ 539 w 759"/>
              <a:gd name="T43" fmla="*/ 50 h 144"/>
              <a:gd name="T44" fmla="*/ 556 w 759"/>
              <a:gd name="T45" fmla="*/ 142 h 144"/>
              <a:gd name="T46" fmla="*/ 473 w 759"/>
              <a:gd name="T47" fmla="*/ 117 h 144"/>
              <a:gd name="T48" fmla="*/ 413 w 759"/>
              <a:gd name="T49" fmla="*/ 108 h 144"/>
              <a:gd name="T50" fmla="*/ 401 w 759"/>
              <a:gd name="T51" fmla="*/ 35 h 144"/>
              <a:gd name="T52" fmla="*/ 449 w 759"/>
              <a:gd name="T53" fmla="*/ 30 h 144"/>
              <a:gd name="T54" fmla="*/ 448 w 759"/>
              <a:gd name="T55" fmla="*/ 54 h 144"/>
              <a:gd name="T56" fmla="*/ 473 w 759"/>
              <a:gd name="T57" fmla="*/ 117 h 144"/>
              <a:gd name="T58" fmla="*/ 79 w 759"/>
              <a:gd name="T59" fmla="*/ 43 h 144"/>
              <a:gd name="T60" fmla="*/ 125 w 759"/>
              <a:gd name="T61" fmla="*/ 22 h 144"/>
              <a:gd name="T62" fmla="*/ 79 w 759"/>
              <a:gd name="T63" fmla="*/ 144 h 144"/>
              <a:gd name="T64" fmla="*/ 32 w 759"/>
              <a:gd name="T65" fmla="*/ 22 h 144"/>
              <a:gd name="T66" fmla="*/ 730 w 759"/>
              <a:gd name="T67" fmla="*/ 27 h 144"/>
              <a:gd name="T68" fmla="*/ 723 w 759"/>
              <a:gd name="T69" fmla="*/ 51 h 144"/>
              <a:gd name="T70" fmla="*/ 711 w 759"/>
              <a:gd name="T71" fmla="*/ 31 h 144"/>
              <a:gd name="T72" fmla="*/ 741 w 759"/>
              <a:gd name="T73" fmla="*/ 27 h 144"/>
              <a:gd name="T74" fmla="*/ 747 w 759"/>
              <a:gd name="T75" fmla="*/ 46 h 144"/>
              <a:gd name="T76" fmla="*/ 759 w 759"/>
              <a:gd name="T77" fmla="*/ 27 h 144"/>
              <a:gd name="T78" fmla="*/ 755 w 759"/>
              <a:gd name="T79" fmla="*/ 42 h 144"/>
              <a:gd name="T80" fmla="*/ 752 w 759"/>
              <a:gd name="T81" fmla="*/ 41 h 144"/>
              <a:gd name="T82" fmla="*/ 742 w 759"/>
              <a:gd name="T83" fmla="*/ 41 h 144"/>
              <a:gd name="T84" fmla="*/ 739 w 759"/>
              <a:gd name="T85" fmla="*/ 42 h 144"/>
              <a:gd name="T86" fmla="*/ 735 w 759"/>
              <a:gd name="T87" fmla="*/ 2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59" h="144">
                <a:moveTo>
                  <a:pt x="704" y="110"/>
                </a:moveTo>
                <a:cubicBezTo>
                  <a:pt x="704" y="100"/>
                  <a:pt x="705" y="86"/>
                  <a:pt x="705" y="69"/>
                </a:cubicBezTo>
                <a:cubicBezTo>
                  <a:pt x="705" y="38"/>
                  <a:pt x="692" y="27"/>
                  <a:pt x="657" y="27"/>
                </a:cubicBezTo>
                <a:cubicBezTo>
                  <a:pt x="640" y="27"/>
                  <a:pt x="625" y="29"/>
                  <a:pt x="616" y="33"/>
                </a:cubicBezTo>
                <a:cubicBezTo>
                  <a:pt x="618" y="58"/>
                  <a:pt x="618" y="58"/>
                  <a:pt x="618" y="58"/>
                </a:cubicBezTo>
                <a:cubicBezTo>
                  <a:pt x="626" y="54"/>
                  <a:pt x="637" y="50"/>
                  <a:pt x="649" y="50"/>
                </a:cubicBezTo>
                <a:cubicBezTo>
                  <a:pt x="665" y="50"/>
                  <a:pt x="669" y="56"/>
                  <a:pt x="669" y="72"/>
                </a:cubicBezTo>
                <a:cubicBezTo>
                  <a:pt x="669" y="74"/>
                  <a:pt x="669" y="74"/>
                  <a:pt x="669" y="74"/>
                </a:cubicBezTo>
                <a:cubicBezTo>
                  <a:pt x="668" y="74"/>
                  <a:pt x="665" y="74"/>
                  <a:pt x="664" y="74"/>
                </a:cubicBezTo>
                <a:cubicBezTo>
                  <a:pt x="624" y="74"/>
                  <a:pt x="606" y="86"/>
                  <a:pt x="606" y="108"/>
                </a:cubicBezTo>
                <a:cubicBezTo>
                  <a:pt x="606" y="131"/>
                  <a:pt x="618" y="144"/>
                  <a:pt x="650" y="144"/>
                </a:cubicBezTo>
                <a:cubicBezTo>
                  <a:pt x="667" y="144"/>
                  <a:pt x="684" y="142"/>
                  <a:pt x="705" y="142"/>
                </a:cubicBezTo>
                <a:cubicBezTo>
                  <a:pt x="704" y="133"/>
                  <a:pt x="704" y="120"/>
                  <a:pt x="704" y="110"/>
                </a:cubicBezTo>
                <a:close/>
                <a:moveTo>
                  <a:pt x="658" y="122"/>
                </a:moveTo>
                <a:cubicBezTo>
                  <a:pt x="646" y="122"/>
                  <a:pt x="641" y="118"/>
                  <a:pt x="641" y="108"/>
                </a:cubicBezTo>
                <a:cubicBezTo>
                  <a:pt x="641" y="99"/>
                  <a:pt x="648" y="93"/>
                  <a:pt x="664" y="93"/>
                </a:cubicBezTo>
                <a:cubicBezTo>
                  <a:pt x="666" y="93"/>
                  <a:pt x="667" y="93"/>
                  <a:pt x="669" y="93"/>
                </a:cubicBezTo>
                <a:cubicBezTo>
                  <a:pt x="669" y="103"/>
                  <a:pt x="668" y="114"/>
                  <a:pt x="669" y="121"/>
                </a:cubicBezTo>
                <a:cubicBezTo>
                  <a:pt x="666" y="122"/>
                  <a:pt x="662" y="122"/>
                  <a:pt x="658" y="122"/>
                </a:cubicBezTo>
                <a:close/>
                <a:moveTo>
                  <a:pt x="356" y="121"/>
                </a:moveTo>
                <a:cubicBezTo>
                  <a:pt x="336" y="121"/>
                  <a:pt x="326" y="111"/>
                  <a:pt x="326" y="95"/>
                </a:cubicBezTo>
                <a:cubicBezTo>
                  <a:pt x="326" y="94"/>
                  <a:pt x="326" y="94"/>
                  <a:pt x="326" y="94"/>
                </a:cubicBezTo>
                <a:cubicBezTo>
                  <a:pt x="329" y="95"/>
                  <a:pt x="336" y="95"/>
                  <a:pt x="340" y="95"/>
                </a:cubicBezTo>
                <a:cubicBezTo>
                  <a:pt x="375" y="95"/>
                  <a:pt x="392" y="84"/>
                  <a:pt x="392" y="60"/>
                </a:cubicBezTo>
                <a:cubicBezTo>
                  <a:pt x="392" y="40"/>
                  <a:pt x="378" y="27"/>
                  <a:pt x="346" y="27"/>
                </a:cubicBezTo>
                <a:cubicBezTo>
                  <a:pt x="307" y="27"/>
                  <a:pt x="292" y="44"/>
                  <a:pt x="288" y="75"/>
                </a:cubicBezTo>
                <a:cubicBezTo>
                  <a:pt x="283" y="75"/>
                  <a:pt x="277" y="74"/>
                  <a:pt x="268" y="74"/>
                </a:cubicBezTo>
                <a:cubicBezTo>
                  <a:pt x="268" y="73"/>
                  <a:pt x="268" y="71"/>
                  <a:pt x="268" y="69"/>
                </a:cubicBezTo>
                <a:cubicBezTo>
                  <a:pt x="268" y="38"/>
                  <a:pt x="255" y="27"/>
                  <a:pt x="221" y="27"/>
                </a:cubicBezTo>
                <a:cubicBezTo>
                  <a:pt x="204" y="27"/>
                  <a:pt x="189" y="29"/>
                  <a:pt x="180" y="33"/>
                </a:cubicBezTo>
                <a:cubicBezTo>
                  <a:pt x="181" y="58"/>
                  <a:pt x="181" y="58"/>
                  <a:pt x="181" y="58"/>
                </a:cubicBezTo>
                <a:cubicBezTo>
                  <a:pt x="189" y="54"/>
                  <a:pt x="201" y="50"/>
                  <a:pt x="212" y="50"/>
                </a:cubicBezTo>
                <a:cubicBezTo>
                  <a:pt x="228" y="50"/>
                  <a:pt x="233" y="56"/>
                  <a:pt x="233" y="72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32" y="74"/>
                  <a:pt x="229" y="74"/>
                  <a:pt x="227" y="74"/>
                </a:cubicBezTo>
                <a:cubicBezTo>
                  <a:pt x="188" y="74"/>
                  <a:pt x="170" y="86"/>
                  <a:pt x="170" y="108"/>
                </a:cubicBezTo>
                <a:cubicBezTo>
                  <a:pt x="170" y="131"/>
                  <a:pt x="181" y="144"/>
                  <a:pt x="213" y="144"/>
                </a:cubicBezTo>
                <a:cubicBezTo>
                  <a:pt x="230" y="144"/>
                  <a:pt x="247" y="142"/>
                  <a:pt x="269" y="142"/>
                </a:cubicBezTo>
                <a:cubicBezTo>
                  <a:pt x="267" y="133"/>
                  <a:pt x="267" y="120"/>
                  <a:pt x="267" y="110"/>
                </a:cubicBezTo>
                <a:cubicBezTo>
                  <a:pt x="267" y="106"/>
                  <a:pt x="267" y="100"/>
                  <a:pt x="268" y="94"/>
                </a:cubicBezTo>
                <a:cubicBezTo>
                  <a:pt x="277" y="94"/>
                  <a:pt x="284" y="94"/>
                  <a:pt x="288" y="94"/>
                </a:cubicBezTo>
                <a:cubicBezTo>
                  <a:pt x="291" y="131"/>
                  <a:pt x="310" y="144"/>
                  <a:pt x="350" y="144"/>
                </a:cubicBezTo>
                <a:cubicBezTo>
                  <a:pt x="364" y="144"/>
                  <a:pt x="379" y="142"/>
                  <a:pt x="387" y="138"/>
                </a:cubicBezTo>
                <a:cubicBezTo>
                  <a:pt x="386" y="113"/>
                  <a:pt x="386" y="113"/>
                  <a:pt x="386" y="113"/>
                </a:cubicBezTo>
                <a:cubicBezTo>
                  <a:pt x="378" y="118"/>
                  <a:pt x="367" y="121"/>
                  <a:pt x="356" y="121"/>
                </a:cubicBezTo>
                <a:close/>
                <a:moveTo>
                  <a:pt x="222" y="122"/>
                </a:moveTo>
                <a:cubicBezTo>
                  <a:pt x="210" y="122"/>
                  <a:pt x="205" y="118"/>
                  <a:pt x="205" y="108"/>
                </a:cubicBezTo>
                <a:cubicBezTo>
                  <a:pt x="205" y="99"/>
                  <a:pt x="211" y="93"/>
                  <a:pt x="227" y="93"/>
                </a:cubicBezTo>
                <a:cubicBezTo>
                  <a:pt x="229" y="93"/>
                  <a:pt x="231" y="93"/>
                  <a:pt x="232" y="93"/>
                </a:cubicBezTo>
                <a:cubicBezTo>
                  <a:pt x="232" y="103"/>
                  <a:pt x="232" y="114"/>
                  <a:pt x="232" y="121"/>
                </a:cubicBezTo>
                <a:cubicBezTo>
                  <a:pt x="230" y="122"/>
                  <a:pt x="225" y="122"/>
                  <a:pt x="222" y="122"/>
                </a:cubicBezTo>
                <a:close/>
                <a:moveTo>
                  <a:pt x="325" y="75"/>
                </a:moveTo>
                <a:cubicBezTo>
                  <a:pt x="325" y="59"/>
                  <a:pt x="330" y="48"/>
                  <a:pt x="345" y="48"/>
                </a:cubicBezTo>
                <a:cubicBezTo>
                  <a:pt x="353" y="48"/>
                  <a:pt x="358" y="52"/>
                  <a:pt x="358" y="60"/>
                </a:cubicBezTo>
                <a:cubicBezTo>
                  <a:pt x="358" y="71"/>
                  <a:pt x="351" y="76"/>
                  <a:pt x="336" y="76"/>
                </a:cubicBezTo>
                <a:cubicBezTo>
                  <a:pt x="332" y="76"/>
                  <a:pt x="328" y="76"/>
                  <a:pt x="325" y="75"/>
                </a:cubicBezTo>
                <a:close/>
                <a:moveTo>
                  <a:pt x="592" y="90"/>
                </a:moveTo>
                <a:cubicBezTo>
                  <a:pt x="592" y="80"/>
                  <a:pt x="592" y="68"/>
                  <a:pt x="592" y="68"/>
                </a:cubicBezTo>
                <a:cubicBezTo>
                  <a:pt x="592" y="39"/>
                  <a:pt x="580" y="27"/>
                  <a:pt x="545" y="27"/>
                </a:cubicBezTo>
                <a:cubicBezTo>
                  <a:pt x="525" y="27"/>
                  <a:pt x="511" y="30"/>
                  <a:pt x="489" y="30"/>
                </a:cubicBezTo>
                <a:cubicBezTo>
                  <a:pt x="490" y="50"/>
                  <a:pt x="490" y="75"/>
                  <a:pt x="490" y="90"/>
                </a:cubicBezTo>
                <a:cubicBezTo>
                  <a:pt x="490" y="105"/>
                  <a:pt x="490" y="133"/>
                  <a:pt x="489" y="142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6" y="133"/>
                  <a:pt x="525" y="107"/>
                  <a:pt x="525" y="90"/>
                </a:cubicBezTo>
                <a:cubicBezTo>
                  <a:pt x="525" y="80"/>
                  <a:pt x="525" y="68"/>
                  <a:pt x="526" y="52"/>
                </a:cubicBezTo>
                <a:cubicBezTo>
                  <a:pt x="529" y="51"/>
                  <a:pt x="534" y="50"/>
                  <a:pt x="539" y="50"/>
                </a:cubicBezTo>
                <a:cubicBezTo>
                  <a:pt x="552" y="50"/>
                  <a:pt x="557" y="56"/>
                  <a:pt x="557" y="73"/>
                </a:cubicBezTo>
                <a:cubicBezTo>
                  <a:pt x="557" y="73"/>
                  <a:pt x="557" y="83"/>
                  <a:pt x="557" y="90"/>
                </a:cubicBezTo>
                <a:cubicBezTo>
                  <a:pt x="557" y="105"/>
                  <a:pt x="556" y="133"/>
                  <a:pt x="556" y="142"/>
                </a:cubicBezTo>
                <a:cubicBezTo>
                  <a:pt x="593" y="142"/>
                  <a:pt x="593" y="142"/>
                  <a:pt x="593" y="142"/>
                </a:cubicBezTo>
                <a:cubicBezTo>
                  <a:pt x="593" y="133"/>
                  <a:pt x="592" y="107"/>
                  <a:pt x="592" y="90"/>
                </a:cubicBezTo>
                <a:close/>
                <a:moveTo>
                  <a:pt x="473" y="117"/>
                </a:moveTo>
                <a:cubicBezTo>
                  <a:pt x="475" y="142"/>
                  <a:pt x="475" y="142"/>
                  <a:pt x="475" y="142"/>
                </a:cubicBezTo>
                <a:cubicBezTo>
                  <a:pt x="472" y="142"/>
                  <a:pt x="463" y="144"/>
                  <a:pt x="451" y="144"/>
                </a:cubicBezTo>
                <a:cubicBezTo>
                  <a:pt x="426" y="144"/>
                  <a:pt x="413" y="134"/>
                  <a:pt x="413" y="108"/>
                </a:cubicBezTo>
                <a:cubicBezTo>
                  <a:pt x="413" y="88"/>
                  <a:pt x="413" y="66"/>
                  <a:pt x="414" y="54"/>
                </a:cubicBezTo>
                <a:cubicBezTo>
                  <a:pt x="401" y="54"/>
                  <a:pt x="401" y="54"/>
                  <a:pt x="401" y="54"/>
                </a:cubicBezTo>
                <a:cubicBezTo>
                  <a:pt x="401" y="49"/>
                  <a:pt x="401" y="41"/>
                  <a:pt x="401" y="35"/>
                </a:cubicBezTo>
                <a:cubicBezTo>
                  <a:pt x="420" y="32"/>
                  <a:pt x="426" y="21"/>
                  <a:pt x="429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49" y="9"/>
                  <a:pt x="449" y="22"/>
                  <a:pt x="449" y="30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48" y="54"/>
                  <a:pt x="448" y="54"/>
                  <a:pt x="448" y="54"/>
                </a:cubicBezTo>
                <a:cubicBezTo>
                  <a:pt x="448" y="98"/>
                  <a:pt x="448" y="98"/>
                  <a:pt x="448" y="98"/>
                </a:cubicBezTo>
                <a:cubicBezTo>
                  <a:pt x="448" y="115"/>
                  <a:pt x="452" y="119"/>
                  <a:pt x="463" y="119"/>
                </a:cubicBezTo>
                <a:cubicBezTo>
                  <a:pt x="467" y="119"/>
                  <a:pt x="471" y="118"/>
                  <a:pt x="473" y="117"/>
                </a:cubicBezTo>
                <a:close/>
                <a:moveTo>
                  <a:pt x="45" y="16"/>
                </a:moveTo>
                <a:cubicBezTo>
                  <a:pt x="50" y="16"/>
                  <a:pt x="54" y="18"/>
                  <a:pt x="58" y="22"/>
                </a:cubicBezTo>
                <a:cubicBezTo>
                  <a:pt x="79" y="43"/>
                  <a:pt x="79" y="43"/>
                  <a:pt x="79" y="43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3" y="18"/>
                  <a:pt x="108" y="16"/>
                  <a:pt x="112" y="16"/>
                </a:cubicBezTo>
                <a:cubicBezTo>
                  <a:pt x="117" y="16"/>
                  <a:pt x="122" y="18"/>
                  <a:pt x="125" y="2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8" y="54"/>
                  <a:pt x="158" y="65"/>
                  <a:pt x="151" y="73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" y="73"/>
                  <a:pt x="7" y="73"/>
                  <a:pt x="7" y="73"/>
                </a:cubicBezTo>
                <a:cubicBezTo>
                  <a:pt x="0" y="65"/>
                  <a:pt x="0" y="54"/>
                  <a:pt x="7" y="47"/>
                </a:cubicBezTo>
                <a:cubicBezTo>
                  <a:pt x="32" y="22"/>
                  <a:pt x="32" y="22"/>
                  <a:pt x="32" y="22"/>
                </a:cubicBezTo>
                <a:cubicBezTo>
                  <a:pt x="36" y="18"/>
                  <a:pt x="41" y="16"/>
                  <a:pt x="45" y="16"/>
                </a:cubicBezTo>
                <a:moveTo>
                  <a:pt x="711" y="27"/>
                </a:moveTo>
                <a:cubicBezTo>
                  <a:pt x="730" y="27"/>
                  <a:pt x="730" y="27"/>
                  <a:pt x="730" y="27"/>
                </a:cubicBezTo>
                <a:cubicBezTo>
                  <a:pt x="730" y="31"/>
                  <a:pt x="730" y="31"/>
                  <a:pt x="730" y="31"/>
                </a:cubicBezTo>
                <a:cubicBezTo>
                  <a:pt x="723" y="31"/>
                  <a:pt x="723" y="31"/>
                  <a:pt x="723" y="31"/>
                </a:cubicBezTo>
                <a:cubicBezTo>
                  <a:pt x="723" y="51"/>
                  <a:pt x="723" y="51"/>
                  <a:pt x="723" y="51"/>
                </a:cubicBezTo>
                <a:cubicBezTo>
                  <a:pt x="718" y="51"/>
                  <a:pt x="718" y="51"/>
                  <a:pt x="718" y="51"/>
                </a:cubicBezTo>
                <a:cubicBezTo>
                  <a:pt x="718" y="31"/>
                  <a:pt x="718" y="31"/>
                  <a:pt x="718" y="31"/>
                </a:cubicBezTo>
                <a:cubicBezTo>
                  <a:pt x="711" y="31"/>
                  <a:pt x="711" y="31"/>
                  <a:pt x="711" y="31"/>
                </a:cubicBezTo>
                <a:lnTo>
                  <a:pt x="711" y="27"/>
                </a:lnTo>
                <a:close/>
                <a:moveTo>
                  <a:pt x="735" y="27"/>
                </a:moveTo>
                <a:cubicBezTo>
                  <a:pt x="741" y="27"/>
                  <a:pt x="741" y="27"/>
                  <a:pt x="741" y="27"/>
                </a:cubicBezTo>
                <a:cubicBezTo>
                  <a:pt x="744" y="37"/>
                  <a:pt x="744" y="37"/>
                  <a:pt x="744" y="37"/>
                </a:cubicBezTo>
                <a:cubicBezTo>
                  <a:pt x="745" y="40"/>
                  <a:pt x="747" y="46"/>
                  <a:pt x="747" y="46"/>
                </a:cubicBezTo>
                <a:cubicBezTo>
                  <a:pt x="747" y="46"/>
                  <a:pt x="747" y="46"/>
                  <a:pt x="747" y="46"/>
                </a:cubicBezTo>
                <a:cubicBezTo>
                  <a:pt x="747" y="46"/>
                  <a:pt x="748" y="40"/>
                  <a:pt x="749" y="37"/>
                </a:cubicBezTo>
                <a:cubicBezTo>
                  <a:pt x="752" y="27"/>
                  <a:pt x="752" y="27"/>
                  <a:pt x="752" y="27"/>
                </a:cubicBezTo>
                <a:cubicBezTo>
                  <a:pt x="759" y="27"/>
                  <a:pt x="759" y="27"/>
                  <a:pt x="759" y="27"/>
                </a:cubicBezTo>
                <a:cubicBezTo>
                  <a:pt x="759" y="51"/>
                  <a:pt x="759" y="51"/>
                  <a:pt x="759" y="51"/>
                </a:cubicBezTo>
                <a:cubicBezTo>
                  <a:pt x="755" y="51"/>
                  <a:pt x="755" y="51"/>
                  <a:pt x="755" y="51"/>
                </a:cubicBezTo>
                <a:cubicBezTo>
                  <a:pt x="755" y="42"/>
                  <a:pt x="755" y="42"/>
                  <a:pt x="755" y="42"/>
                </a:cubicBezTo>
                <a:cubicBezTo>
                  <a:pt x="755" y="38"/>
                  <a:pt x="755" y="31"/>
                  <a:pt x="755" y="31"/>
                </a:cubicBezTo>
                <a:cubicBezTo>
                  <a:pt x="755" y="31"/>
                  <a:pt x="755" y="31"/>
                  <a:pt x="755" y="31"/>
                </a:cubicBezTo>
                <a:cubicBezTo>
                  <a:pt x="755" y="31"/>
                  <a:pt x="753" y="37"/>
                  <a:pt x="752" y="41"/>
                </a:cubicBezTo>
                <a:cubicBezTo>
                  <a:pt x="749" y="51"/>
                  <a:pt x="749" y="51"/>
                  <a:pt x="749" y="51"/>
                </a:cubicBezTo>
                <a:cubicBezTo>
                  <a:pt x="745" y="51"/>
                  <a:pt x="745" y="51"/>
                  <a:pt x="745" y="51"/>
                </a:cubicBezTo>
                <a:cubicBezTo>
                  <a:pt x="742" y="41"/>
                  <a:pt x="742" y="41"/>
                  <a:pt x="742" y="41"/>
                </a:cubicBezTo>
                <a:cubicBezTo>
                  <a:pt x="740" y="37"/>
                  <a:pt x="739" y="31"/>
                  <a:pt x="739" y="31"/>
                </a:cubicBezTo>
                <a:cubicBezTo>
                  <a:pt x="739" y="31"/>
                  <a:pt x="739" y="31"/>
                  <a:pt x="739" y="31"/>
                </a:cubicBezTo>
                <a:cubicBezTo>
                  <a:pt x="739" y="31"/>
                  <a:pt x="739" y="38"/>
                  <a:pt x="739" y="42"/>
                </a:cubicBezTo>
                <a:cubicBezTo>
                  <a:pt x="739" y="51"/>
                  <a:pt x="739" y="51"/>
                  <a:pt x="739" y="51"/>
                </a:cubicBezTo>
                <a:cubicBezTo>
                  <a:pt x="735" y="51"/>
                  <a:pt x="735" y="51"/>
                  <a:pt x="735" y="51"/>
                </a:cubicBezTo>
                <a:lnTo>
                  <a:pt x="735" y="27"/>
                </a:lnTo>
                <a:close/>
              </a:path>
            </a:pathLst>
          </a:custGeom>
          <a:solidFill>
            <a:srgbClr val="7D3F9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6237754" y="6192974"/>
            <a:ext cx="1271083" cy="420624"/>
          </a:xfrm>
          <a:solidFill>
            <a:schemeClr val="bg2"/>
          </a:solidFill>
        </p:spPr>
        <p:txBody>
          <a:bodyPr anchor="ctr"/>
          <a:lstStyle>
            <a:lvl1pPr algn="ctr">
              <a:defRPr sz="751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PARTNER LOGO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1060704" y="4361688"/>
            <a:ext cx="10082784" cy="795528"/>
          </a:xfrm>
        </p:spPr>
        <p:txBody>
          <a:bodyPr rIns="0" anchor="b" anchorCtr="0"/>
          <a:lstStyle>
            <a:lvl1pPr algn="ctr">
              <a:lnSpc>
                <a:spcPct val="90000"/>
              </a:lnSpc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6048" y="5266944"/>
            <a:ext cx="9912096" cy="347472"/>
          </a:xfr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400" b="0">
                <a:solidFill>
                  <a:schemeClr val="tx2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82392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10400465" y="6352940"/>
            <a:ext cx="1243203" cy="180538"/>
          </a:xfrm>
          <a:custGeom>
            <a:avLst/>
            <a:gdLst>
              <a:gd name="T0" fmla="*/ 657 w 759"/>
              <a:gd name="T1" fmla="*/ 27 h 144"/>
              <a:gd name="T2" fmla="*/ 649 w 759"/>
              <a:gd name="T3" fmla="*/ 50 h 144"/>
              <a:gd name="T4" fmla="*/ 664 w 759"/>
              <a:gd name="T5" fmla="*/ 74 h 144"/>
              <a:gd name="T6" fmla="*/ 705 w 759"/>
              <a:gd name="T7" fmla="*/ 142 h 144"/>
              <a:gd name="T8" fmla="*/ 641 w 759"/>
              <a:gd name="T9" fmla="*/ 108 h 144"/>
              <a:gd name="T10" fmla="*/ 669 w 759"/>
              <a:gd name="T11" fmla="*/ 121 h 144"/>
              <a:gd name="T12" fmla="*/ 326 w 759"/>
              <a:gd name="T13" fmla="*/ 95 h 144"/>
              <a:gd name="T14" fmla="*/ 392 w 759"/>
              <a:gd name="T15" fmla="*/ 60 h 144"/>
              <a:gd name="T16" fmla="*/ 268 w 759"/>
              <a:gd name="T17" fmla="*/ 74 h 144"/>
              <a:gd name="T18" fmla="*/ 180 w 759"/>
              <a:gd name="T19" fmla="*/ 33 h 144"/>
              <a:gd name="T20" fmla="*/ 233 w 759"/>
              <a:gd name="T21" fmla="*/ 72 h 144"/>
              <a:gd name="T22" fmla="*/ 170 w 759"/>
              <a:gd name="T23" fmla="*/ 108 h 144"/>
              <a:gd name="T24" fmla="*/ 267 w 759"/>
              <a:gd name="T25" fmla="*/ 110 h 144"/>
              <a:gd name="T26" fmla="*/ 350 w 759"/>
              <a:gd name="T27" fmla="*/ 144 h 144"/>
              <a:gd name="T28" fmla="*/ 356 w 759"/>
              <a:gd name="T29" fmla="*/ 121 h 144"/>
              <a:gd name="T30" fmla="*/ 227 w 759"/>
              <a:gd name="T31" fmla="*/ 93 h 144"/>
              <a:gd name="T32" fmla="*/ 222 w 759"/>
              <a:gd name="T33" fmla="*/ 122 h 144"/>
              <a:gd name="T34" fmla="*/ 358 w 759"/>
              <a:gd name="T35" fmla="*/ 60 h 144"/>
              <a:gd name="T36" fmla="*/ 592 w 759"/>
              <a:gd name="T37" fmla="*/ 90 h 144"/>
              <a:gd name="T38" fmla="*/ 489 w 759"/>
              <a:gd name="T39" fmla="*/ 30 h 144"/>
              <a:gd name="T40" fmla="*/ 527 w 759"/>
              <a:gd name="T41" fmla="*/ 142 h 144"/>
              <a:gd name="T42" fmla="*/ 539 w 759"/>
              <a:gd name="T43" fmla="*/ 50 h 144"/>
              <a:gd name="T44" fmla="*/ 556 w 759"/>
              <a:gd name="T45" fmla="*/ 142 h 144"/>
              <a:gd name="T46" fmla="*/ 473 w 759"/>
              <a:gd name="T47" fmla="*/ 117 h 144"/>
              <a:gd name="T48" fmla="*/ 413 w 759"/>
              <a:gd name="T49" fmla="*/ 108 h 144"/>
              <a:gd name="T50" fmla="*/ 401 w 759"/>
              <a:gd name="T51" fmla="*/ 35 h 144"/>
              <a:gd name="T52" fmla="*/ 449 w 759"/>
              <a:gd name="T53" fmla="*/ 30 h 144"/>
              <a:gd name="T54" fmla="*/ 448 w 759"/>
              <a:gd name="T55" fmla="*/ 54 h 144"/>
              <a:gd name="T56" fmla="*/ 473 w 759"/>
              <a:gd name="T57" fmla="*/ 117 h 144"/>
              <a:gd name="T58" fmla="*/ 79 w 759"/>
              <a:gd name="T59" fmla="*/ 43 h 144"/>
              <a:gd name="T60" fmla="*/ 125 w 759"/>
              <a:gd name="T61" fmla="*/ 22 h 144"/>
              <a:gd name="T62" fmla="*/ 79 w 759"/>
              <a:gd name="T63" fmla="*/ 144 h 144"/>
              <a:gd name="T64" fmla="*/ 32 w 759"/>
              <a:gd name="T65" fmla="*/ 22 h 144"/>
              <a:gd name="T66" fmla="*/ 730 w 759"/>
              <a:gd name="T67" fmla="*/ 27 h 144"/>
              <a:gd name="T68" fmla="*/ 723 w 759"/>
              <a:gd name="T69" fmla="*/ 51 h 144"/>
              <a:gd name="T70" fmla="*/ 711 w 759"/>
              <a:gd name="T71" fmla="*/ 31 h 144"/>
              <a:gd name="T72" fmla="*/ 741 w 759"/>
              <a:gd name="T73" fmla="*/ 27 h 144"/>
              <a:gd name="T74" fmla="*/ 747 w 759"/>
              <a:gd name="T75" fmla="*/ 46 h 144"/>
              <a:gd name="T76" fmla="*/ 759 w 759"/>
              <a:gd name="T77" fmla="*/ 27 h 144"/>
              <a:gd name="T78" fmla="*/ 755 w 759"/>
              <a:gd name="T79" fmla="*/ 42 h 144"/>
              <a:gd name="T80" fmla="*/ 752 w 759"/>
              <a:gd name="T81" fmla="*/ 41 h 144"/>
              <a:gd name="T82" fmla="*/ 742 w 759"/>
              <a:gd name="T83" fmla="*/ 41 h 144"/>
              <a:gd name="T84" fmla="*/ 739 w 759"/>
              <a:gd name="T85" fmla="*/ 42 h 144"/>
              <a:gd name="T86" fmla="*/ 735 w 759"/>
              <a:gd name="T87" fmla="*/ 2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59" h="144">
                <a:moveTo>
                  <a:pt x="704" y="110"/>
                </a:moveTo>
                <a:cubicBezTo>
                  <a:pt x="704" y="100"/>
                  <a:pt x="705" y="86"/>
                  <a:pt x="705" y="69"/>
                </a:cubicBezTo>
                <a:cubicBezTo>
                  <a:pt x="705" y="38"/>
                  <a:pt x="692" y="27"/>
                  <a:pt x="657" y="27"/>
                </a:cubicBezTo>
                <a:cubicBezTo>
                  <a:pt x="640" y="27"/>
                  <a:pt x="625" y="29"/>
                  <a:pt x="616" y="33"/>
                </a:cubicBezTo>
                <a:cubicBezTo>
                  <a:pt x="618" y="58"/>
                  <a:pt x="618" y="58"/>
                  <a:pt x="618" y="58"/>
                </a:cubicBezTo>
                <a:cubicBezTo>
                  <a:pt x="626" y="54"/>
                  <a:pt x="637" y="50"/>
                  <a:pt x="649" y="50"/>
                </a:cubicBezTo>
                <a:cubicBezTo>
                  <a:pt x="665" y="50"/>
                  <a:pt x="669" y="56"/>
                  <a:pt x="669" y="72"/>
                </a:cubicBezTo>
                <a:cubicBezTo>
                  <a:pt x="669" y="74"/>
                  <a:pt x="669" y="74"/>
                  <a:pt x="669" y="74"/>
                </a:cubicBezTo>
                <a:cubicBezTo>
                  <a:pt x="668" y="74"/>
                  <a:pt x="665" y="74"/>
                  <a:pt x="664" y="74"/>
                </a:cubicBezTo>
                <a:cubicBezTo>
                  <a:pt x="624" y="74"/>
                  <a:pt x="606" y="86"/>
                  <a:pt x="606" y="108"/>
                </a:cubicBezTo>
                <a:cubicBezTo>
                  <a:pt x="606" y="131"/>
                  <a:pt x="618" y="144"/>
                  <a:pt x="650" y="144"/>
                </a:cubicBezTo>
                <a:cubicBezTo>
                  <a:pt x="667" y="144"/>
                  <a:pt x="684" y="142"/>
                  <a:pt x="705" y="142"/>
                </a:cubicBezTo>
                <a:cubicBezTo>
                  <a:pt x="704" y="133"/>
                  <a:pt x="704" y="120"/>
                  <a:pt x="704" y="110"/>
                </a:cubicBezTo>
                <a:close/>
                <a:moveTo>
                  <a:pt x="658" y="122"/>
                </a:moveTo>
                <a:cubicBezTo>
                  <a:pt x="646" y="122"/>
                  <a:pt x="641" y="118"/>
                  <a:pt x="641" y="108"/>
                </a:cubicBezTo>
                <a:cubicBezTo>
                  <a:pt x="641" y="99"/>
                  <a:pt x="648" y="93"/>
                  <a:pt x="664" y="93"/>
                </a:cubicBezTo>
                <a:cubicBezTo>
                  <a:pt x="666" y="93"/>
                  <a:pt x="667" y="93"/>
                  <a:pt x="669" y="93"/>
                </a:cubicBezTo>
                <a:cubicBezTo>
                  <a:pt x="669" y="103"/>
                  <a:pt x="668" y="114"/>
                  <a:pt x="669" y="121"/>
                </a:cubicBezTo>
                <a:cubicBezTo>
                  <a:pt x="666" y="122"/>
                  <a:pt x="662" y="122"/>
                  <a:pt x="658" y="122"/>
                </a:cubicBezTo>
                <a:close/>
                <a:moveTo>
                  <a:pt x="356" y="121"/>
                </a:moveTo>
                <a:cubicBezTo>
                  <a:pt x="336" y="121"/>
                  <a:pt x="326" y="111"/>
                  <a:pt x="326" y="95"/>
                </a:cubicBezTo>
                <a:cubicBezTo>
                  <a:pt x="326" y="94"/>
                  <a:pt x="326" y="94"/>
                  <a:pt x="326" y="94"/>
                </a:cubicBezTo>
                <a:cubicBezTo>
                  <a:pt x="329" y="95"/>
                  <a:pt x="336" y="95"/>
                  <a:pt x="340" y="95"/>
                </a:cubicBezTo>
                <a:cubicBezTo>
                  <a:pt x="375" y="95"/>
                  <a:pt x="392" y="84"/>
                  <a:pt x="392" y="60"/>
                </a:cubicBezTo>
                <a:cubicBezTo>
                  <a:pt x="392" y="40"/>
                  <a:pt x="378" y="27"/>
                  <a:pt x="346" y="27"/>
                </a:cubicBezTo>
                <a:cubicBezTo>
                  <a:pt x="307" y="27"/>
                  <a:pt x="292" y="44"/>
                  <a:pt x="288" y="75"/>
                </a:cubicBezTo>
                <a:cubicBezTo>
                  <a:pt x="283" y="75"/>
                  <a:pt x="277" y="74"/>
                  <a:pt x="268" y="74"/>
                </a:cubicBezTo>
                <a:cubicBezTo>
                  <a:pt x="268" y="73"/>
                  <a:pt x="268" y="71"/>
                  <a:pt x="268" y="69"/>
                </a:cubicBezTo>
                <a:cubicBezTo>
                  <a:pt x="268" y="38"/>
                  <a:pt x="255" y="27"/>
                  <a:pt x="221" y="27"/>
                </a:cubicBezTo>
                <a:cubicBezTo>
                  <a:pt x="204" y="27"/>
                  <a:pt x="189" y="29"/>
                  <a:pt x="180" y="33"/>
                </a:cubicBezTo>
                <a:cubicBezTo>
                  <a:pt x="181" y="58"/>
                  <a:pt x="181" y="58"/>
                  <a:pt x="181" y="58"/>
                </a:cubicBezTo>
                <a:cubicBezTo>
                  <a:pt x="189" y="54"/>
                  <a:pt x="201" y="50"/>
                  <a:pt x="212" y="50"/>
                </a:cubicBezTo>
                <a:cubicBezTo>
                  <a:pt x="228" y="50"/>
                  <a:pt x="233" y="56"/>
                  <a:pt x="233" y="72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32" y="74"/>
                  <a:pt x="229" y="74"/>
                  <a:pt x="227" y="74"/>
                </a:cubicBezTo>
                <a:cubicBezTo>
                  <a:pt x="188" y="74"/>
                  <a:pt x="170" y="86"/>
                  <a:pt x="170" y="108"/>
                </a:cubicBezTo>
                <a:cubicBezTo>
                  <a:pt x="170" y="131"/>
                  <a:pt x="181" y="144"/>
                  <a:pt x="213" y="144"/>
                </a:cubicBezTo>
                <a:cubicBezTo>
                  <a:pt x="230" y="144"/>
                  <a:pt x="247" y="142"/>
                  <a:pt x="269" y="142"/>
                </a:cubicBezTo>
                <a:cubicBezTo>
                  <a:pt x="267" y="133"/>
                  <a:pt x="267" y="120"/>
                  <a:pt x="267" y="110"/>
                </a:cubicBezTo>
                <a:cubicBezTo>
                  <a:pt x="267" y="106"/>
                  <a:pt x="267" y="100"/>
                  <a:pt x="268" y="94"/>
                </a:cubicBezTo>
                <a:cubicBezTo>
                  <a:pt x="277" y="94"/>
                  <a:pt x="284" y="94"/>
                  <a:pt x="288" y="94"/>
                </a:cubicBezTo>
                <a:cubicBezTo>
                  <a:pt x="291" y="131"/>
                  <a:pt x="310" y="144"/>
                  <a:pt x="350" y="144"/>
                </a:cubicBezTo>
                <a:cubicBezTo>
                  <a:pt x="364" y="144"/>
                  <a:pt x="379" y="142"/>
                  <a:pt x="387" y="138"/>
                </a:cubicBezTo>
                <a:cubicBezTo>
                  <a:pt x="386" y="113"/>
                  <a:pt x="386" y="113"/>
                  <a:pt x="386" y="113"/>
                </a:cubicBezTo>
                <a:cubicBezTo>
                  <a:pt x="378" y="118"/>
                  <a:pt x="367" y="121"/>
                  <a:pt x="356" y="121"/>
                </a:cubicBezTo>
                <a:close/>
                <a:moveTo>
                  <a:pt x="222" y="122"/>
                </a:moveTo>
                <a:cubicBezTo>
                  <a:pt x="210" y="122"/>
                  <a:pt x="205" y="118"/>
                  <a:pt x="205" y="108"/>
                </a:cubicBezTo>
                <a:cubicBezTo>
                  <a:pt x="205" y="99"/>
                  <a:pt x="211" y="93"/>
                  <a:pt x="227" y="93"/>
                </a:cubicBezTo>
                <a:cubicBezTo>
                  <a:pt x="229" y="93"/>
                  <a:pt x="231" y="93"/>
                  <a:pt x="232" y="93"/>
                </a:cubicBezTo>
                <a:cubicBezTo>
                  <a:pt x="232" y="103"/>
                  <a:pt x="232" y="114"/>
                  <a:pt x="232" y="121"/>
                </a:cubicBezTo>
                <a:cubicBezTo>
                  <a:pt x="230" y="122"/>
                  <a:pt x="225" y="122"/>
                  <a:pt x="222" y="122"/>
                </a:cubicBezTo>
                <a:close/>
                <a:moveTo>
                  <a:pt x="325" y="75"/>
                </a:moveTo>
                <a:cubicBezTo>
                  <a:pt x="325" y="59"/>
                  <a:pt x="330" y="48"/>
                  <a:pt x="345" y="48"/>
                </a:cubicBezTo>
                <a:cubicBezTo>
                  <a:pt x="353" y="48"/>
                  <a:pt x="358" y="52"/>
                  <a:pt x="358" y="60"/>
                </a:cubicBezTo>
                <a:cubicBezTo>
                  <a:pt x="358" y="71"/>
                  <a:pt x="351" y="76"/>
                  <a:pt x="336" y="76"/>
                </a:cubicBezTo>
                <a:cubicBezTo>
                  <a:pt x="332" y="76"/>
                  <a:pt x="328" y="76"/>
                  <a:pt x="325" y="75"/>
                </a:cubicBezTo>
                <a:close/>
                <a:moveTo>
                  <a:pt x="592" y="90"/>
                </a:moveTo>
                <a:cubicBezTo>
                  <a:pt x="592" y="80"/>
                  <a:pt x="592" y="68"/>
                  <a:pt x="592" y="68"/>
                </a:cubicBezTo>
                <a:cubicBezTo>
                  <a:pt x="592" y="39"/>
                  <a:pt x="580" y="27"/>
                  <a:pt x="545" y="27"/>
                </a:cubicBezTo>
                <a:cubicBezTo>
                  <a:pt x="525" y="27"/>
                  <a:pt x="511" y="30"/>
                  <a:pt x="489" y="30"/>
                </a:cubicBezTo>
                <a:cubicBezTo>
                  <a:pt x="490" y="50"/>
                  <a:pt x="490" y="75"/>
                  <a:pt x="490" y="90"/>
                </a:cubicBezTo>
                <a:cubicBezTo>
                  <a:pt x="490" y="105"/>
                  <a:pt x="490" y="133"/>
                  <a:pt x="489" y="142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6" y="133"/>
                  <a:pt x="525" y="107"/>
                  <a:pt x="525" y="90"/>
                </a:cubicBezTo>
                <a:cubicBezTo>
                  <a:pt x="525" y="80"/>
                  <a:pt x="525" y="68"/>
                  <a:pt x="526" y="52"/>
                </a:cubicBezTo>
                <a:cubicBezTo>
                  <a:pt x="529" y="51"/>
                  <a:pt x="534" y="50"/>
                  <a:pt x="539" y="50"/>
                </a:cubicBezTo>
                <a:cubicBezTo>
                  <a:pt x="552" y="50"/>
                  <a:pt x="557" y="56"/>
                  <a:pt x="557" y="73"/>
                </a:cubicBezTo>
                <a:cubicBezTo>
                  <a:pt x="557" y="73"/>
                  <a:pt x="557" y="83"/>
                  <a:pt x="557" y="90"/>
                </a:cubicBezTo>
                <a:cubicBezTo>
                  <a:pt x="557" y="105"/>
                  <a:pt x="556" y="133"/>
                  <a:pt x="556" y="142"/>
                </a:cubicBezTo>
                <a:cubicBezTo>
                  <a:pt x="593" y="142"/>
                  <a:pt x="593" y="142"/>
                  <a:pt x="593" y="142"/>
                </a:cubicBezTo>
                <a:cubicBezTo>
                  <a:pt x="593" y="133"/>
                  <a:pt x="592" y="107"/>
                  <a:pt x="592" y="90"/>
                </a:cubicBezTo>
                <a:close/>
                <a:moveTo>
                  <a:pt x="473" y="117"/>
                </a:moveTo>
                <a:cubicBezTo>
                  <a:pt x="475" y="142"/>
                  <a:pt x="475" y="142"/>
                  <a:pt x="475" y="142"/>
                </a:cubicBezTo>
                <a:cubicBezTo>
                  <a:pt x="472" y="142"/>
                  <a:pt x="463" y="144"/>
                  <a:pt x="451" y="144"/>
                </a:cubicBezTo>
                <a:cubicBezTo>
                  <a:pt x="426" y="144"/>
                  <a:pt x="413" y="134"/>
                  <a:pt x="413" y="108"/>
                </a:cubicBezTo>
                <a:cubicBezTo>
                  <a:pt x="413" y="88"/>
                  <a:pt x="413" y="66"/>
                  <a:pt x="414" y="54"/>
                </a:cubicBezTo>
                <a:cubicBezTo>
                  <a:pt x="401" y="54"/>
                  <a:pt x="401" y="54"/>
                  <a:pt x="401" y="54"/>
                </a:cubicBezTo>
                <a:cubicBezTo>
                  <a:pt x="401" y="49"/>
                  <a:pt x="401" y="41"/>
                  <a:pt x="401" y="35"/>
                </a:cubicBezTo>
                <a:cubicBezTo>
                  <a:pt x="420" y="32"/>
                  <a:pt x="426" y="21"/>
                  <a:pt x="429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49" y="9"/>
                  <a:pt x="449" y="22"/>
                  <a:pt x="449" y="30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48" y="54"/>
                  <a:pt x="448" y="54"/>
                  <a:pt x="448" y="54"/>
                </a:cubicBezTo>
                <a:cubicBezTo>
                  <a:pt x="448" y="98"/>
                  <a:pt x="448" y="98"/>
                  <a:pt x="448" y="98"/>
                </a:cubicBezTo>
                <a:cubicBezTo>
                  <a:pt x="448" y="115"/>
                  <a:pt x="452" y="119"/>
                  <a:pt x="463" y="119"/>
                </a:cubicBezTo>
                <a:cubicBezTo>
                  <a:pt x="467" y="119"/>
                  <a:pt x="471" y="118"/>
                  <a:pt x="473" y="117"/>
                </a:cubicBezTo>
                <a:close/>
                <a:moveTo>
                  <a:pt x="45" y="16"/>
                </a:moveTo>
                <a:cubicBezTo>
                  <a:pt x="50" y="16"/>
                  <a:pt x="54" y="18"/>
                  <a:pt x="58" y="22"/>
                </a:cubicBezTo>
                <a:cubicBezTo>
                  <a:pt x="79" y="43"/>
                  <a:pt x="79" y="43"/>
                  <a:pt x="79" y="43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3" y="18"/>
                  <a:pt x="108" y="16"/>
                  <a:pt x="112" y="16"/>
                </a:cubicBezTo>
                <a:cubicBezTo>
                  <a:pt x="117" y="16"/>
                  <a:pt x="122" y="18"/>
                  <a:pt x="125" y="2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8" y="54"/>
                  <a:pt x="158" y="65"/>
                  <a:pt x="151" y="73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" y="73"/>
                  <a:pt x="7" y="73"/>
                  <a:pt x="7" y="73"/>
                </a:cubicBezTo>
                <a:cubicBezTo>
                  <a:pt x="0" y="65"/>
                  <a:pt x="0" y="54"/>
                  <a:pt x="7" y="47"/>
                </a:cubicBezTo>
                <a:cubicBezTo>
                  <a:pt x="32" y="22"/>
                  <a:pt x="32" y="22"/>
                  <a:pt x="32" y="22"/>
                </a:cubicBezTo>
                <a:cubicBezTo>
                  <a:pt x="36" y="18"/>
                  <a:pt x="41" y="16"/>
                  <a:pt x="45" y="16"/>
                </a:cubicBezTo>
                <a:moveTo>
                  <a:pt x="711" y="27"/>
                </a:moveTo>
                <a:cubicBezTo>
                  <a:pt x="730" y="27"/>
                  <a:pt x="730" y="27"/>
                  <a:pt x="730" y="27"/>
                </a:cubicBezTo>
                <a:cubicBezTo>
                  <a:pt x="730" y="31"/>
                  <a:pt x="730" y="31"/>
                  <a:pt x="730" y="31"/>
                </a:cubicBezTo>
                <a:cubicBezTo>
                  <a:pt x="723" y="31"/>
                  <a:pt x="723" y="31"/>
                  <a:pt x="723" y="31"/>
                </a:cubicBezTo>
                <a:cubicBezTo>
                  <a:pt x="723" y="51"/>
                  <a:pt x="723" y="51"/>
                  <a:pt x="723" y="51"/>
                </a:cubicBezTo>
                <a:cubicBezTo>
                  <a:pt x="718" y="51"/>
                  <a:pt x="718" y="51"/>
                  <a:pt x="718" y="51"/>
                </a:cubicBezTo>
                <a:cubicBezTo>
                  <a:pt x="718" y="31"/>
                  <a:pt x="718" y="31"/>
                  <a:pt x="718" y="31"/>
                </a:cubicBezTo>
                <a:cubicBezTo>
                  <a:pt x="711" y="31"/>
                  <a:pt x="711" y="31"/>
                  <a:pt x="711" y="31"/>
                </a:cubicBezTo>
                <a:lnTo>
                  <a:pt x="711" y="27"/>
                </a:lnTo>
                <a:close/>
                <a:moveTo>
                  <a:pt x="735" y="27"/>
                </a:moveTo>
                <a:cubicBezTo>
                  <a:pt x="741" y="27"/>
                  <a:pt x="741" y="27"/>
                  <a:pt x="741" y="27"/>
                </a:cubicBezTo>
                <a:cubicBezTo>
                  <a:pt x="744" y="37"/>
                  <a:pt x="744" y="37"/>
                  <a:pt x="744" y="37"/>
                </a:cubicBezTo>
                <a:cubicBezTo>
                  <a:pt x="745" y="40"/>
                  <a:pt x="747" y="46"/>
                  <a:pt x="747" y="46"/>
                </a:cubicBezTo>
                <a:cubicBezTo>
                  <a:pt x="747" y="46"/>
                  <a:pt x="747" y="46"/>
                  <a:pt x="747" y="46"/>
                </a:cubicBezTo>
                <a:cubicBezTo>
                  <a:pt x="747" y="46"/>
                  <a:pt x="748" y="40"/>
                  <a:pt x="749" y="37"/>
                </a:cubicBezTo>
                <a:cubicBezTo>
                  <a:pt x="752" y="27"/>
                  <a:pt x="752" y="27"/>
                  <a:pt x="752" y="27"/>
                </a:cubicBezTo>
                <a:cubicBezTo>
                  <a:pt x="759" y="27"/>
                  <a:pt x="759" y="27"/>
                  <a:pt x="759" y="27"/>
                </a:cubicBezTo>
                <a:cubicBezTo>
                  <a:pt x="759" y="51"/>
                  <a:pt x="759" y="51"/>
                  <a:pt x="759" y="51"/>
                </a:cubicBezTo>
                <a:cubicBezTo>
                  <a:pt x="755" y="51"/>
                  <a:pt x="755" y="51"/>
                  <a:pt x="755" y="51"/>
                </a:cubicBezTo>
                <a:cubicBezTo>
                  <a:pt x="755" y="42"/>
                  <a:pt x="755" y="42"/>
                  <a:pt x="755" y="42"/>
                </a:cubicBezTo>
                <a:cubicBezTo>
                  <a:pt x="755" y="38"/>
                  <a:pt x="755" y="31"/>
                  <a:pt x="755" y="31"/>
                </a:cubicBezTo>
                <a:cubicBezTo>
                  <a:pt x="755" y="31"/>
                  <a:pt x="755" y="31"/>
                  <a:pt x="755" y="31"/>
                </a:cubicBezTo>
                <a:cubicBezTo>
                  <a:pt x="755" y="31"/>
                  <a:pt x="753" y="37"/>
                  <a:pt x="752" y="41"/>
                </a:cubicBezTo>
                <a:cubicBezTo>
                  <a:pt x="749" y="51"/>
                  <a:pt x="749" y="51"/>
                  <a:pt x="749" y="51"/>
                </a:cubicBezTo>
                <a:cubicBezTo>
                  <a:pt x="745" y="51"/>
                  <a:pt x="745" y="51"/>
                  <a:pt x="745" y="51"/>
                </a:cubicBezTo>
                <a:cubicBezTo>
                  <a:pt x="742" y="41"/>
                  <a:pt x="742" y="41"/>
                  <a:pt x="742" y="41"/>
                </a:cubicBezTo>
                <a:cubicBezTo>
                  <a:pt x="740" y="37"/>
                  <a:pt x="739" y="31"/>
                  <a:pt x="739" y="31"/>
                </a:cubicBezTo>
                <a:cubicBezTo>
                  <a:pt x="739" y="31"/>
                  <a:pt x="739" y="31"/>
                  <a:pt x="739" y="31"/>
                </a:cubicBezTo>
                <a:cubicBezTo>
                  <a:pt x="739" y="31"/>
                  <a:pt x="739" y="38"/>
                  <a:pt x="739" y="42"/>
                </a:cubicBezTo>
                <a:cubicBezTo>
                  <a:pt x="739" y="51"/>
                  <a:pt x="739" y="51"/>
                  <a:pt x="739" y="51"/>
                </a:cubicBezTo>
                <a:cubicBezTo>
                  <a:pt x="735" y="51"/>
                  <a:pt x="735" y="51"/>
                  <a:pt x="735" y="51"/>
                </a:cubicBezTo>
                <a:lnTo>
                  <a:pt x="735" y="27"/>
                </a:lnTo>
                <a:close/>
              </a:path>
            </a:pathLst>
          </a:custGeom>
          <a:solidFill>
            <a:srgbClr val="7D3F9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7932" y="530351"/>
            <a:ext cx="9667725" cy="7132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57931" y="1785938"/>
            <a:ext cx="9642308" cy="39776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4851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  <p:sldLayoutId id="2147483698" r:id="rId37"/>
    <p:sldLayoutId id="2147483699" r:id="rId38"/>
    <p:sldLayoutId id="2147483700" r:id="rId39"/>
    <p:sldLayoutId id="2147483701" r:id="rId40"/>
    <p:sldLayoutId id="2147483702" r:id="rId41"/>
    <p:sldLayoutId id="2147483703" r:id="rId42"/>
    <p:sldLayoutId id="2147483704" r:id="rId43"/>
    <p:sldLayoutId id="2147483705" r:id="rId44"/>
    <p:sldLayoutId id="2147483706" r:id="rId45"/>
  </p:sldLayoutIdLst>
  <p:hf hdr="0" dt="0"/>
  <p:txStyles>
    <p:titleStyle>
      <a:lvl1pPr algn="l" defTabSz="457189" rtl="0" eaLnBrk="1" latinLnBrk="0" hangingPunct="1">
        <a:lnSpc>
          <a:spcPct val="90000"/>
        </a:lnSpc>
        <a:spcBef>
          <a:spcPct val="0"/>
        </a:spcBef>
        <a:buNone/>
        <a:defRPr sz="2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457189" rtl="0" eaLnBrk="1" latinLnBrk="0" hangingPunct="1">
        <a:spcBef>
          <a:spcPts val="1800"/>
        </a:spcBef>
        <a:buClrTx/>
        <a:buFont typeface="Arial"/>
        <a:buNone/>
        <a:defRPr sz="1400" b="0" kern="1200">
          <a:solidFill>
            <a:schemeClr val="tx2"/>
          </a:solidFill>
          <a:latin typeface="+mn-lt"/>
          <a:ea typeface="+mn-ea"/>
          <a:cs typeface="+mn-cs"/>
        </a:defRPr>
      </a:lvl1pPr>
      <a:lvl2pPr marL="171446" indent="-171446" algn="l" defTabSz="457189" rtl="0" eaLnBrk="1" latinLnBrk="0" hangingPunct="1">
        <a:spcBef>
          <a:spcPts val="1200"/>
        </a:spcBef>
        <a:buClrTx/>
        <a:buFont typeface="Arial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342891" indent="-171446" algn="l" defTabSz="457189" rtl="0" eaLnBrk="1" latinLnBrk="0" hangingPunct="1">
        <a:spcBef>
          <a:spcPts val="600"/>
        </a:spcBef>
        <a:buClrTx/>
        <a:buFont typeface="Lucida Grande"/>
        <a:buChar char="–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514338" indent="-171446" algn="l" defTabSz="457189" rtl="0" eaLnBrk="1" latinLnBrk="0" hangingPunct="1">
        <a:spcBef>
          <a:spcPts val="600"/>
        </a:spcBef>
        <a:buClrTx/>
        <a:buFont typeface="Arial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685783" indent="-171446" algn="l" defTabSz="457189" rtl="0" eaLnBrk="1" latinLnBrk="0" hangingPunct="1">
        <a:spcBef>
          <a:spcPts val="600"/>
        </a:spcBef>
        <a:buClrTx/>
        <a:buFont typeface="Arial" panose="020B0604020202020204" pitchFamily="34" charset="0"/>
        <a:buChar char="–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857229" indent="-171446" algn="l" defTabSz="457189" rtl="0" eaLnBrk="1" latinLnBrk="0" hangingPunct="1">
        <a:spcBef>
          <a:spcPts val="600"/>
        </a:spcBef>
        <a:buClrTx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028674" indent="-165096" algn="l" defTabSz="457189" rtl="0" eaLnBrk="1" latinLnBrk="0" hangingPunct="1">
        <a:spcBef>
          <a:spcPts val="600"/>
        </a:spcBef>
        <a:buClrTx/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206470" indent="-177796" algn="l" defTabSz="457189" rtl="0" eaLnBrk="1" latinLnBrk="0" hangingPunct="1">
        <a:spcBef>
          <a:spcPts val="600"/>
        </a:spcBef>
        <a:buClrTx/>
        <a:buFont typeface="Arial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371566" indent="-165096" algn="l" defTabSz="457189" rtl="0" eaLnBrk="1" latinLnBrk="0" hangingPunct="1">
        <a:spcBef>
          <a:spcPts val="600"/>
        </a:spcBef>
        <a:buClrTx/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36" userDrawn="1">
          <p15:clr>
            <a:srgbClr val="F26B43"/>
          </p15:clr>
        </p15:guide>
        <p15:guide id="2" pos="264" userDrawn="1">
          <p15:clr>
            <a:srgbClr val="F26B43"/>
          </p15:clr>
        </p15:guide>
        <p15:guide id="3" pos="5496" userDrawn="1">
          <p15:clr>
            <a:srgbClr val="F26B43"/>
          </p15:clr>
        </p15:guide>
        <p15:guide id="4" orient="horz" pos="1125" userDrawn="1">
          <p15:clr>
            <a:srgbClr val="F26B43"/>
          </p15:clr>
        </p15:guide>
        <p15:guide id="5" orient="horz" pos="3631" userDrawn="1">
          <p15:clr>
            <a:srgbClr val="F26B43"/>
          </p15:clr>
        </p15:guide>
        <p15:guide id="6" orient="horz" pos="41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6"/>
            <a:ext cx="7250795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Plus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Alabama </a:t>
            </a:r>
            <a:r>
              <a:rPr lang="en-US" sz="2800" dirty="0">
                <a:solidFill>
                  <a:schemeClr val="tx1"/>
                </a:solidFill>
              </a:rPr>
              <a:t>– Region 12 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Rounded Rectangle 6"/>
          <p:cNvSpPr/>
          <p:nvPr/>
        </p:nvSpPr>
        <p:spPr bwMode="gray">
          <a:xfrm>
            <a:off x="3638551" y="77973"/>
            <a:ext cx="838200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1D22E49-83F4-453F-BAD6-EFE39909B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52184"/>
              </p:ext>
            </p:extLst>
          </p:nvPr>
        </p:nvGraphicFramePr>
        <p:xfrm>
          <a:off x="703909" y="855839"/>
          <a:ext cx="9621193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125">
                  <a:extLst>
                    <a:ext uri="{9D8B030D-6E8A-4147-A177-3AD203B41FA5}">
                      <a16:colId xmlns:a16="http://schemas.microsoft.com/office/drawing/2014/main" val="2661716634"/>
                    </a:ext>
                  </a:extLst>
                </a:gridCol>
                <a:gridCol w="2393571">
                  <a:extLst>
                    <a:ext uri="{9D8B030D-6E8A-4147-A177-3AD203B41FA5}">
                      <a16:colId xmlns:a16="http://schemas.microsoft.com/office/drawing/2014/main" val="218555237"/>
                    </a:ext>
                  </a:extLst>
                </a:gridCol>
                <a:gridCol w="2454524">
                  <a:extLst>
                    <a:ext uri="{9D8B030D-6E8A-4147-A177-3AD203B41FA5}">
                      <a16:colId xmlns:a16="http://schemas.microsoft.com/office/drawing/2014/main" val="897759209"/>
                    </a:ext>
                  </a:extLst>
                </a:gridCol>
                <a:gridCol w="2754973">
                  <a:extLst>
                    <a:ext uri="{9D8B030D-6E8A-4147-A177-3AD203B41FA5}">
                      <a16:colId xmlns:a16="http://schemas.microsoft.com/office/drawing/2014/main" val="2340079104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SilverScript Plus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81466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j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$104.10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896319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$0 deductible on Tiers 1-2 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$200 deductible on Tiers 3-5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092500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Initial Coverage (ICL)</a:t>
                      </a:r>
                    </a:p>
                    <a:p>
                      <a:endParaRPr lang="en-US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302534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endParaRPr lang="en-US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75444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377765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945817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$47 / $47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$141 / $141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$141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973382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0242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753646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  <a:endParaRPr lang="en-US" sz="1500" b="1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00353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$0 / 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$0 / 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 / 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3, 4, 5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678074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100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108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6"/>
            <a:ext cx="7250795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Plus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Florida </a:t>
            </a:r>
            <a:r>
              <a:rPr lang="en-US" sz="2800" dirty="0">
                <a:solidFill>
                  <a:schemeClr val="tx1"/>
                </a:solidFill>
              </a:rPr>
              <a:t>– Region 11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Rounded Rectangle 6"/>
          <p:cNvSpPr/>
          <p:nvPr/>
        </p:nvSpPr>
        <p:spPr bwMode="gray">
          <a:xfrm>
            <a:off x="3638551" y="77973"/>
            <a:ext cx="838200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29FE2E8-D03A-496D-B966-AC2313D47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363600"/>
              </p:ext>
            </p:extLst>
          </p:nvPr>
        </p:nvGraphicFramePr>
        <p:xfrm>
          <a:off x="703909" y="855839"/>
          <a:ext cx="9621193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125">
                  <a:extLst>
                    <a:ext uri="{9D8B030D-6E8A-4147-A177-3AD203B41FA5}">
                      <a16:colId xmlns:a16="http://schemas.microsoft.com/office/drawing/2014/main" val="2661716634"/>
                    </a:ext>
                  </a:extLst>
                </a:gridCol>
                <a:gridCol w="2393571">
                  <a:extLst>
                    <a:ext uri="{9D8B030D-6E8A-4147-A177-3AD203B41FA5}">
                      <a16:colId xmlns:a16="http://schemas.microsoft.com/office/drawing/2014/main" val="218555237"/>
                    </a:ext>
                  </a:extLst>
                </a:gridCol>
                <a:gridCol w="2454524">
                  <a:extLst>
                    <a:ext uri="{9D8B030D-6E8A-4147-A177-3AD203B41FA5}">
                      <a16:colId xmlns:a16="http://schemas.microsoft.com/office/drawing/2014/main" val="897759209"/>
                    </a:ext>
                  </a:extLst>
                </a:gridCol>
                <a:gridCol w="2754973">
                  <a:extLst>
                    <a:ext uri="{9D8B030D-6E8A-4147-A177-3AD203B41FA5}">
                      <a16:colId xmlns:a16="http://schemas.microsoft.com/office/drawing/2014/main" val="2340079104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SilverScript Plus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81466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j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$101.80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896319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$0 deductible on Tiers 1-2 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$200 deductible on Tiers 3-5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092500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Initial Coverage (ICL)</a:t>
                      </a:r>
                    </a:p>
                    <a:p>
                      <a:endParaRPr lang="en-US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302534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endParaRPr lang="en-US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75444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377765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945817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$47 / $47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$141 / $141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$141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973382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0242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753646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  <a:endParaRPr lang="en-US" sz="1500" b="1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00353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$0 / 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$0 / $10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 / $30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3, 4, 5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100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406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6"/>
            <a:ext cx="7250795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Plus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Georgia </a:t>
            </a:r>
            <a:r>
              <a:rPr lang="en-US" sz="2800" dirty="0">
                <a:solidFill>
                  <a:schemeClr val="tx1"/>
                </a:solidFill>
              </a:rPr>
              <a:t>– Region 10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Rounded Rectangle 6"/>
          <p:cNvSpPr/>
          <p:nvPr/>
        </p:nvSpPr>
        <p:spPr bwMode="gray">
          <a:xfrm>
            <a:off x="3638551" y="77973"/>
            <a:ext cx="838200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105576-6AC8-4007-9F53-972C47BD1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335148"/>
              </p:ext>
            </p:extLst>
          </p:nvPr>
        </p:nvGraphicFramePr>
        <p:xfrm>
          <a:off x="703909" y="855839"/>
          <a:ext cx="9621193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125">
                  <a:extLst>
                    <a:ext uri="{9D8B030D-6E8A-4147-A177-3AD203B41FA5}">
                      <a16:colId xmlns:a16="http://schemas.microsoft.com/office/drawing/2014/main" val="2661716634"/>
                    </a:ext>
                  </a:extLst>
                </a:gridCol>
                <a:gridCol w="2393571">
                  <a:extLst>
                    <a:ext uri="{9D8B030D-6E8A-4147-A177-3AD203B41FA5}">
                      <a16:colId xmlns:a16="http://schemas.microsoft.com/office/drawing/2014/main" val="218555237"/>
                    </a:ext>
                  </a:extLst>
                </a:gridCol>
                <a:gridCol w="2454524">
                  <a:extLst>
                    <a:ext uri="{9D8B030D-6E8A-4147-A177-3AD203B41FA5}">
                      <a16:colId xmlns:a16="http://schemas.microsoft.com/office/drawing/2014/main" val="897759209"/>
                    </a:ext>
                  </a:extLst>
                </a:gridCol>
                <a:gridCol w="2754973">
                  <a:extLst>
                    <a:ext uri="{9D8B030D-6E8A-4147-A177-3AD203B41FA5}">
                      <a16:colId xmlns:a16="http://schemas.microsoft.com/office/drawing/2014/main" val="2340079104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SilverScript Plus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81466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j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$100.30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896319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$0 deductible on Tiers 1-2 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$200 deductible on Tiers 3-5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092500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Initial Coverage (ICL)</a:t>
                      </a:r>
                    </a:p>
                    <a:p>
                      <a:endParaRPr lang="en-US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302534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endParaRPr lang="en-US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75444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377765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945817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$47 / $47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$141 / $141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$141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973382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0242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753646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  <a:endParaRPr lang="en-US" sz="1500" b="1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00353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$0 / 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$0 / $10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 / $30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3, 4, 5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100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9181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6"/>
            <a:ext cx="7250795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Plus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Hawaii </a:t>
            </a:r>
            <a:r>
              <a:rPr lang="en-US" sz="2800" dirty="0">
                <a:solidFill>
                  <a:schemeClr val="tx1"/>
                </a:solidFill>
              </a:rPr>
              <a:t>– Region 33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Rounded Rectangle 6"/>
          <p:cNvSpPr/>
          <p:nvPr/>
        </p:nvSpPr>
        <p:spPr bwMode="gray">
          <a:xfrm>
            <a:off x="3638551" y="77973"/>
            <a:ext cx="838200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895C084-FA60-404D-B8BD-A555D9635E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629348"/>
              </p:ext>
            </p:extLst>
          </p:nvPr>
        </p:nvGraphicFramePr>
        <p:xfrm>
          <a:off x="703909" y="855839"/>
          <a:ext cx="9621193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125">
                  <a:extLst>
                    <a:ext uri="{9D8B030D-6E8A-4147-A177-3AD203B41FA5}">
                      <a16:colId xmlns:a16="http://schemas.microsoft.com/office/drawing/2014/main" val="2661716634"/>
                    </a:ext>
                  </a:extLst>
                </a:gridCol>
                <a:gridCol w="2393571">
                  <a:extLst>
                    <a:ext uri="{9D8B030D-6E8A-4147-A177-3AD203B41FA5}">
                      <a16:colId xmlns:a16="http://schemas.microsoft.com/office/drawing/2014/main" val="218555237"/>
                    </a:ext>
                  </a:extLst>
                </a:gridCol>
                <a:gridCol w="2454524">
                  <a:extLst>
                    <a:ext uri="{9D8B030D-6E8A-4147-A177-3AD203B41FA5}">
                      <a16:colId xmlns:a16="http://schemas.microsoft.com/office/drawing/2014/main" val="897759209"/>
                    </a:ext>
                  </a:extLst>
                </a:gridCol>
                <a:gridCol w="2754973">
                  <a:extLst>
                    <a:ext uri="{9D8B030D-6E8A-4147-A177-3AD203B41FA5}">
                      <a16:colId xmlns:a16="http://schemas.microsoft.com/office/drawing/2014/main" val="2340079104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SilverScript Plus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81466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j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$99.40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896319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$0 deductible on Tiers 1-2 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$200 deductible on Tiers 3-5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092500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Initial Coverage (ICL)</a:t>
                      </a:r>
                    </a:p>
                    <a:p>
                      <a:endParaRPr lang="en-US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302534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endParaRPr lang="en-US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75444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377765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945817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$47 / $47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$141 / $141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$141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973382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0242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753646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  <a:endParaRPr lang="en-US" sz="1500" b="1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00353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$0 / 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$0 / $10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 / $30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3, 4, 5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100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19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6"/>
            <a:ext cx="7250795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Plus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Idaho </a:t>
            </a:r>
            <a:r>
              <a:rPr lang="en-US" sz="2800" dirty="0">
                <a:solidFill>
                  <a:schemeClr val="tx1"/>
                </a:solidFill>
              </a:rPr>
              <a:t>– Region 31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Rounded Rectangle 6"/>
          <p:cNvSpPr/>
          <p:nvPr/>
        </p:nvSpPr>
        <p:spPr bwMode="gray">
          <a:xfrm>
            <a:off x="3638551" y="77973"/>
            <a:ext cx="838200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E3488E6-D97E-4B82-ABC0-6B23D2737A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299874"/>
              </p:ext>
            </p:extLst>
          </p:nvPr>
        </p:nvGraphicFramePr>
        <p:xfrm>
          <a:off x="703909" y="855839"/>
          <a:ext cx="9621193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125">
                  <a:extLst>
                    <a:ext uri="{9D8B030D-6E8A-4147-A177-3AD203B41FA5}">
                      <a16:colId xmlns:a16="http://schemas.microsoft.com/office/drawing/2014/main" val="2661716634"/>
                    </a:ext>
                  </a:extLst>
                </a:gridCol>
                <a:gridCol w="2393571">
                  <a:extLst>
                    <a:ext uri="{9D8B030D-6E8A-4147-A177-3AD203B41FA5}">
                      <a16:colId xmlns:a16="http://schemas.microsoft.com/office/drawing/2014/main" val="218555237"/>
                    </a:ext>
                  </a:extLst>
                </a:gridCol>
                <a:gridCol w="2454524">
                  <a:extLst>
                    <a:ext uri="{9D8B030D-6E8A-4147-A177-3AD203B41FA5}">
                      <a16:colId xmlns:a16="http://schemas.microsoft.com/office/drawing/2014/main" val="897759209"/>
                    </a:ext>
                  </a:extLst>
                </a:gridCol>
                <a:gridCol w="2754973">
                  <a:extLst>
                    <a:ext uri="{9D8B030D-6E8A-4147-A177-3AD203B41FA5}">
                      <a16:colId xmlns:a16="http://schemas.microsoft.com/office/drawing/2014/main" val="2340079104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SilverScript Plus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81466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j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$103.00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896319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$0 deductible on Tiers 1-2 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$200 deductible on Tiers 3-5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092500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Initial Coverage (ICL)</a:t>
                      </a:r>
                    </a:p>
                    <a:p>
                      <a:endParaRPr lang="en-US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302534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endParaRPr lang="en-US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75444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377765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945817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$47 / $47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$141 / $141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$141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973382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0242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753646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  <a:endParaRPr lang="en-US" sz="1500" b="1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00353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$0 / 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$0 / $10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 / $30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3, 4, 5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100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0297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6"/>
            <a:ext cx="7250795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Plus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Illinois </a:t>
            </a:r>
            <a:r>
              <a:rPr lang="en-US" sz="2800" dirty="0">
                <a:solidFill>
                  <a:schemeClr val="tx1"/>
                </a:solidFill>
              </a:rPr>
              <a:t>– Region 17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Rounded Rectangle 6"/>
          <p:cNvSpPr/>
          <p:nvPr/>
        </p:nvSpPr>
        <p:spPr bwMode="gray">
          <a:xfrm>
            <a:off x="3638551" y="77973"/>
            <a:ext cx="838200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4EFBB52-E93A-4F8D-91F3-D431E58FD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085170"/>
              </p:ext>
            </p:extLst>
          </p:nvPr>
        </p:nvGraphicFramePr>
        <p:xfrm>
          <a:off x="703909" y="855839"/>
          <a:ext cx="9621193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125">
                  <a:extLst>
                    <a:ext uri="{9D8B030D-6E8A-4147-A177-3AD203B41FA5}">
                      <a16:colId xmlns:a16="http://schemas.microsoft.com/office/drawing/2014/main" val="2661716634"/>
                    </a:ext>
                  </a:extLst>
                </a:gridCol>
                <a:gridCol w="2393571">
                  <a:extLst>
                    <a:ext uri="{9D8B030D-6E8A-4147-A177-3AD203B41FA5}">
                      <a16:colId xmlns:a16="http://schemas.microsoft.com/office/drawing/2014/main" val="218555237"/>
                    </a:ext>
                  </a:extLst>
                </a:gridCol>
                <a:gridCol w="2454524">
                  <a:extLst>
                    <a:ext uri="{9D8B030D-6E8A-4147-A177-3AD203B41FA5}">
                      <a16:colId xmlns:a16="http://schemas.microsoft.com/office/drawing/2014/main" val="897759209"/>
                    </a:ext>
                  </a:extLst>
                </a:gridCol>
                <a:gridCol w="2754973">
                  <a:extLst>
                    <a:ext uri="{9D8B030D-6E8A-4147-A177-3AD203B41FA5}">
                      <a16:colId xmlns:a16="http://schemas.microsoft.com/office/drawing/2014/main" val="2340079104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SilverScript Plus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81466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j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$103.40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896319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$0 deductible on Tiers 1-2 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$200 deductible on Tiers 3-5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092500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Initial Coverage (ICL)</a:t>
                      </a:r>
                    </a:p>
                    <a:p>
                      <a:endParaRPr lang="en-US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302534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endParaRPr lang="en-US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75444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377765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945817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$47 / $47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$141 / $141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$141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973382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0242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753646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  <a:endParaRPr lang="en-US" sz="1500" b="1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00353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$0 / 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$0 / $10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 / $30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3, 4, 5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100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512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6"/>
            <a:ext cx="7250795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Plus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Indiana </a:t>
            </a:r>
            <a:r>
              <a:rPr lang="en-US" sz="2800" dirty="0">
                <a:solidFill>
                  <a:schemeClr val="tx1"/>
                </a:solidFill>
              </a:rPr>
              <a:t>– Region 15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Rounded Rectangle 6"/>
          <p:cNvSpPr/>
          <p:nvPr/>
        </p:nvSpPr>
        <p:spPr bwMode="gray">
          <a:xfrm>
            <a:off x="3638551" y="77973"/>
            <a:ext cx="838200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A96E6F7-C981-42A2-B963-94E4573471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880681"/>
              </p:ext>
            </p:extLst>
          </p:nvPr>
        </p:nvGraphicFramePr>
        <p:xfrm>
          <a:off x="703909" y="855839"/>
          <a:ext cx="9621193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125">
                  <a:extLst>
                    <a:ext uri="{9D8B030D-6E8A-4147-A177-3AD203B41FA5}">
                      <a16:colId xmlns:a16="http://schemas.microsoft.com/office/drawing/2014/main" val="2661716634"/>
                    </a:ext>
                  </a:extLst>
                </a:gridCol>
                <a:gridCol w="2393571">
                  <a:extLst>
                    <a:ext uri="{9D8B030D-6E8A-4147-A177-3AD203B41FA5}">
                      <a16:colId xmlns:a16="http://schemas.microsoft.com/office/drawing/2014/main" val="218555237"/>
                    </a:ext>
                  </a:extLst>
                </a:gridCol>
                <a:gridCol w="2454524">
                  <a:extLst>
                    <a:ext uri="{9D8B030D-6E8A-4147-A177-3AD203B41FA5}">
                      <a16:colId xmlns:a16="http://schemas.microsoft.com/office/drawing/2014/main" val="897759209"/>
                    </a:ext>
                  </a:extLst>
                </a:gridCol>
                <a:gridCol w="2754973">
                  <a:extLst>
                    <a:ext uri="{9D8B030D-6E8A-4147-A177-3AD203B41FA5}">
                      <a16:colId xmlns:a16="http://schemas.microsoft.com/office/drawing/2014/main" val="2340079104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SilverScript Plus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81466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j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$100.00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896319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$0 deductible on Tiers 1-2 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$200 deductible on Tiers 3-5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092500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Initial Coverage (ICL)</a:t>
                      </a:r>
                    </a:p>
                    <a:p>
                      <a:endParaRPr lang="en-US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302534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endParaRPr lang="en-US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75444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377765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945817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$47 / $47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$141 / $141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$141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973382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0242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753646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  <a:endParaRPr lang="en-US" sz="1500" b="1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00353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$0 / 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$0 / $10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 / $30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3, 4, 5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100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632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6"/>
            <a:ext cx="7250795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Plus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Iowa </a:t>
            </a:r>
            <a:r>
              <a:rPr lang="en-US" sz="2800" dirty="0">
                <a:solidFill>
                  <a:schemeClr val="tx1"/>
                </a:solidFill>
              </a:rPr>
              <a:t>– Region 25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Rounded Rectangle 6"/>
          <p:cNvSpPr/>
          <p:nvPr/>
        </p:nvSpPr>
        <p:spPr bwMode="gray">
          <a:xfrm>
            <a:off x="3638551" y="77973"/>
            <a:ext cx="838200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E90B8FA-80ED-4C52-BE28-BC8243868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499977"/>
              </p:ext>
            </p:extLst>
          </p:nvPr>
        </p:nvGraphicFramePr>
        <p:xfrm>
          <a:off x="703909" y="855839"/>
          <a:ext cx="9621193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125">
                  <a:extLst>
                    <a:ext uri="{9D8B030D-6E8A-4147-A177-3AD203B41FA5}">
                      <a16:colId xmlns:a16="http://schemas.microsoft.com/office/drawing/2014/main" val="2661716634"/>
                    </a:ext>
                  </a:extLst>
                </a:gridCol>
                <a:gridCol w="2393571">
                  <a:extLst>
                    <a:ext uri="{9D8B030D-6E8A-4147-A177-3AD203B41FA5}">
                      <a16:colId xmlns:a16="http://schemas.microsoft.com/office/drawing/2014/main" val="218555237"/>
                    </a:ext>
                  </a:extLst>
                </a:gridCol>
                <a:gridCol w="2454524">
                  <a:extLst>
                    <a:ext uri="{9D8B030D-6E8A-4147-A177-3AD203B41FA5}">
                      <a16:colId xmlns:a16="http://schemas.microsoft.com/office/drawing/2014/main" val="897759209"/>
                    </a:ext>
                  </a:extLst>
                </a:gridCol>
                <a:gridCol w="2754973">
                  <a:extLst>
                    <a:ext uri="{9D8B030D-6E8A-4147-A177-3AD203B41FA5}">
                      <a16:colId xmlns:a16="http://schemas.microsoft.com/office/drawing/2014/main" val="2340079104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SilverScript Plus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81466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j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$92.60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896319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$0 deductible on Tiers 1-2 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$200 deductible on Tiers 3-5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092500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Initial Coverage (ICL)</a:t>
                      </a:r>
                    </a:p>
                    <a:p>
                      <a:endParaRPr lang="en-US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302534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endParaRPr lang="en-US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75444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377765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945817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$47 / $47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$141 / $141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$141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973382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0242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753646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  <a:endParaRPr lang="en-US" sz="1500" b="1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00353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$0 / 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$0 / $10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 / $30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3, 4, 5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100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5209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6"/>
            <a:ext cx="7250795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Plus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Kansas </a:t>
            </a:r>
            <a:r>
              <a:rPr lang="en-US" sz="2800" dirty="0">
                <a:solidFill>
                  <a:schemeClr val="tx1"/>
                </a:solidFill>
              </a:rPr>
              <a:t>– Region 24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Rounded Rectangle 6"/>
          <p:cNvSpPr/>
          <p:nvPr/>
        </p:nvSpPr>
        <p:spPr bwMode="gray">
          <a:xfrm>
            <a:off x="3638551" y="77973"/>
            <a:ext cx="838200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4CC902F-7DFA-42A0-9012-82E27F855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749484"/>
              </p:ext>
            </p:extLst>
          </p:nvPr>
        </p:nvGraphicFramePr>
        <p:xfrm>
          <a:off x="703909" y="855839"/>
          <a:ext cx="9621193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125">
                  <a:extLst>
                    <a:ext uri="{9D8B030D-6E8A-4147-A177-3AD203B41FA5}">
                      <a16:colId xmlns:a16="http://schemas.microsoft.com/office/drawing/2014/main" val="2661716634"/>
                    </a:ext>
                  </a:extLst>
                </a:gridCol>
                <a:gridCol w="2393571">
                  <a:extLst>
                    <a:ext uri="{9D8B030D-6E8A-4147-A177-3AD203B41FA5}">
                      <a16:colId xmlns:a16="http://schemas.microsoft.com/office/drawing/2014/main" val="218555237"/>
                    </a:ext>
                  </a:extLst>
                </a:gridCol>
                <a:gridCol w="2454524">
                  <a:extLst>
                    <a:ext uri="{9D8B030D-6E8A-4147-A177-3AD203B41FA5}">
                      <a16:colId xmlns:a16="http://schemas.microsoft.com/office/drawing/2014/main" val="897759209"/>
                    </a:ext>
                  </a:extLst>
                </a:gridCol>
                <a:gridCol w="2754973">
                  <a:extLst>
                    <a:ext uri="{9D8B030D-6E8A-4147-A177-3AD203B41FA5}">
                      <a16:colId xmlns:a16="http://schemas.microsoft.com/office/drawing/2014/main" val="2340079104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SilverScript Plus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81466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j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$103.40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896319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$0 deductible on Tiers 1-2 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$200 deductible on Tiers 3-5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092500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Initial Coverage (ICL)</a:t>
                      </a:r>
                    </a:p>
                    <a:p>
                      <a:endParaRPr lang="en-US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302534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endParaRPr lang="en-US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75444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377765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945817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$47 / $47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$141 / $141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$141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973382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0242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753646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  <a:endParaRPr lang="en-US" sz="1500" b="1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00353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$0 / 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$0 / $10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 / $30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3, 4, 5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100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2962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6"/>
            <a:ext cx="7250795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Plus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Kentucky </a:t>
            </a:r>
            <a:r>
              <a:rPr lang="en-US" sz="2800" dirty="0">
                <a:solidFill>
                  <a:schemeClr val="tx1"/>
                </a:solidFill>
              </a:rPr>
              <a:t>– Region 15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Rounded Rectangle 6"/>
          <p:cNvSpPr/>
          <p:nvPr/>
        </p:nvSpPr>
        <p:spPr bwMode="gray">
          <a:xfrm>
            <a:off x="3638551" y="77973"/>
            <a:ext cx="838200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E14713B-06F1-4F0E-A8F2-A1B677BBCD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55081"/>
              </p:ext>
            </p:extLst>
          </p:nvPr>
        </p:nvGraphicFramePr>
        <p:xfrm>
          <a:off x="703909" y="855839"/>
          <a:ext cx="9621193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125">
                  <a:extLst>
                    <a:ext uri="{9D8B030D-6E8A-4147-A177-3AD203B41FA5}">
                      <a16:colId xmlns:a16="http://schemas.microsoft.com/office/drawing/2014/main" val="2661716634"/>
                    </a:ext>
                  </a:extLst>
                </a:gridCol>
                <a:gridCol w="2393571">
                  <a:extLst>
                    <a:ext uri="{9D8B030D-6E8A-4147-A177-3AD203B41FA5}">
                      <a16:colId xmlns:a16="http://schemas.microsoft.com/office/drawing/2014/main" val="218555237"/>
                    </a:ext>
                  </a:extLst>
                </a:gridCol>
                <a:gridCol w="2454524">
                  <a:extLst>
                    <a:ext uri="{9D8B030D-6E8A-4147-A177-3AD203B41FA5}">
                      <a16:colId xmlns:a16="http://schemas.microsoft.com/office/drawing/2014/main" val="897759209"/>
                    </a:ext>
                  </a:extLst>
                </a:gridCol>
                <a:gridCol w="2754973">
                  <a:extLst>
                    <a:ext uri="{9D8B030D-6E8A-4147-A177-3AD203B41FA5}">
                      <a16:colId xmlns:a16="http://schemas.microsoft.com/office/drawing/2014/main" val="2340079104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SilverScript Plus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81466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j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$100.00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896319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$0 deductible on Tiers 1-2 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$200 deductible on Tiers 3-5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092500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Initial Coverage (ICL)</a:t>
                      </a:r>
                    </a:p>
                    <a:p>
                      <a:endParaRPr lang="en-US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302534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endParaRPr lang="en-US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75444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377765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945817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$47 / $47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$141 / $141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$141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973382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0242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753646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  <a:endParaRPr lang="en-US" sz="1500" b="1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00353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$0 / 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$0 / $10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 / $30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3, 4, 5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100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0046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6"/>
            <a:ext cx="7250795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Plus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Louisiana </a:t>
            </a:r>
            <a:r>
              <a:rPr lang="en-US" sz="2800" dirty="0">
                <a:solidFill>
                  <a:schemeClr val="tx1"/>
                </a:solidFill>
              </a:rPr>
              <a:t>– Region 21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Rounded Rectangle 6"/>
          <p:cNvSpPr/>
          <p:nvPr/>
        </p:nvSpPr>
        <p:spPr bwMode="gray">
          <a:xfrm>
            <a:off x="3638551" y="77973"/>
            <a:ext cx="838200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A829B13-575D-4DE4-B8CA-C1BD7432E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073967"/>
              </p:ext>
            </p:extLst>
          </p:nvPr>
        </p:nvGraphicFramePr>
        <p:xfrm>
          <a:off x="703909" y="855839"/>
          <a:ext cx="9621193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125">
                  <a:extLst>
                    <a:ext uri="{9D8B030D-6E8A-4147-A177-3AD203B41FA5}">
                      <a16:colId xmlns:a16="http://schemas.microsoft.com/office/drawing/2014/main" val="2661716634"/>
                    </a:ext>
                  </a:extLst>
                </a:gridCol>
                <a:gridCol w="2393571">
                  <a:extLst>
                    <a:ext uri="{9D8B030D-6E8A-4147-A177-3AD203B41FA5}">
                      <a16:colId xmlns:a16="http://schemas.microsoft.com/office/drawing/2014/main" val="218555237"/>
                    </a:ext>
                  </a:extLst>
                </a:gridCol>
                <a:gridCol w="2454524">
                  <a:extLst>
                    <a:ext uri="{9D8B030D-6E8A-4147-A177-3AD203B41FA5}">
                      <a16:colId xmlns:a16="http://schemas.microsoft.com/office/drawing/2014/main" val="897759209"/>
                    </a:ext>
                  </a:extLst>
                </a:gridCol>
                <a:gridCol w="2754973">
                  <a:extLst>
                    <a:ext uri="{9D8B030D-6E8A-4147-A177-3AD203B41FA5}">
                      <a16:colId xmlns:a16="http://schemas.microsoft.com/office/drawing/2014/main" val="2340079104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SilverScript Plus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81466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j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$117.50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896319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$0 deductible on Tiers 1-2 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$200 deductible on Tiers 3-5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092500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Initial Coverage (ICL)</a:t>
                      </a:r>
                    </a:p>
                    <a:p>
                      <a:endParaRPr lang="en-US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302534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endParaRPr lang="en-US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75444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377765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945817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$47 / $47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$141 / $141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$141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973382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0242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753646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  <a:endParaRPr lang="en-US" sz="1500" b="1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00353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$0 / 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$0 / $10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 / $30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3, 4, 5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100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328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6"/>
            <a:ext cx="7250795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Plus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Alaska </a:t>
            </a:r>
            <a:r>
              <a:rPr lang="en-US" sz="2800" dirty="0">
                <a:solidFill>
                  <a:schemeClr val="tx1"/>
                </a:solidFill>
              </a:rPr>
              <a:t>– Region 34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Rounded Rectangle 7"/>
          <p:cNvSpPr/>
          <p:nvPr/>
        </p:nvSpPr>
        <p:spPr bwMode="gray">
          <a:xfrm>
            <a:off x="3638551" y="77973"/>
            <a:ext cx="838200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5244D9C-5C22-48F4-BDA6-90BA6F531B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600881"/>
              </p:ext>
            </p:extLst>
          </p:nvPr>
        </p:nvGraphicFramePr>
        <p:xfrm>
          <a:off x="703909" y="855839"/>
          <a:ext cx="9621193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125">
                  <a:extLst>
                    <a:ext uri="{9D8B030D-6E8A-4147-A177-3AD203B41FA5}">
                      <a16:colId xmlns:a16="http://schemas.microsoft.com/office/drawing/2014/main" val="2661716634"/>
                    </a:ext>
                  </a:extLst>
                </a:gridCol>
                <a:gridCol w="2393571">
                  <a:extLst>
                    <a:ext uri="{9D8B030D-6E8A-4147-A177-3AD203B41FA5}">
                      <a16:colId xmlns:a16="http://schemas.microsoft.com/office/drawing/2014/main" val="218555237"/>
                    </a:ext>
                  </a:extLst>
                </a:gridCol>
                <a:gridCol w="2454524">
                  <a:extLst>
                    <a:ext uri="{9D8B030D-6E8A-4147-A177-3AD203B41FA5}">
                      <a16:colId xmlns:a16="http://schemas.microsoft.com/office/drawing/2014/main" val="897759209"/>
                    </a:ext>
                  </a:extLst>
                </a:gridCol>
                <a:gridCol w="2754973">
                  <a:extLst>
                    <a:ext uri="{9D8B030D-6E8A-4147-A177-3AD203B41FA5}">
                      <a16:colId xmlns:a16="http://schemas.microsoft.com/office/drawing/2014/main" val="2340079104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SilverScript Plus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81466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j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$103.70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896319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$0 deductible on Tiers 1-2 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$200 deductible on Tiers 3-5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092500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Initial Coverage (ICL)</a:t>
                      </a:r>
                    </a:p>
                    <a:p>
                      <a:endParaRPr lang="en-US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302534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endParaRPr lang="en-US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75444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377765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945817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$47 / $47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$141 / $141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>
                          <a:solidFill>
                            <a:schemeClr val="tx1"/>
                          </a:solidFill>
                          <a:latin typeface="+mj-lt"/>
                        </a:rPr>
                        <a:t>$141</a:t>
                      </a:r>
                      <a:endParaRPr lang="en-US" sz="15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973382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0242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753646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  <a:endParaRPr lang="en-US" sz="1500" b="1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00353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$0 / 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$0 / 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 / 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3, 4, 5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100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5666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6"/>
            <a:ext cx="7250795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Plus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Maine </a:t>
            </a:r>
            <a:r>
              <a:rPr lang="en-US" sz="2800" dirty="0">
                <a:solidFill>
                  <a:schemeClr val="tx1"/>
                </a:solidFill>
              </a:rPr>
              <a:t>– Region 1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Rounded Rectangle 6"/>
          <p:cNvSpPr/>
          <p:nvPr/>
        </p:nvSpPr>
        <p:spPr bwMode="gray">
          <a:xfrm>
            <a:off x="3638551" y="77973"/>
            <a:ext cx="838200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E88DF8D-B42E-4219-8723-68B700596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271516"/>
              </p:ext>
            </p:extLst>
          </p:nvPr>
        </p:nvGraphicFramePr>
        <p:xfrm>
          <a:off x="703909" y="855839"/>
          <a:ext cx="9621193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125">
                  <a:extLst>
                    <a:ext uri="{9D8B030D-6E8A-4147-A177-3AD203B41FA5}">
                      <a16:colId xmlns:a16="http://schemas.microsoft.com/office/drawing/2014/main" val="2661716634"/>
                    </a:ext>
                  </a:extLst>
                </a:gridCol>
                <a:gridCol w="2393571">
                  <a:extLst>
                    <a:ext uri="{9D8B030D-6E8A-4147-A177-3AD203B41FA5}">
                      <a16:colId xmlns:a16="http://schemas.microsoft.com/office/drawing/2014/main" val="218555237"/>
                    </a:ext>
                  </a:extLst>
                </a:gridCol>
                <a:gridCol w="2454524">
                  <a:extLst>
                    <a:ext uri="{9D8B030D-6E8A-4147-A177-3AD203B41FA5}">
                      <a16:colId xmlns:a16="http://schemas.microsoft.com/office/drawing/2014/main" val="897759209"/>
                    </a:ext>
                  </a:extLst>
                </a:gridCol>
                <a:gridCol w="2754973">
                  <a:extLst>
                    <a:ext uri="{9D8B030D-6E8A-4147-A177-3AD203B41FA5}">
                      <a16:colId xmlns:a16="http://schemas.microsoft.com/office/drawing/2014/main" val="2340079104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SilverScript Plus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81466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j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$111.90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896319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$0 deductible on Tiers 1-2 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$200 deductible on Tiers 3-5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092500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Initial Coverage (ICL)</a:t>
                      </a:r>
                    </a:p>
                    <a:p>
                      <a:endParaRPr lang="en-US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302534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endParaRPr lang="en-US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75444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377765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945817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$47 / $47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$141 / $141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$141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973382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0242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753646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  <a:endParaRPr lang="en-US" sz="1500" b="1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00353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$0 / 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$0 / $10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 / $30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3, 4, 5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100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7685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6"/>
            <a:ext cx="7250795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Plus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Maryland </a:t>
            </a:r>
            <a:r>
              <a:rPr lang="en-US" sz="2800" dirty="0">
                <a:solidFill>
                  <a:schemeClr val="tx1"/>
                </a:solidFill>
              </a:rPr>
              <a:t>– Region 5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Rounded Rectangle 6"/>
          <p:cNvSpPr/>
          <p:nvPr/>
        </p:nvSpPr>
        <p:spPr bwMode="gray">
          <a:xfrm>
            <a:off x="3638551" y="77973"/>
            <a:ext cx="838200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9D6D6C-5757-4612-B894-F87BA3F85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213812"/>
              </p:ext>
            </p:extLst>
          </p:nvPr>
        </p:nvGraphicFramePr>
        <p:xfrm>
          <a:off x="703909" y="855839"/>
          <a:ext cx="9621193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125">
                  <a:extLst>
                    <a:ext uri="{9D8B030D-6E8A-4147-A177-3AD203B41FA5}">
                      <a16:colId xmlns:a16="http://schemas.microsoft.com/office/drawing/2014/main" val="2661716634"/>
                    </a:ext>
                  </a:extLst>
                </a:gridCol>
                <a:gridCol w="2393571">
                  <a:extLst>
                    <a:ext uri="{9D8B030D-6E8A-4147-A177-3AD203B41FA5}">
                      <a16:colId xmlns:a16="http://schemas.microsoft.com/office/drawing/2014/main" val="218555237"/>
                    </a:ext>
                  </a:extLst>
                </a:gridCol>
                <a:gridCol w="2454524">
                  <a:extLst>
                    <a:ext uri="{9D8B030D-6E8A-4147-A177-3AD203B41FA5}">
                      <a16:colId xmlns:a16="http://schemas.microsoft.com/office/drawing/2014/main" val="897759209"/>
                    </a:ext>
                  </a:extLst>
                </a:gridCol>
                <a:gridCol w="2754973">
                  <a:extLst>
                    <a:ext uri="{9D8B030D-6E8A-4147-A177-3AD203B41FA5}">
                      <a16:colId xmlns:a16="http://schemas.microsoft.com/office/drawing/2014/main" val="2340079104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SilverScript Plus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81466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j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$113.40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896319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$0 deductible on Tiers 1-2 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$200 deductible on Tiers 3-5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092500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Initial Coverage (ICL)</a:t>
                      </a:r>
                    </a:p>
                    <a:p>
                      <a:endParaRPr lang="en-US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302534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endParaRPr lang="en-US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75444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377765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945817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$47 / $47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$141 / $141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$141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973382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0242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753646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  <a:endParaRPr lang="en-US" sz="1500" b="1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00353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$0 / 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$0 / $10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 / $30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3, 4, 5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100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340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6"/>
            <a:ext cx="7250795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Plus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Massachusetts </a:t>
            </a:r>
            <a:r>
              <a:rPr lang="en-US" sz="2800" dirty="0">
                <a:solidFill>
                  <a:schemeClr val="tx1"/>
                </a:solidFill>
              </a:rPr>
              <a:t>– Region 2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Rounded Rectangle 6"/>
          <p:cNvSpPr/>
          <p:nvPr/>
        </p:nvSpPr>
        <p:spPr bwMode="gray">
          <a:xfrm>
            <a:off x="3638551" y="77973"/>
            <a:ext cx="838200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2D27AF3-6EB1-40D0-A58F-2CA54523E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661302"/>
              </p:ext>
            </p:extLst>
          </p:nvPr>
        </p:nvGraphicFramePr>
        <p:xfrm>
          <a:off x="703909" y="855839"/>
          <a:ext cx="9621193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125">
                  <a:extLst>
                    <a:ext uri="{9D8B030D-6E8A-4147-A177-3AD203B41FA5}">
                      <a16:colId xmlns:a16="http://schemas.microsoft.com/office/drawing/2014/main" val="2661716634"/>
                    </a:ext>
                  </a:extLst>
                </a:gridCol>
                <a:gridCol w="2393571">
                  <a:extLst>
                    <a:ext uri="{9D8B030D-6E8A-4147-A177-3AD203B41FA5}">
                      <a16:colId xmlns:a16="http://schemas.microsoft.com/office/drawing/2014/main" val="218555237"/>
                    </a:ext>
                  </a:extLst>
                </a:gridCol>
                <a:gridCol w="2454524">
                  <a:extLst>
                    <a:ext uri="{9D8B030D-6E8A-4147-A177-3AD203B41FA5}">
                      <a16:colId xmlns:a16="http://schemas.microsoft.com/office/drawing/2014/main" val="897759209"/>
                    </a:ext>
                  </a:extLst>
                </a:gridCol>
                <a:gridCol w="2754973">
                  <a:extLst>
                    <a:ext uri="{9D8B030D-6E8A-4147-A177-3AD203B41FA5}">
                      <a16:colId xmlns:a16="http://schemas.microsoft.com/office/drawing/2014/main" val="2340079104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SilverScript Plus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81466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j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$110.50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896319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$0 deductible on Tiers 1-2 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$200 deductible on Tiers 3-5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092500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Initial Coverage (ICL)</a:t>
                      </a:r>
                    </a:p>
                    <a:p>
                      <a:endParaRPr lang="en-US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302534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endParaRPr lang="en-US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75444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377765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945817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$47 / $47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$141 / $141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$141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973382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0242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753646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  <a:endParaRPr lang="en-US" sz="1500" b="1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00353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$0 / 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$0 / $10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 / $30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3, 4, 5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100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3344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6"/>
            <a:ext cx="7250795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Plus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Michigan </a:t>
            </a:r>
            <a:r>
              <a:rPr lang="en-US" sz="2800" dirty="0">
                <a:solidFill>
                  <a:schemeClr val="tx1"/>
                </a:solidFill>
              </a:rPr>
              <a:t>– Region 13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Rounded Rectangle 6"/>
          <p:cNvSpPr/>
          <p:nvPr/>
        </p:nvSpPr>
        <p:spPr bwMode="gray">
          <a:xfrm>
            <a:off x="3638551" y="77973"/>
            <a:ext cx="838200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4546D34-6510-4616-A235-1704052DC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078619"/>
              </p:ext>
            </p:extLst>
          </p:nvPr>
        </p:nvGraphicFramePr>
        <p:xfrm>
          <a:off x="703909" y="855839"/>
          <a:ext cx="9621193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125">
                  <a:extLst>
                    <a:ext uri="{9D8B030D-6E8A-4147-A177-3AD203B41FA5}">
                      <a16:colId xmlns:a16="http://schemas.microsoft.com/office/drawing/2014/main" val="2661716634"/>
                    </a:ext>
                  </a:extLst>
                </a:gridCol>
                <a:gridCol w="2393571">
                  <a:extLst>
                    <a:ext uri="{9D8B030D-6E8A-4147-A177-3AD203B41FA5}">
                      <a16:colId xmlns:a16="http://schemas.microsoft.com/office/drawing/2014/main" val="218555237"/>
                    </a:ext>
                  </a:extLst>
                </a:gridCol>
                <a:gridCol w="2454524">
                  <a:extLst>
                    <a:ext uri="{9D8B030D-6E8A-4147-A177-3AD203B41FA5}">
                      <a16:colId xmlns:a16="http://schemas.microsoft.com/office/drawing/2014/main" val="897759209"/>
                    </a:ext>
                  </a:extLst>
                </a:gridCol>
                <a:gridCol w="2754973">
                  <a:extLst>
                    <a:ext uri="{9D8B030D-6E8A-4147-A177-3AD203B41FA5}">
                      <a16:colId xmlns:a16="http://schemas.microsoft.com/office/drawing/2014/main" val="2340079104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SilverScript Plus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81466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j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$85.90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896319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$0 deductible on Tiers 1-2 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$200 deductible on Tiers 3-5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092500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Initial Coverage (ICL)</a:t>
                      </a:r>
                    </a:p>
                    <a:p>
                      <a:endParaRPr lang="en-US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302534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endParaRPr lang="en-US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75444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377765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945817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$47 / $47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$141 / $141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$141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973382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0242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753646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  <a:endParaRPr lang="en-US" sz="1500" b="1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00353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$0 / 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$0 / $10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 / $30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3, 4, 5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100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8202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6"/>
            <a:ext cx="7250795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Plus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Minnesota </a:t>
            </a:r>
            <a:r>
              <a:rPr lang="en-US" sz="2800" dirty="0">
                <a:solidFill>
                  <a:schemeClr val="tx1"/>
                </a:solidFill>
              </a:rPr>
              <a:t>– Region 25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Rounded Rectangle 6"/>
          <p:cNvSpPr/>
          <p:nvPr/>
        </p:nvSpPr>
        <p:spPr bwMode="gray">
          <a:xfrm>
            <a:off x="3638551" y="77973"/>
            <a:ext cx="838200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76B48A-19CF-4941-9EF2-1DDD60A45C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614710"/>
              </p:ext>
            </p:extLst>
          </p:nvPr>
        </p:nvGraphicFramePr>
        <p:xfrm>
          <a:off x="703909" y="855839"/>
          <a:ext cx="9621193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125">
                  <a:extLst>
                    <a:ext uri="{9D8B030D-6E8A-4147-A177-3AD203B41FA5}">
                      <a16:colId xmlns:a16="http://schemas.microsoft.com/office/drawing/2014/main" val="2661716634"/>
                    </a:ext>
                  </a:extLst>
                </a:gridCol>
                <a:gridCol w="2393571">
                  <a:extLst>
                    <a:ext uri="{9D8B030D-6E8A-4147-A177-3AD203B41FA5}">
                      <a16:colId xmlns:a16="http://schemas.microsoft.com/office/drawing/2014/main" val="218555237"/>
                    </a:ext>
                  </a:extLst>
                </a:gridCol>
                <a:gridCol w="2454524">
                  <a:extLst>
                    <a:ext uri="{9D8B030D-6E8A-4147-A177-3AD203B41FA5}">
                      <a16:colId xmlns:a16="http://schemas.microsoft.com/office/drawing/2014/main" val="897759209"/>
                    </a:ext>
                  </a:extLst>
                </a:gridCol>
                <a:gridCol w="2754973">
                  <a:extLst>
                    <a:ext uri="{9D8B030D-6E8A-4147-A177-3AD203B41FA5}">
                      <a16:colId xmlns:a16="http://schemas.microsoft.com/office/drawing/2014/main" val="2340079104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SilverScript Plus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81466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j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$92.60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896319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$0 deductible on Tiers 1-2 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$200 deductible on Tiers 3-5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092500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Initial Coverage (ICL)</a:t>
                      </a:r>
                    </a:p>
                    <a:p>
                      <a:endParaRPr lang="en-US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302534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endParaRPr lang="en-US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75444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377765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945817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$47 / $47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$141 / $141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$141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973382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0242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753646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  <a:endParaRPr lang="en-US" sz="1500" b="1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00353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$0 / 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$0 / $10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 / $30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3, 4, 5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100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402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6"/>
            <a:ext cx="7250795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Plus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Mississippi </a:t>
            </a:r>
            <a:r>
              <a:rPr lang="en-US" sz="2800" dirty="0">
                <a:solidFill>
                  <a:schemeClr val="tx1"/>
                </a:solidFill>
              </a:rPr>
              <a:t>– Region 20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Rounded Rectangle 6"/>
          <p:cNvSpPr/>
          <p:nvPr/>
        </p:nvSpPr>
        <p:spPr bwMode="gray">
          <a:xfrm>
            <a:off x="3638551" y="77973"/>
            <a:ext cx="838200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3C07A19-966D-4988-8054-A690845D6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2058"/>
              </p:ext>
            </p:extLst>
          </p:nvPr>
        </p:nvGraphicFramePr>
        <p:xfrm>
          <a:off x="703909" y="855839"/>
          <a:ext cx="9621193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125">
                  <a:extLst>
                    <a:ext uri="{9D8B030D-6E8A-4147-A177-3AD203B41FA5}">
                      <a16:colId xmlns:a16="http://schemas.microsoft.com/office/drawing/2014/main" val="2661716634"/>
                    </a:ext>
                  </a:extLst>
                </a:gridCol>
                <a:gridCol w="2393571">
                  <a:extLst>
                    <a:ext uri="{9D8B030D-6E8A-4147-A177-3AD203B41FA5}">
                      <a16:colId xmlns:a16="http://schemas.microsoft.com/office/drawing/2014/main" val="218555237"/>
                    </a:ext>
                  </a:extLst>
                </a:gridCol>
                <a:gridCol w="2454524">
                  <a:extLst>
                    <a:ext uri="{9D8B030D-6E8A-4147-A177-3AD203B41FA5}">
                      <a16:colId xmlns:a16="http://schemas.microsoft.com/office/drawing/2014/main" val="897759209"/>
                    </a:ext>
                  </a:extLst>
                </a:gridCol>
                <a:gridCol w="2754973">
                  <a:extLst>
                    <a:ext uri="{9D8B030D-6E8A-4147-A177-3AD203B41FA5}">
                      <a16:colId xmlns:a16="http://schemas.microsoft.com/office/drawing/2014/main" val="2340079104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SilverScript Plus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81466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j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$113.10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896319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$0 deductible on Tiers 1-2 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$200 deductible on Tiers 3-5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092500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Initial Coverage (ICL)</a:t>
                      </a:r>
                    </a:p>
                    <a:p>
                      <a:endParaRPr lang="en-US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302534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endParaRPr lang="en-US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75444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377765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945817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$47 / $47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$141 / $141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$141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973382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0242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753646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  <a:endParaRPr lang="en-US" sz="1500" b="1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00353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$0 / 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$0 / $10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 / $30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3, 4, 5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100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375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6"/>
            <a:ext cx="7250795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Plus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Missouri</a:t>
            </a:r>
            <a:r>
              <a:rPr lang="en-US" sz="2800" dirty="0">
                <a:solidFill>
                  <a:schemeClr val="tx1"/>
                </a:solidFill>
              </a:rPr>
              <a:t>– Region 18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Rounded Rectangle 6"/>
          <p:cNvSpPr/>
          <p:nvPr/>
        </p:nvSpPr>
        <p:spPr bwMode="gray">
          <a:xfrm>
            <a:off x="3638551" y="77973"/>
            <a:ext cx="838200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8AB6393-D474-4477-BA70-BC038DAB0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27191"/>
              </p:ext>
            </p:extLst>
          </p:nvPr>
        </p:nvGraphicFramePr>
        <p:xfrm>
          <a:off x="703909" y="855839"/>
          <a:ext cx="9621193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125">
                  <a:extLst>
                    <a:ext uri="{9D8B030D-6E8A-4147-A177-3AD203B41FA5}">
                      <a16:colId xmlns:a16="http://schemas.microsoft.com/office/drawing/2014/main" val="2661716634"/>
                    </a:ext>
                  </a:extLst>
                </a:gridCol>
                <a:gridCol w="2393571">
                  <a:extLst>
                    <a:ext uri="{9D8B030D-6E8A-4147-A177-3AD203B41FA5}">
                      <a16:colId xmlns:a16="http://schemas.microsoft.com/office/drawing/2014/main" val="218555237"/>
                    </a:ext>
                  </a:extLst>
                </a:gridCol>
                <a:gridCol w="2454524">
                  <a:extLst>
                    <a:ext uri="{9D8B030D-6E8A-4147-A177-3AD203B41FA5}">
                      <a16:colId xmlns:a16="http://schemas.microsoft.com/office/drawing/2014/main" val="897759209"/>
                    </a:ext>
                  </a:extLst>
                </a:gridCol>
                <a:gridCol w="2754973">
                  <a:extLst>
                    <a:ext uri="{9D8B030D-6E8A-4147-A177-3AD203B41FA5}">
                      <a16:colId xmlns:a16="http://schemas.microsoft.com/office/drawing/2014/main" val="2340079104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SilverScript Plus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81466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j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$103.20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896319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$0 deductible on Tiers 1-2 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$200 deductible on Tiers 3-5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092500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Initial Coverage (ICL)</a:t>
                      </a:r>
                    </a:p>
                    <a:p>
                      <a:endParaRPr lang="en-US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302534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endParaRPr lang="en-US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75444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377765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945817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$47 / $47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$141 / $141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$141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973382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0242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753646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  <a:endParaRPr lang="en-US" sz="1500" b="1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00353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$0 / 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$0 / $10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 / $30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3, 4, 5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100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508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6"/>
            <a:ext cx="7250795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Plus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Montana </a:t>
            </a:r>
            <a:r>
              <a:rPr lang="en-US" sz="2800" dirty="0">
                <a:solidFill>
                  <a:schemeClr val="tx1"/>
                </a:solidFill>
              </a:rPr>
              <a:t>– Region 25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Rounded Rectangle 6"/>
          <p:cNvSpPr/>
          <p:nvPr/>
        </p:nvSpPr>
        <p:spPr bwMode="gray">
          <a:xfrm>
            <a:off x="3638551" y="77973"/>
            <a:ext cx="838200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C1FCD2-2D93-4CA8-8660-F725C4361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245635"/>
              </p:ext>
            </p:extLst>
          </p:nvPr>
        </p:nvGraphicFramePr>
        <p:xfrm>
          <a:off x="703909" y="855839"/>
          <a:ext cx="9621193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125">
                  <a:extLst>
                    <a:ext uri="{9D8B030D-6E8A-4147-A177-3AD203B41FA5}">
                      <a16:colId xmlns:a16="http://schemas.microsoft.com/office/drawing/2014/main" val="2661716634"/>
                    </a:ext>
                  </a:extLst>
                </a:gridCol>
                <a:gridCol w="2393571">
                  <a:extLst>
                    <a:ext uri="{9D8B030D-6E8A-4147-A177-3AD203B41FA5}">
                      <a16:colId xmlns:a16="http://schemas.microsoft.com/office/drawing/2014/main" val="218555237"/>
                    </a:ext>
                  </a:extLst>
                </a:gridCol>
                <a:gridCol w="2454524">
                  <a:extLst>
                    <a:ext uri="{9D8B030D-6E8A-4147-A177-3AD203B41FA5}">
                      <a16:colId xmlns:a16="http://schemas.microsoft.com/office/drawing/2014/main" val="897759209"/>
                    </a:ext>
                  </a:extLst>
                </a:gridCol>
                <a:gridCol w="2754973">
                  <a:extLst>
                    <a:ext uri="{9D8B030D-6E8A-4147-A177-3AD203B41FA5}">
                      <a16:colId xmlns:a16="http://schemas.microsoft.com/office/drawing/2014/main" val="2340079104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SilverScript Plus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81466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j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$92.60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896319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$0 deductible on Tiers 1-2 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$200 deductible on Tiers 3-5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092500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Initial Coverage (ICL)</a:t>
                      </a:r>
                    </a:p>
                    <a:p>
                      <a:endParaRPr lang="en-US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302534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endParaRPr lang="en-US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75444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377765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945817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$47 / $47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$141 / $141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$141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973382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0242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753646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  <a:endParaRPr lang="en-US" sz="1500" b="1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00353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$0 / 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$0 / $10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 / $30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3, 4, 5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100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49955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6"/>
            <a:ext cx="7250795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Plus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Nebraska </a:t>
            </a:r>
            <a:r>
              <a:rPr lang="en-US" sz="2800" dirty="0">
                <a:solidFill>
                  <a:schemeClr val="tx1"/>
                </a:solidFill>
              </a:rPr>
              <a:t>– Region 25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Rounded Rectangle 6"/>
          <p:cNvSpPr/>
          <p:nvPr/>
        </p:nvSpPr>
        <p:spPr bwMode="gray">
          <a:xfrm>
            <a:off x="3638551" y="77973"/>
            <a:ext cx="838200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F3C5F45-FE59-46B8-B6E9-4537A6BBE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563843"/>
              </p:ext>
            </p:extLst>
          </p:nvPr>
        </p:nvGraphicFramePr>
        <p:xfrm>
          <a:off x="703909" y="855839"/>
          <a:ext cx="9621193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125">
                  <a:extLst>
                    <a:ext uri="{9D8B030D-6E8A-4147-A177-3AD203B41FA5}">
                      <a16:colId xmlns:a16="http://schemas.microsoft.com/office/drawing/2014/main" val="2661716634"/>
                    </a:ext>
                  </a:extLst>
                </a:gridCol>
                <a:gridCol w="2393571">
                  <a:extLst>
                    <a:ext uri="{9D8B030D-6E8A-4147-A177-3AD203B41FA5}">
                      <a16:colId xmlns:a16="http://schemas.microsoft.com/office/drawing/2014/main" val="218555237"/>
                    </a:ext>
                  </a:extLst>
                </a:gridCol>
                <a:gridCol w="2454524">
                  <a:extLst>
                    <a:ext uri="{9D8B030D-6E8A-4147-A177-3AD203B41FA5}">
                      <a16:colId xmlns:a16="http://schemas.microsoft.com/office/drawing/2014/main" val="897759209"/>
                    </a:ext>
                  </a:extLst>
                </a:gridCol>
                <a:gridCol w="2754973">
                  <a:extLst>
                    <a:ext uri="{9D8B030D-6E8A-4147-A177-3AD203B41FA5}">
                      <a16:colId xmlns:a16="http://schemas.microsoft.com/office/drawing/2014/main" val="2340079104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SilverScript Plus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81466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j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$92.60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896319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$0 deductible on Tiers 1-2 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$200 deductible on Tiers 3-5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092500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Initial Coverage (ICL)</a:t>
                      </a:r>
                    </a:p>
                    <a:p>
                      <a:endParaRPr lang="en-US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302534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endParaRPr lang="en-US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75444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377765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945817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$47 / $47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$141 / $141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$141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973382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0242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753646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  <a:endParaRPr lang="en-US" sz="1500" b="1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00353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$0 / 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$0 / $10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 / $30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3, 4, 5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100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19105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6"/>
            <a:ext cx="7250795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Plus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Nevada </a:t>
            </a:r>
            <a:r>
              <a:rPr lang="en-US" sz="2800" dirty="0">
                <a:solidFill>
                  <a:schemeClr val="tx1"/>
                </a:solidFill>
              </a:rPr>
              <a:t>– Region 29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Rounded Rectangle 6"/>
          <p:cNvSpPr/>
          <p:nvPr/>
        </p:nvSpPr>
        <p:spPr bwMode="gray">
          <a:xfrm>
            <a:off x="3638551" y="77973"/>
            <a:ext cx="838200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8F18D2-3062-4BFE-93F6-E8DBD0B7E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49788"/>
              </p:ext>
            </p:extLst>
          </p:nvPr>
        </p:nvGraphicFramePr>
        <p:xfrm>
          <a:off x="703909" y="855839"/>
          <a:ext cx="9621193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125">
                  <a:extLst>
                    <a:ext uri="{9D8B030D-6E8A-4147-A177-3AD203B41FA5}">
                      <a16:colId xmlns:a16="http://schemas.microsoft.com/office/drawing/2014/main" val="2661716634"/>
                    </a:ext>
                  </a:extLst>
                </a:gridCol>
                <a:gridCol w="2393571">
                  <a:extLst>
                    <a:ext uri="{9D8B030D-6E8A-4147-A177-3AD203B41FA5}">
                      <a16:colId xmlns:a16="http://schemas.microsoft.com/office/drawing/2014/main" val="218555237"/>
                    </a:ext>
                  </a:extLst>
                </a:gridCol>
                <a:gridCol w="2454524">
                  <a:extLst>
                    <a:ext uri="{9D8B030D-6E8A-4147-A177-3AD203B41FA5}">
                      <a16:colId xmlns:a16="http://schemas.microsoft.com/office/drawing/2014/main" val="897759209"/>
                    </a:ext>
                  </a:extLst>
                </a:gridCol>
                <a:gridCol w="2754973">
                  <a:extLst>
                    <a:ext uri="{9D8B030D-6E8A-4147-A177-3AD203B41FA5}">
                      <a16:colId xmlns:a16="http://schemas.microsoft.com/office/drawing/2014/main" val="2340079104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SilverScript Plus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81466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j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$101.30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896319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$0 deductible on Tiers 1-2 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$200 deductible on Tiers 3-5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092500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Initial Coverage (ICL)</a:t>
                      </a:r>
                    </a:p>
                    <a:p>
                      <a:endParaRPr lang="en-US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302534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endParaRPr lang="en-US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75444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377765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945817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$47 / $47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$141 / $141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$141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973382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0242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753646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  <a:endParaRPr lang="en-US" sz="1500" b="1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00353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$0 / 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$0 / $10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 / $30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3, 4, 5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100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5475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6"/>
            <a:ext cx="7250795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Plus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Arizona </a:t>
            </a:r>
            <a:r>
              <a:rPr lang="en-US" sz="2800" dirty="0">
                <a:solidFill>
                  <a:schemeClr val="tx1"/>
                </a:solidFill>
              </a:rPr>
              <a:t>– Region 28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Rounded Rectangle 7"/>
          <p:cNvSpPr/>
          <p:nvPr/>
        </p:nvSpPr>
        <p:spPr bwMode="gray">
          <a:xfrm>
            <a:off x="3638551" y="77973"/>
            <a:ext cx="838200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5244D9C-5C22-48F4-BDA6-90BA6F531B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04687"/>
              </p:ext>
            </p:extLst>
          </p:nvPr>
        </p:nvGraphicFramePr>
        <p:xfrm>
          <a:off x="703909" y="855839"/>
          <a:ext cx="9621193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125">
                  <a:extLst>
                    <a:ext uri="{9D8B030D-6E8A-4147-A177-3AD203B41FA5}">
                      <a16:colId xmlns:a16="http://schemas.microsoft.com/office/drawing/2014/main" val="2661716634"/>
                    </a:ext>
                  </a:extLst>
                </a:gridCol>
                <a:gridCol w="2393571">
                  <a:extLst>
                    <a:ext uri="{9D8B030D-6E8A-4147-A177-3AD203B41FA5}">
                      <a16:colId xmlns:a16="http://schemas.microsoft.com/office/drawing/2014/main" val="218555237"/>
                    </a:ext>
                  </a:extLst>
                </a:gridCol>
                <a:gridCol w="2454524">
                  <a:extLst>
                    <a:ext uri="{9D8B030D-6E8A-4147-A177-3AD203B41FA5}">
                      <a16:colId xmlns:a16="http://schemas.microsoft.com/office/drawing/2014/main" val="897759209"/>
                    </a:ext>
                  </a:extLst>
                </a:gridCol>
                <a:gridCol w="2754973">
                  <a:extLst>
                    <a:ext uri="{9D8B030D-6E8A-4147-A177-3AD203B41FA5}">
                      <a16:colId xmlns:a16="http://schemas.microsoft.com/office/drawing/2014/main" val="2340079104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SilverScript Plus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81466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j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$112.10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896319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$0 deductible on Tiers 1-2 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$200 deductible on Tiers 3-5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092500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Initial Coverage (ICL)</a:t>
                      </a:r>
                    </a:p>
                    <a:p>
                      <a:endParaRPr lang="en-US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302534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endParaRPr lang="en-US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75444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377765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945817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$47 / $47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$141 / $141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$141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973382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0242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753646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  <a:endParaRPr lang="en-US" sz="1500" b="1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00353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3, 4, 5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100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44666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6"/>
            <a:ext cx="7250795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Plus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New Hampshire </a:t>
            </a:r>
            <a:r>
              <a:rPr lang="en-US" sz="2800" dirty="0">
                <a:solidFill>
                  <a:schemeClr val="tx1"/>
                </a:solidFill>
              </a:rPr>
              <a:t>– Region 1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Rounded Rectangle 6"/>
          <p:cNvSpPr/>
          <p:nvPr/>
        </p:nvSpPr>
        <p:spPr bwMode="gray">
          <a:xfrm>
            <a:off x="3638551" y="77973"/>
            <a:ext cx="838200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62CD250-D189-4F9A-9005-D339735BF1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225282"/>
              </p:ext>
            </p:extLst>
          </p:nvPr>
        </p:nvGraphicFramePr>
        <p:xfrm>
          <a:off x="703909" y="855839"/>
          <a:ext cx="9621193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125">
                  <a:extLst>
                    <a:ext uri="{9D8B030D-6E8A-4147-A177-3AD203B41FA5}">
                      <a16:colId xmlns:a16="http://schemas.microsoft.com/office/drawing/2014/main" val="2661716634"/>
                    </a:ext>
                  </a:extLst>
                </a:gridCol>
                <a:gridCol w="2393571">
                  <a:extLst>
                    <a:ext uri="{9D8B030D-6E8A-4147-A177-3AD203B41FA5}">
                      <a16:colId xmlns:a16="http://schemas.microsoft.com/office/drawing/2014/main" val="218555237"/>
                    </a:ext>
                  </a:extLst>
                </a:gridCol>
                <a:gridCol w="2454524">
                  <a:extLst>
                    <a:ext uri="{9D8B030D-6E8A-4147-A177-3AD203B41FA5}">
                      <a16:colId xmlns:a16="http://schemas.microsoft.com/office/drawing/2014/main" val="897759209"/>
                    </a:ext>
                  </a:extLst>
                </a:gridCol>
                <a:gridCol w="2754973">
                  <a:extLst>
                    <a:ext uri="{9D8B030D-6E8A-4147-A177-3AD203B41FA5}">
                      <a16:colId xmlns:a16="http://schemas.microsoft.com/office/drawing/2014/main" val="2340079104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SilverScript Plus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81466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j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$111.90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896319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$0 deductible on Tiers 1-2 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$200 deductible on Tiers 3-5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092500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Initial Coverage (ICL)</a:t>
                      </a:r>
                    </a:p>
                    <a:p>
                      <a:endParaRPr lang="en-US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302534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endParaRPr lang="en-US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75444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377765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945817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$47 / $47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$141 / $141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$141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973382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0242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753646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  <a:endParaRPr lang="en-US" sz="1500" b="1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00353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$0 / 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$0 / $10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 / $30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3, 4, 5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100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17547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6"/>
            <a:ext cx="7250795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Plus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New Jersey </a:t>
            </a:r>
            <a:r>
              <a:rPr lang="en-US" sz="2800" dirty="0">
                <a:solidFill>
                  <a:schemeClr val="tx1"/>
                </a:solidFill>
              </a:rPr>
              <a:t>– Region 4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Rounded Rectangle 6"/>
          <p:cNvSpPr/>
          <p:nvPr/>
        </p:nvSpPr>
        <p:spPr bwMode="gray">
          <a:xfrm>
            <a:off x="3638551" y="77973"/>
            <a:ext cx="838200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2B828CE-F57E-4F24-B984-EDC8F8919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56899"/>
              </p:ext>
            </p:extLst>
          </p:nvPr>
        </p:nvGraphicFramePr>
        <p:xfrm>
          <a:off x="703909" y="855839"/>
          <a:ext cx="9621193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125">
                  <a:extLst>
                    <a:ext uri="{9D8B030D-6E8A-4147-A177-3AD203B41FA5}">
                      <a16:colId xmlns:a16="http://schemas.microsoft.com/office/drawing/2014/main" val="2661716634"/>
                    </a:ext>
                  </a:extLst>
                </a:gridCol>
                <a:gridCol w="2393571">
                  <a:extLst>
                    <a:ext uri="{9D8B030D-6E8A-4147-A177-3AD203B41FA5}">
                      <a16:colId xmlns:a16="http://schemas.microsoft.com/office/drawing/2014/main" val="218555237"/>
                    </a:ext>
                  </a:extLst>
                </a:gridCol>
                <a:gridCol w="2454524">
                  <a:extLst>
                    <a:ext uri="{9D8B030D-6E8A-4147-A177-3AD203B41FA5}">
                      <a16:colId xmlns:a16="http://schemas.microsoft.com/office/drawing/2014/main" val="897759209"/>
                    </a:ext>
                  </a:extLst>
                </a:gridCol>
                <a:gridCol w="2754973">
                  <a:extLst>
                    <a:ext uri="{9D8B030D-6E8A-4147-A177-3AD203B41FA5}">
                      <a16:colId xmlns:a16="http://schemas.microsoft.com/office/drawing/2014/main" val="2340079104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SilverScript Plus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81466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j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$93.60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896319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$0 deductible on Tiers 1-2 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$200 deductible on Tiers 3-5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092500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Initial Coverage (ICL)</a:t>
                      </a:r>
                    </a:p>
                    <a:p>
                      <a:endParaRPr lang="en-US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302534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endParaRPr lang="en-US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75444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377765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945817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$47 / $47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$141 / $141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$141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973382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0242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753646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  <a:endParaRPr lang="en-US" sz="1500" b="1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00353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$0 / 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$0 / $10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 / $30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3, 4, 5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100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74471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6"/>
            <a:ext cx="7250795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Plus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New Mexico </a:t>
            </a:r>
            <a:r>
              <a:rPr lang="en-US" sz="2800" dirty="0">
                <a:solidFill>
                  <a:schemeClr val="tx1"/>
                </a:solidFill>
              </a:rPr>
              <a:t>– Region 26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Rounded Rectangle 6"/>
          <p:cNvSpPr/>
          <p:nvPr/>
        </p:nvSpPr>
        <p:spPr bwMode="gray">
          <a:xfrm>
            <a:off x="3638551" y="77973"/>
            <a:ext cx="838200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E18FB30-1A57-409B-8983-055B154A3C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526651"/>
              </p:ext>
            </p:extLst>
          </p:nvPr>
        </p:nvGraphicFramePr>
        <p:xfrm>
          <a:off x="703909" y="855839"/>
          <a:ext cx="9621193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125">
                  <a:extLst>
                    <a:ext uri="{9D8B030D-6E8A-4147-A177-3AD203B41FA5}">
                      <a16:colId xmlns:a16="http://schemas.microsoft.com/office/drawing/2014/main" val="2661716634"/>
                    </a:ext>
                  </a:extLst>
                </a:gridCol>
                <a:gridCol w="2393571">
                  <a:extLst>
                    <a:ext uri="{9D8B030D-6E8A-4147-A177-3AD203B41FA5}">
                      <a16:colId xmlns:a16="http://schemas.microsoft.com/office/drawing/2014/main" val="218555237"/>
                    </a:ext>
                  </a:extLst>
                </a:gridCol>
                <a:gridCol w="2454524">
                  <a:extLst>
                    <a:ext uri="{9D8B030D-6E8A-4147-A177-3AD203B41FA5}">
                      <a16:colId xmlns:a16="http://schemas.microsoft.com/office/drawing/2014/main" val="897759209"/>
                    </a:ext>
                  </a:extLst>
                </a:gridCol>
                <a:gridCol w="2754973">
                  <a:extLst>
                    <a:ext uri="{9D8B030D-6E8A-4147-A177-3AD203B41FA5}">
                      <a16:colId xmlns:a16="http://schemas.microsoft.com/office/drawing/2014/main" val="2340079104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SilverScript Plus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81466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j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$104.10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896319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$0 deductible on Tiers 1-2 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$200 deductible on Tiers 3-5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092500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Initial Coverage (ICL)</a:t>
                      </a:r>
                    </a:p>
                    <a:p>
                      <a:endParaRPr lang="en-US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302534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endParaRPr lang="en-US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75444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377765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945817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$47 / $47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$141 / $141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$141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973382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0242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753646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  <a:endParaRPr lang="en-US" sz="1500" b="1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00353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$0 / 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$0 / $10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 / $30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3, 4, 5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100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4397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6"/>
            <a:ext cx="7250795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Plus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New York </a:t>
            </a:r>
            <a:r>
              <a:rPr lang="en-US" sz="2800" dirty="0">
                <a:solidFill>
                  <a:schemeClr val="tx1"/>
                </a:solidFill>
              </a:rPr>
              <a:t>– Region 3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Rounded Rectangle 6"/>
          <p:cNvSpPr/>
          <p:nvPr/>
        </p:nvSpPr>
        <p:spPr bwMode="gray">
          <a:xfrm>
            <a:off x="3638551" y="77973"/>
            <a:ext cx="838200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B4DB304-858E-4552-A27A-87CC16EC4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078335"/>
              </p:ext>
            </p:extLst>
          </p:nvPr>
        </p:nvGraphicFramePr>
        <p:xfrm>
          <a:off x="703909" y="855839"/>
          <a:ext cx="9621193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125">
                  <a:extLst>
                    <a:ext uri="{9D8B030D-6E8A-4147-A177-3AD203B41FA5}">
                      <a16:colId xmlns:a16="http://schemas.microsoft.com/office/drawing/2014/main" val="2661716634"/>
                    </a:ext>
                  </a:extLst>
                </a:gridCol>
                <a:gridCol w="2393571">
                  <a:extLst>
                    <a:ext uri="{9D8B030D-6E8A-4147-A177-3AD203B41FA5}">
                      <a16:colId xmlns:a16="http://schemas.microsoft.com/office/drawing/2014/main" val="218555237"/>
                    </a:ext>
                  </a:extLst>
                </a:gridCol>
                <a:gridCol w="2454524">
                  <a:extLst>
                    <a:ext uri="{9D8B030D-6E8A-4147-A177-3AD203B41FA5}">
                      <a16:colId xmlns:a16="http://schemas.microsoft.com/office/drawing/2014/main" val="897759209"/>
                    </a:ext>
                  </a:extLst>
                </a:gridCol>
                <a:gridCol w="2754973">
                  <a:extLst>
                    <a:ext uri="{9D8B030D-6E8A-4147-A177-3AD203B41FA5}">
                      <a16:colId xmlns:a16="http://schemas.microsoft.com/office/drawing/2014/main" val="2340079104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SilverScript Plus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81466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j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$120.40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896319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$0 deductible on Tiers 1-2 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$200 deductible on Tiers 3-5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092500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Initial Coverage (ICL)</a:t>
                      </a:r>
                    </a:p>
                    <a:p>
                      <a:endParaRPr lang="en-US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302534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endParaRPr lang="en-US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75444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377765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945817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$47 / $47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$141 / $141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$141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973382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48% / 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48% / 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48%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0242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753646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  <a:endParaRPr lang="en-US" sz="1500" b="1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00353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$0 / 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$0 / $10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 / $30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3, 4, 5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100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3766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6"/>
            <a:ext cx="7250795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Plus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North Carolina </a:t>
            </a:r>
            <a:r>
              <a:rPr lang="en-US" sz="2800" dirty="0">
                <a:solidFill>
                  <a:schemeClr val="tx1"/>
                </a:solidFill>
              </a:rPr>
              <a:t>– Region 8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Rounded Rectangle 6"/>
          <p:cNvSpPr/>
          <p:nvPr/>
        </p:nvSpPr>
        <p:spPr bwMode="gray">
          <a:xfrm>
            <a:off x="3638551" y="77973"/>
            <a:ext cx="838200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8141BD3-BCD6-447D-AEE8-8CF4E350C8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619507"/>
              </p:ext>
            </p:extLst>
          </p:nvPr>
        </p:nvGraphicFramePr>
        <p:xfrm>
          <a:off x="703909" y="855839"/>
          <a:ext cx="9621193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125">
                  <a:extLst>
                    <a:ext uri="{9D8B030D-6E8A-4147-A177-3AD203B41FA5}">
                      <a16:colId xmlns:a16="http://schemas.microsoft.com/office/drawing/2014/main" val="2661716634"/>
                    </a:ext>
                  </a:extLst>
                </a:gridCol>
                <a:gridCol w="2393571">
                  <a:extLst>
                    <a:ext uri="{9D8B030D-6E8A-4147-A177-3AD203B41FA5}">
                      <a16:colId xmlns:a16="http://schemas.microsoft.com/office/drawing/2014/main" val="218555237"/>
                    </a:ext>
                  </a:extLst>
                </a:gridCol>
                <a:gridCol w="2454524">
                  <a:extLst>
                    <a:ext uri="{9D8B030D-6E8A-4147-A177-3AD203B41FA5}">
                      <a16:colId xmlns:a16="http://schemas.microsoft.com/office/drawing/2014/main" val="897759209"/>
                    </a:ext>
                  </a:extLst>
                </a:gridCol>
                <a:gridCol w="2754973">
                  <a:extLst>
                    <a:ext uri="{9D8B030D-6E8A-4147-A177-3AD203B41FA5}">
                      <a16:colId xmlns:a16="http://schemas.microsoft.com/office/drawing/2014/main" val="2340079104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SilverScript Plus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81466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j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$98.30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896319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$0 deductible on Tiers 1-2 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$200 deductible on Tiers 3-5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092500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Initial Coverage (ICL)</a:t>
                      </a:r>
                    </a:p>
                    <a:p>
                      <a:endParaRPr lang="en-US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302534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endParaRPr lang="en-US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75444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377765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945817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$47 / $47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$141 / $141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$141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973382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0242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753646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  <a:endParaRPr lang="en-US" sz="1500" b="1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00353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$0 / 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$0 / $10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 / $30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3, 4, 5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100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25355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6"/>
            <a:ext cx="7250795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Plus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North Dakota </a:t>
            </a:r>
            <a:r>
              <a:rPr lang="en-US" sz="2800" dirty="0">
                <a:solidFill>
                  <a:schemeClr val="tx1"/>
                </a:solidFill>
              </a:rPr>
              <a:t>– Region 25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Rounded Rectangle 6"/>
          <p:cNvSpPr/>
          <p:nvPr/>
        </p:nvSpPr>
        <p:spPr bwMode="gray">
          <a:xfrm>
            <a:off x="3638551" y="77973"/>
            <a:ext cx="838200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41CC2C2-BECA-46F2-893E-AED109DD9B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275036"/>
              </p:ext>
            </p:extLst>
          </p:nvPr>
        </p:nvGraphicFramePr>
        <p:xfrm>
          <a:off x="703909" y="855839"/>
          <a:ext cx="9621193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125">
                  <a:extLst>
                    <a:ext uri="{9D8B030D-6E8A-4147-A177-3AD203B41FA5}">
                      <a16:colId xmlns:a16="http://schemas.microsoft.com/office/drawing/2014/main" val="2661716634"/>
                    </a:ext>
                  </a:extLst>
                </a:gridCol>
                <a:gridCol w="2393571">
                  <a:extLst>
                    <a:ext uri="{9D8B030D-6E8A-4147-A177-3AD203B41FA5}">
                      <a16:colId xmlns:a16="http://schemas.microsoft.com/office/drawing/2014/main" val="218555237"/>
                    </a:ext>
                  </a:extLst>
                </a:gridCol>
                <a:gridCol w="2454524">
                  <a:extLst>
                    <a:ext uri="{9D8B030D-6E8A-4147-A177-3AD203B41FA5}">
                      <a16:colId xmlns:a16="http://schemas.microsoft.com/office/drawing/2014/main" val="897759209"/>
                    </a:ext>
                  </a:extLst>
                </a:gridCol>
                <a:gridCol w="2754973">
                  <a:extLst>
                    <a:ext uri="{9D8B030D-6E8A-4147-A177-3AD203B41FA5}">
                      <a16:colId xmlns:a16="http://schemas.microsoft.com/office/drawing/2014/main" val="2340079104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SilverScript Plus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81466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j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$92.60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896319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$0 deductible on Tiers 1-2 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$200 deductible on Tiers 3-5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092500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Initial Coverage (ICL)</a:t>
                      </a:r>
                    </a:p>
                    <a:p>
                      <a:endParaRPr lang="en-US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302534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endParaRPr lang="en-US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75444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377765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945817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$47 / $47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$141 / $141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$141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973382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0242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753646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  <a:endParaRPr lang="en-US" sz="1500" b="1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00353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$0 / 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$0 / $10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 / $30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3, 4, 5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100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1708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6"/>
            <a:ext cx="7250795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Plus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Ohio </a:t>
            </a:r>
            <a:r>
              <a:rPr lang="en-US" sz="2800" dirty="0">
                <a:solidFill>
                  <a:schemeClr val="tx1"/>
                </a:solidFill>
              </a:rPr>
              <a:t>– Region 14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Rounded Rectangle 6"/>
          <p:cNvSpPr/>
          <p:nvPr/>
        </p:nvSpPr>
        <p:spPr bwMode="gray">
          <a:xfrm>
            <a:off x="3638551" y="77973"/>
            <a:ext cx="838200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FC31049-549A-40C4-B268-F327E573B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019778"/>
              </p:ext>
            </p:extLst>
          </p:nvPr>
        </p:nvGraphicFramePr>
        <p:xfrm>
          <a:off x="703909" y="855839"/>
          <a:ext cx="9621193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125">
                  <a:extLst>
                    <a:ext uri="{9D8B030D-6E8A-4147-A177-3AD203B41FA5}">
                      <a16:colId xmlns:a16="http://schemas.microsoft.com/office/drawing/2014/main" val="2661716634"/>
                    </a:ext>
                  </a:extLst>
                </a:gridCol>
                <a:gridCol w="2393571">
                  <a:extLst>
                    <a:ext uri="{9D8B030D-6E8A-4147-A177-3AD203B41FA5}">
                      <a16:colId xmlns:a16="http://schemas.microsoft.com/office/drawing/2014/main" val="218555237"/>
                    </a:ext>
                  </a:extLst>
                </a:gridCol>
                <a:gridCol w="2454524">
                  <a:extLst>
                    <a:ext uri="{9D8B030D-6E8A-4147-A177-3AD203B41FA5}">
                      <a16:colId xmlns:a16="http://schemas.microsoft.com/office/drawing/2014/main" val="897759209"/>
                    </a:ext>
                  </a:extLst>
                </a:gridCol>
                <a:gridCol w="2754973">
                  <a:extLst>
                    <a:ext uri="{9D8B030D-6E8A-4147-A177-3AD203B41FA5}">
                      <a16:colId xmlns:a16="http://schemas.microsoft.com/office/drawing/2014/main" val="2340079104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SilverScript Plus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81466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j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$101.10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896319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$0 deductible on Tiers 1-2 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$200 deductible on Tiers 3-5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092500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Initial Coverage (ICL)</a:t>
                      </a:r>
                    </a:p>
                    <a:p>
                      <a:endParaRPr lang="en-US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302534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endParaRPr lang="en-US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75444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377765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945817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$47 / $47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$141 / $141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$141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973382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0242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753646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  <a:endParaRPr lang="en-US" sz="1500" b="1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00353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$0 / 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$0 / $10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 / $30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3, 4, 5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100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04486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6"/>
            <a:ext cx="7250795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Plus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Oklahoma </a:t>
            </a:r>
            <a:r>
              <a:rPr lang="en-US" sz="2800" dirty="0">
                <a:solidFill>
                  <a:schemeClr val="tx1"/>
                </a:solidFill>
              </a:rPr>
              <a:t>– Region 23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Rounded Rectangle 6"/>
          <p:cNvSpPr/>
          <p:nvPr/>
        </p:nvSpPr>
        <p:spPr bwMode="gray">
          <a:xfrm>
            <a:off x="3638551" y="77973"/>
            <a:ext cx="838200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735F03D-61C1-48F2-83B0-E9FCEF48DF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839032"/>
              </p:ext>
            </p:extLst>
          </p:nvPr>
        </p:nvGraphicFramePr>
        <p:xfrm>
          <a:off x="703909" y="855839"/>
          <a:ext cx="9621193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125">
                  <a:extLst>
                    <a:ext uri="{9D8B030D-6E8A-4147-A177-3AD203B41FA5}">
                      <a16:colId xmlns:a16="http://schemas.microsoft.com/office/drawing/2014/main" val="2661716634"/>
                    </a:ext>
                  </a:extLst>
                </a:gridCol>
                <a:gridCol w="2393571">
                  <a:extLst>
                    <a:ext uri="{9D8B030D-6E8A-4147-A177-3AD203B41FA5}">
                      <a16:colId xmlns:a16="http://schemas.microsoft.com/office/drawing/2014/main" val="218555237"/>
                    </a:ext>
                  </a:extLst>
                </a:gridCol>
                <a:gridCol w="2454524">
                  <a:extLst>
                    <a:ext uri="{9D8B030D-6E8A-4147-A177-3AD203B41FA5}">
                      <a16:colId xmlns:a16="http://schemas.microsoft.com/office/drawing/2014/main" val="897759209"/>
                    </a:ext>
                  </a:extLst>
                </a:gridCol>
                <a:gridCol w="2754973">
                  <a:extLst>
                    <a:ext uri="{9D8B030D-6E8A-4147-A177-3AD203B41FA5}">
                      <a16:colId xmlns:a16="http://schemas.microsoft.com/office/drawing/2014/main" val="2340079104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SilverScript Plus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81466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j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$103.20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896319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$0 </a:t>
                      </a:r>
                      <a:r>
                        <a:rPr lang="fr-FR" sz="15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deductible</a:t>
                      </a:r>
                      <a:r>
                        <a:rPr lang="fr-FR" sz="15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on Tiers 1-2 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$200 </a:t>
                      </a:r>
                      <a:r>
                        <a:rPr lang="fr-FR" sz="15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deductible</a:t>
                      </a:r>
                      <a:r>
                        <a:rPr lang="fr-FR" sz="15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on Tiers 3-5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092500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Initial Coverage (ICL)</a:t>
                      </a:r>
                    </a:p>
                    <a:p>
                      <a:endParaRPr lang="en-US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302534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endParaRPr lang="en-US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75444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377765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945817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$47 / $47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$141 / $141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$141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973382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0242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753646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  <a:endParaRPr lang="en-US" sz="1500" b="1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00353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$0 / 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$0 / $10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 / $30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3, 4, 5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100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58862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6"/>
            <a:ext cx="7250795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Plus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Oregon </a:t>
            </a:r>
            <a:r>
              <a:rPr lang="en-US" sz="2800" dirty="0">
                <a:solidFill>
                  <a:schemeClr val="tx1"/>
                </a:solidFill>
              </a:rPr>
              <a:t>– Region 30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Rounded Rectangle 6"/>
          <p:cNvSpPr/>
          <p:nvPr/>
        </p:nvSpPr>
        <p:spPr bwMode="gray">
          <a:xfrm>
            <a:off x="3638551" y="77973"/>
            <a:ext cx="838200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F6BA78D-A209-4344-93EA-1B2856923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012168"/>
              </p:ext>
            </p:extLst>
          </p:nvPr>
        </p:nvGraphicFramePr>
        <p:xfrm>
          <a:off x="703909" y="855839"/>
          <a:ext cx="9621193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125">
                  <a:extLst>
                    <a:ext uri="{9D8B030D-6E8A-4147-A177-3AD203B41FA5}">
                      <a16:colId xmlns:a16="http://schemas.microsoft.com/office/drawing/2014/main" val="2661716634"/>
                    </a:ext>
                  </a:extLst>
                </a:gridCol>
                <a:gridCol w="2393571">
                  <a:extLst>
                    <a:ext uri="{9D8B030D-6E8A-4147-A177-3AD203B41FA5}">
                      <a16:colId xmlns:a16="http://schemas.microsoft.com/office/drawing/2014/main" val="218555237"/>
                    </a:ext>
                  </a:extLst>
                </a:gridCol>
                <a:gridCol w="2454524">
                  <a:extLst>
                    <a:ext uri="{9D8B030D-6E8A-4147-A177-3AD203B41FA5}">
                      <a16:colId xmlns:a16="http://schemas.microsoft.com/office/drawing/2014/main" val="897759209"/>
                    </a:ext>
                  </a:extLst>
                </a:gridCol>
                <a:gridCol w="2754973">
                  <a:extLst>
                    <a:ext uri="{9D8B030D-6E8A-4147-A177-3AD203B41FA5}">
                      <a16:colId xmlns:a16="http://schemas.microsoft.com/office/drawing/2014/main" val="2340079104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SilverScript Plus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81466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j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$89.40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896319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$0 deductible on Tiers 1-2 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$200 deductible on Tiers 3-5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092500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Initial Coverage (ICL)</a:t>
                      </a:r>
                    </a:p>
                    <a:p>
                      <a:endParaRPr lang="en-US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302534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endParaRPr lang="en-US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75444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377765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945817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$47 / $47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$141 / $141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$141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973382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0242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753646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  <a:endParaRPr lang="en-US" sz="1500" b="1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00353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$0 / 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$0 / $10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 / $30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3, 4, 5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100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06937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6"/>
            <a:ext cx="7250795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Plus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Pennsylvania </a:t>
            </a:r>
            <a:r>
              <a:rPr lang="en-US" sz="2800" dirty="0">
                <a:solidFill>
                  <a:schemeClr val="tx1"/>
                </a:solidFill>
              </a:rPr>
              <a:t>– Region 6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Rounded Rectangle 6"/>
          <p:cNvSpPr/>
          <p:nvPr/>
        </p:nvSpPr>
        <p:spPr bwMode="gray">
          <a:xfrm>
            <a:off x="3638551" y="77973"/>
            <a:ext cx="838200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EAB2D71-86CF-479D-AAF1-8AA2A9BAC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929876"/>
              </p:ext>
            </p:extLst>
          </p:nvPr>
        </p:nvGraphicFramePr>
        <p:xfrm>
          <a:off x="703909" y="855839"/>
          <a:ext cx="9621193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125">
                  <a:extLst>
                    <a:ext uri="{9D8B030D-6E8A-4147-A177-3AD203B41FA5}">
                      <a16:colId xmlns:a16="http://schemas.microsoft.com/office/drawing/2014/main" val="2661716634"/>
                    </a:ext>
                  </a:extLst>
                </a:gridCol>
                <a:gridCol w="2393571">
                  <a:extLst>
                    <a:ext uri="{9D8B030D-6E8A-4147-A177-3AD203B41FA5}">
                      <a16:colId xmlns:a16="http://schemas.microsoft.com/office/drawing/2014/main" val="218555237"/>
                    </a:ext>
                  </a:extLst>
                </a:gridCol>
                <a:gridCol w="2454524">
                  <a:extLst>
                    <a:ext uri="{9D8B030D-6E8A-4147-A177-3AD203B41FA5}">
                      <a16:colId xmlns:a16="http://schemas.microsoft.com/office/drawing/2014/main" val="897759209"/>
                    </a:ext>
                  </a:extLst>
                </a:gridCol>
                <a:gridCol w="2754973">
                  <a:extLst>
                    <a:ext uri="{9D8B030D-6E8A-4147-A177-3AD203B41FA5}">
                      <a16:colId xmlns:a16="http://schemas.microsoft.com/office/drawing/2014/main" val="2340079104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SilverScript Plus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81466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j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$99.60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896319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$0 deductible on Tiers 1-2 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$200 deductible on Tiers 3-5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092500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Initial Coverage (ICL)</a:t>
                      </a:r>
                    </a:p>
                    <a:p>
                      <a:endParaRPr lang="en-US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302534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endParaRPr lang="en-US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75444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377765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945817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$47 / $47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$141 / $141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$141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973382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0242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753646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  <a:endParaRPr lang="en-US" sz="1500" b="1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00353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$0 / 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$0 / $10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 / $30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3, 4, 5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100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9612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6"/>
            <a:ext cx="7250795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Plus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Arkansas </a:t>
            </a:r>
            <a:r>
              <a:rPr lang="en-US" sz="2800" dirty="0">
                <a:solidFill>
                  <a:schemeClr val="tx1"/>
                </a:solidFill>
              </a:rPr>
              <a:t>– Region 19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Rounded Rectangle 6"/>
          <p:cNvSpPr/>
          <p:nvPr/>
        </p:nvSpPr>
        <p:spPr bwMode="gray">
          <a:xfrm>
            <a:off x="3638551" y="77973"/>
            <a:ext cx="838200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E925D0C-AE2D-43AA-88B4-8A20CEC12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46368"/>
              </p:ext>
            </p:extLst>
          </p:nvPr>
        </p:nvGraphicFramePr>
        <p:xfrm>
          <a:off x="703909" y="855839"/>
          <a:ext cx="9621193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125">
                  <a:extLst>
                    <a:ext uri="{9D8B030D-6E8A-4147-A177-3AD203B41FA5}">
                      <a16:colId xmlns:a16="http://schemas.microsoft.com/office/drawing/2014/main" val="2661716634"/>
                    </a:ext>
                  </a:extLst>
                </a:gridCol>
                <a:gridCol w="2393571">
                  <a:extLst>
                    <a:ext uri="{9D8B030D-6E8A-4147-A177-3AD203B41FA5}">
                      <a16:colId xmlns:a16="http://schemas.microsoft.com/office/drawing/2014/main" val="218555237"/>
                    </a:ext>
                  </a:extLst>
                </a:gridCol>
                <a:gridCol w="2454524">
                  <a:extLst>
                    <a:ext uri="{9D8B030D-6E8A-4147-A177-3AD203B41FA5}">
                      <a16:colId xmlns:a16="http://schemas.microsoft.com/office/drawing/2014/main" val="897759209"/>
                    </a:ext>
                  </a:extLst>
                </a:gridCol>
                <a:gridCol w="2754973">
                  <a:extLst>
                    <a:ext uri="{9D8B030D-6E8A-4147-A177-3AD203B41FA5}">
                      <a16:colId xmlns:a16="http://schemas.microsoft.com/office/drawing/2014/main" val="2340079104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SilverScript Plus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81466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j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$95.60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896319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$0 deductible on Tiers 1-2 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$200 deductible on Tiers 3-5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092500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Initial Coverage (ICL)</a:t>
                      </a:r>
                    </a:p>
                    <a:p>
                      <a:endParaRPr lang="en-US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302534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endParaRPr lang="en-US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75444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377765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945817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$47 / $47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$141 / $141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$141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973382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0242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753646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  <a:endParaRPr lang="en-US" sz="1500" b="1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00353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3, 4, 5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100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7231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6"/>
            <a:ext cx="7250795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Plus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Rhode Island </a:t>
            </a:r>
            <a:r>
              <a:rPr lang="en-US" sz="2800" dirty="0">
                <a:solidFill>
                  <a:schemeClr val="tx1"/>
                </a:solidFill>
              </a:rPr>
              <a:t>– Region 2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Rounded Rectangle 6"/>
          <p:cNvSpPr/>
          <p:nvPr/>
        </p:nvSpPr>
        <p:spPr bwMode="gray">
          <a:xfrm>
            <a:off x="3638551" y="77973"/>
            <a:ext cx="838200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44E50D4-FCA8-48F5-9D34-011144BBD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051086"/>
              </p:ext>
            </p:extLst>
          </p:nvPr>
        </p:nvGraphicFramePr>
        <p:xfrm>
          <a:off x="703909" y="855839"/>
          <a:ext cx="9621193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125">
                  <a:extLst>
                    <a:ext uri="{9D8B030D-6E8A-4147-A177-3AD203B41FA5}">
                      <a16:colId xmlns:a16="http://schemas.microsoft.com/office/drawing/2014/main" val="2661716634"/>
                    </a:ext>
                  </a:extLst>
                </a:gridCol>
                <a:gridCol w="2393571">
                  <a:extLst>
                    <a:ext uri="{9D8B030D-6E8A-4147-A177-3AD203B41FA5}">
                      <a16:colId xmlns:a16="http://schemas.microsoft.com/office/drawing/2014/main" val="218555237"/>
                    </a:ext>
                  </a:extLst>
                </a:gridCol>
                <a:gridCol w="2454524">
                  <a:extLst>
                    <a:ext uri="{9D8B030D-6E8A-4147-A177-3AD203B41FA5}">
                      <a16:colId xmlns:a16="http://schemas.microsoft.com/office/drawing/2014/main" val="897759209"/>
                    </a:ext>
                  </a:extLst>
                </a:gridCol>
                <a:gridCol w="2754973">
                  <a:extLst>
                    <a:ext uri="{9D8B030D-6E8A-4147-A177-3AD203B41FA5}">
                      <a16:colId xmlns:a16="http://schemas.microsoft.com/office/drawing/2014/main" val="2340079104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SilverScript Plus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81466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j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$110.50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896319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$0 deductible on Tiers 1-2 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$200 deductible on Tiers 3-5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092500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Initial Coverage (ICL)</a:t>
                      </a:r>
                    </a:p>
                    <a:p>
                      <a:endParaRPr lang="en-US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302534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endParaRPr lang="en-US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75444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377765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945817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$47 / $47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$141 / $141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$141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973382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0242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753646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  <a:endParaRPr lang="en-US" sz="1500" b="1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00353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$0 / 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$0 / $10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 / $30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3, 4, 5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100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0328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6"/>
            <a:ext cx="7250795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Plus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South Carolina </a:t>
            </a:r>
            <a:r>
              <a:rPr lang="en-US" sz="2800" dirty="0">
                <a:solidFill>
                  <a:schemeClr val="tx1"/>
                </a:solidFill>
              </a:rPr>
              <a:t>– Region 9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Rounded Rectangle 6"/>
          <p:cNvSpPr/>
          <p:nvPr/>
        </p:nvSpPr>
        <p:spPr bwMode="gray">
          <a:xfrm>
            <a:off x="3638551" y="77973"/>
            <a:ext cx="838200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BDA748F-57CE-421A-99DF-D9568B858C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124612"/>
              </p:ext>
            </p:extLst>
          </p:nvPr>
        </p:nvGraphicFramePr>
        <p:xfrm>
          <a:off x="703909" y="855839"/>
          <a:ext cx="9621193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125">
                  <a:extLst>
                    <a:ext uri="{9D8B030D-6E8A-4147-A177-3AD203B41FA5}">
                      <a16:colId xmlns:a16="http://schemas.microsoft.com/office/drawing/2014/main" val="2661716634"/>
                    </a:ext>
                  </a:extLst>
                </a:gridCol>
                <a:gridCol w="2393571">
                  <a:extLst>
                    <a:ext uri="{9D8B030D-6E8A-4147-A177-3AD203B41FA5}">
                      <a16:colId xmlns:a16="http://schemas.microsoft.com/office/drawing/2014/main" val="218555237"/>
                    </a:ext>
                  </a:extLst>
                </a:gridCol>
                <a:gridCol w="2454524">
                  <a:extLst>
                    <a:ext uri="{9D8B030D-6E8A-4147-A177-3AD203B41FA5}">
                      <a16:colId xmlns:a16="http://schemas.microsoft.com/office/drawing/2014/main" val="897759209"/>
                    </a:ext>
                  </a:extLst>
                </a:gridCol>
                <a:gridCol w="2754973">
                  <a:extLst>
                    <a:ext uri="{9D8B030D-6E8A-4147-A177-3AD203B41FA5}">
                      <a16:colId xmlns:a16="http://schemas.microsoft.com/office/drawing/2014/main" val="2340079104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SilverScript Plus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81466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j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$106.40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896319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$0 deductible on Tiers 1-2 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$200 deductible on Tiers 3-5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092500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Initial Coverage (ICL)</a:t>
                      </a:r>
                    </a:p>
                    <a:p>
                      <a:endParaRPr lang="en-US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302534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endParaRPr lang="en-US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75444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377765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945817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$47 / $47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$141 / $141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$141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973382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0242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753646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  <a:endParaRPr lang="en-US" sz="1500" b="1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00353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$0 / 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$0 / $10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 / $30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3, 4, 5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100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01587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6"/>
            <a:ext cx="7250795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Plus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South Dakota </a:t>
            </a:r>
            <a:r>
              <a:rPr lang="en-US" sz="2800" dirty="0">
                <a:solidFill>
                  <a:schemeClr val="tx1"/>
                </a:solidFill>
              </a:rPr>
              <a:t>– Region 25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Rounded Rectangle 6"/>
          <p:cNvSpPr/>
          <p:nvPr/>
        </p:nvSpPr>
        <p:spPr bwMode="gray">
          <a:xfrm>
            <a:off x="3638551" y="77973"/>
            <a:ext cx="838200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319BBF6-34FA-4946-B382-4FB6262961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22471"/>
              </p:ext>
            </p:extLst>
          </p:nvPr>
        </p:nvGraphicFramePr>
        <p:xfrm>
          <a:off x="703909" y="855839"/>
          <a:ext cx="9621193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125">
                  <a:extLst>
                    <a:ext uri="{9D8B030D-6E8A-4147-A177-3AD203B41FA5}">
                      <a16:colId xmlns:a16="http://schemas.microsoft.com/office/drawing/2014/main" val="2661716634"/>
                    </a:ext>
                  </a:extLst>
                </a:gridCol>
                <a:gridCol w="2393571">
                  <a:extLst>
                    <a:ext uri="{9D8B030D-6E8A-4147-A177-3AD203B41FA5}">
                      <a16:colId xmlns:a16="http://schemas.microsoft.com/office/drawing/2014/main" val="218555237"/>
                    </a:ext>
                  </a:extLst>
                </a:gridCol>
                <a:gridCol w="2454524">
                  <a:extLst>
                    <a:ext uri="{9D8B030D-6E8A-4147-A177-3AD203B41FA5}">
                      <a16:colId xmlns:a16="http://schemas.microsoft.com/office/drawing/2014/main" val="897759209"/>
                    </a:ext>
                  </a:extLst>
                </a:gridCol>
                <a:gridCol w="2754973">
                  <a:extLst>
                    <a:ext uri="{9D8B030D-6E8A-4147-A177-3AD203B41FA5}">
                      <a16:colId xmlns:a16="http://schemas.microsoft.com/office/drawing/2014/main" val="2340079104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SilverScript Plus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81466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j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$92.60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896319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$0 deductible on Tiers 1-2 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$200 deductible on Tiers 3-5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092500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Initial Coverage (ICL)</a:t>
                      </a:r>
                    </a:p>
                    <a:p>
                      <a:endParaRPr lang="en-US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302534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endParaRPr lang="en-US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75444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377765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945817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$47 / $47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$141 / $141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$141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973382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0242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753646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  <a:endParaRPr lang="en-US" sz="1500" b="1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00353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$0 / 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$0 / $10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 / $30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3, 4, 5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100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0999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6"/>
            <a:ext cx="7250795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Plus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Tennessee </a:t>
            </a:r>
            <a:r>
              <a:rPr lang="en-US" sz="2800" dirty="0">
                <a:solidFill>
                  <a:schemeClr val="tx1"/>
                </a:solidFill>
              </a:rPr>
              <a:t>– Region 12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Rounded Rectangle 6"/>
          <p:cNvSpPr/>
          <p:nvPr/>
        </p:nvSpPr>
        <p:spPr bwMode="gray">
          <a:xfrm>
            <a:off x="3638551" y="77973"/>
            <a:ext cx="838200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1EBA4FD-F9AF-49FD-BBC7-443246574A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361274"/>
              </p:ext>
            </p:extLst>
          </p:nvPr>
        </p:nvGraphicFramePr>
        <p:xfrm>
          <a:off x="703909" y="855839"/>
          <a:ext cx="9621193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125">
                  <a:extLst>
                    <a:ext uri="{9D8B030D-6E8A-4147-A177-3AD203B41FA5}">
                      <a16:colId xmlns:a16="http://schemas.microsoft.com/office/drawing/2014/main" val="2661716634"/>
                    </a:ext>
                  </a:extLst>
                </a:gridCol>
                <a:gridCol w="2393571">
                  <a:extLst>
                    <a:ext uri="{9D8B030D-6E8A-4147-A177-3AD203B41FA5}">
                      <a16:colId xmlns:a16="http://schemas.microsoft.com/office/drawing/2014/main" val="218555237"/>
                    </a:ext>
                  </a:extLst>
                </a:gridCol>
                <a:gridCol w="2454524">
                  <a:extLst>
                    <a:ext uri="{9D8B030D-6E8A-4147-A177-3AD203B41FA5}">
                      <a16:colId xmlns:a16="http://schemas.microsoft.com/office/drawing/2014/main" val="897759209"/>
                    </a:ext>
                  </a:extLst>
                </a:gridCol>
                <a:gridCol w="2754973">
                  <a:extLst>
                    <a:ext uri="{9D8B030D-6E8A-4147-A177-3AD203B41FA5}">
                      <a16:colId xmlns:a16="http://schemas.microsoft.com/office/drawing/2014/main" val="2340079104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SilverScript Plus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81466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j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$104.10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896319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$0 deductible on Tiers 1-2 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$200 deductible on Tiers 3-5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092500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Initial Coverage (ICL)</a:t>
                      </a:r>
                    </a:p>
                    <a:p>
                      <a:endParaRPr lang="en-US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302534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endParaRPr lang="en-US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75444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377765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945817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$47 / $47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$141 / $141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$141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973382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0242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753646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  <a:endParaRPr lang="en-US" sz="1500" b="1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00353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$0 / 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$0 / $10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 / $30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3, 4, 5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100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99187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6"/>
            <a:ext cx="7250795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Plus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Texas </a:t>
            </a:r>
            <a:r>
              <a:rPr lang="en-US" sz="2800" dirty="0">
                <a:solidFill>
                  <a:schemeClr val="tx1"/>
                </a:solidFill>
              </a:rPr>
              <a:t>– Region 22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Rounded Rectangle 6"/>
          <p:cNvSpPr/>
          <p:nvPr/>
        </p:nvSpPr>
        <p:spPr bwMode="gray">
          <a:xfrm>
            <a:off x="3638551" y="77973"/>
            <a:ext cx="838200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E3D729C-0C4C-49AC-9759-98495909E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05238"/>
              </p:ext>
            </p:extLst>
          </p:nvPr>
        </p:nvGraphicFramePr>
        <p:xfrm>
          <a:off x="703909" y="855839"/>
          <a:ext cx="9621193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125">
                  <a:extLst>
                    <a:ext uri="{9D8B030D-6E8A-4147-A177-3AD203B41FA5}">
                      <a16:colId xmlns:a16="http://schemas.microsoft.com/office/drawing/2014/main" val="2661716634"/>
                    </a:ext>
                  </a:extLst>
                </a:gridCol>
                <a:gridCol w="2393571">
                  <a:extLst>
                    <a:ext uri="{9D8B030D-6E8A-4147-A177-3AD203B41FA5}">
                      <a16:colId xmlns:a16="http://schemas.microsoft.com/office/drawing/2014/main" val="218555237"/>
                    </a:ext>
                  </a:extLst>
                </a:gridCol>
                <a:gridCol w="2454524">
                  <a:extLst>
                    <a:ext uri="{9D8B030D-6E8A-4147-A177-3AD203B41FA5}">
                      <a16:colId xmlns:a16="http://schemas.microsoft.com/office/drawing/2014/main" val="897759209"/>
                    </a:ext>
                  </a:extLst>
                </a:gridCol>
                <a:gridCol w="2754973">
                  <a:extLst>
                    <a:ext uri="{9D8B030D-6E8A-4147-A177-3AD203B41FA5}">
                      <a16:colId xmlns:a16="http://schemas.microsoft.com/office/drawing/2014/main" val="2340079104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SilverScript Plus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81466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j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$98.40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896319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$0 deductible on Tiers 1-2 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$200 deductible on Tiers 3-5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092500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Initial Coverage (ICL)</a:t>
                      </a:r>
                    </a:p>
                    <a:p>
                      <a:endParaRPr lang="en-US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302534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endParaRPr lang="en-US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75444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377765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945817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$47 / $47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$141 / $141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$141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973382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0242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753646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  <a:endParaRPr lang="en-US" sz="1500" b="1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00353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$0 / 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$0 / $10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 / $30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3, 4, 5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100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7887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6"/>
            <a:ext cx="7250795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Plus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Utah </a:t>
            </a:r>
            <a:r>
              <a:rPr lang="en-US" sz="2800" dirty="0">
                <a:solidFill>
                  <a:schemeClr val="tx1"/>
                </a:solidFill>
              </a:rPr>
              <a:t>– Region 31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Rounded Rectangle 6"/>
          <p:cNvSpPr/>
          <p:nvPr/>
        </p:nvSpPr>
        <p:spPr bwMode="gray">
          <a:xfrm>
            <a:off x="3638551" y="77973"/>
            <a:ext cx="838200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6779B04-3669-4000-883E-D875F2AEEF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328931"/>
              </p:ext>
            </p:extLst>
          </p:nvPr>
        </p:nvGraphicFramePr>
        <p:xfrm>
          <a:off x="703909" y="855839"/>
          <a:ext cx="9621193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125">
                  <a:extLst>
                    <a:ext uri="{9D8B030D-6E8A-4147-A177-3AD203B41FA5}">
                      <a16:colId xmlns:a16="http://schemas.microsoft.com/office/drawing/2014/main" val="2661716634"/>
                    </a:ext>
                  </a:extLst>
                </a:gridCol>
                <a:gridCol w="2393571">
                  <a:extLst>
                    <a:ext uri="{9D8B030D-6E8A-4147-A177-3AD203B41FA5}">
                      <a16:colId xmlns:a16="http://schemas.microsoft.com/office/drawing/2014/main" val="218555237"/>
                    </a:ext>
                  </a:extLst>
                </a:gridCol>
                <a:gridCol w="2454524">
                  <a:extLst>
                    <a:ext uri="{9D8B030D-6E8A-4147-A177-3AD203B41FA5}">
                      <a16:colId xmlns:a16="http://schemas.microsoft.com/office/drawing/2014/main" val="897759209"/>
                    </a:ext>
                  </a:extLst>
                </a:gridCol>
                <a:gridCol w="2754973">
                  <a:extLst>
                    <a:ext uri="{9D8B030D-6E8A-4147-A177-3AD203B41FA5}">
                      <a16:colId xmlns:a16="http://schemas.microsoft.com/office/drawing/2014/main" val="2340079104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SilverScript Plus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81466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j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$103.00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896319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$0 deductible on Tiers 1-2 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$200 deductible on Tiers 3-5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092500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Initial Coverage (ICL)</a:t>
                      </a:r>
                    </a:p>
                    <a:p>
                      <a:endParaRPr lang="en-US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302534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endParaRPr lang="en-US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75444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377765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945817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$47 / $47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$141 / $141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$141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973382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0242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753646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  <a:endParaRPr lang="en-US" sz="1500" b="1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00353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$0 / 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$0 / $10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 / $30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3, 4, 5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100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5216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6"/>
            <a:ext cx="7250795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Plus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Vermont </a:t>
            </a:r>
            <a:r>
              <a:rPr lang="en-US" sz="2800" dirty="0">
                <a:solidFill>
                  <a:schemeClr val="tx1"/>
                </a:solidFill>
              </a:rPr>
              <a:t>– Region 2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Rounded Rectangle 6"/>
          <p:cNvSpPr/>
          <p:nvPr/>
        </p:nvSpPr>
        <p:spPr bwMode="gray">
          <a:xfrm>
            <a:off x="3638551" y="77973"/>
            <a:ext cx="838200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4A060FA-C201-4120-9775-3603AA836F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231473"/>
              </p:ext>
            </p:extLst>
          </p:nvPr>
        </p:nvGraphicFramePr>
        <p:xfrm>
          <a:off x="703909" y="855839"/>
          <a:ext cx="9621193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125">
                  <a:extLst>
                    <a:ext uri="{9D8B030D-6E8A-4147-A177-3AD203B41FA5}">
                      <a16:colId xmlns:a16="http://schemas.microsoft.com/office/drawing/2014/main" val="2661716634"/>
                    </a:ext>
                  </a:extLst>
                </a:gridCol>
                <a:gridCol w="2393571">
                  <a:extLst>
                    <a:ext uri="{9D8B030D-6E8A-4147-A177-3AD203B41FA5}">
                      <a16:colId xmlns:a16="http://schemas.microsoft.com/office/drawing/2014/main" val="218555237"/>
                    </a:ext>
                  </a:extLst>
                </a:gridCol>
                <a:gridCol w="2454524">
                  <a:extLst>
                    <a:ext uri="{9D8B030D-6E8A-4147-A177-3AD203B41FA5}">
                      <a16:colId xmlns:a16="http://schemas.microsoft.com/office/drawing/2014/main" val="897759209"/>
                    </a:ext>
                  </a:extLst>
                </a:gridCol>
                <a:gridCol w="2754973">
                  <a:extLst>
                    <a:ext uri="{9D8B030D-6E8A-4147-A177-3AD203B41FA5}">
                      <a16:colId xmlns:a16="http://schemas.microsoft.com/office/drawing/2014/main" val="2340079104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SilverScript Plus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81466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j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$110.50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896319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$0 deductible on Tiers 1-2 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$200 deductible on Tiers 3-5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092500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Initial Coverage (ICL)</a:t>
                      </a:r>
                    </a:p>
                    <a:p>
                      <a:endParaRPr lang="en-US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302534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endParaRPr lang="en-US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75444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377765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945817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$47 / $47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$141 / $141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$141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973382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0242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753646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  <a:endParaRPr lang="en-US" sz="1500" b="1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00353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$0 / 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$0 / $10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 / $30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3, 4, 5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100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7947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6"/>
            <a:ext cx="7250795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Plus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Virginia </a:t>
            </a:r>
            <a:r>
              <a:rPr lang="en-US" sz="2800" dirty="0">
                <a:solidFill>
                  <a:schemeClr val="tx1"/>
                </a:solidFill>
              </a:rPr>
              <a:t>– Region 7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Rounded Rectangle 6"/>
          <p:cNvSpPr/>
          <p:nvPr/>
        </p:nvSpPr>
        <p:spPr bwMode="gray">
          <a:xfrm>
            <a:off x="3638551" y="77973"/>
            <a:ext cx="838200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89FDC01-DAE4-4BFC-A1DC-064192ABFB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014548"/>
              </p:ext>
            </p:extLst>
          </p:nvPr>
        </p:nvGraphicFramePr>
        <p:xfrm>
          <a:off x="703909" y="855839"/>
          <a:ext cx="9621193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125">
                  <a:extLst>
                    <a:ext uri="{9D8B030D-6E8A-4147-A177-3AD203B41FA5}">
                      <a16:colId xmlns:a16="http://schemas.microsoft.com/office/drawing/2014/main" val="2661716634"/>
                    </a:ext>
                  </a:extLst>
                </a:gridCol>
                <a:gridCol w="2393571">
                  <a:extLst>
                    <a:ext uri="{9D8B030D-6E8A-4147-A177-3AD203B41FA5}">
                      <a16:colId xmlns:a16="http://schemas.microsoft.com/office/drawing/2014/main" val="218555237"/>
                    </a:ext>
                  </a:extLst>
                </a:gridCol>
                <a:gridCol w="2454524">
                  <a:extLst>
                    <a:ext uri="{9D8B030D-6E8A-4147-A177-3AD203B41FA5}">
                      <a16:colId xmlns:a16="http://schemas.microsoft.com/office/drawing/2014/main" val="897759209"/>
                    </a:ext>
                  </a:extLst>
                </a:gridCol>
                <a:gridCol w="2754973">
                  <a:extLst>
                    <a:ext uri="{9D8B030D-6E8A-4147-A177-3AD203B41FA5}">
                      <a16:colId xmlns:a16="http://schemas.microsoft.com/office/drawing/2014/main" val="2340079104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SilverScript Plus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81466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j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$98.70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896319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$0 deductible on Tiers 1-2 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$200 deductible on Tiers 3-5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092500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Initial Coverage (ICL)</a:t>
                      </a:r>
                    </a:p>
                    <a:p>
                      <a:endParaRPr lang="en-US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302534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endParaRPr lang="en-US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75444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377765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945817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$47 / $47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$141 / $141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$141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973382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0242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753646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  <a:endParaRPr lang="en-US" sz="1500" b="1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00353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$0 / 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$0 / $10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 / $30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3, 4, 5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100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7981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6"/>
            <a:ext cx="7250795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Plus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Washington </a:t>
            </a:r>
            <a:r>
              <a:rPr lang="en-US" sz="2800" dirty="0">
                <a:solidFill>
                  <a:schemeClr val="tx1"/>
                </a:solidFill>
              </a:rPr>
              <a:t>– Region 30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Rounded Rectangle 6"/>
          <p:cNvSpPr/>
          <p:nvPr/>
        </p:nvSpPr>
        <p:spPr bwMode="gray">
          <a:xfrm>
            <a:off x="3638551" y="77973"/>
            <a:ext cx="838200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AF5EE19-B55A-4B04-955F-33EED0C62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239245"/>
              </p:ext>
            </p:extLst>
          </p:nvPr>
        </p:nvGraphicFramePr>
        <p:xfrm>
          <a:off x="703909" y="855839"/>
          <a:ext cx="9621193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125">
                  <a:extLst>
                    <a:ext uri="{9D8B030D-6E8A-4147-A177-3AD203B41FA5}">
                      <a16:colId xmlns:a16="http://schemas.microsoft.com/office/drawing/2014/main" val="2661716634"/>
                    </a:ext>
                  </a:extLst>
                </a:gridCol>
                <a:gridCol w="2393571">
                  <a:extLst>
                    <a:ext uri="{9D8B030D-6E8A-4147-A177-3AD203B41FA5}">
                      <a16:colId xmlns:a16="http://schemas.microsoft.com/office/drawing/2014/main" val="218555237"/>
                    </a:ext>
                  </a:extLst>
                </a:gridCol>
                <a:gridCol w="2454524">
                  <a:extLst>
                    <a:ext uri="{9D8B030D-6E8A-4147-A177-3AD203B41FA5}">
                      <a16:colId xmlns:a16="http://schemas.microsoft.com/office/drawing/2014/main" val="897759209"/>
                    </a:ext>
                  </a:extLst>
                </a:gridCol>
                <a:gridCol w="2754973">
                  <a:extLst>
                    <a:ext uri="{9D8B030D-6E8A-4147-A177-3AD203B41FA5}">
                      <a16:colId xmlns:a16="http://schemas.microsoft.com/office/drawing/2014/main" val="2340079104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SilverScript Plus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81466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j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$89.40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896319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$0 deductible on Tiers 1-2 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$200 deductible on Tiers 3-5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092500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Initial Coverage (ICL)</a:t>
                      </a:r>
                    </a:p>
                    <a:p>
                      <a:endParaRPr lang="en-US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302534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endParaRPr lang="en-US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75444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377765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945817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$47 / $47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$141 / $141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$141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973382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0242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753646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  <a:endParaRPr lang="en-US" sz="1500" b="1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00353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$0 / 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$0 / $10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 / $30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3, 4, 5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100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37038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6"/>
            <a:ext cx="7250795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Plus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West Virginia </a:t>
            </a:r>
            <a:r>
              <a:rPr lang="en-US" sz="2800" dirty="0">
                <a:solidFill>
                  <a:schemeClr val="tx1"/>
                </a:solidFill>
              </a:rPr>
              <a:t>– Region 6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Rounded Rectangle 7"/>
          <p:cNvSpPr/>
          <p:nvPr/>
        </p:nvSpPr>
        <p:spPr bwMode="gray">
          <a:xfrm>
            <a:off x="3638551" y="77973"/>
            <a:ext cx="838200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B2AA28C-4BBD-4C7B-B36F-EA8E802AFC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388695"/>
              </p:ext>
            </p:extLst>
          </p:nvPr>
        </p:nvGraphicFramePr>
        <p:xfrm>
          <a:off x="703909" y="855839"/>
          <a:ext cx="9621193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125">
                  <a:extLst>
                    <a:ext uri="{9D8B030D-6E8A-4147-A177-3AD203B41FA5}">
                      <a16:colId xmlns:a16="http://schemas.microsoft.com/office/drawing/2014/main" val="2661716634"/>
                    </a:ext>
                  </a:extLst>
                </a:gridCol>
                <a:gridCol w="2393571">
                  <a:extLst>
                    <a:ext uri="{9D8B030D-6E8A-4147-A177-3AD203B41FA5}">
                      <a16:colId xmlns:a16="http://schemas.microsoft.com/office/drawing/2014/main" val="218555237"/>
                    </a:ext>
                  </a:extLst>
                </a:gridCol>
                <a:gridCol w="2454524">
                  <a:extLst>
                    <a:ext uri="{9D8B030D-6E8A-4147-A177-3AD203B41FA5}">
                      <a16:colId xmlns:a16="http://schemas.microsoft.com/office/drawing/2014/main" val="897759209"/>
                    </a:ext>
                  </a:extLst>
                </a:gridCol>
                <a:gridCol w="2754973">
                  <a:extLst>
                    <a:ext uri="{9D8B030D-6E8A-4147-A177-3AD203B41FA5}">
                      <a16:colId xmlns:a16="http://schemas.microsoft.com/office/drawing/2014/main" val="2340079104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SilverScript Plus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81466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j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$99.60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896319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$0 deductible on Tiers 1-2 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$200 deductible on Tiers 3-5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092500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Initial Coverage (ICL)</a:t>
                      </a:r>
                    </a:p>
                    <a:p>
                      <a:endParaRPr lang="en-US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302534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endParaRPr lang="en-US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75444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377765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945817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$47 / $47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$141 / $141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$141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973382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0242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753646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  <a:endParaRPr lang="en-US" sz="1500" b="1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00353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$0 / 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$0 / $10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 / $30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3, 4, 5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100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452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6"/>
            <a:ext cx="7250795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Plus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California </a:t>
            </a:r>
            <a:r>
              <a:rPr lang="en-US" sz="2800" dirty="0">
                <a:solidFill>
                  <a:schemeClr val="tx1"/>
                </a:solidFill>
              </a:rPr>
              <a:t>– Region 32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Rounded Rectangle 6"/>
          <p:cNvSpPr/>
          <p:nvPr/>
        </p:nvSpPr>
        <p:spPr bwMode="gray">
          <a:xfrm>
            <a:off x="3638551" y="77973"/>
            <a:ext cx="838200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E72CD49-2F61-4F3C-B0A0-CC205D8A5F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396565"/>
              </p:ext>
            </p:extLst>
          </p:nvPr>
        </p:nvGraphicFramePr>
        <p:xfrm>
          <a:off x="703909" y="855839"/>
          <a:ext cx="9621193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125">
                  <a:extLst>
                    <a:ext uri="{9D8B030D-6E8A-4147-A177-3AD203B41FA5}">
                      <a16:colId xmlns:a16="http://schemas.microsoft.com/office/drawing/2014/main" val="2661716634"/>
                    </a:ext>
                  </a:extLst>
                </a:gridCol>
                <a:gridCol w="2393571">
                  <a:extLst>
                    <a:ext uri="{9D8B030D-6E8A-4147-A177-3AD203B41FA5}">
                      <a16:colId xmlns:a16="http://schemas.microsoft.com/office/drawing/2014/main" val="218555237"/>
                    </a:ext>
                  </a:extLst>
                </a:gridCol>
                <a:gridCol w="2454524">
                  <a:extLst>
                    <a:ext uri="{9D8B030D-6E8A-4147-A177-3AD203B41FA5}">
                      <a16:colId xmlns:a16="http://schemas.microsoft.com/office/drawing/2014/main" val="897759209"/>
                    </a:ext>
                  </a:extLst>
                </a:gridCol>
                <a:gridCol w="2754973">
                  <a:extLst>
                    <a:ext uri="{9D8B030D-6E8A-4147-A177-3AD203B41FA5}">
                      <a16:colId xmlns:a16="http://schemas.microsoft.com/office/drawing/2014/main" val="2340079104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SilverScript Plus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81466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j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$116.00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896319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$0 deductible on Tiers 1-2 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$200 deductible on Tiers 3-5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092500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Initial Coverage (ICL)</a:t>
                      </a:r>
                    </a:p>
                    <a:p>
                      <a:endParaRPr lang="en-US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302534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endParaRPr lang="en-US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75444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377765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945817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$47 / $47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$141 / $141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$141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973382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0242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753646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  <a:endParaRPr lang="en-US" sz="1500" b="1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00353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3, 4, 5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100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017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6"/>
            <a:ext cx="7250795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Plus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Wisconsin </a:t>
            </a:r>
            <a:r>
              <a:rPr lang="en-US" sz="2800" dirty="0">
                <a:solidFill>
                  <a:schemeClr val="tx1"/>
                </a:solidFill>
              </a:rPr>
              <a:t>– Region 16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Rounded Rectangle 6"/>
          <p:cNvSpPr/>
          <p:nvPr/>
        </p:nvSpPr>
        <p:spPr bwMode="gray">
          <a:xfrm>
            <a:off x="3638551" y="77973"/>
            <a:ext cx="838200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26FECC-9E37-4CE6-A2C7-E2559F87BF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174701"/>
              </p:ext>
            </p:extLst>
          </p:nvPr>
        </p:nvGraphicFramePr>
        <p:xfrm>
          <a:off x="703909" y="855839"/>
          <a:ext cx="9621193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125">
                  <a:extLst>
                    <a:ext uri="{9D8B030D-6E8A-4147-A177-3AD203B41FA5}">
                      <a16:colId xmlns:a16="http://schemas.microsoft.com/office/drawing/2014/main" val="2661716634"/>
                    </a:ext>
                  </a:extLst>
                </a:gridCol>
                <a:gridCol w="2393571">
                  <a:extLst>
                    <a:ext uri="{9D8B030D-6E8A-4147-A177-3AD203B41FA5}">
                      <a16:colId xmlns:a16="http://schemas.microsoft.com/office/drawing/2014/main" val="218555237"/>
                    </a:ext>
                  </a:extLst>
                </a:gridCol>
                <a:gridCol w="2454524">
                  <a:extLst>
                    <a:ext uri="{9D8B030D-6E8A-4147-A177-3AD203B41FA5}">
                      <a16:colId xmlns:a16="http://schemas.microsoft.com/office/drawing/2014/main" val="897759209"/>
                    </a:ext>
                  </a:extLst>
                </a:gridCol>
                <a:gridCol w="2754973">
                  <a:extLst>
                    <a:ext uri="{9D8B030D-6E8A-4147-A177-3AD203B41FA5}">
                      <a16:colId xmlns:a16="http://schemas.microsoft.com/office/drawing/2014/main" val="2340079104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SilverScript Plus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81466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j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$98.70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896319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$0 deductible on Tiers 1-2 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$200 deductible on Tiers 3-5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092500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Initial Coverage (ICL)</a:t>
                      </a:r>
                    </a:p>
                    <a:p>
                      <a:endParaRPr lang="en-US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302534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endParaRPr lang="en-US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75444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377765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945817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$47 / $47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$141 / $141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$141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973382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0242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753646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  <a:endParaRPr lang="en-US" sz="1500" b="1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00353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$0 / 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$0 / $10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 / $30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3, 4, 5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100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15525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6"/>
            <a:ext cx="7250795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Plus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Wyoming </a:t>
            </a:r>
            <a:r>
              <a:rPr lang="en-US" sz="2800" dirty="0">
                <a:solidFill>
                  <a:schemeClr val="tx1"/>
                </a:solidFill>
              </a:rPr>
              <a:t>– Region 25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1" y="77973"/>
            <a:ext cx="838200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357FF5-5A57-4701-8FB0-D705E2E5D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A2D35AB-2D6E-4B25-9A5F-B81A8D288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593826"/>
              </p:ext>
            </p:extLst>
          </p:nvPr>
        </p:nvGraphicFramePr>
        <p:xfrm>
          <a:off x="703909" y="855839"/>
          <a:ext cx="9621193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125">
                  <a:extLst>
                    <a:ext uri="{9D8B030D-6E8A-4147-A177-3AD203B41FA5}">
                      <a16:colId xmlns:a16="http://schemas.microsoft.com/office/drawing/2014/main" val="2661716634"/>
                    </a:ext>
                  </a:extLst>
                </a:gridCol>
                <a:gridCol w="2393571">
                  <a:extLst>
                    <a:ext uri="{9D8B030D-6E8A-4147-A177-3AD203B41FA5}">
                      <a16:colId xmlns:a16="http://schemas.microsoft.com/office/drawing/2014/main" val="218555237"/>
                    </a:ext>
                  </a:extLst>
                </a:gridCol>
                <a:gridCol w="2454524">
                  <a:extLst>
                    <a:ext uri="{9D8B030D-6E8A-4147-A177-3AD203B41FA5}">
                      <a16:colId xmlns:a16="http://schemas.microsoft.com/office/drawing/2014/main" val="897759209"/>
                    </a:ext>
                  </a:extLst>
                </a:gridCol>
                <a:gridCol w="2754973">
                  <a:extLst>
                    <a:ext uri="{9D8B030D-6E8A-4147-A177-3AD203B41FA5}">
                      <a16:colId xmlns:a16="http://schemas.microsoft.com/office/drawing/2014/main" val="2340079104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SilverScript Plus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81466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j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$92.60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896319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$0 deductible on Tiers 1-2 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$200 deductible on Tiers 3-5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092500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Initial Coverage (ICL)</a:t>
                      </a:r>
                    </a:p>
                    <a:p>
                      <a:endParaRPr lang="en-US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302534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endParaRPr lang="en-US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75444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377765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945817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$47 / $47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$141 / $141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$141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973382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0242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753646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  <a:endParaRPr lang="en-US" sz="1500" b="1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00353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$0 / 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$0 / $10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 / $30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3, 4, 5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100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9073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6"/>
            <a:ext cx="7250795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Plus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Colorado </a:t>
            </a:r>
            <a:r>
              <a:rPr lang="en-US" sz="2800" dirty="0">
                <a:solidFill>
                  <a:schemeClr val="tx1"/>
                </a:solidFill>
              </a:rPr>
              <a:t>– Region 27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Rounded Rectangle 6"/>
          <p:cNvSpPr/>
          <p:nvPr/>
        </p:nvSpPr>
        <p:spPr bwMode="gray">
          <a:xfrm>
            <a:off x="3638551" y="77973"/>
            <a:ext cx="838200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EE36F8B-6E4A-4CBD-B9A8-885B74EE11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598157"/>
              </p:ext>
            </p:extLst>
          </p:nvPr>
        </p:nvGraphicFramePr>
        <p:xfrm>
          <a:off x="703909" y="855839"/>
          <a:ext cx="9621193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125">
                  <a:extLst>
                    <a:ext uri="{9D8B030D-6E8A-4147-A177-3AD203B41FA5}">
                      <a16:colId xmlns:a16="http://schemas.microsoft.com/office/drawing/2014/main" val="2661716634"/>
                    </a:ext>
                  </a:extLst>
                </a:gridCol>
                <a:gridCol w="2393571">
                  <a:extLst>
                    <a:ext uri="{9D8B030D-6E8A-4147-A177-3AD203B41FA5}">
                      <a16:colId xmlns:a16="http://schemas.microsoft.com/office/drawing/2014/main" val="218555237"/>
                    </a:ext>
                  </a:extLst>
                </a:gridCol>
                <a:gridCol w="2454524">
                  <a:extLst>
                    <a:ext uri="{9D8B030D-6E8A-4147-A177-3AD203B41FA5}">
                      <a16:colId xmlns:a16="http://schemas.microsoft.com/office/drawing/2014/main" val="897759209"/>
                    </a:ext>
                  </a:extLst>
                </a:gridCol>
                <a:gridCol w="2754973">
                  <a:extLst>
                    <a:ext uri="{9D8B030D-6E8A-4147-A177-3AD203B41FA5}">
                      <a16:colId xmlns:a16="http://schemas.microsoft.com/office/drawing/2014/main" val="2340079104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SilverScript Plus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81466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j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$115.20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896319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$0 deductible on Tiers 1-2 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$200 deductible on Tiers 3-5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092500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Initial Coverage (ICL)</a:t>
                      </a:r>
                    </a:p>
                    <a:p>
                      <a:endParaRPr lang="en-US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302534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endParaRPr lang="en-US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75444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377765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945817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$47 / $47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$141 / $141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$141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973382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0242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753646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  <a:endParaRPr lang="en-US" sz="1500" b="1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00353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3, 4, 5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100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1134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6"/>
            <a:ext cx="7250795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Plus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Connecticut </a:t>
            </a:r>
            <a:r>
              <a:rPr lang="en-US" sz="2800" dirty="0">
                <a:solidFill>
                  <a:schemeClr val="tx1"/>
                </a:solidFill>
              </a:rPr>
              <a:t>– Region 2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Rounded Rectangle 6"/>
          <p:cNvSpPr/>
          <p:nvPr/>
        </p:nvSpPr>
        <p:spPr bwMode="gray">
          <a:xfrm>
            <a:off x="3638551" y="77973"/>
            <a:ext cx="838200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F25C8D0-B19F-4D97-A03D-D3AD89797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252095"/>
              </p:ext>
            </p:extLst>
          </p:nvPr>
        </p:nvGraphicFramePr>
        <p:xfrm>
          <a:off x="703909" y="855839"/>
          <a:ext cx="9621193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125">
                  <a:extLst>
                    <a:ext uri="{9D8B030D-6E8A-4147-A177-3AD203B41FA5}">
                      <a16:colId xmlns:a16="http://schemas.microsoft.com/office/drawing/2014/main" val="2661716634"/>
                    </a:ext>
                  </a:extLst>
                </a:gridCol>
                <a:gridCol w="2393571">
                  <a:extLst>
                    <a:ext uri="{9D8B030D-6E8A-4147-A177-3AD203B41FA5}">
                      <a16:colId xmlns:a16="http://schemas.microsoft.com/office/drawing/2014/main" val="218555237"/>
                    </a:ext>
                  </a:extLst>
                </a:gridCol>
                <a:gridCol w="2454524">
                  <a:extLst>
                    <a:ext uri="{9D8B030D-6E8A-4147-A177-3AD203B41FA5}">
                      <a16:colId xmlns:a16="http://schemas.microsoft.com/office/drawing/2014/main" val="897759209"/>
                    </a:ext>
                  </a:extLst>
                </a:gridCol>
                <a:gridCol w="2754973">
                  <a:extLst>
                    <a:ext uri="{9D8B030D-6E8A-4147-A177-3AD203B41FA5}">
                      <a16:colId xmlns:a16="http://schemas.microsoft.com/office/drawing/2014/main" val="2340079104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SilverScript Plus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81466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j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$110.50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896319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$0 deductible on Tiers 1-2 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$200 deductible on Tiers 3-5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092500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Initial Coverage (ICL)</a:t>
                      </a:r>
                    </a:p>
                    <a:p>
                      <a:endParaRPr lang="en-US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302534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endParaRPr lang="en-US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75444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377765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945817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$47 / $47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$141 / $141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$141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973382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0242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753646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  <a:endParaRPr lang="en-US" sz="1500" b="1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00353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$0 / 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$0 / $10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 / $30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3, 4, 5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100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898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6"/>
            <a:ext cx="7250795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Plus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Delaware </a:t>
            </a:r>
            <a:r>
              <a:rPr lang="en-US" sz="2800" dirty="0">
                <a:solidFill>
                  <a:schemeClr val="tx1"/>
                </a:solidFill>
              </a:rPr>
              <a:t>– Region 5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Rounded Rectangle 6"/>
          <p:cNvSpPr/>
          <p:nvPr/>
        </p:nvSpPr>
        <p:spPr bwMode="gray">
          <a:xfrm>
            <a:off x="3638551" y="77973"/>
            <a:ext cx="838200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7C96F3A-1736-427B-8B9C-0005FCD6F3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454604"/>
              </p:ext>
            </p:extLst>
          </p:nvPr>
        </p:nvGraphicFramePr>
        <p:xfrm>
          <a:off x="703909" y="855839"/>
          <a:ext cx="9621193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125">
                  <a:extLst>
                    <a:ext uri="{9D8B030D-6E8A-4147-A177-3AD203B41FA5}">
                      <a16:colId xmlns:a16="http://schemas.microsoft.com/office/drawing/2014/main" val="2661716634"/>
                    </a:ext>
                  </a:extLst>
                </a:gridCol>
                <a:gridCol w="2393571">
                  <a:extLst>
                    <a:ext uri="{9D8B030D-6E8A-4147-A177-3AD203B41FA5}">
                      <a16:colId xmlns:a16="http://schemas.microsoft.com/office/drawing/2014/main" val="218555237"/>
                    </a:ext>
                  </a:extLst>
                </a:gridCol>
                <a:gridCol w="2454524">
                  <a:extLst>
                    <a:ext uri="{9D8B030D-6E8A-4147-A177-3AD203B41FA5}">
                      <a16:colId xmlns:a16="http://schemas.microsoft.com/office/drawing/2014/main" val="897759209"/>
                    </a:ext>
                  </a:extLst>
                </a:gridCol>
                <a:gridCol w="2754973">
                  <a:extLst>
                    <a:ext uri="{9D8B030D-6E8A-4147-A177-3AD203B41FA5}">
                      <a16:colId xmlns:a16="http://schemas.microsoft.com/office/drawing/2014/main" val="2340079104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SilverScript Plus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81466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j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$113.40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896319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$0 deductible on Tiers 1-2 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$200 deductible on Tiers 3-5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092500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Initial Coverage (ICL)</a:t>
                      </a:r>
                    </a:p>
                    <a:p>
                      <a:endParaRPr lang="en-US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302534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endParaRPr lang="en-US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75444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377765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945817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$47 / $47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$141 / $141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$141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973382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0242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753646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  <a:endParaRPr lang="en-US" sz="1500" b="1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00353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$0 / 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$0 / $10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 / $30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3, 4, 5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100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057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6"/>
            <a:ext cx="7250795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Plus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District of Columbia </a:t>
            </a:r>
            <a:r>
              <a:rPr lang="en-US" sz="2800" dirty="0">
                <a:solidFill>
                  <a:schemeClr val="tx1"/>
                </a:solidFill>
              </a:rPr>
              <a:t>– Region 5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Rounded Rectangle 6"/>
          <p:cNvSpPr/>
          <p:nvPr/>
        </p:nvSpPr>
        <p:spPr bwMode="gray">
          <a:xfrm>
            <a:off x="3638551" y="77973"/>
            <a:ext cx="838200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7A57B2D-6575-42FD-B7EA-61B36C971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766181"/>
              </p:ext>
            </p:extLst>
          </p:nvPr>
        </p:nvGraphicFramePr>
        <p:xfrm>
          <a:off x="703909" y="855839"/>
          <a:ext cx="9621193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125">
                  <a:extLst>
                    <a:ext uri="{9D8B030D-6E8A-4147-A177-3AD203B41FA5}">
                      <a16:colId xmlns:a16="http://schemas.microsoft.com/office/drawing/2014/main" val="2661716634"/>
                    </a:ext>
                  </a:extLst>
                </a:gridCol>
                <a:gridCol w="2393571">
                  <a:extLst>
                    <a:ext uri="{9D8B030D-6E8A-4147-A177-3AD203B41FA5}">
                      <a16:colId xmlns:a16="http://schemas.microsoft.com/office/drawing/2014/main" val="218555237"/>
                    </a:ext>
                  </a:extLst>
                </a:gridCol>
                <a:gridCol w="2454524">
                  <a:extLst>
                    <a:ext uri="{9D8B030D-6E8A-4147-A177-3AD203B41FA5}">
                      <a16:colId xmlns:a16="http://schemas.microsoft.com/office/drawing/2014/main" val="897759209"/>
                    </a:ext>
                  </a:extLst>
                </a:gridCol>
                <a:gridCol w="2754973">
                  <a:extLst>
                    <a:ext uri="{9D8B030D-6E8A-4147-A177-3AD203B41FA5}">
                      <a16:colId xmlns:a16="http://schemas.microsoft.com/office/drawing/2014/main" val="2340079104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SilverScript Plus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81466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j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$113.40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896319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$0 deductible on Tiers 1-2 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$200 deductible on Tiers 3-5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092500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Initial Coverage (ICL)</a:t>
                      </a:r>
                    </a:p>
                    <a:p>
                      <a:endParaRPr lang="en-US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302534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endParaRPr lang="en-US" sz="15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75444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377765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 / 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945817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$47 / $47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$141 / $141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$141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973382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0242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j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753646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  <a:endParaRPr lang="en-US" sz="1500" b="1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00353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$0 / 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 / 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$0 / $10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 / $30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j-lt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Tier 3, 4, 5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100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65595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Aetna_PPT_EVERYDAY_Template">
  <a:themeElements>
    <a:clrScheme name="Custom 9">
      <a:dk1>
        <a:srgbClr val="000000"/>
      </a:dk1>
      <a:lt1>
        <a:sysClr val="window" lastClr="FFFFFF"/>
      </a:lt1>
      <a:dk2>
        <a:srgbClr val="3F3F3F"/>
      </a:dk2>
      <a:lt2>
        <a:srgbClr val="C0C0C0"/>
      </a:lt2>
      <a:accent1>
        <a:srgbClr val="563D82"/>
      </a:accent1>
      <a:accent2>
        <a:srgbClr val="7D3F98"/>
      </a:accent2>
      <a:accent3>
        <a:srgbClr val="B18CC1"/>
      </a:accent3>
      <a:accent4>
        <a:srgbClr val="B9AFD6"/>
      </a:accent4>
      <a:accent5>
        <a:srgbClr val="646464"/>
      </a:accent5>
      <a:accent6>
        <a:srgbClr val="868686"/>
      </a:accent6>
      <a:hlink>
        <a:srgbClr val="267AC0"/>
      </a:hlink>
      <a:folHlink>
        <a:srgbClr val="A5A5A5"/>
      </a:folHlink>
    </a:clrScheme>
    <a:fontScheme name="CVS Heal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2"/>
        </a:solidFill>
        <a:ln>
          <a:noFill/>
          <a:miter lim="800000"/>
        </a:ln>
        <a:effectLst/>
      </a:spPr>
      <a:bodyPr rtlCol="0" anchor="ctr"/>
      <a:lstStyle>
        <a:defPPr algn="ctr">
          <a:defRPr b="1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400" dirty="0" smtClean="0">
            <a:solidFill>
              <a:schemeClr val="tx2"/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12864</Words>
  <Application>Microsoft Office PowerPoint</Application>
  <PresentationFormat>Widescreen</PresentationFormat>
  <Paragraphs>2805</Paragraphs>
  <Slides>51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Lucida Grande</vt:lpstr>
      <vt:lpstr>Open Sans</vt:lpstr>
      <vt:lpstr>Aetna_PPT_EVERYDAY_Template</vt:lpstr>
      <vt:lpstr>think-cell Slide</vt:lpstr>
      <vt:lpstr>2024 SilverScript Plus PDP Design Alabama – Region 12 </vt:lpstr>
      <vt:lpstr>2024 SilverScript Plus PDP Design Alaska – Region 34</vt:lpstr>
      <vt:lpstr>2024 SilverScript Plus PDP Design Arizona – Region 28</vt:lpstr>
      <vt:lpstr>2024 SilverScript Plus PDP Design Arkansas – Region 19</vt:lpstr>
      <vt:lpstr>2024 SilverScript Plus PDP Design California – Region 32</vt:lpstr>
      <vt:lpstr>2024 SilverScript Plus PDP Design Colorado – Region 27</vt:lpstr>
      <vt:lpstr>2024 SilverScript Plus PDP Design Connecticut – Region 2</vt:lpstr>
      <vt:lpstr>2024 SilverScript Plus PDP Design Delaware – Region 5</vt:lpstr>
      <vt:lpstr>2024 SilverScript Plus PDP Design District of Columbia – Region 5</vt:lpstr>
      <vt:lpstr>2024 SilverScript Plus PDP Design Florida – Region 11</vt:lpstr>
      <vt:lpstr>2024 SilverScript Plus PDP Design Georgia – Region 10</vt:lpstr>
      <vt:lpstr>2024 SilverScript Plus PDP Design Hawaii – Region 33</vt:lpstr>
      <vt:lpstr>2024 SilverScript Plus PDP Design Idaho – Region 31</vt:lpstr>
      <vt:lpstr>2024 SilverScript Plus PDP Design Illinois – Region 17</vt:lpstr>
      <vt:lpstr>2024 SilverScript Plus PDP Design Indiana – Region 15</vt:lpstr>
      <vt:lpstr>2024 SilverScript Plus PDP Design Iowa – Region 25</vt:lpstr>
      <vt:lpstr>2024 SilverScript Plus PDP Design Kansas – Region 24</vt:lpstr>
      <vt:lpstr>2024 SilverScript Plus PDP Design Kentucky – Region 15</vt:lpstr>
      <vt:lpstr>2024 SilverScript Plus PDP Design Louisiana – Region 21</vt:lpstr>
      <vt:lpstr>2024 SilverScript Plus PDP Design Maine – Region 1</vt:lpstr>
      <vt:lpstr>2024 SilverScript Plus PDP Design Maryland – Region 5</vt:lpstr>
      <vt:lpstr>2024 SilverScript Plus PDP Design Massachusetts – Region 2</vt:lpstr>
      <vt:lpstr>2024 SilverScript Plus PDP Design Michigan – Region 13</vt:lpstr>
      <vt:lpstr>2024 SilverScript Plus PDP Design Minnesota – Region 25</vt:lpstr>
      <vt:lpstr>2024 SilverScript Plus PDP Design Mississippi – Region 20</vt:lpstr>
      <vt:lpstr>2024 SilverScript Plus PDP Design Missouri– Region 18</vt:lpstr>
      <vt:lpstr>2024 SilverScript Plus PDP Design Montana – Region 25</vt:lpstr>
      <vt:lpstr>2024 SilverScript Plus PDP Design Nebraska – Region 25</vt:lpstr>
      <vt:lpstr>2024 SilverScript Plus PDP Design Nevada – Region 29</vt:lpstr>
      <vt:lpstr>2024 SilverScript Plus PDP Design New Hampshire – Region 1</vt:lpstr>
      <vt:lpstr>2024 SilverScript Plus PDP Design New Jersey – Region 4</vt:lpstr>
      <vt:lpstr>2024 SilverScript Plus PDP Design New Mexico – Region 26</vt:lpstr>
      <vt:lpstr>2024 SilverScript Plus PDP Design New York – Region 3</vt:lpstr>
      <vt:lpstr>2024 SilverScript Plus PDP Design North Carolina – Region 8</vt:lpstr>
      <vt:lpstr>2024 SilverScript Plus PDP Design North Dakota – Region 25</vt:lpstr>
      <vt:lpstr>2024 SilverScript Plus PDP Design Ohio – Region 14</vt:lpstr>
      <vt:lpstr>2024 SilverScript Plus PDP Design Oklahoma – Region 23</vt:lpstr>
      <vt:lpstr>2024 SilverScript Plus PDP Design Oregon – Region 30</vt:lpstr>
      <vt:lpstr>2024 SilverScript Plus PDP Design Pennsylvania – Region 6</vt:lpstr>
      <vt:lpstr>2024 SilverScript Plus PDP Design Rhode Island – Region 2</vt:lpstr>
      <vt:lpstr>2024 SilverScript Plus PDP Design South Carolina – Region 9</vt:lpstr>
      <vt:lpstr>2024 SilverScript Plus PDP Design South Dakota – Region 25</vt:lpstr>
      <vt:lpstr>2024 SilverScript Plus PDP Design Tennessee – Region 12</vt:lpstr>
      <vt:lpstr>2024 SilverScript Plus PDP Design Texas – Region 22</vt:lpstr>
      <vt:lpstr>2024 SilverScript Plus PDP Design Utah – Region 31</vt:lpstr>
      <vt:lpstr>2024 SilverScript Plus PDP Design Vermont – Region 2</vt:lpstr>
      <vt:lpstr>2024 SilverScript Plus PDP Design Virginia – Region 7</vt:lpstr>
      <vt:lpstr>2024 SilverScript Plus PDP Design Washington – Region 30</vt:lpstr>
      <vt:lpstr>2024 SilverScript Plus PDP Design West Virginia – Region 6</vt:lpstr>
      <vt:lpstr>2024 SilverScript Plus PDP Design Wisconsin – Region 16</vt:lpstr>
      <vt:lpstr>2024 SilverScript Plus PDP Design Wyoming – Region 25</vt:lpstr>
    </vt:vector>
  </TitlesOfParts>
  <Company>CVS Health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 SilverScript SmartRx PDP Design State - Region</dc:title>
  <dc:creator>Pietralczyk, Rene</dc:creator>
  <cp:lastModifiedBy>Kristoff, Angel T</cp:lastModifiedBy>
  <cp:revision>54</cp:revision>
  <dcterms:created xsi:type="dcterms:W3CDTF">2020-07-23T16:48:32Z</dcterms:created>
  <dcterms:modified xsi:type="dcterms:W3CDTF">2023-08-10T23:14:58Z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7599526-06ca-49cc-9fa9-5307800a949a_Enabled">
    <vt:lpwstr>true</vt:lpwstr>
  </property>
  <property fmtid="{D5CDD505-2E9C-101B-9397-08002B2CF9AE}" pid="3" name="MSIP_Label_67599526-06ca-49cc-9fa9-5307800a949a_SetDate">
    <vt:lpwstr>2021-10-05T13:55:10Z</vt:lpwstr>
  </property>
  <property fmtid="{D5CDD505-2E9C-101B-9397-08002B2CF9AE}" pid="4" name="MSIP_Label_67599526-06ca-49cc-9fa9-5307800a949a_Method">
    <vt:lpwstr>Standard</vt:lpwstr>
  </property>
  <property fmtid="{D5CDD505-2E9C-101B-9397-08002B2CF9AE}" pid="5" name="MSIP_Label_67599526-06ca-49cc-9fa9-5307800a949a_Name">
    <vt:lpwstr>67599526-06ca-49cc-9fa9-5307800a949a</vt:lpwstr>
  </property>
  <property fmtid="{D5CDD505-2E9C-101B-9397-08002B2CF9AE}" pid="6" name="MSIP_Label_67599526-06ca-49cc-9fa9-5307800a949a_SiteId">
    <vt:lpwstr>fabb61b8-3afe-4e75-b934-a47f782b8cd7</vt:lpwstr>
  </property>
  <property fmtid="{D5CDD505-2E9C-101B-9397-08002B2CF9AE}" pid="7" name="MSIP_Label_67599526-06ca-49cc-9fa9-5307800a949a_ActionId">
    <vt:lpwstr>6c8076c6-9bdc-4c70-83ae-ed69069be8ef</vt:lpwstr>
  </property>
  <property fmtid="{D5CDD505-2E9C-101B-9397-08002B2CF9AE}" pid="8" name="MSIP_Label_67599526-06ca-49cc-9fa9-5307800a949a_ContentBits">
    <vt:lpwstr>0</vt:lpwstr>
  </property>
</Properties>
</file>