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1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  <p:sldId id="452" r:id="rId41"/>
    <p:sldId id="453" r:id="rId42"/>
    <p:sldId id="454" r:id="rId43"/>
    <p:sldId id="455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0026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D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6673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57930" y="1784351"/>
            <a:ext cx="8588452" cy="3982707"/>
          </a:xfrm>
        </p:spPr>
        <p:txBody>
          <a:bodyPr/>
          <a:lstStyle>
            <a:lvl1pPr>
              <a:spcBef>
                <a:spcPts val="1800"/>
              </a:spcBef>
              <a:spcAft>
                <a:spcPts val="0"/>
              </a:spcAft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2"/>
                </a:solidFill>
              </a:defRPr>
            </a:lvl2pPr>
            <a:lvl3pPr marL="1778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 baseline="0"/>
            </a:lvl3pPr>
            <a:lvl4pPr marL="342900" indent="-165100">
              <a:spcBef>
                <a:spcPts val="600"/>
              </a:spcBef>
              <a:buFont typeface="Arial" panose="020B0604020202020204" pitchFamily="34" charset="0"/>
              <a:buChar char="–"/>
              <a:defRPr sz="1400" baseline="0"/>
            </a:lvl4pPr>
            <a:lvl5pPr marL="520700" indent="-1778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5pPr>
            <a:lvl6pPr marL="685800" indent="-165100">
              <a:spcBef>
                <a:spcPts val="600"/>
              </a:spcBef>
              <a:buFont typeface="Arial" panose="020B0604020202020204" pitchFamily="34" charset="0"/>
              <a:buChar char="–"/>
              <a:defRPr baseline="0"/>
            </a:lvl6pPr>
            <a:lvl7pPr marL="863600" indent="-177800">
              <a:spcBef>
                <a:spcPts val="600"/>
              </a:spcBef>
              <a:buFont typeface="Arial" panose="020B0604020202020204" pitchFamily="34" charset="0"/>
              <a:buChar char="•"/>
              <a:defRPr/>
            </a:lvl7pPr>
            <a:lvl8pPr marL="1028700" indent="-165100">
              <a:spcBef>
                <a:spcPts val="600"/>
              </a:spcBef>
              <a:buFont typeface="Arial" panose="020B0604020202020204" pitchFamily="34" charset="0"/>
              <a:buChar char="–"/>
              <a:defRPr/>
            </a:lvl8pPr>
            <a:lvl9pPr marL="1206500" indent="-177800">
              <a:spcBef>
                <a:spcPts val="600"/>
              </a:spcBef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044317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557360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D3DA619-C657-4377-909C-6D3A110F5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1365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99D62640-4C2F-4EEE-8702-E19D55A9718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3091" y="1784350"/>
            <a:ext cx="4145280" cy="3614737"/>
          </a:xfrm>
          <a:prstGeom prst="rect">
            <a:avLst/>
          </a:prstGeom>
        </p:spPr>
        <p:txBody>
          <a:bodyPr/>
          <a:lstStyle>
            <a:lvl1pPr>
              <a:spcAft>
                <a:spcPts val="1800"/>
              </a:spcAft>
              <a:defRPr sz="2000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None/>
              <a:tabLst>
                <a:tab pos="568325" algn="r"/>
                <a:tab pos="1028700" algn="l"/>
              </a:tabLst>
              <a:defRPr sz="1400" b="1">
                <a:solidFill>
                  <a:schemeClr val="tx2"/>
                </a:solidFill>
                <a:latin typeface="+mn-lt"/>
              </a:defRPr>
            </a:lvl2pPr>
            <a:lvl3pPr marL="1028700" indent="0">
              <a:spcBef>
                <a:spcPts val="0"/>
              </a:spcBef>
              <a:spcAft>
                <a:spcPts val="1800"/>
              </a:spcAft>
              <a:buNone/>
              <a:defRPr sz="1400">
                <a:solidFill>
                  <a:schemeClr val="tx2"/>
                </a:solidFill>
                <a:latin typeface="+mn-lt"/>
              </a:defRPr>
            </a:lvl3pPr>
            <a:lvl4pPr marL="0" indent="0">
              <a:spcBef>
                <a:spcPts val="0"/>
              </a:spcBef>
              <a:spcAft>
                <a:spcPts val="900"/>
              </a:spcAft>
              <a:buNone/>
              <a:defRPr sz="1400" i="1">
                <a:solidFill>
                  <a:schemeClr val="tx2"/>
                </a:solidFill>
                <a:latin typeface="+mn-lt"/>
              </a:defRPr>
            </a:lvl4pPr>
            <a:lvl5pPr marL="0" indent="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header</a:t>
            </a:r>
          </a:p>
          <a:p>
            <a:pPr lvl="1"/>
            <a:r>
              <a:rPr lang="en-US" dirty="0"/>
              <a:t>Tab to Time then tab to Agenda item</a:t>
            </a:r>
          </a:p>
          <a:p>
            <a:pPr lvl="2"/>
            <a:r>
              <a:rPr lang="en-US" dirty="0"/>
              <a:t>Speaker name and topic</a:t>
            </a:r>
          </a:p>
          <a:p>
            <a:pPr lvl="3"/>
            <a:r>
              <a:rPr lang="en-US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9810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68637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38335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20D3DB-63F4-412F-96CC-3E84E34BE0CE}"/>
              </a:ext>
            </a:extLst>
          </p:cNvPr>
          <p:cNvSpPr/>
          <p:nvPr userDrawn="1"/>
        </p:nvSpPr>
        <p:spPr>
          <a:xfrm>
            <a:off x="0" y="6257926"/>
            <a:ext cx="12192000" cy="600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284C44-CBEF-4F9A-AC72-8990858B0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38400" y="3022967"/>
            <a:ext cx="7315200" cy="812066"/>
          </a:xfrm>
        </p:spPr>
        <p:txBody>
          <a:bodyPr rIns="0" anchor="ctr"/>
          <a:lstStyle>
            <a:lvl1pPr algn="ctr"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title for divider</a:t>
            </a:r>
          </a:p>
        </p:txBody>
      </p:sp>
    </p:spTree>
    <p:extLst>
      <p:ext uri="{BB962C8B-B14F-4D97-AF65-F5344CB8AC3E}">
        <p14:creationId xmlns:p14="http://schemas.microsoft.com/office/powerpoint/2010/main" val="385970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out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6645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32492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one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9678523" cy="3977640"/>
          </a:xfrm>
        </p:spPr>
        <p:txBody>
          <a:bodyPr/>
          <a:lstStyle>
            <a:lvl1pPr>
              <a:buClr>
                <a:schemeClr val="tx1"/>
              </a:buClr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4pPr>
            <a:lvl5pPr marL="515938" indent="-173038"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5pPr>
            <a:lvl6pPr marL="74295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914400" indent="-165100">
              <a:buFont typeface="Arial" panose="020B0604020202020204" pitchFamily="34" charset="0"/>
              <a:buChar char="•"/>
              <a:defRPr/>
            </a:lvl7pPr>
            <a:lvl8pPr marL="1092200" indent="-177800">
              <a:buFont typeface="Arial" panose="020B0604020202020204" pitchFamily="34" charset="0"/>
              <a:buChar char="–"/>
              <a:defRPr/>
            </a:lvl8pPr>
            <a:lvl9pPr marL="1257300" indent="-16510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13158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two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6388609" y="1770064"/>
            <a:ext cx="5238479" cy="3978889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baseline="0" dirty="0" smtClean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2900" indent="-171450">
              <a:buClr>
                <a:schemeClr val="tx1"/>
              </a:buClr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4350" indent="-171450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1450">
              <a:buClr>
                <a:schemeClr val="tx1"/>
              </a:buClr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207373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three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376928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8180832" y="1770063"/>
            <a:ext cx="3434085" cy="3988308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85850" indent="-225425">
              <a:buFont typeface="Arial" panose="020B0604020202020204" pitchFamily="34" charset="0"/>
              <a:buChar char="–"/>
              <a:defRPr/>
            </a:lvl8pPr>
            <a:lvl9pPr marL="1203325" indent="-117475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5847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902826" y="1382595"/>
            <a:ext cx="10386349" cy="2011680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07247" y="3540894"/>
            <a:ext cx="10177508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074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9667725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four column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557930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407762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6257594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9107425" y="1770063"/>
            <a:ext cx="2506108" cy="3977640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 marL="860425" indent="-173038">
              <a:buFont typeface="Arial" panose="020B0604020202020204" pitchFamily="34" charset="0"/>
              <a:buChar char="•"/>
              <a:defRPr/>
            </a:lvl7pPr>
            <a:lvl8pPr marL="1031875" indent="-171450">
              <a:buFont typeface="Arial" panose="020B0604020202020204" pitchFamily="34" charset="0"/>
              <a:buChar char="–"/>
              <a:defRPr/>
            </a:lvl8pPr>
            <a:lvl9pPr marL="1203325" indent="-171450"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81143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Journey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10583869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five column journey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062567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3159125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5255684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2" hasCustomPrompt="1"/>
          </p:nvPr>
        </p:nvSpPr>
        <p:spPr bwMode="gray">
          <a:xfrm>
            <a:off x="7352243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3" hasCustomPrompt="1"/>
          </p:nvPr>
        </p:nvSpPr>
        <p:spPr bwMode="gray">
          <a:xfrm>
            <a:off x="9448800" y="3505200"/>
            <a:ext cx="1670304" cy="2243752"/>
          </a:xfrm>
        </p:spPr>
        <p:txBody>
          <a:bodyPr vert="horz" lIns="0" tIns="0" rIns="0" bIns="0" rtlCol="0">
            <a:noAutofit/>
          </a:bodyPr>
          <a:lstStyle>
            <a:lvl1pPr>
              <a:buClr>
                <a:schemeClr val="tx1"/>
              </a:buClr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>
              <a:buClr>
                <a:schemeClr val="tx1"/>
              </a:buClr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lang="en-US" sz="1400" dirty="0" smtClean="0">
                <a:solidFill>
                  <a:schemeClr val="tx2"/>
                </a:solidFill>
              </a:defRPr>
            </a:lvl3pPr>
            <a:lvl4pPr marL="347663" indent="-173038">
              <a:buClr>
                <a:schemeClr val="tx1"/>
              </a:buClr>
              <a:buFont typeface="Arial" panose="020B0604020202020204" pitchFamily="34" charset="0"/>
              <a:buChar char="–"/>
              <a:defRPr lang="en-US" dirty="0" smtClean="0">
                <a:solidFill>
                  <a:schemeClr val="tx2"/>
                </a:solidFill>
              </a:defRPr>
            </a:lvl4pPr>
            <a:lvl5pPr marL="511175" indent="-163513">
              <a:buClr>
                <a:schemeClr val="tx1"/>
              </a:buClr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</p:txBody>
      </p:sp>
    </p:spTree>
    <p:extLst>
      <p:ext uri="{BB962C8B-B14F-4D97-AF65-F5344CB8AC3E}">
        <p14:creationId xmlns:p14="http://schemas.microsoft.com/office/powerpoint/2010/main" val="2909987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layout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70035" y="1752602"/>
            <a:ext cx="9051932" cy="297573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07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chart with text layout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79139DC-E144-408E-AD8A-E4105642C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7654" y="1764793"/>
            <a:ext cx="7174287" cy="2975735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8" y="1767531"/>
            <a:ext cx="3439040" cy="297180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None/>
              <a:defRPr baseline="0">
                <a:solidFill>
                  <a:schemeClr val="tx2"/>
                </a:solidFill>
              </a:defRPr>
            </a:lvl2pPr>
            <a:lvl3pPr marL="177800" indent="-17780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2"/>
                </a:solidFill>
              </a:defRPr>
            </a:lvl3pPr>
            <a:lvl4pPr marL="342900" indent="-16510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4pPr>
            <a:lvl5pPr marL="515938" indent="-173038">
              <a:buClrTx/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 sz="1400">
                <a:solidFill>
                  <a:schemeClr val="tx2"/>
                </a:solidFill>
              </a:defRPr>
            </a:lvl6pPr>
            <a:lvl7pPr marL="860425" indent="-173038">
              <a:buClrTx/>
              <a:buFont typeface="Arial" panose="020B0604020202020204" pitchFamily="34" charset="0"/>
              <a:buChar char="•"/>
              <a:defRPr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 baseline="0"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3037811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530351"/>
            <a:ext cx="4884168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comparison slide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53475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tx2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tx2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tx2"/>
                </a:solidFill>
              </a:defRPr>
            </a:lvl5pPr>
            <a:lvl6pPr marL="977900" indent="-177800">
              <a:buClrTx/>
              <a:defRPr sz="1600"/>
            </a:lvl6pPr>
            <a:lvl7pPr marL="1143000" indent="-165100">
              <a:buClrTx/>
              <a:defRPr sz="1600"/>
            </a:lvl7pPr>
            <a:lvl8pPr marL="1320800" indent="-177800"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380298" y="3838340"/>
            <a:ext cx="3493917" cy="1910612"/>
          </a:xfrm>
          <a:noFill/>
        </p:spPr>
        <p:txBody>
          <a:bodyPr lIns="0" tIns="0" rIns="0" bIns="0"/>
          <a:lstStyle>
            <a:lvl1pPr marL="0" indent="0" algn="ctr">
              <a:spcBef>
                <a:spcPts val="1200"/>
              </a:spcBef>
              <a:buClrTx/>
              <a:buFont typeface="Arial"/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spcBef>
                <a:spcPts val="1200"/>
              </a:spcBef>
              <a:buClrTx/>
              <a:buFontTx/>
              <a:buNone/>
              <a:defRPr sz="1600">
                <a:solidFill>
                  <a:schemeClr val="bg1"/>
                </a:solidFill>
              </a:defRPr>
            </a:lvl2pPr>
            <a:lvl3pPr marL="457200" indent="-174625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3pPr>
            <a:lvl4pPr marL="631825" indent="-174625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804863" indent="-173038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6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buClrTx/>
              <a:defRPr sz="1600">
                <a:solidFill>
                  <a:schemeClr val="bg1"/>
                </a:solidFill>
              </a:defRPr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08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5FE79D5-35B2-49F2-B15D-DA1A165F3786}"/>
              </a:ext>
            </a:extLst>
          </p:cNvPr>
          <p:cNvSpPr/>
          <p:nvPr userDrawn="1"/>
        </p:nvSpPr>
        <p:spPr>
          <a:xfrm>
            <a:off x="4062895" y="0"/>
            <a:ext cx="405815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8E372-A3D9-43BC-A3BE-4011C8DA5B98}"/>
              </a:ext>
            </a:extLst>
          </p:cNvPr>
          <p:cNvSpPr/>
          <p:nvPr userDrawn="1"/>
        </p:nvSpPr>
        <p:spPr>
          <a:xfrm>
            <a:off x="8121048" y="0"/>
            <a:ext cx="40709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846992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tx2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tx2"/>
                </a:solidFill>
              </a:defRPr>
            </a:lvl2pPr>
            <a:lvl3pPr>
              <a:buClrTx/>
              <a:defRPr lang="en-US" sz="1600" dirty="0" smtClean="0">
                <a:solidFill>
                  <a:schemeClr val="tx2"/>
                </a:solidFill>
              </a:defRPr>
            </a:lvl3pPr>
            <a:lvl4pPr>
              <a:buClrTx/>
              <a:defRPr lang="en-US" sz="1600" dirty="0" smtClean="0">
                <a:solidFill>
                  <a:schemeClr val="tx2"/>
                </a:solidFill>
              </a:defRPr>
            </a:lvl4pPr>
            <a:lvl5pPr>
              <a:buClrTx/>
              <a:defRPr lang="en-US" sz="1600" dirty="0">
                <a:solidFill>
                  <a:schemeClr val="tx2"/>
                </a:solidFill>
              </a:defRPr>
            </a:lvl5pPr>
            <a:lvl6pPr>
              <a:buClrTx/>
              <a:defRPr sz="1600"/>
            </a:lvl6pPr>
            <a:lvl7pPr>
              <a:buClrTx/>
              <a:defRPr sz="1600"/>
            </a:lvl7pPr>
            <a:lvl8pPr>
              <a:buClrTx/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 bwMode="gray">
          <a:xfrm>
            <a:off x="4907514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baseline="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 baseline="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 bwMode="gray">
          <a:xfrm>
            <a:off x="8972066" y="3137284"/>
            <a:ext cx="2368913" cy="2611669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1800" b="1" cap="none" baseline="0" dirty="0" smtClean="0">
                <a:solidFill>
                  <a:schemeClr val="bg1"/>
                </a:solidFill>
              </a:defRPr>
            </a:lvl1pPr>
            <a:lvl2pPr marL="0" indent="0" algn="ctr">
              <a:buClrTx/>
              <a:buFontTx/>
              <a:buNone/>
              <a:defRPr lang="en-US" sz="1600" dirty="0" smtClean="0">
                <a:solidFill>
                  <a:schemeClr val="bg1"/>
                </a:solidFill>
              </a:defRPr>
            </a:lvl2pPr>
            <a:lvl3pPr>
              <a:buClrTx/>
              <a:defRPr lang="en-US" sz="1600" baseline="0" dirty="0" smtClean="0">
                <a:solidFill>
                  <a:schemeClr val="bg1"/>
                </a:solidFill>
              </a:defRPr>
            </a:lvl3pPr>
            <a:lvl4pPr>
              <a:buClrTx/>
              <a:defRPr lang="en-US" sz="1600" baseline="0" dirty="0" smtClean="0">
                <a:solidFill>
                  <a:schemeClr val="bg1"/>
                </a:solidFill>
              </a:defRPr>
            </a:lvl4pPr>
            <a:lvl5pPr>
              <a:buClrTx/>
              <a:defRPr lang="en-US" sz="1600" baseline="0" dirty="0">
                <a:solidFill>
                  <a:schemeClr val="bg1"/>
                </a:solidFill>
              </a:defRPr>
            </a:lvl5pPr>
            <a:lvl6pPr>
              <a:buClrTx/>
              <a:defRPr sz="1600" baseline="0">
                <a:solidFill>
                  <a:schemeClr val="bg1"/>
                </a:solidFill>
              </a:defRPr>
            </a:lvl6pPr>
            <a:lvl7pPr>
              <a:buClrTx/>
              <a:defRPr sz="1600">
                <a:solidFill>
                  <a:schemeClr val="bg1"/>
                </a:solidFill>
              </a:defRPr>
            </a:lvl7pPr>
            <a:lvl8pPr>
              <a:buClrTx/>
              <a:defRPr sz="1600" baseline="0">
                <a:solidFill>
                  <a:schemeClr val="bg1"/>
                </a:solidFill>
              </a:defRPr>
            </a:lvl8pPr>
            <a:lvl9pPr>
              <a:buClrTx/>
              <a:defRPr sz="1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First-level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001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30" y="530351"/>
            <a:ext cx="4953871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29" y="1770063"/>
            <a:ext cx="4953872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861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6091767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1" y="530351"/>
            <a:ext cx="4881033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image and text slide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0" y="1773581"/>
            <a:ext cx="4847249" cy="3977640"/>
          </a:xfrm>
        </p:spPr>
        <p:txBody>
          <a:bodyPr/>
          <a:lstStyle>
            <a:lvl1pPr>
              <a:buClrTx/>
              <a:defRPr cap="none" baseline="0">
                <a:solidFill>
                  <a:schemeClr val="tx2"/>
                </a:solidFill>
              </a:defRPr>
            </a:lvl1pPr>
            <a:lvl2pPr>
              <a:buClrTx/>
              <a:defRPr>
                <a:solidFill>
                  <a:schemeClr val="tx2"/>
                </a:solidFill>
              </a:defRPr>
            </a:lvl2pPr>
            <a:lvl3pPr>
              <a:buClrTx/>
              <a:defRPr>
                <a:solidFill>
                  <a:schemeClr val="tx2"/>
                </a:solidFill>
              </a:defRPr>
            </a:lvl3pPr>
            <a:lvl4pPr>
              <a:buClrTx/>
              <a:defRPr>
                <a:solidFill>
                  <a:schemeClr val="tx2"/>
                </a:solidFill>
              </a:defRPr>
            </a:lvl4pPr>
            <a:lvl5pPr>
              <a:buClrTx/>
              <a:defRPr>
                <a:solidFill>
                  <a:schemeClr val="tx2"/>
                </a:solidFill>
              </a:defRPr>
            </a:lvl5pPr>
            <a:lvl6pPr>
              <a:buClrTx/>
              <a:defRPr/>
            </a:lvl6pPr>
            <a:lvl7pPr>
              <a:buClrTx/>
              <a:defRPr/>
            </a:lvl7pPr>
            <a:lvl8pPr>
              <a:buClrTx/>
              <a:defRPr/>
            </a:lvl8pPr>
            <a:lvl9pPr>
              <a:buClrTx/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17582584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8" y="530351"/>
            <a:ext cx="4953872" cy="71323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3581"/>
            <a:ext cx="4953871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02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nfograph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92900" y="530351"/>
            <a:ext cx="4881032" cy="71323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 for text, infographic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6692901" y="1773581"/>
            <a:ext cx="4881033" cy="3977640"/>
          </a:xfrm>
        </p:spPr>
        <p:txBody>
          <a:bodyPr/>
          <a:lstStyle>
            <a:lvl1pPr>
              <a:defRPr cap="none" baseline="0"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</p:spTree>
    <p:extLst>
      <p:ext uri="{BB962C8B-B14F-4D97-AF65-F5344CB8AC3E}">
        <p14:creationId xmlns:p14="http://schemas.microsoft.com/office/powerpoint/2010/main" val="209696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57931" y="1516927"/>
            <a:ext cx="4682948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0" y="3765543"/>
            <a:ext cx="3582951" cy="1262324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550016" y="6104647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5344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2697E3D-9970-40A4-9967-1A38ED528B3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7929" y="1764792"/>
            <a:ext cx="4953872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 with image. Image should reflect the content of the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930" y="3590383"/>
            <a:ext cx="4953871" cy="18491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2592119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</p:spTree>
    <p:extLst>
      <p:ext uri="{BB962C8B-B14F-4D97-AF65-F5344CB8AC3E}">
        <p14:creationId xmlns:p14="http://schemas.microsoft.com/office/powerpoint/2010/main" val="923130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high impact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2867" y="2180108"/>
            <a:ext cx="7170764" cy="14630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9B722800-BF6A-4FA2-8F5B-598FB160C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2869" y="4020923"/>
            <a:ext cx="4573191" cy="16192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1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AUTHOR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4439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xt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2" y="378059"/>
            <a:ext cx="536964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Next steps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 bwMode="gray">
          <a:xfrm>
            <a:off x="197510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1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0" hasCustomPrompt="1"/>
          </p:nvPr>
        </p:nvSpPr>
        <p:spPr bwMode="gray">
          <a:xfrm>
            <a:off x="4840224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2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 bwMode="gray">
          <a:xfrm>
            <a:off x="7668768" y="2054488"/>
            <a:ext cx="2511552" cy="3694464"/>
          </a:xfrm>
        </p:spPr>
        <p:txBody>
          <a:bodyPr vert="horz" lIns="0" tIns="0" rIns="0" bIns="0" rtlCol="0">
            <a:noAutofit/>
          </a:bodyPr>
          <a:lstStyle>
            <a:lvl1pPr algn="ctr">
              <a:buClrTx/>
              <a:defRPr lang="en-US" sz="3200" b="1" cap="none" baseline="0" dirty="0" smtClean="0">
                <a:solidFill>
                  <a:schemeClr val="accent2"/>
                </a:solidFill>
              </a:defRPr>
            </a:lvl1pPr>
            <a:lvl2pPr marL="0" indent="0" algn="ctr">
              <a:spcBef>
                <a:spcPts val="3600"/>
              </a:spcBef>
              <a:buClrTx/>
              <a:buNone/>
              <a:defRPr lang="en-US" dirty="0" smtClean="0">
                <a:solidFill>
                  <a:schemeClr val="tx2"/>
                </a:solidFill>
              </a:defRPr>
            </a:lvl2pPr>
            <a:lvl3pPr marL="174625" indent="-174625" algn="l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lang="en-US" sz="1400" baseline="0" dirty="0" smtClean="0">
                <a:solidFill>
                  <a:schemeClr val="tx2"/>
                </a:solidFill>
              </a:defRPr>
            </a:lvl3pPr>
            <a:lvl4pPr marL="347663" indent="-173038" algn="l">
              <a:buClrTx/>
              <a:buFont typeface="Arial" panose="020B0604020202020204" pitchFamily="34" charset="0"/>
              <a:buChar char="–"/>
              <a:defRPr lang="en-US" baseline="0" dirty="0" smtClean="0">
                <a:solidFill>
                  <a:schemeClr val="tx2"/>
                </a:solidFill>
              </a:defRPr>
            </a:lvl4pPr>
            <a:lvl5pPr marL="511175" indent="-163513" algn="l">
              <a:buClrTx/>
              <a:buFont typeface="Arial" panose="020B0604020202020204" pitchFamily="34" charset="0"/>
              <a:buChar char="•"/>
              <a:defRPr lang="en-US" dirty="0">
                <a:solidFill>
                  <a:schemeClr val="tx2"/>
                </a:solidFill>
              </a:defRPr>
            </a:lvl5pPr>
            <a:lvl6pPr marL="685800" indent="-174625" algn="l">
              <a:buClrTx/>
              <a:buFont typeface="Arial" panose="020B0604020202020204" pitchFamily="34" charset="0"/>
              <a:buChar char="–"/>
              <a:defRPr baseline="0">
                <a:solidFill>
                  <a:schemeClr val="tx2"/>
                </a:solidFill>
              </a:defRPr>
            </a:lvl6pPr>
            <a:lvl7pPr algn="l">
              <a:buClrTx/>
              <a:defRPr/>
            </a:lvl7pPr>
            <a:lvl8pPr algn="l">
              <a:buClrTx/>
              <a:defRPr/>
            </a:lvl8pPr>
            <a:lvl9pPr algn="l">
              <a:buClrTx/>
              <a:defRPr/>
            </a:lvl9pPr>
          </a:lstStyle>
          <a:p>
            <a:pPr lvl="0"/>
            <a:r>
              <a:rPr lang="en-US" dirty="0"/>
              <a:t>3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</p:txBody>
      </p:sp>
    </p:spTree>
    <p:extLst>
      <p:ext uri="{BB962C8B-B14F-4D97-AF65-F5344CB8AC3E}">
        <p14:creationId xmlns:p14="http://schemas.microsoft.com/office/powerpoint/2010/main" val="8515132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25AEC46-6D54-4EEC-956E-3477AF6588BC}"/>
              </a:ext>
            </a:extLst>
          </p:cNvPr>
          <p:cNvSpPr txBox="1"/>
          <p:nvPr userDrawn="1"/>
        </p:nvSpPr>
        <p:spPr>
          <a:xfrm>
            <a:off x="499873" y="378059"/>
            <a:ext cx="4089993" cy="7106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6758" fontAlgn="base">
              <a:spcBef>
                <a:spcPts val="1200"/>
              </a:spcBef>
            </a:pPr>
            <a:r>
              <a:rPr lang="en-US" sz="4800" b="1" dirty="0">
                <a:solidFill>
                  <a:srgbClr val="868686"/>
                </a:solidFill>
                <a:cs typeface="Arial" panose="020B0604020202020204" pitchFamily="34" charset="0"/>
              </a:rPr>
              <a:t>In closing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 bwMode="gray">
          <a:xfrm>
            <a:off x="557930" y="1770063"/>
            <a:ext cx="8588452" cy="3977640"/>
          </a:xfrm>
        </p:spPr>
        <p:txBody>
          <a:bodyPr/>
          <a:lstStyle>
            <a:lvl1pPr>
              <a:buClrTx/>
              <a:defRPr sz="1800" b="1" cap="none" baseline="0">
                <a:solidFill>
                  <a:schemeClr val="tx2"/>
                </a:solidFill>
              </a:defRPr>
            </a:lvl1pPr>
            <a:lvl2pPr marL="0" indent="0">
              <a:buClrTx/>
              <a:buFontTx/>
              <a:buNone/>
              <a:defRPr baseline="0">
                <a:solidFill>
                  <a:schemeClr val="tx2"/>
                </a:solidFill>
              </a:defRPr>
            </a:lvl2pPr>
            <a:lvl3pPr marL="171450" indent="-171450"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3pPr>
            <a:lvl4pPr marL="344488" indent="-173038">
              <a:buClrTx/>
              <a:buFont typeface="Arial" panose="020B0604020202020204" pitchFamily="34" charset="0"/>
              <a:buChar char="–"/>
              <a:defRPr>
                <a:solidFill>
                  <a:schemeClr val="tx2"/>
                </a:solidFill>
              </a:defRPr>
            </a:lvl4pPr>
            <a:lvl5pPr marL="515938" indent="-171450">
              <a:buClrTx/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5pPr>
            <a:lvl6pPr marL="687388" indent="-171450">
              <a:buClrTx/>
              <a:buFont typeface="Arial" panose="020B0604020202020204" pitchFamily="34" charset="0"/>
              <a:buChar char="–"/>
              <a:defRPr/>
            </a:lvl6pPr>
            <a:lvl7pPr marL="860425" indent="-173038">
              <a:buClrTx/>
              <a:buFont typeface="Arial" panose="020B0604020202020204" pitchFamily="34" charset="0"/>
              <a:buChar char="•"/>
              <a:defRPr baseline="0"/>
            </a:lvl7pPr>
            <a:lvl8pPr marL="1031875" indent="-171450">
              <a:buClrTx/>
              <a:buFont typeface="Arial" panose="020B0604020202020204" pitchFamily="34" charset="0"/>
              <a:buChar char="–"/>
              <a:defRPr/>
            </a:lvl8pPr>
            <a:lvl9pPr marL="1203325" indent="-171450">
              <a:buClrTx/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 bullet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8755703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6081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139F72-CEC0-495F-8477-192D60A880E2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35A177A-64AC-49B1-9D97-25A4DB841CAD}"/>
              </a:ext>
            </a:extLst>
          </p:cNvPr>
          <p:cNvSpPr txBox="1">
            <a:spLocks/>
          </p:cNvSpPr>
          <p:nvPr userDrawn="1"/>
        </p:nvSpPr>
        <p:spPr>
          <a:xfrm>
            <a:off x="557929" y="6376946"/>
            <a:ext cx="352459" cy="2286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743595-4496-5147-A886-7D133864DF76}" type="slidenum">
              <a:rPr lang="en-US" sz="1000" b="1" smtClean="0">
                <a:solidFill>
                  <a:prstClr val="white"/>
                </a:solidFill>
                <a:latin typeface="Arial"/>
                <a:ea typeface="Open Sans" panose="020B0606030504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000" b="1" dirty="0">
              <a:solidFill>
                <a:prstClr val="white"/>
              </a:solidFill>
              <a:latin typeface="Arial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F35D44D1-CF2C-4331-B380-083F7ABF73CB}"/>
              </a:ext>
            </a:extLst>
          </p:cNvPr>
          <p:cNvSpPr txBox="1">
            <a:spLocks/>
          </p:cNvSpPr>
          <p:nvPr userDrawn="1"/>
        </p:nvSpPr>
        <p:spPr>
          <a:xfrm>
            <a:off x="859761" y="6376946"/>
            <a:ext cx="3860217" cy="2286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Lucida Grande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prstClr val="white"/>
                </a:solidFill>
                <a:latin typeface="Arial"/>
                <a:cs typeface="Arial" panose="020B0604020202020204" pitchFamily="34" charset="0"/>
              </a:rPr>
              <a:t>©2020 Aetna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769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5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054037" y="2941079"/>
            <a:ext cx="6083929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7D3F98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0087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BE SURE IMAGE IS </a:t>
            </a:r>
            <a:br>
              <a:rPr lang="en-US" dirty="0"/>
            </a:br>
            <a:r>
              <a:rPr lang="en-US" dirty="0"/>
              <a:t>DARK ENOUGH SO TYPE AND </a:t>
            </a:r>
            <a:br>
              <a:rPr lang="en-US" dirty="0"/>
            </a:br>
            <a:r>
              <a:rPr lang="en-US" dirty="0"/>
              <a:t>LOGO ARE READABLE</a:t>
            </a:r>
          </a:p>
          <a:p>
            <a:br>
              <a:rPr lang="en-US" dirty="0"/>
            </a:br>
            <a:r>
              <a:rPr lang="en-US" dirty="0"/>
              <a:t>Be sure to send image to </a:t>
            </a:r>
            <a:br>
              <a:rPr lang="en-US" dirty="0"/>
            </a:br>
            <a:r>
              <a:rPr lang="en-US" dirty="0"/>
              <a:t>back so logo sits on top of 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1053571" y="1196075"/>
            <a:ext cx="4112940" cy="1444752"/>
          </a:xfrm>
        </p:spPr>
        <p:txBody>
          <a:bodyPr/>
          <a:lstStyle>
            <a:lvl1pPr algn="l">
              <a:lnSpc>
                <a:spcPct val="80000"/>
              </a:lnSpc>
              <a:spcBef>
                <a:spcPts val="0"/>
              </a:spcBef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Closing slide</a:t>
            </a:r>
          </a:p>
        </p:txBody>
      </p:sp>
    </p:spTree>
    <p:extLst>
      <p:ext uri="{BB962C8B-B14F-4D97-AF65-F5344CB8AC3E}">
        <p14:creationId xmlns:p14="http://schemas.microsoft.com/office/powerpoint/2010/main" val="38420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622402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5779008"/>
            <a:ext cx="12192000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118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tna logo on 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268719-E45D-4DB9-A5CE-3920E9240B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3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3032955" y="2928939"/>
            <a:ext cx="6053667" cy="896937"/>
          </a:xfrm>
          <a:custGeom>
            <a:avLst/>
            <a:gdLst>
              <a:gd name="T0" fmla="*/ 657 w 740"/>
              <a:gd name="T1" fmla="*/ 27 h 144"/>
              <a:gd name="T2" fmla="*/ 649 w 740"/>
              <a:gd name="T3" fmla="*/ 50 h 144"/>
              <a:gd name="T4" fmla="*/ 664 w 740"/>
              <a:gd name="T5" fmla="*/ 74 h 144"/>
              <a:gd name="T6" fmla="*/ 705 w 740"/>
              <a:gd name="T7" fmla="*/ 142 h 144"/>
              <a:gd name="T8" fmla="*/ 641 w 740"/>
              <a:gd name="T9" fmla="*/ 108 h 144"/>
              <a:gd name="T10" fmla="*/ 669 w 740"/>
              <a:gd name="T11" fmla="*/ 121 h 144"/>
              <a:gd name="T12" fmla="*/ 326 w 740"/>
              <a:gd name="T13" fmla="*/ 95 h 144"/>
              <a:gd name="T14" fmla="*/ 392 w 740"/>
              <a:gd name="T15" fmla="*/ 60 h 144"/>
              <a:gd name="T16" fmla="*/ 268 w 740"/>
              <a:gd name="T17" fmla="*/ 74 h 144"/>
              <a:gd name="T18" fmla="*/ 180 w 740"/>
              <a:gd name="T19" fmla="*/ 33 h 144"/>
              <a:gd name="T20" fmla="*/ 233 w 740"/>
              <a:gd name="T21" fmla="*/ 72 h 144"/>
              <a:gd name="T22" fmla="*/ 170 w 740"/>
              <a:gd name="T23" fmla="*/ 108 h 144"/>
              <a:gd name="T24" fmla="*/ 267 w 740"/>
              <a:gd name="T25" fmla="*/ 110 h 144"/>
              <a:gd name="T26" fmla="*/ 350 w 740"/>
              <a:gd name="T27" fmla="*/ 144 h 144"/>
              <a:gd name="T28" fmla="*/ 356 w 740"/>
              <a:gd name="T29" fmla="*/ 121 h 144"/>
              <a:gd name="T30" fmla="*/ 227 w 740"/>
              <a:gd name="T31" fmla="*/ 93 h 144"/>
              <a:gd name="T32" fmla="*/ 222 w 740"/>
              <a:gd name="T33" fmla="*/ 122 h 144"/>
              <a:gd name="T34" fmla="*/ 358 w 740"/>
              <a:gd name="T35" fmla="*/ 60 h 144"/>
              <a:gd name="T36" fmla="*/ 592 w 740"/>
              <a:gd name="T37" fmla="*/ 90 h 144"/>
              <a:gd name="T38" fmla="*/ 489 w 740"/>
              <a:gd name="T39" fmla="*/ 30 h 144"/>
              <a:gd name="T40" fmla="*/ 527 w 740"/>
              <a:gd name="T41" fmla="*/ 142 h 144"/>
              <a:gd name="T42" fmla="*/ 539 w 740"/>
              <a:gd name="T43" fmla="*/ 50 h 144"/>
              <a:gd name="T44" fmla="*/ 556 w 740"/>
              <a:gd name="T45" fmla="*/ 142 h 144"/>
              <a:gd name="T46" fmla="*/ 473 w 740"/>
              <a:gd name="T47" fmla="*/ 117 h 144"/>
              <a:gd name="T48" fmla="*/ 413 w 740"/>
              <a:gd name="T49" fmla="*/ 108 h 144"/>
              <a:gd name="T50" fmla="*/ 401 w 740"/>
              <a:gd name="T51" fmla="*/ 35 h 144"/>
              <a:gd name="T52" fmla="*/ 449 w 740"/>
              <a:gd name="T53" fmla="*/ 30 h 144"/>
              <a:gd name="T54" fmla="*/ 448 w 740"/>
              <a:gd name="T55" fmla="*/ 54 h 144"/>
              <a:gd name="T56" fmla="*/ 473 w 740"/>
              <a:gd name="T57" fmla="*/ 117 h 144"/>
              <a:gd name="T58" fmla="*/ 79 w 740"/>
              <a:gd name="T59" fmla="*/ 43 h 144"/>
              <a:gd name="T60" fmla="*/ 125 w 740"/>
              <a:gd name="T61" fmla="*/ 22 h 144"/>
              <a:gd name="T62" fmla="*/ 79 w 740"/>
              <a:gd name="T63" fmla="*/ 144 h 144"/>
              <a:gd name="T64" fmla="*/ 32 w 740"/>
              <a:gd name="T65" fmla="*/ 22 h 144"/>
              <a:gd name="T66" fmla="*/ 723 w 740"/>
              <a:gd name="T67" fmla="*/ 27 h 144"/>
              <a:gd name="T68" fmla="*/ 718 w 740"/>
              <a:gd name="T69" fmla="*/ 41 h 144"/>
              <a:gd name="T70" fmla="*/ 711 w 740"/>
              <a:gd name="T71" fmla="*/ 29 h 144"/>
              <a:gd name="T72" fmla="*/ 730 w 740"/>
              <a:gd name="T73" fmla="*/ 27 h 144"/>
              <a:gd name="T74" fmla="*/ 733 w 740"/>
              <a:gd name="T75" fmla="*/ 39 h 144"/>
              <a:gd name="T76" fmla="*/ 740 w 740"/>
              <a:gd name="T77" fmla="*/ 27 h 144"/>
              <a:gd name="T78" fmla="*/ 738 w 740"/>
              <a:gd name="T79" fmla="*/ 36 h 144"/>
              <a:gd name="T80" fmla="*/ 736 w 740"/>
              <a:gd name="T81" fmla="*/ 36 h 144"/>
              <a:gd name="T82" fmla="*/ 730 w 740"/>
              <a:gd name="T83" fmla="*/ 36 h 144"/>
              <a:gd name="T84" fmla="*/ 728 w 740"/>
              <a:gd name="T85" fmla="*/ 36 h 144"/>
              <a:gd name="T86" fmla="*/ 725 w 740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40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23" y="27"/>
                  <a:pt x="723" y="27"/>
                  <a:pt x="723" y="27"/>
                </a:cubicBezTo>
                <a:cubicBezTo>
                  <a:pt x="723" y="29"/>
                  <a:pt x="723" y="29"/>
                  <a:pt x="723" y="29"/>
                </a:cubicBezTo>
                <a:cubicBezTo>
                  <a:pt x="718" y="29"/>
                  <a:pt x="718" y="29"/>
                  <a:pt x="718" y="29"/>
                </a:cubicBezTo>
                <a:cubicBezTo>
                  <a:pt x="718" y="41"/>
                  <a:pt x="718" y="41"/>
                  <a:pt x="718" y="41"/>
                </a:cubicBezTo>
                <a:cubicBezTo>
                  <a:pt x="715" y="41"/>
                  <a:pt x="715" y="41"/>
                  <a:pt x="715" y="41"/>
                </a:cubicBezTo>
                <a:cubicBezTo>
                  <a:pt x="715" y="29"/>
                  <a:pt x="715" y="29"/>
                  <a:pt x="715" y="29"/>
                </a:cubicBezTo>
                <a:cubicBezTo>
                  <a:pt x="711" y="29"/>
                  <a:pt x="711" y="29"/>
                  <a:pt x="711" y="29"/>
                </a:cubicBezTo>
                <a:lnTo>
                  <a:pt x="711" y="27"/>
                </a:lnTo>
                <a:close/>
                <a:moveTo>
                  <a:pt x="725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1" y="33"/>
                  <a:pt x="731" y="33"/>
                  <a:pt x="731" y="33"/>
                </a:cubicBezTo>
                <a:cubicBezTo>
                  <a:pt x="732" y="35"/>
                  <a:pt x="733" y="39"/>
                  <a:pt x="733" y="39"/>
                </a:cubicBezTo>
                <a:cubicBezTo>
                  <a:pt x="733" y="39"/>
                  <a:pt x="733" y="39"/>
                  <a:pt x="733" y="39"/>
                </a:cubicBezTo>
                <a:cubicBezTo>
                  <a:pt x="733" y="39"/>
                  <a:pt x="734" y="35"/>
                  <a:pt x="734" y="33"/>
                </a:cubicBezTo>
                <a:cubicBezTo>
                  <a:pt x="736" y="27"/>
                  <a:pt x="736" y="27"/>
                  <a:pt x="736" y="27"/>
                </a:cubicBezTo>
                <a:cubicBezTo>
                  <a:pt x="740" y="27"/>
                  <a:pt x="740" y="27"/>
                  <a:pt x="740" y="27"/>
                </a:cubicBezTo>
                <a:cubicBezTo>
                  <a:pt x="740" y="41"/>
                  <a:pt x="740" y="41"/>
                  <a:pt x="740" y="41"/>
                </a:cubicBezTo>
                <a:cubicBezTo>
                  <a:pt x="738" y="41"/>
                  <a:pt x="738" y="41"/>
                  <a:pt x="738" y="41"/>
                </a:cubicBezTo>
                <a:cubicBezTo>
                  <a:pt x="738" y="36"/>
                  <a:pt x="738" y="36"/>
                  <a:pt x="738" y="36"/>
                </a:cubicBezTo>
                <a:cubicBezTo>
                  <a:pt x="738" y="33"/>
                  <a:pt x="738" y="29"/>
                  <a:pt x="738" y="29"/>
                </a:cubicBezTo>
                <a:cubicBezTo>
                  <a:pt x="738" y="29"/>
                  <a:pt x="738" y="29"/>
                  <a:pt x="738" y="29"/>
                </a:cubicBezTo>
                <a:cubicBezTo>
                  <a:pt x="738" y="29"/>
                  <a:pt x="737" y="33"/>
                  <a:pt x="736" y="36"/>
                </a:cubicBezTo>
                <a:cubicBezTo>
                  <a:pt x="734" y="41"/>
                  <a:pt x="734" y="41"/>
                  <a:pt x="734" y="41"/>
                </a:cubicBezTo>
                <a:cubicBezTo>
                  <a:pt x="732" y="41"/>
                  <a:pt x="732" y="41"/>
                  <a:pt x="732" y="41"/>
                </a:cubicBezTo>
                <a:cubicBezTo>
                  <a:pt x="730" y="36"/>
                  <a:pt x="730" y="36"/>
                  <a:pt x="730" y="36"/>
                </a:cubicBezTo>
                <a:cubicBezTo>
                  <a:pt x="729" y="33"/>
                  <a:pt x="728" y="29"/>
                  <a:pt x="728" y="29"/>
                </a:cubicBezTo>
                <a:cubicBezTo>
                  <a:pt x="728" y="29"/>
                  <a:pt x="728" y="29"/>
                  <a:pt x="728" y="29"/>
                </a:cubicBezTo>
                <a:cubicBezTo>
                  <a:pt x="728" y="29"/>
                  <a:pt x="728" y="33"/>
                  <a:pt x="728" y="36"/>
                </a:cubicBezTo>
                <a:cubicBezTo>
                  <a:pt x="728" y="41"/>
                  <a:pt x="728" y="41"/>
                  <a:pt x="728" y="41"/>
                </a:cubicBezTo>
                <a:cubicBezTo>
                  <a:pt x="725" y="41"/>
                  <a:pt x="725" y="41"/>
                  <a:pt x="725" y="41"/>
                </a:cubicBezTo>
                <a:lnTo>
                  <a:pt x="72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181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45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|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1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1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9" descr="Violet (transparent background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347" y="6438903"/>
            <a:ext cx="53671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450968" y="1222375"/>
            <a:ext cx="1129482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794" y="388063"/>
            <a:ext cx="9457359" cy="73161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319" y="1895473"/>
            <a:ext cx="9452851" cy="4343400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9B6A854-730C-4665-8218-F7FC6C903FF1}" type="datetime1">
              <a:rPr lang="en-US">
                <a:solidFill>
                  <a:srgbClr val="000000"/>
                </a:solidFill>
              </a:rPr>
              <a:pPr/>
              <a:t>8/24/2023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Capitol - For Internal Use Only - Confidential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7892C99-7E50-4912-ABC8-E78F8BDEADF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54020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Header |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388062"/>
            <a:ext cx="9457359" cy="731520"/>
          </a:xfrm>
        </p:spPr>
        <p:txBody>
          <a:bodyPr anchor="ctr"/>
          <a:lstStyle>
            <a:lvl1pPr>
              <a:defRPr>
                <a:solidFill>
                  <a:srgbClr val="7D3F98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60242" y="1600200"/>
            <a:ext cx="9444909" cy="4636008"/>
          </a:xfrm>
        </p:spPr>
        <p:txBody>
          <a:bodyPr/>
          <a:lstStyle>
            <a:lvl1pPr>
              <a:spcBef>
                <a:spcPts val="1350"/>
              </a:spcBef>
              <a:defRPr sz="1350" b="1" i="0">
                <a:solidFill>
                  <a:schemeClr val="tx2"/>
                </a:solidFill>
                <a:latin typeface="Open Sans" charset="0"/>
                <a:ea typeface="Open Sans" charset="0"/>
                <a:cs typeface="Open Sans" charset="0"/>
              </a:defRPr>
            </a:lvl1pPr>
            <a:lvl2pPr marL="0" indent="0">
              <a:spcBef>
                <a:spcPts val="900"/>
              </a:spcBef>
              <a:buFontTx/>
              <a:buNone/>
              <a:defRPr sz="1350"/>
            </a:lvl2pPr>
            <a:lvl3pPr marL="150059" indent="-150059">
              <a:spcBef>
                <a:spcPts val="450"/>
              </a:spcBef>
              <a:buFont typeface="Arial"/>
              <a:buChar char="•"/>
              <a:defRPr sz="1350"/>
            </a:lvl3pPr>
            <a:lvl4pPr marL="298927" indent="-150059">
              <a:buFont typeface="Lucida Grande"/>
              <a:buChar char="-"/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Header</a:t>
            </a:r>
          </a:p>
          <a:p>
            <a:pPr lvl="1"/>
            <a:r>
              <a:rPr lang="en-US" dirty="0"/>
              <a:t>First-level </a:t>
            </a:r>
          </a:p>
          <a:p>
            <a:pPr lvl="2"/>
            <a:r>
              <a:rPr lang="en-US" dirty="0"/>
              <a:t>Second-level</a:t>
            </a:r>
          </a:p>
          <a:p>
            <a:pPr lvl="3"/>
            <a:r>
              <a:rPr lang="en-US" dirty="0"/>
              <a:t>Third-level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1324" y="1222520"/>
            <a:ext cx="11294483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2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5882600"/>
            <a:ext cx="10977033" cy="418596"/>
          </a:xfrm>
        </p:spPr>
        <p:txBody>
          <a:bodyPr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75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footnotes if needed</a:t>
            </a:r>
          </a:p>
        </p:txBody>
      </p:sp>
    </p:spTree>
    <p:extLst>
      <p:ext uri="{BB962C8B-B14F-4D97-AF65-F5344CB8AC3E}">
        <p14:creationId xmlns:p14="http://schemas.microsoft.com/office/powerpoint/2010/main" val="2457213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4948233" y="6204230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5619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AD57F1C3-026C-4E29-99D9-D207AB9AE8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1768" y="0"/>
            <a:ext cx="6100232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spcBef>
                <a:spcPts val="0"/>
              </a:spcBef>
              <a:spcAft>
                <a:spcPts val="0"/>
              </a:spcAft>
              <a:defRPr sz="6600" b="1">
                <a:solidFill>
                  <a:schemeClr val="bg2"/>
                </a:solidFill>
                <a:latin typeface="+mn-lt"/>
              </a:defRPr>
            </a:lvl1pPr>
          </a:lstStyle>
          <a:p>
            <a:br>
              <a:rPr lang="en-US" dirty="0"/>
            </a:br>
            <a:r>
              <a:rPr lang="en-US" dirty="0"/>
              <a:t>IMAGE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7932" y="1077090"/>
            <a:ext cx="5078753" cy="2011680"/>
          </a:xfrm>
        </p:spPr>
        <p:txBody>
          <a:bodyPr rIns="0" anchor="b" anchorCtr="0"/>
          <a:lstStyle>
            <a:lvl1pPr>
              <a:lnSpc>
                <a:spcPct val="90000"/>
              </a:lnSpc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557931" y="3325706"/>
            <a:ext cx="5078755" cy="1262324"/>
          </a:xfrm>
        </p:spPr>
        <p:txBody>
          <a:bodyPr/>
          <a:lstStyle>
            <a:lvl1pPr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2400"/>
              </a:spcAft>
              <a:buFontTx/>
              <a:buNone/>
              <a:defRPr sz="1600">
                <a:solidFill>
                  <a:schemeClr val="tx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tx2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1"/>
            <a:r>
              <a:rPr lang="en-US" dirty="0"/>
              <a:t>Presenter title</a:t>
            </a:r>
          </a:p>
          <a:p>
            <a:pPr lvl="2"/>
            <a:r>
              <a:rPr lang="en-US" dirty="0"/>
              <a:t>Date</a:t>
            </a:r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547509" y="6016711"/>
            <a:ext cx="2202937" cy="319913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A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21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B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8475144-A8AF-4C31-A022-05A109EC64D7}"/>
              </a:ext>
            </a:extLst>
          </p:cNvPr>
          <p:cNvSpPr/>
          <p:nvPr userDrawn="1"/>
        </p:nvSpPr>
        <p:spPr>
          <a:xfrm>
            <a:off x="0" y="4350555"/>
            <a:ext cx="12192000" cy="25074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bg1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bg1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20" name="Freeform 5"/>
          <p:cNvSpPr>
            <a:spLocks noChangeAspect="1" noEditPoints="1"/>
          </p:cNvSpPr>
          <p:nvPr userDrawn="1"/>
        </p:nvSpPr>
        <p:spPr bwMode="auto">
          <a:xfrm>
            <a:off x="6205728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4694303" y="6190761"/>
            <a:ext cx="1271083" cy="429768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9566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C - Co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35801" y="6371584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Click to add date</a:t>
            </a:r>
          </a:p>
          <a:p>
            <a:pPr lvl="1"/>
            <a:endParaRPr lang="en-US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547508" y="381422"/>
            <a:ext cx="2162843" cy="41867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435055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algn="ctr">
              <a:lnSpc>
                <a:spcPct val="80000"/>
              </a:lnSpc>
              <a:defRPr sz="6600" b="1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2323A7D-5761-4AEF-8E75-65750A20EB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1254" y="6375760"/>
            <a:ext cx="2798793" cy="20116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200" b="0">
                <a:solidFill>
                  <a:schemeClr val="tx2"/>
                </a:solidFill>
                <a:latin typeface="+mn-lt"/>
              </a:defRPr>
            </a:lvl1pPr>
            <a:lvl2pPr algn="r">
              <a:defRPr b="1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Freeform 5"/>
          <p:cNvSpPr>
            <a:spLocks noChangeAspect="1" noEditPoints="1"/>
          </p:cNvSpPr>
          <p:nvPr userDrawn="1"/>
        </p:nvSpPr>
        <p:spPr bwMode="auto">
          <a:xfrm>
            <a:off x="4413504" y="6298130"/>
            <a:ext cx="1637120" cy="237744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237754" y="6192974"/>
            <a:ext cx="1271083" cy="420624"/>
          </a:xfrm>
          <a:solidFill>
            <a:schemeClr val="bg2"/>
          </a:solidFill>
        </p:spPr>
        <p:txBody>
          <a:bodyPr anchor="ctr"/>
          <a:lstStyle>
            <a:lvl1pPr algn="ctr">
              <a:defRPr sz="75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PARTNER LOGO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60704" y="4361688"/>
            <a:ext cx="10082784" cy="795528"/>
          </a:xfrm>
        </p:spPr>
        <p:txBody>
          <a:bodyPr rIns="0" anchor="b" anchorCtr="0"/>
          <a:lstStyle>
            <a:lvl1pPr algn="ctr">
              <a:lnSpc>
                <a:spcPct val="90000"/>
              </a:lnSpc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6048" y="5266944"/>
            <a:ext cx="9912096" cy="34747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239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10400464" y="6352940"/>
            <a:ext cx="1243203" cy="180538"/>
          </a:xfrm>
          <a:custGeom>
            <a:avLst/>
            <a:gdLst>
              <a:gd name="T0" fmla="*/ 657 w 759"/>
              <a:gd name="T1" fmla="*/ 27 h 144"/>
              <a:gd name="T2" fmla="*/ 649 w 759"/>
              <a:gd name="T3" fmla="*/ 50 h 144"/>
              <a:gd name="T4" fmla="*/ 664 w 759"/>
              <a:gd name="T5" fmla="*/ 74 h 144"/>
              <a:gd name="T6" fmla="*/ 705 w 759"/>
              <a:gd name="T7" fmla="*/ 142 h 144"/>
              <a:gd name="T8" fmla="*/ 641 w 759"/>
              <a:gd name="T9" fmla="*/ 108 h 144"/>
              <a:gd name="T10" fmla="*/ 669 w 759"/>
              <a:gd name="T11" fmla="*/ 121 h 144"/>
              <a:gd name="T12" fmla="*/ 326 w 759"/>
              <a:gd name="T13" fmla="*/ 95 h 144"/>
              <a:gd name="T14" fmla="*/ 392 w 759"/>
              <a:gd name="T15" fmla="*/ 60 h 144"/>
              <a:gd name="T16" fmla="*/ 268 w 759"/>
              <a:gd name="T17" fmla="*/ 74 h 144"/>
              <a:gd name="T18" fmla="*/ 180 w 759"/>
              <a:gd name="T19" fmla="*/ 33 h 144"/>
              <a:gd name="T20" fmla="*/ 233 w 759"/>
              <a:gd name="T21" fmla="*/ 72 h 144"/>
              <a:gd name="T22" fmla="*/ 170 w 759"/>
              <a:gd name="T23" fmla="*/ 108 h 144"/>
              <a:gd name="T24" fmla="*/ 267 w 759"/>
              <a:gd name="T25" fmla="*/ 110 h 144"/>
              <a:gd name="T26" fmla="*/ 350 w 759"/>
              <a:gd name="T27" fmla="*/ 144 h 144"/>
              <a:gd name="T28" fmla="*/ 356 w 759"/>
              <a:gd name="T29" fmla="*/ 121 h 144"/>
              <a:gd name="T30" fmla="*/ 227 w 759"/>
              <a:gd name="T31" fmla="*/ 93 h 144"/>
              <a:gd name="T32" fmla="*/ 222 w 759"/>
              <a:gd name="T33" fmla="*/ 122 h 144"/>
              <a:gd name="T34" fmla="*/ 358 w 759"/>
              <a:gd name="T35" fmla="*/ 60 h 144"/>
              <a:gd name="T36" fmla="*/ 592 w 759"/>
              <a:gd name="T37" fmla="*/ 90 h 144"/>
              <a:gd name="T38" fmla="*/ 489 w 759"/>
              <a:gd name="T39" fmla="*/ 30 h 144"/>
              <a:gd name="T40" fmla="*/ 527 w 759"/>
              <a:gd name="T41" fmla="*/ 142 h 144"/>
              <a:gd name="T42" fmla="*/ 539 w 759"/>
              <a:gd name="T43" fmla="*/ 50 h 144"/>
              <a:gd name="T44" fmla="*/ 556 w 759"/>
              <a:gd name="T45" fmla="*/ 142 h 144"/>
              <a:gd name="T46" fmla="*/ 473 w 759"/>
              <a:gd name="T47" fmla="*/ 117 h 144"/>
              <a:gd name="T48" fmla="*/ 413 w 759"/>
              <a:gd name="T49" fmla="*/ 108 h 144"/>
              <a:gd name="T50" fmla="*/ 401 w 759"/>
              <a:gd name="T51" fmla="*/ 35 h 144"/>
              <a:gd name="T52" fmla="*/ 449 w 759"/>
              <a:gd name="T53" fmla="*/ 30 h 144"/>
              <a:gd name="T54" fmla="*/ 448 w 759"/>
              <a:gd name="T55" fmla="*/ 54 h 144"/>
              <a:gd name="T56" fmla="*/ 473 w 759"/>
              <a:gd name="T57" fmla="*/ 117 h 144"/>
              <a:gd name="T58" fmla="*/ 79 w 759"/>
              <a:gd name="T59" fmla="*/ 43 h 144"/>
              <a:gd name="T60" fmla="*/ 125 w 759"/>
              <a:gd name="T61" fmla="*/ 22 h 144"/>
              <a:gd name="T62" fmla="*/ 79 w 759"/>
              <a:gd name="T63" fmla="*/ 144 h 144"/>
              <a:gd name="T64" fmla="*/ 32 w 759"/>
              <a:gd name="T65" fmla="*/ 22 h 144"/>
              <a:gd name="T66" fmla="*/ 730 w 759"/>
              <a:gd name="T67" fmla="*/ 27 h 144"/>
              <a:gd name="T68" fmla="*/ 723 w 759"/>
              <a:gd name="T69" fmla="*/ 51 h 144"/>
              <a:gd name="T70" fmla="*/ 711 w 759"/>
              <a:gd name="T71" fmla="*/ 31 h 144"/>
              <a:gd name="T72" fmla="*/ 741 w 759"/>
              <a:gd name="T73" fmla="*/ 27 h 144"/>
              <a:gd name="T74" fmla="*/ 747 w 759"/>
              <a:gd name="T75" fmla="*/ 46 h 144"/>
              <a:gd name="T76" fmla="*/ 759 w 759"/>
              <a:gd name="T77" fmla="*/ 27 h 144"/>
              <a:gd name="T78" fmla="*/ 755 w 759"/>
              <a:gd name="T79" fmla="*/ 42 h 144"/>
              <a:gd name="T80" fmla="*/ 752 w 759"/>
              <a:gd name="T81" fmla="*/ 41 h 144"/>
              <a:gd name="T82" fmla="*/ 742 w 759"/>
              <a:gd name="T83" fmla="*/ 41 h 144"/>
              <a:gd name="T84" fmla="*/ 739 w 759"/>
              <a:gd name="T85" fmla="*/ 42 h 144"/>
              <a:gd name="T86" fmla="*/ 735 w 759"/>
              <a:gd name="T87" fmla="*/ 2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59" h="144">
                <a:moveTo>
                  <a:pt x="704" y="110"/>
                </a:moveTo>
                <a:cubicBezTo>
                  <a:pt x="704" y="100"/>
                  <a:pt x="705" y="86"/>
                  <a:pt x="705" y="69"/>
                </a:cubicBezTo>
                <a:cubicBezTo>
                  <a:pt x="705" y="38"/>
                  <a:pt x="692" y="27"/>
                  <a:pt x="657" y="27"/>
                </a:cubicBezTo>
                <a:cubicBezTo>
                  <a:pt x="640" y="27"/>
                  <a:pt x="625" y="29"/>
                  <a:pt x="616" y="33"/>
                </a:cubicBezTo>
                <a:cubicBezTo>
                  <a:pt x="618" y="58"/>
                  <a:pt x="618" y="58"/>
                  <a:pt x="618" y="58"/>
                </a:cubicBezTo>
                <a:cubicBezTo>
                  <a:pt x="626" y="54"/>
                  <a:pt x="637" y="50"/>
                  <a:pt x="649" y="50"/>
                </a:cubicBezTo>
                <a:cubicBezTo>
                  <a:pt x="665" y="50"/>
                  <a:pt x="669" y="56"/>
                  <a:pt x="669" y="72"/>
                </a:cubicBezTo>
                <a:cubicBezTo>
                  <a:pt x="669" y="74"/>
                  <a:pt x="669" y="74"/>
                  <a:pt x="669" y="74"/>
                </a:cubicBezTo>
                <a:cubicBezTo>
                  <a:pt x="668" y="74"/>
                  <a:pt x="665" y="74"/>
                  <a:pt x="664" y="74"/>
                </a:cubicBezTo>
                <a:cubicBezTo>
                  <a:pt x="624" y="74"/>
                  <a:pt x="606" y="86"/>
                  <a:pt x="606" y="108"/>
                </a:cubicBezTo>
                <a:cubicBezTo>
                  <a:pt x="606" y="131"/>
                  <a:pt x="618" y="144"/>
                  <a:pt x="650" y="144"/>
                </a:cubicBezTo>
                <a:cubicBezTo>
                  <a:pt x="667" y="144"/>
                  <a:pt x="684" y="142"/>
                  <a:pt x="705" y="142"/>
                </a:cubicBezTo>
                <a:cubicBezTo>
                  <a:pt x="704" y="133"/>
                  <a:pt x="704" y="120"/>
                  <a:pt x="704" y="110"/>
                </a:cubicBezTo>
                <a:close/>
                <a:moveTo>
                  <a:pt x="658" y="122"/>
                </a:moveTo>
                <a:cubicBezTo>
                  <a:pt x="646" y="122"/>
                  <a:pt x="641" y="118"/>
                  <a:pt x="641" y="108"/>
                </a:cubicBezTo>
                <a:cubicBezTo>
                  <a:pt x="641" y="99"/>
                  <a:pt x="648" y="93"/>
                  <a:pt x="664" y="93"/>
                </a:cubicBezTo>
                <a:cubicBezTo>
                  <a:pt x="666" y="93"/>
                  <a:pt x="667" y="93"/>
                  <a:pt x="669" y="93"/>
                </a:cubicBezTo>
                <a:cubicBezTo>
                  <a:pt x="669" y="103"/>
                  <a:pt x="668" y="114"/>
                  <a:pt x="669" y="121"/>
                </a:cubicBezTo>
                <a:cubicBezTo>
                  <a:pt x="666" y="122"/>
                  <a:pt x="662" y="122"/>
                  <a:pt x="658" y="122"/>
                </a:cubicBezTo>
                <a:close/>
                <a:moveTo>
                  <a:pt x="356" y="121"/>
                </a:moveTo>
                <a:cubicBezTo>
                  <a:pt x="336" y="121"/>
                  <a:pt x="326" y="111"/>
                  <a:pt x="326" y="95"/>
                </a:cubicBezTo>
                <a:cubicBezTo>
                  <a:pt x="326" y="94"/>
                  <a:pt x="326" y="94"/>
                  <a:pt x="326" y="94"/>
                </a:cubicBezTo>
                <a:cubicBezTo>
                  <a:pt x="329" y="95"/>
                  <a:pt x="336" y="95"/>
                  <a:pt x="340" y="95"/>
                </a:cubicBezTo>
                <a:cubicBezTo>
                  <a:pt x="375" y="95"/>
                  <a:pt x="392" y="84"/>
                  <a:pt x="392" y="60"/>
                </a:cubicBezTo>
                <a:cubicBezTo>
                  <a:pt x="392" y="40"/>
                  <a:pt x="378" y="27"/>
                  <a:pt x="346" y="27"/>
                </a:cubicBezTo>
                <a:cubicBezTo>
                  <a:pt x="307" y="27"/>
                  <a:pt x="292" y="44"/>
                  <a:pt x="288" y="75"/>
                </a:cubicBezTo>
                <a:cubicBezTo>
                  <a:pt x="283" y="75"/>
                  <a:pt x="277" y="74"/>
                  <a:pt x="268" y="74"/>
                </a:cubicBezTo>
                <a:cubicBezTo>
                  <a:pt x="268" y="73"/>
                  <a:pt x="268" y="71"/>
                  <a:pt x="268" y="69"/>
                </a:cubicBezTo>
                <a:cubicBezTo>
                  <a:pt x="268" y="38"/>
                  <a:pt x="255" y="27"/>
                  <a:pt x="221" y="27"/>
                </a:cubicBezTo>
                <a:cubicBezTo>
                  <a:pt x="204" y="27"/>
                  <a:pt x="189" y="29"/>
                  <a:pt x="180" y="33"/>
                </a:cubicBezTo>
                <a:cubicBezTo>
                  <a:pt x="181" y="58"/>
                  <a:pt x="181" y="58"/>
                  <a:pt x="181" y="58"/>
                </a:cubicBezTo>
                <a:cubicBezTo>
                  <a:pt x="189" y="54"/>
                  <a:pt x="201" y="50"/>
                  <a:pt x="212" y="50"/>
                </a:cubicBezTo>
                <a:cubicBezTo>
                  <a:pt x="228" y="50"/>
                  <a:pt x="233" y="56"/>
                  <a:pt x="233" y="72"/>
                </a:cubicBezTo>
                <a:cubicBezTo>
                  <a:pt x="233" y="74"/>
                  <a:pt x="233" y="74"/>
                  <a:pt x="233" y="74"/>
                </a:cubicBezTo>
                <a:cubicBezTo>
                  <a:pt x="232" y="74"/>
                  <a:pt x="229" y="74"/>
                  <a:pt x="227" y="74"/>
                </a:cubicBezTo>
                <a:cubicBezTo>
                  <a:pt x="188" y="74"/>
                  <a:pt x="170" y="86"/>
                  <a:pt x="170" y="108"/>
                </a:cubicBezTo>
                <a:cubicBezTo>
                  <a:pt x="170" y="131"/>
                  <a:pt x="181" y="144"/>
                  <a:pt x="213" y="144"/>
                </a:cubicBezTo>
                <a:cubicBezTo>
                  <a:pt x="230" y="144"/>
                  <a:pt x="247" y="142"/>
                  <a:pt x="269" y="142"/>
                </a:cubicBezTo>
                <a:cubicBezTo>
                  <a:pt x="267" y="133"/>
                  <a:pt x="267" y="120"/>
                  <a:pt x="267" y="110"/>
                </a:cubicBezTo>
                <a:cubicBezTo>
                  <a:pt x="267" y="106"/>
                  <a:pt x="267" y="100"/>
                  <a:pt x="268" y="94"/>
                </a:cubicBezTo>
                <a:cubicBezTo>
                  <a:pt x="277" y="94"/>
                  <a:pt x="284" y="94"/>
                  <a:pt x="288" y="94"/>
                </a:cubicBezTo>
                <a:cubicBezTo>
                  <a:pt x="291" y="131"/>
                  <a:pt x="310" y="144"/>
                  <a:pt x="350" y="144"/>
                </a:cubicBezTo>
                <a:cubicBezTo>
                  <a:pt x="364" y="144"/>
                  <a:pt x="379" y="142"/>
                  <a:pt x="387" y="138"/>
                </a:cubicBezTo>
                <a:cubicBezTo>
                  <a:pt x="386" y="113"/>
                  <a:pt x="386" y="113"/>
                  <a:pt x="386" y="113"/>
                </a:cubicBezTo>
                <a:cubicBezTo>
                  <a:pt x="378" y="118"/>
                  <a:pt x="367" y="121"/>
                  <a:pt x="356" y="121"/>
                </a:cubicBezTo>
                <a:close/>
                <a:moveTo>
                  <a:pt x="222" y="122"/>
                </a:moveTo>
                <a:cubicBezTo>
                  <a:pt x="210" y="122"/>
                  <a:pt x="205" y="118"/>
                  <a:pt x="205" y="108"/>
                </a:cubicBezTo>
                <a:cubicBezTo>
                  <a:pt x="205" y="99"/>
                  <a:pt x="211" y="93"/>
                  <a:pt x="227" y="93"/>
                </a:cubicBezTo>
                <a:cubicBezTo>
                  <a:pt x="229" y="93"/>
                  <a:pt x="231" y="93"/>
                  <a:pt x="232" y="93"/>
                </a:cubicBezTo>
                <a:cubicBezTo>
                  <a:pt x="232" y="103"/>
                  <a:pt x="232" y="114"/>
                  <a:pt x="232" y="121"/>
                </a:cubicBezTo>
                <a:cubicBezTo>
                  <a:pt x="230" y="122"/>
                  <a:pt x="225" y="122"/>
                  <a:pt x="222" y="122"/>
                </a:cubicBezTo>
                <a:close/>
                <a:moveTo>
                  <a:pt x="325" y="75"/>
                </a:moveTo>
                <a:cubicBezTo>
                  <a:pt x="325" y="59"/>
                  <a:pt x="330" y="48"/>
                  <a:pt x="345" y="48"/>
                </a:cubicBezTo>
                <a:cubicBezTo>
                  <a:pt x="353" y="48"/>
                  <a:pt x="358" y="52"/>
                  <a:pt x="358" y="60"/>
                </a:cubicBezTo>
                <a:cubicBezTo>
                  <a:pt x="358" y="71"/>
                  <a:pt x="351" y="76"/>
                  <a:pt x="336" y="76"/>
                </a:cubicBezTo>
                <a:cubicBezTo>
                  <a:pt x="332" y="76"/>
                  <a:pt x="328" y="76"/>
                  <a:pt x="325" y="75"/>
                </a:cubicBezTo>
                <a:close/>
                <a:moveTo>
                  <a:pt x="592" y="90"/>
                </a:moveTo>
                <a:cubicBezTo>
                  <a:pt x="592" y="80"/>
                  <a:pt x="592" y="68"/>
                  <a:pt x="592" y="68"/>
                </a:cubicBezTo>
                <a:cubicBezTo>
                  <a:pt x="592" y="39"/>
                  <a:pt x="580" y="27"/>
                  <a:pt x="545" y="27"/>
                </a:cubicBezTo>
                <a:cubicBezTo>
                  <a:pt x="525" y="27"/>
                  <a:pt x="511" y="30"/>
                  <a:pt x="489" y="30"/>
                </a:cubicBezTo>
                <a:cubicBezTo>
                  <a:pt x="490" y="50"/>
                  <a:pt x="490" y="75"/>
                  <a:pt x="490" y="90"/>
                </a:cubicBezTo>
                <a:cubicBezTo>
                  <a:pt x="490" y="105"/>
                  <a:pt x="490" y="133"/>
                  <a:pt x="489" y="142"/>
                </a:cubicBezTo>
                <a:cubicBezTo>
                  <a:pt x="527" y="142"/>
                  <a:pt x="527" y="142"/>
                  <a:pt x="527" y="142"/>
                </a:cubicBezTo>
                <a:cubicBezTo>
                  <a:pt x="526" y="133"/>
                  <a:pt x="525" y="107"/>
                  <a:pt x="525" y="90"/>
                </a:cubicBezTo>
                <a:cubicBezTo>
                  <a:pt x="525" y="80"/>
                  <a:pt x="525" y="68"/>
                  <a:pt x="526" y="52"/>
                </a:cubicBezTo>
                <a:cubicBezTo>
                  <a:pt x="529" y="51"/>
                  <a:pt x="534" y="50"/>
                  <a:pt x="539" y="50"/>
                </a:cubicBezTo>
                <a:cubicBezTo>
                  <a:pt x="552" y="50"/>
                  <a:pt x="557" y="56"/>
                  <a:pt x="557" y="73"/>
                </a:cubicBezTo>
                <a:cubicBezTo>
                  <a:pt x="557" y="73"/>
                  <a:pt x="557" y="83"/>
                  <a:pt x="557" y="90"/>
                </a:cubicBezTo>
                <a:cubicBezTo>
                  <a:pt x="557" y="105"/>
                  <a:pt x="556" y="133"/>
                  <a:pt x="556" y="142"/>
                </a:cubicBezTo>
                <a:cubicBezTo>
                  <a:pt x="593" y="142"/>
                  <a:pt x="593" y="142"/>
                  <a:pt x="593" y="142"/>
                </a:cubicBezTo>
                <a:cubicBezTo>
                  <a:pt x="593" y="133"/>
                  <a:pt x="592" y="107"/>
                  <a:pt x="592" y="90"/>
                </a:cubicBezTo>
                <a:close/>
                <a:moveTo>
                  <a:pt x="473" y="117"/>
                </a:moveTo>
                <a:cubicBezTo>
                  <a:pt x="475" y="142"/>
                  <a:pt x="475" y="142"/>
                  <a:pt x="475" y="142"/>
                </a:cubicBezTo>
                <a:cubicBezTo>
                  <a:pt x="472" y="142"/>
                  <a:pt x="463" y="144"/>
                  <a:pt x="451" y="144"/>
                </a:cubicBezTo>
                <a:cubicBezTo>
                  <a:pt x="426" y="144"/>
                  <a:pt x="413" y="134"/>
                  <a:pt x="413" y="108"/>
                </a:cubicBezTo>
                <a:cubicBezTo>
                  <a:pt x="413" y="88"/>
                  <a:pt x="413" y="66"/>
                  <a:pt x="414" y="54"/>
                </a:cubicBezTo>
                <a:cubicBezTo>
                  <a:pt x="401" y="54"/>
                  <a:pt x="401" y="54"/>
                  <a:pt x="401" y="54"/>
                </a:cubicBezTo>
                <a:cubicBezTo>
                  <a:pt x="401" y="49"/>
                  <a:pt x="401" y="41"/>
                  <a:pt x="401" y="35"/>
                </a:cubicBezTo>
                <a:cubicBezTo>
                  <a:pt x="420" y="32"/>
                  <a:pt x="426" y="21"/>
                  <a:pt x="429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49" y="9"/>
                  <a:pt x="449" y="22"/>
                  <a:pt x="449" y="30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71" y="54"/>
                  <a:pt x="471" y="54"/>
                  <a:pt x="471" y="54"/>
                </a:cubicBezTo>
                <a:cubicBezTo>
                  <a:pt x="448" y="54"/>
                  <a:pt x="448" y="54"/>
                  <a:pt x="448" y="54"/>
                </a:cubicBezTo>
                <a:cubicBezTo>
                  <a:pt x="448" y="98"/>
                  <a:pt x="448" y="98"/>
                  <a:pt x="448" y="98"/>
                </a:cubicBezTo>
                <a:cubicBezTo>
                  <a:pt x="448" y="115"/>
                  <a:pt x="452" y="119"/>
                  <a:pt x="463" y="119"/>
                </a:cubicBezTo>
                <a:cubicBezTo>
                  <a:pt x="467" y="119"/>
                  <a:pt x="471" y="118"/>
                  <a:pt x="473" y="117"/>
                </a:cubicBezTo>
                <a:close/>
                <a:moveTo>
                  <a:pt x="45" y="16"/>
                </a:moveTo>
                <a:cubicBezTo>
                  <a:pt x="50" y="16"/>
                  <a:pt x="54" y="18"/>
                  <a:pt x="58" y="22"/>
                </a:cubicBezTo>
                <a:cubicBezTo>
                  <a:pt x="79" y="43"/>
                  <a:pt x="79" y="43"/>
                  <a:pt x="79" y="43"/>
                </a:cubicBezTo>
                <a:cubicBezTo>
                  <a:pt x="100" y="22"/>
                  <a:pt x="100" y="22"/>
                  <a:pt x="100" y="22"/>
                </a:cubicBezTo>
                <a:cubicBezTo>
                  <a:pt x="103" y="18"/>
                  <a:pt x="108" y="16"/>
                  <a:pt x="112" y="16"/>
                </a:cubicBezTo>
                <a:cubicBezTo>
                  <a:pt x="117" y="16"/>
                  <a:pt x="122" y="18"/>
                  <a:pt x="125" y="22"/>
                </a:cubicBezTo>
                <a:cubicBezTo>
                  <a:pt x="151" y="47"/>
                  <a:pt x="151" y="47"/>
                  <a:pt x="151" y="47"/>
                </a:cubicBezTo>
                <a:cubicBezTo>
                  <a:pt x="158" y="54"/>
                  <a:pt x="158" y="65"/>
                  <a:pt x="151" y="73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7" y="73"/>
                  <a:pt x="7" y="73"/>
                  <a:pt x="7" y="73"/>
                </a:cubicBezTo>
                <a:cubicBezTo>
                  <a:pt x="0" y="65"/>
                  <a:pt x="0" y="54"/>
                  <a:pt x="7" y="47"/>
                </a:cubicBezTo>
                <a:cubicBezTo>
                  <a:pt x="32" y="22"/>
                  <a:pt x="32" y="22"/>
                  <a:pt x="32" y="22"/>
                </a:cubicBezTo>
                <a:cubicBezTo>
                  <a:pt x="36" y="18"/>
                  <a:pt x="41" y="16"/>
                  <a:pt x="45" y="16"/>
                </a:cubicBezTo>
                <a:moveTo>
                  <a:pt x="711" y="27"/>
                </a:moveTo>
                <a:cubicBezTo>
                  <a:pt x="730" y="27"/>
                  <a:pt x="730" y="27"/>
                  <a:pt x="730" y="27"/>
                </a:cubicBezTo>
                <a:cubicBezTo>
                  <a:pt x="730" y="31"/>
                  <a:pt x="730" y="31"/>
                  <a:pt x="730" y="31"/>
                </a:cubicBezTo>
                <a:cubicBezTo>
                  <a:pt x="723" y="31"/>
                  <a:pt x="723" y="31"/>
                  <a:pt x="723" y="31"/>
                </a:cubicBezTo>
                <a:cubicBezTo>
                  <a:pt x="723" y="51"/>
                  <a:pt x="723" y="51"/>
                  <a:pt x="723" y="51"/>
                </a:cubicBezTo>
                <a:cubicBezTo>
                  <a:pt x="718" y="51"/>
                  <a:pt x="718" y="51"/>
                  <a:pt x="718" y="51"/>
                </a:cubicBezTo>
                <a:cubicBezTo>
                  <a:pt x="718" y="31"/>
                  <a:pt x="718" y="31"/>
                  <a:pt x="718" y="31"/>
                </a:cubicBezTo>
                <a:cubicBezTo>
                  <a:pt x="711" y="31"/>
                  <a:pt x="711" y="31"/>
                  <a:pt x="711" y="31"/>
                </a:cubicBezTo>
                <a:lnTo>
                  <a:pt x="711" y="27"/>
                </a:lnTo>
                <a:close/>
                <a:moveTo>
                  <a:pt x="735" y="27"/>
                </a:moveTo>
                <a:cubicBezTo>
                  <a:pt x="741" y="27"/>
                  <a:pt x="741" y="27"/>
                  <a:pt x="741" y="27"/>
                </a:cubicBezTo>
                <a:cubicBezTo>
                  <a:pt x="744" y="37"/>
                  <a:pt x="744" y="37"/>
                  <a:pt x="744" y="37"/>
                </a:cubicBezTo>
                <a:cubicBezTo>
                  <a:pt x="745" y="40"/>
                  <a:pt x="747" y="46"/>
                  <a:pt x="747" y="46"/>
                </a:cubicBezTo>
                <a:cubicBezTo>
                  <a:pt x="747" y="46"/>
                  <a:pt x="747" y="46"/>
                  <a:pt x="747" y="46"/>
                </a:cubicBezTo>
                <a:cubicBezTo>
                  <a:pt x="747" y="46"/>
                  <a:pt x="748" y="40"/>
                  <a:pt x="749" y="37"/>
                </a:cubicBezTo>
                <a:cubicBezTo>
                  <a:pt x="752" y="27"/>
                  <a:pt x="752" y="27"/>
                  <a:pt x="752" y="27"/>
                </a:cubicBezTo>
                <a:cubicBezTo>
                  <a:pt x="759" y="27"/>
                  <a:pt x="759" y="27"/>
                  <a:pt x="759" y="27"/>
                </a:cubicBezTo>
                <a:cubicBezTo>
                  <a:pt x="759" y="51"/>
                  <a:pt x="759" y="51"/>
                  <a:pt x="759" y="51"/>
                </a:cubicBezTo>
                <a:cubicBezTo>
                  <a:pt x="755" y="51"/>
                  <a:pt x="755" y="51"/>
                  <a:pt x="755" y="51"/>
                </a:cubicBezTo>
                <a:cubicBezTo>
                  <a:pt x="755" y="42"/>
                  <a:pt x="755" y="42"/>
                  <a:pt x="755" y="42"/>
                </a:cubicBezTo>
                <a:cubicBezTo>
                  <a:pt x="755" y="38"/>
                  <a:pt x="755" y="31"/>
                  <a:pt x="755" y="31"/>
                </a:cubicBezTo>
                <a:cubicBezTo>
                  <a:pt x="755" y="31"/>
                  <a:pt x="755" y="31"/>
                  <a:pt x="755" y="31"/>
                </a:cubicBezTo>
                <a:cubicBezTo>
                  <a:pt x="755" y="31"/>
                  <a:pt x="753" y="37"/>
                  <a:pt x="752" y="41"/>
                </a:cubicBezTo>
                <a:cubicBezTo>
                  <a:pt x="749" y="51"/>
                  <a:pt x="749" y="51"/>
                  <a:pt x="749" y="51"/>
                </a:cubicBezTo>
                <a:cubicBezTo>
                  <a:pt x="745" y="51"/>
                  <a:pt x="745" y="51"/>
                  <a:pt x="745" y="51"/>
                </a:cubicBezTo>
                <a:cubicBezTo>
                  <a:pt x="742" y="41"/>
                  <a:pt x="742" y="41"/>
                  <a:pt x="742" y="41"/>
                </a:cubicBezTo>
                <a:cubicBezTo>
                  <a:pt x="740" y="37"/>
                  <a:pt x="739" y="31"/>
                  <a:pt x="739" y="31"/>
                </a:cubicBezTo>
                <a:cubicBezTo>
                  <a:pt x="739" y="31"/>
                  <a:pt x="739" y="31"/>
                  <a:pt x="739" y="31"/>
                </a:cubicBezTo>
                <a:cubicBezTo>
                  <a:pt x="739" y="31"/>
                  <a:pt x="739" y="38"/>
                  <a:pt x="739" y="42"/>
                </a:cubicBezTo>
                <a:cubicBezTo>
                  <a:pt x="739" y="51"/>
                  <a:pt x="739" y="51"/>
                  <a:pt x="739" y="51"/>
                </a:cubicBezTo>
                <a:cubicBezTo>
                  <a:pt x="735" y="51"/>
                  <a:pt x="735" y="51"/>
                  <a:pt x="735" y="51"/>
                </a:cubicBezTo>
                <a:lnTo>
                  <a:pt x="735" y="27"/>
                </a:lnTo>
                <a:close/>
              </a:path>
            </a:pathLst>
          </a:custGeom>
          <a:solidFill>
            <a:srgbClr val="7D3F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7930" y="530351"/>
            <a:ext cx="9667725" cy="71323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57930" y="1785938"/>
            <a:ext cx="9642308" cy="3977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4851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ts val="1800"/>
        </a:spcBef>
        <a:buClrTx/>
        <a:buFont typeface="Arial"/>
        <a:buNone/>
        <a:defRPr sz="1400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171450" indent="-171450" algn="l" defTabSz="457200" rtl="0" eaLnBrk="1" latinLnBrk="0" hangingPunct="1">
        <a:spcBef>
          <a:spcPts val="12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342900" indent="-171450" algn="l" defTabSz="457200" rtl="0" eaLnBrk="1" latinLnBrk="0" hangingPunct="1">
        <a:spcBef>
          <a:spcPts val="600"/>
        </a:spcBef>
        <a:buClrTx/>
        <a:buFont typeface="Lucida Grande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514350" indent="-17145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68580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857250" indent="-17145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0287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206500" indent="-177800" algn="l" defTabSz="457200" rtl="0" eaLnBrk="1" latinLnBrk="0" hangingPunct="1">
        <a:spcBef>
          <a:spcPts val="600"/>
        </a:spcBef>
        <a:buClrTx/>
        <a:buFont typeface="Arial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371600" indent="-165100" algn="l" defTabSz="457200" rtl="0" eaLnBrk="1" latinLnBrk="0" hangingPunct="1">
        <a:spcBef>
          <a:spcPts val="600"/>
        </a:spcBef>
        <a:buClrTx/>
        <a:buFont typeface="Arial" panose="020B06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6">
          <p15:clr>
            <a:srgbClr val="F26B43"/>
          </p15:clr>
        </p15:guide>
        <p15:guide id="2" pos="264">
          <p15:clr>
            <a:srgbClr val="F26B43"/>
          </p15:clr>
        </p15:guide>
        <p15:guide id="3" pos="5496">
          <p15:clr>
            <a:srgbClr val="F26B43"/>
          </p15:clr>
        </p15:guide>
        <p15:guide id="4" orient="horz" pos="1125">
          <p15:clr>
            <a:srgbClr val="F26B43"/>
          </p15:clr>
        </p15:guide>
        <p15:guide id="5" orient="horz" pos="3631">
          <p15:clr>
            <a:srgbClr val="F26B43"/>
          </p15:clr>
        </p15:guide>
        <p15:guide id="6" orient="horz" pos="411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Alabama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9905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3E1988B-2171-464C-A23B-851A0698A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0855720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10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Florida </a:t>
            </a:r>
            <a:r>
              <a:rPr lang="en-US" sz="2800" dirty="0">
                <a:solidFill>
                  <a:schemeClr val="tx1"/>
                </a:solidFill>
              </a:rPr>
              <a:t>– Region 11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5A102-16E7-44ED-8221-3C1567BCF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FF24B56-6BC8-4DBE-8921-9A7D9D3C35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517405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0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Georgia </a:t>
            </a:r>
            <a:r>
              <a:rPr lang="en-US" sz="2800" dirty="0">
                <a:solidFill>
                  <a:schemeClr val="tx1"/>
                </a:solidFill>
              </a:rPr>
              <a:t>– Region 10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2D410-38CC-4F1B-8707-853E83C31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C3CC26F-AFDB-48E6-90F2-335FF7297C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10446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18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Hawaii </a:t>
            </a:r>
            <a:r>
              <a:rPr lang="en-US" sz="2800" dirty="0">
                <a:solidFill>
                  <a:schemeClr val="tx1"/>
                </a:solidFill>
              </a:rPr>
              <a:t>– Region 33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F2B10-27B7-4CE2-A63C-B718F8CD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68A04E3-D47C-4756-8BE6-D02CB820D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22159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Idaho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3876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D8F8-8FC6-4374-8054-BA0FAF7C4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EEFE1F9-1190-4C62-8C6B-0FCFCC9FC3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441595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9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Illinois </a:t>
            </a:r>
            <a:r>
              <a:rPr lang="en-US" sz="2800" dirty="0">
                <a:solidFill>
                  <a:schemeClr val="tx1"/>
                </a:solidFill>
              </a:rPr>
              <a:t>– Region 17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2D9E-2B75-41EA-B487-3019FE94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0F9B607-F7C4-45DE-AA15-67257712F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261236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12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Indiana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E019-5626-493E-9032-0A4D72EA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A9C37C-8AC0-4737-9F86-83D822F9CA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06746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6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Iowa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30F13-EB18-4A30-B163-D18E40C3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B6119C-5486-4976-9C74-EAAD9A71C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109165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20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Kansas </a:t>
            </a:r>
            <a:r>
              <a:rPr lang="en-US" sz="2800" dirty="0">
                <a:solidFill>
                  <a:schemeClr val="tx1"/>
                </a:solidFill>
              </a:rPr>
              <a:t>– Region 24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53B47-4EDE-4E17-9D2F-F4DB5763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D89A271-516A-4E42-9EC9-3CAD93DB0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6910166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62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Kentucky </a:t>
            </a:r>
            <a:r>
              <a:rPr lang="en-US" sz="2800" dirty="0">
                <a:solidFill>
                  <a:schemeClr val="tx1"/>
                </a:solidFill>
              </a:rPr>
              <a:t>– Region 15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898C8-6A1B-4CCD-B14E-0777681E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216FFFF-5C4C-47FC-867D-25C23C8229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146058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46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Louisiana </a:t>
            </a:r>
            <a:r>
              <a:rPr lang="en-US" sz="2800" dirty="0">
                <a:solidFill>
                  <a:schemeClr val="tx1"/>
                </a:solidFill>
              </a:rPr>
              <a:t>– Region 21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3876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51F6-BD9C-462E-9397-5D70AB83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C653A8A-66E6-4A26-83B6-8FDB7C7E60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70591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$13.90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32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Alaska </a:t>
            </a:r>
            <a:r>
              <a:rPr lang="en-US" sz="2800" dirty="0">
                <a:solidFill>
                  <a:schemeClr val="tx1"/>
                </a:solidFill>
              </a:rPr>
              <a:t>– Region 34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8B87-0CD5-4232-A3D8-2047DAD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D686062-4E4C-4470-975B-F011485C1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732553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30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Maine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24443-A857-4A7A-ABD7-E63C06AD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1D8FC40-44AB-47EF-8A72-0094E9330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7794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685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Maryland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7CB15-9A89-430E-8332-0A766D2E4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D7540C5-267A-4B7E-BF8F-B8D2089A0C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472301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34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Massachusetts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E1957-C134-482C-B329-5FFA58A2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24DEAB4C-084B-42D6-970C-A334A2BE3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896555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34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Michigan </a:t>
            </a:r>
            <a:r>
              <a:rPr lang="en-US" sz="2800" dirty="0">
                <a:solidFill>
                  <a:schemeClr val="tx1"/>
                </a:solidFill>
              </a:rPr>
              <a:t>– Region 13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C7269-DE55-406F-81E1-CD7DDA46F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7BF89A5-1BFF-45FF-AA5B-E6A0231E2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1153831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202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Minnesota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059E9-A2DD-4333-AE30-1C3B20B9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745212F-C0C7-4277-AD3F-30732BC0F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2490577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02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Mississippi </a:t>
            </a:r>
            <a:r>
              <a:rPr lang="en-US" sz="2800" dirty="0">
                <a:solidFill>
                  <a:schemeClr val="tx1"/>
                </a:solidFill>
              </a:rPr>
              <a:t>– Region 20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8A00C-8016-4327-BF6F-FA0E9AA7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523B2CE-E58A-4F18-B321-4BFFB083C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67722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75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Missouri</a:t>
            </a:r>
            <a:r>
              <a:rPr lang="en-US" sz="2800" dirty="0">
                <a:solidFill>
                  <a:schemeClr val="tx1"/>
                </a:solidFill>
              </a:rPr>
              <a:t>– Region 18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312BA-F872-4D07-B278-E92B17CE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2A6AF9F-4554-415A-A1C4-2C90C1719B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43766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0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Montana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BD45E-6F59-4391-8797-B82CCFAF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820A51-64E5-443B-96FD-2AD09E4DA7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746261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995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Nebraska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C4541-25A0-48FE-BD92-8361004F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5FA06E-B8FF-47AD-A11B-A4AFE699E4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2547863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910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Nevada </a:t>
            </a:r>
            <a:r>
              <a:rPr lang="en-US" sz="2800" dirty="0">
                <a:solidFill>
                  <a:schemeClr val="tx1"/>
                </a:solidFill>
              </a:rPr>
              <a:t>– Region 29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7CEB4-1DFD-494A-8C65-9198F7C7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24CF728-56B3-42DB-8786-31887643D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312094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4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Arizona </a:t>
            </a:r>
            <a:r>
              <a:rPr lang="en-US" sz="2800" dirty="0">
                <a:solidFill>
                  <a:schemeClr val="tx1"/>
                </a:solidFill>
              </a:rPr>
              <a:t>– Region 28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47828"/>
            <a:ext cx="203876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43BB942-CDFB-4A31-94C0-26337386D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30824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6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Hampshire </a:t>
            </a:r>
            <a:r>
              <a:rPr lang="en-US" sz="2800" dirty="0">
                <a:solidFill>
                  <a:schemeClr val="tx1"/>
                </a:solidFill>
              </a:rPr>
              <a:t>– Region 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57536-6812-43E7-A01B-D9A9DE5A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F95E27-1398-4CB6-9BA6-2B9A76226F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7323097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754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Jersey </a:t>
            </a:r>
            <a:r>
              <a:rPr lang="en-US" sz="2800" dirty="0">
                <a:solidFill>
                  <a:schemeClr val="tx1"/>
                </a:solidFill>
              </a:rPr>
              <a:t>– Region 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157162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ABECF-BE59-43CC-935D-1D4D2D1C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A38FB82-F41C-45A9-8B05-9A76E1146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06370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47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Mexico </a:t>
            </a:r>
            <a:r>
              <a:rPr lang="en-US" sz="2800" dirty="0">
                <a:solidFill>
                  <a:schemeClr val="tx1"/>
                </a:solidFill>
              </a:rPr>
              <a:t>– Region 26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8BB60-CEA4-4838-B61A-DB9516FB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F17EAF3-1D65-40D6-A662-C26D497DF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68716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$19.00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3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New York </a:t>
            </a:r>
            <a:r>
              <a:rPr lang="en-US" sz="2800" dirty="0">
                <a:solidFill>
                  <a:schemeClr val="tx1"/>
                </a:solidFill>
              </a:rPr>
              <a:t>– Region 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78962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E49F5-E304-4A75-A261-83BA4A2F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0C45C5-1B50-4BFE-8633-00F0C49D2B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6974847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$31.00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23% / 23%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23% / 23%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+mn-lt"/>
                          <a:ea typeface="Verdana" panose="020B0604030504040204" pitchFamily="34" charset="0"/>
                        </a:rPr>
                        <a:t>23% 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7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Carolina </a:t>
            </a:r>
            <a:r>
              <a:rPr lang="en-US" sz="2800" dirty="0">
                <a:solidFill>
                  <a:schemeClr val="tx1"/>
                </a:solidFill>
              </a:rPr>
              <a:t>– Region 8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0009-2D15-4E1E-A871-7D6AC174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56EF2E9-F095-40FB-8FF4-D149FA7E2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371527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35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North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053F5-5E66-4308-8413-F1C1BCEF6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A24EF40-0190-4D0C-9808-2B8848D91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3042433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70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Ohio </a:t>
            </a:r>
            <a:r>
              <a:rPr lang="en-US" sz="2800" dirty="0">
                <a:solidFill>
                  <a:schemeClr val="tx1"/>
                </a:solidFill>
              </a:rPr>
              <a:t>– Region 14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A1213-3E49-4F4D-896D-8484856E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D1AF6E6-EAAA-4BAE-B8D7-CBDE2F1E6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432557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448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Oklahoma </a:t>
            </a:r>
            <a:r>
              <a:rPr lang="en-US" sz="2800" dirty="0">
                <a:solidFill>
                  <a:schemeClr val="tx1"/>
                </a:solidFill>
              </a:rPr>
              <a:t>– Region 23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B26F3-EA32-41FE-AA83-6DBB96A5D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458CC0C-9305-42F5-963C-D09A87C688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895407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8862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Oregon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2F63-5CEB-4A50-8FA2-656A058EA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1EDD3CF-00CB-479D-B6A1-7D30B93165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729146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3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Pennsylvania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DB85E-A06C-429C-9FA4-3E81546C6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AE66C391-2783-462D-83EA-77C5EABBBB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44553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Arkansas </a:t>
            </a:r>
            <a:r>
              <a:rPr lang="en-US" sz="2800" dirty="0">
                <a:solidFill>
                  <a:schemeClr val="tx1"/>
                </a:solidFill>
              </a:rPr>
              <a:t>– Region 19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658EE-68BA-4D2E-A244-D85D311ED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151986F-081C-471A-B665-F762F725C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44189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3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Rhode Island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45F80-7D7A-44FB-9D05-0D0B310DE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F42FCC9-A69E-4763-9593-B28F456F5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79656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328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Carolina </a:t>
            </a:r>
            <a:r>
              <a:rPr lang="en-US" sz="2800" dirty="0">
                <a:solidFill>
                  <a:schemeClr val="tx1"/>
                </a:solidFill>
              </a:rPr>
              <a:t>– Region 9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5833A-FC31-4428-B28C-58EEC04B9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FB9ED55-EF82-4493-B222-7E183C4E3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80129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$13.40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158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South Dakota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8A24A-F226-4775-AF0E-E911D6C5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9061425-ACC9-4061-86D8-20EB406DCA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796740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099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Tennessee </a:t>
            </a:r>
            <a:r>
              <a:rPr lang="en-US" sz="2800" dirty="0">
                <a:solidFill>
                  <a:schemeClr val="tx1"/>
                </a:solidFill>
              </a:rPr>
              <a:t>– Region 12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6CA6C-5228-4086-AB72-E9DACB20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852E7E1-AE82-4B26-BACE-8AA798CDC9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529409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918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Texas </a:t>
            </a:r>
            <a:r>
              <a:rPr lang="en-US" sz="2800" dirty="0">
                <a:solidFill>
                  <a:schemeClr val="tx1"/>
                </a:solidFill>
              </a:rPr>
              <a:t>– Region 22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41DC9-7C38-4A1E-B10B-A052415A0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F28971E-DFE3-42A1-AB4A-D0D4B4B09A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89754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88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Utah </a:t>
            </a:r>
            <a:r>
              <a:rPr lang="en-US" sz="2800" dirty="0">
                <a:solidFill>
                  <a:schemeClr val="tx1"/>
                </a:solidFill>
              </a:rPr>
              <a:t>– Region 31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28720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593A1-A2CA-48BE-9220-B4024614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220C183-A161-4396-9D8B-F95B03E1B9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75771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521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Vermont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3876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680DA-7684-4760-A903-54B2058A0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90DFA40-E589-4CAF-BAFC-9777D434A2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3613225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94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Virginia </a:t>
            </a:r>
            <a:r>
              <a:rPr lang="en-US" sz="2800" dirty="0">
                <a:solidFill>
                  <a:schemeClr val="tx1"/>
                </a:solidFill>
              </a:rPr>
              <a:t>– Region 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AFBCB-67CA-43C1-A1DB-4F37CB995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03B7E71-77E4-4449-968F-C38B6D4084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41248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798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Washington </a:t>
            </a:r>
            <a:r>
              <a:rPr lang="en-US" sz="2800" dirty="0">
                <a:solidFill>
                  <a:schemeClr val="tx1"/>
                </a:solidFill>
              </a:rPr>
              <a:t>– Region 30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38769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79F6E-31FA-4D63-8EBA-542E708E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5425414-5FC1-48FD-BE84-06551C01D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008592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$3.30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25%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038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West Virginia </a:t>
            </a:r>
            <a:r>
              <a:rPr lang="en-US" sz="2800" dirty="0">
                <a:solidFill>
                  <a:schemeClr val="tx1"/>
                </a:solidFill>
              </a:rPr>
              <a:t>– Region 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55655-2DB0-4E8C-B0BF-82D993DAE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E58162-7017-4859-8A5D-446415366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24346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$9.90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45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California </a:t>
            </a:r>
            <a:r>
              <a:rPr lang="en-US" sz="2800" dirty="0">
                <a:solidFill>
                  <a:schemeClr val="tx1"/>
                </a:solidFill>
              </a:rPr>
              <a:t>– Region 32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8C91E5-446B-46EA-8002-39C3212370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26711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$18.60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1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Wisconsin </a:t>
            </a:r>
            <a:r>
              <a:rPr lang="en-US" sz="2800" dirty="0">
                <a:solidFill>
                  <a:schemeClr val="tx1"/>
                </a:solidFill>
              </a:rPr>
              <a:t>– Region 16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B4255-0F38-475D-A3A3-971960E5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7BF4E82-6E85-4777-98BE-F7F0995804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33656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$9.80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5525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Wyoming </a:t>
            </a:r>
            <a:r>
              <a:rPr lang="en-US" sz="2800" dirty="0">
                <a:solidFill>
                  <a:schemeClr val="tx1"/>
                </a:solidFill>
              </a:rPr>
              <a:t>– Region 25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079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2B954-67ED-4BC4-8DC2-ED45C30C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47361BD-2BA0-4709-AC43-72AF24D412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355574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$5.30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7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Colorado </a:t>
            </a:r>
            <a:r>
              <a:rPr lang="en-US" sz="2800" dirty="0">
                <a:solidFill>
                  <a:schemeClr val="tx1"/>
                </a:solidFill>
              </a:rPr>
              <a:t>– Region 27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58865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D6D02DD-B103-44BA-8E4A-EEFA2EC2E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61336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$20.10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1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Connecticut </a:t>
            </a:r>
            <a:r>
              <a:rPr lang="en-US" sz="2800" dirty="0">
                <a:solidFill>
                  <a:schemeClr val="tx1"/>
                </a:solidFill>
              </a:rPr>
              <a:t>– Region 2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3BAE2-CF9C-4E58-BBA1-C41AE9927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5EF58FA-529C-4E7D-8025-30E74F9874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152258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$15.70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89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Delaware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68914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A79F1-F3E4-4D5B-8959-3D5820E9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304318F-8BF1-417E-9B1D-2880B43A69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3401653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5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E4A-4A99-40B0-B8D6-134AA993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08" y="137825"/>
            <a:ext cx="7250794" cy="398117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2024 SilverScript SmartSaver PDP Design</a:t>
            </a:r>
            <a:br>
              <a:rPr lang="en-US" sz="2800" dirty="0">
                <a:solidFill>
                  <a:schemeClr val="tx1"/>
                </a:solidFill>
                <a:latin typeface="+mn-lt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</a:rPr>
              <a:t>District of Columbia </a:t>
            </a:r>
            <a:r>
              <a:rPr lang="en-US" sz="2800" dirty="0">
                <a:solidFill>
                  <a:schemeClr val="tx1"/>
                </a:solidFill>
              </a:rPr>
              <a:t>– Region 5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ounded Rectangle 4"/>
          <p:cNvSpPr/>
          <p:nvPr/>
        </p:nvSpPr>
        <p:spPr bwMode="gray">
          <a:xfrm>
            <a:off x="3638550" y="77973"/>
            <a:ext cx="2048817" cy="442896"/>
          </a:xfrm>
          <a:prstGeom prst="roundRect">
            <a:avLst/>
          </a:prstGeom>
          <a:noFill/>
          <a:ln w="38100">
            <a:solidFill>
              <a:srgbClr val="FF0000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49B4F-A61F-4B41-9FD6-971DF4E3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6F10754-A67A-4DCF-A803-510979550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902263"/>
              </p:ext>
            </p:extLst>
          </p:nvPr>
        </p:nvGraphicFramePr>
        <p:xfrm>
          <a:off x="703908" y="1015999"/>
          <a:ext cx="9729175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697">
                  <a:extLst>
                    <a:ext uri="{9D8B030D-6E8A-4147-A177-3AD203B41FA5}">
                      <a16:colId xmlns:a16="http://schemas.microsoft.com/office/drawing/2014/main" val="3274908386"/>
                    </a:ext>
                  </a:extLst>
                </a:gridCol>
                <a:gridCol w="2424523">
                  <a:extLst>
                    <a:ext uri="{9D8B030D-6E8A-4147-A177-3AD203B41FA5}">
                      <a16:colId xmlns:a16="http://schemas.microsoft.com/office/drawing/2014/main" val="1129777722"/>
                    </a:ext>
                  </a:extLst>
                </a:gridCol>
                <a:gridCol w="2434885">
                  <a:extLst>
                    <a:ext uri="{9D8B030D-6E8A-4147-A177-3AD203B41FA5}">
                      <a16:colId xmlns:a16="http://schemas.microsoft.com/office/drawing/2014/main" val="660335731"/>
                    </a:ext>
                  </a:extLst>
                </a:gridCol>
                <a:gridCol w="2794070">
                  <a:extLst>
                    <a:ext uri="{9D8B030D-6E8A-4147-A177-3AD203B41FA5}">
                      <a16:colId xmlns:a16="http://schemas.microsoft.com/office/drawing/2014/main" val="3423918390"/>
                    </a:ext>
                  </a:extLst>
                </a:gridCol>
              </a:tblGrid>
              <a:tr h="25654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Stage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SilverScript SmartSaver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428681"/>
                  </a:ext>
                </a:extLst>
              </a:tr>
              <a:tr h="1371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Premium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$12.40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976439"/>
                  </a:ext>
                </a:extLst>
              </a:tr>
              <a:tr h="1847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Annual Deductible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$0 deductible on Tier 1 drugs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+mn-cs"/>
                        </a:rPr>
                        <a:t>$280 deductible applies to drug Tiers 2-5 in every state</a:t>
                      </a:r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3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Initial Coverage (ICL)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Retail Pharmacy Preferred /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CVS Caremark Mail Service Pharmacy (Preferred)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44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30-day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ea typeface="Verdana" panose="020B0604030504040204" pitchFamily="34" charset="0"/>
                        </a:rPr>
                        <a:t>90-day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46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 / $24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7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$5 / $12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 / $36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$15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2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/ 24%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24%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81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/ 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50%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3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Tier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29%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696744"/>
                  </a:ext>
                </a:extLst>
              </a:tr>
              <a:tr h="19621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Coverage Gap </a:t>
                      </a:r>
                    </a:p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(Donut Hole)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Members leave the ICL stage and enter the Medicare Coverage Gap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when they have reached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$5,030 in total yearly drug costs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Generic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 drugs:  Members pay 25% of the cost</a:t>
                      </a: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</a:rPr>
                        <a:t>Brand drugs:  Members pay 25% of the cost</a:t>
                      </a: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2946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ea typeface="Verdana" panose="020B0604030504040204" pitchFamily="34" charset="0"/>
                        </a:rPr>
                        <a:t>Catastrophic Coverage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Members enter the Catastrophic Coverage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stage when they have spent </a:t>
                      </a:r>
                    </a:p>
                    <a:p>
                      <a:pPr algn="ctr"/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$8,000 out of pocket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(not including monthly premiums)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Part D Drugs: $0 member cost-share 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  <a:p>
                      <a:pPr algn="ctr"/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</a:rPr>
                        <a:t>Covered Non-Part D Drugs: Cost share same as Initial Coverage  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+mn-lt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89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59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tna_PPT_EVERYDAY_Template">
  <a:themeElements>
    <a:clrScheme name="Custom 9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563D82"/>
      </a:accent1>
      <a:accent2>
        <a:srgbClr val="7D3F98"/>
      </a:accent2>
      <a:accent3>
        <a:srgbClr val="B18CC1"/>
      </a:accent3>
      <a:accent4>
        <a:srgbClr val="B9AFD6"/>
      </a:accent4>
      <a:accent5>
        <a:srgbClr val="646464"/>
      </a:accent5>
      <a:accent6>
        <a:srgbClr val="868686"/>
      </a:accent6>
      <a:hlink>
        <a:srgbClr val="267AC0"/>
      </a:hlink>
      <a:folHlink>
        <a:srgbClr val="A5A5A5"/>
      </a:folHlink>
    </a:clrScheme>
    <a:fontScheme name="CVS Heal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>
          <a:noFill/>
          <a:miter lim="800000"/>
        </a:ln>
        <a:effectLst/>
      </a:spPr>
      <a:bodyPr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smtClean="0">
            <a:solidFill>
              <a:schemeClr val="tx2"/>
            </a:solidFill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11436</Words>
  <Application>Microsoft Office PowerPoint</Application>
  <PresentationFormat>Widescreen</PresentationFormat>
  <Paragraphs>2346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Lucida Grande</vt:lpstr>
      <vt:lpstr>Open Sans</vt:lpstr>
      <vt:lpstr>Aetna_PPT_EVERYDAY_Template</vt:lpstr>
      <vt:lpstr>think-cell Slide</vt:lpstr>
      <vt:lpstr>2024 SilverScript SmartSaver PDP Design Alabama – Region 12</vt:lpstr>
      <vt:lpstr>2024 SilverScript SmartSaver PDP Design Alaska – Region 34</vt:lpstr>
      <vt:lpstr>2024 SilverScript SmartSaver PDP Design Arizona – Region 28</vt:lpstr>
      <vt:lpstr>2024 SilverScript SmartSaver PDP Design Arkansas – Region 19</vt:lpstr>
      <vt:lpstr>2024 SilverScript SmartSaver PDP Design California – Region 32</vt:lpstr>
      <vt:lpstr>2024 SilverScript SmartSaver PDP Design Colorado – Region 27</vt:lpstr>
      <vt:lpstr>2024 SilverScript SmartSaver PDP Design Connecticut – Region 2</vt:lpstr>
      <vt:lpstr>2024 SilverScript SmartSaver PDP Design Delaware – Region 5</vt:lpstr>
      <vt:lpstr>2024 SilverScript SmartSaver PDP Design District of Columbia – Region 5</vt:lpstr>
      <vt:lpstr>2024 SilverScript SmartSaver PDP Design Florida – Region 11</vt:lpstr>
      <vt:lpstr>2024 SilverScript SmartSaver PDP Design Georgia – Region 10</vt:lpstr>
      <vt:lpstr>2024 SilverScript SmartSaver PDP Design Hawaii – Region 33</vt:lpstr>
      <vt:lpstr>2024 SilverScript SmartSaver PDP Design Idaho – Region 31</vt:lpstr>
      <vt:lpstr>2024 SilverScript SmartSaver PDP Design Illinois – Region 17</vt:lpstr>
      <vt:lpstr>2024 SilverScript SmartSaver PDP Design Indiana – Region 15</vt:lpstr>
      <vt:lpstr>2024 SilverScript SmartSaver PDP Design Iowa – Region 25</vt:lpstr>
      <vt:lpstr>2024 SilverScript SmartSaver PDP Design Kansas – Region 24</vt:lpstr>
      <vt:lpstr>2024 SilverScript SmartSaver PDP Design Kentucky – Region 15</vt:lpstr>
      <vt:lpstr>2024 SilverScript SmartSaver PDP Design Louisiana – Region 21</vt:lpstr>
      <vt:lpstr>2024 SilverScript SmartSaver PDP Design Maine – Region 1</vt:lpstr>
      <vt:lpstr>2024 SilverScript SmartSaver PDP Design Maryland – Region 5</vt:lpstr>
      <vt:lpstr>2024 SilverScript SmartSaver PDP Design Massachusetts – Region 2</vt:lpstr>
      <vt:lpstr>2024 SilverScript SmartSaver PDP Design Michigan – Region 13</vt:lpstr>
      <vt:lpstr>2024 SilverScript SmartSaver PDP Design Minnesota – Region 25</vt:lpstr>
      <vt:lpstr>2024 SilverScript SmartSaver PDP Design Mississippi – Region 20</vt:lpstr>
      <vt:lpstr>2024 SilverScript SmartSaver PDP Design Missouri– Region 18</vt:lpstr>
      <vt:lpstr>2024 SilverScript SmartSaver PDP Design Montana – Region 25</vt:lpstr>
      <vt:lpstr>2024 SilverScript SmartSaver PDP Design Nebraska – Region 25</vt:lpstr>
      <vt:lpstr>2024 SilverScript SmartSaver PDP Design Nevada – Region 29</vt:lpstr>
      <vt:lpstr>2024 SilverScript SmartSaver PDP Design New Hampshire – Region 1</vt:lpstr>
      <vt:lpstr>2024 SilverScript SmartSaver PDP Design New Jersey – Region 4</vt:lpstr>
      <vt:lpstr>2024 SilverScript SmartSaver PDP Design New Mexico – Region 26</vt:lpstr>
      <vt:lpstr>2024 SilverScript SmartSaver PDP Design New York – Region 3</vt:lpstr>
      <vt:lpstr>2024 SilverScript SmartSaver PDP Design North Carolina – Region 8</vt:lpstr>
      <vt:lpstr>2024 SilverScript SmartSaver PDP Design North Dakota – Region 25</vt:lpstr>
      <vt:lpstr>2024 SilverScript SmartSaver PDP Design Ohio – Region 14</vt:lpstr>
      <vt:lpstr>2024 SilverScript SmartSaver PDP Design Oklahoma – Region 23</vt:lpstr>
      <vt:lpstr>2024 SilverScript SmartSaver PDP Design Oregon – Region 30</vt:lpstr>
      <vt:lpstr>2024 SilverScript SmartSaver PDP Design Pennsylvania – Region 6</vt:lpstr>
      <vt:lpstr>2024 SilverScript SmartSaver PDP Design Rhode Island – Region 2</vt:lpstr>
      <vt:lpstr>2024 SilverScript SmartSaver PDP Design South Carolina – Region 9</vt:lpstr>
      <vt:lpstr>2024 SilverScript SmartSaver PDP Design South Dakota – Region 25</vt:lpstr>
      <vt:lpstr>2024 SilverScript SmartSaver PDP Design Tennessee – Region 12</vt:lpstr>
      <vt:lpstr>2024 SilverScript SmartSaver PDP Design Texas – Region 22</vt:lpstr>
      <vt:lpstr>2024 SilverScript SmartSaver PDP Design Utah – Region 31</vt:lpstr>
      <vt:lpstr>2024 SilverScript SmartSaver PDP Design Vermont – Region 2</vt:lpstr>
      <vt:lpstr>2024 SilverScript SmartSaver PDP Design Virginia – Region 7</vt:lpstr>
      <vt:lpstr>2024 SilverScript SmartSaver PDP Design Washington – Region 30</vt:lpstr>
      <vt:lpstr>2024 SilverScript SmartSaver PDP Design West Virginia – Region 6</vt:lpstr>
      <vt:lpstr>2024 SilverScript SmartSaver PDP Design Wisconsin – Region 16</vt:lpstr>
      <vt:lpstr>2024 SilverScript SmartSaver PDP Design Wyoming – Region 25</vt:lpstr>
    </vt:vector>
  </TitlesOfParts>
  <Company>CVS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SilverScript SmartRx PDP Design State - Region</dc:title>
  <dc:creator>Pietralczyk, Rene</dc:creator>
  <cp:lastModifiedBy>Kristoff, Angel T</cp:lastModifiedBy>
  <cp:revision>46</cp:revision>
  <dcterms:created xsi:type="dcterms:W3CDTF">2020-07-23T16:48:32Z</dcterms:created>
  <dcterms:modified xsi:type="dcterms:W3CDTF">2023-08-24T17:49:44Z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2022-07-22T15:45:44Z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f7002589-4ad2-49af-8e36-f8da913e3be9</vt:lpwstr>
  </property>
  <property fmtid="{D5CDD505-2E9C-101B-9397-08002B2CF9AE}" pid="8" name="MSIP_Label_67599526-06ca-49cc-9fa9-5307800a949a_ContentBits">
    <vt:lpwstr>0</vt:lpwstr>
  </property>
</Properties>
</file>