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8" r:id="rId4"/>
  </p:sldMasterIdLst>
  <p:notesMasterIdLst>
    <p:notesMasterId r:id="rId24"/>
  </p:notesMasterIdLst>
  <p:handoutMasterIdLst>
    <p:handoutMasterId r:id="rId25"/>
  </p:handoutMasterIdLst>
  <p:sldIdLst>
    <p:sldId id="2147309616" r:id="rId5"/>
    <p:sldId id="2147309978" r:id="rId6"/>
    <p:sldId id="2147480638" r:id="rId7"/>
    <p:sldId id="2147480639" r:id="rId8"/>
    <p:sldId id="2147480640" r:id="rId9"/>
    <p:sldId id="2147480663" r:id="rId10"/>
    <p:sldId id="2147480659" r:id="rId11"/>
    <p:sldId id="2147480666" r:id="rId12"/>
    <p:sldId id="2147480664" r:id="rId13"/>
    <p:sldId id="2147480665" r:id="rId14"/>
    <p:sldId id="2147483426" r:id="rId15"/>
    <p:sldId id="2147483422" r:id="rId16"/>
    <p:sldId id="2147483424" r:id="rId17"/>
    <p:sldId id="2147483427" r:id="rId18"/>
    <p:sldId id="2147483425" r:id="rId19"/>
    <p:sldId id="2147483428" r:id="rId20"/>
    <p:sldId id="2147483420" r:id="rId21"/>
    <p:sldId id="2147483418" r:id="rId22"/>
    <p:sldId id="2147483429" r:id="rId23"/>
  </p:sldIdLst>
  <p:sldSz cx="12188825" cy="6858000"/>
  <p:notesSz cx="9144000" cy="6858000"/>
  <p:defaultTextStyle>
    <a:defPPr>
      <a:defRPr lang="en-US"/>
    </a:defPPr>
    <a:lvl1pPr marL="0" indent="0" algn="l" defTabSz="457200" rtl="0" eaLnBrk="1" latinLnBrk="0" hangingPunct="1">
      <a:buClrTx/>
      <a:buFont typeface="Arial"/>
      <a:buNone/>
      <a:defRPr sz="1500" b="0" kern="1200">
        <a:solidFill>
          <a:schemeClr val="tx2"/>
        </a:solidFill>
        <a:latin typeface="+mn-lt"/>
        <a:ea typeface="+mn-ea"/>
        <a:cs typeface="+mn-cs"/>
      </a:defRPr>
    </a:lvl1pPr>
    <a:lvl2pPr marL="457200" algn="l" defTabSz="914400" rtl="0" eaLnBrk="1" fontAlgn="ctr" latinLnBrk="0" hangingPunct="1">
      <a:defRPr sz="1800" kern="1200">
        <a:solidFill>
          <a:schemeClr val="tx1"/>
        </a:solidFill>
        <a:latin typeface="+mn-lt"/>
        <a:ea typeface="+mn-ea"/>
        <a:cs typeface="+mn-cs"/>
      </a:defRPr>
    </a:lvl2pPr>
    <a:lvl3pPr marL="914400" algn="l" defTabSz="914400" rtl="0" eaLnBrk="1" fontAlgn="ctr" latinLnBrk="0" hangingPunct="1">
      <a:defRPr sz="1800" kern="1200">
        <a:solidFill>
          <a:schemeClr val="tx1"/>
        </a:solidFill>
        <a:latin typeface="+mn-lt"/>
        <a:ea typeface="+mn-ea"/>
        <a:cs typeface="+mn-cs"/>
      </a:defRPr>
    </a:lvl3pPr>
    <a:lvl4pPr marL="1371600" algn="l" defTabSz="914400" rtl="0" eaLnBrk="1" fontAlgn="ctr" latinLnBrk="0" hangingPunct="1">
      <a:defRPr sz="1800" kern="1200">
        <a:solidFill>
          <a:schemeClr val="tx1"/>
        </a:solidFill>
        <a:latin typeface="+mn-lt"/>
        <a:ea typeface="+mn-ea"/>
        <a:cs typeface="+mn-cs"/>
      </a:defRPr>
    </a:lvl4pPr>
    <a:lvl5pPr marL="1828800" algn="l" defTabSz="914400" rtl="0" eaLnBrk="1" fontAlgn="ctr" latinLnBrk="0" hangingPunct="1">
      <a:defRPr sz="1800" kern="1200">
        <a:solidFill>
          <a:schemeClr val="tx1"/>
        </a:solidFill>
        <a:latin typeface="+mn-lt"/>
        <a:ea typeface="+mn-ea"/>
        <a:cs typeface="+mn-cs"/>
      </a:defRPr>
    </a:lvl5pPr>
    <a:lvl6pPr marL="2286000" algn="l" defTabSz="914400" rtl="0" eaLnBrk="1" fontAlgn="ctr" latinLnBrk="0" hangingPunct="1">
      <a:defRPr sz="1800" kern="1200">
        <a:solidFill>
          <a:schemeClr val="tx1"/>
        </a:solidFill>
        <a:latin typeface="+mn-lt"/>
        <a:ea typeface="+mn-ea"/>
        <a:cs typeface="+mn-cs"/>
      </a:defRPr>
    </a:lvl6pPr>
    <a:lvl7pPr marL="2743200" algn="l" defTabSz="914400" rtl="0" eaLnBrk="1" fontAlgn="ctr" latinLnBrk="0" hangingPunct="1">
      <a:defRPr sz="1800" kern="1200">
        <a:solidFill>
          <a:schemeClr val="tx1"/>
        </a:solidFill>
        <a:latin typeface="+mn-lt"/>
        <a:ea typeface="+mn-ea"/>
        <a:cs typeface="+mn-cs"/>
      </a:defRPr>
    </a:lvl7pPr>
    <a:lvl8pPr marL="3200400" algn="l" defTabSz="914400" rtl="0" eaLnBrk="1" fontAlgn="ctr" latinLnBrk="0" hangingPunct="1">
      <a:defRPr sz="1800" kern="1200">
        <a:solidFill>
          <a:schemeClr val="tx1"/>
        </a:solidFill>
        <a:latin typeface="+mn-lt"/>
        <a:ea typeface="+mn-ea"/>
        <a:cs typeface="+mn-cs"/>
      </a:defRPr>
    </a:lvl8pPr>
    <a:lvl9pPr marL="3657600" algn="l" defTabSz="914400" rtl="0" eaLnBrk="1" fontAlgn="ctr"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160" userDrawn="1">
          <p15:clr>
            <a:srgbClr val="A4A3A4"/>
          </p15:clr>
        </p15:guide>
        <p15:guide id="2" pos="288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FA80A02-1A03-0D79-61F4-0B5BBB10157E}" name="Douds, Valerie J" initials="DV" userId="S::valerie.douds@cvshealth.com::de1abe64-19f3-444f-8453-da2a9abe258c" providerId="AD"/>
  <p188:author id="{8E22EE3E-8D56-1152-BE83-22D3B7E92023}" name="Burroughs, Nicole" initials="BN" userId="S::nicole.burroughs@cvshealth.com::0018fa5b-3ecc-496f-93be-123dacef6671" providerId="AD"/>
  <p188:author id="{CBB00944-F140-FA72-893A-63D91A5F8D86}" name="Afshar, Yeganeh" initials="AY" userId="S::yeganeh.afshar@cvshealth.com::f4400f59-5ff4-4268-9868-627d75113c04" providerId="AD"/>
  <p188:author id="{41E06595-E200-038D-3EA3-1553B8D128D0}" name="Woods, Erinn" initials="WE" userId="S::erinn.woods@cvshealth.com::1f77f081-f1e0-4084-8b11-fcbc2cc761d3" providerId="AD"/>
  <p188:author id="{FAB946C0-0B4B-5EFB-CEB1-91EE17EC6DA0}" name="Wooldridge, Kali" initials="KW" userId="Wooldridge, Kali" providerId="None"/>
  <p188:author id="{9835DCC3-8198-ADFD-1BFF-B0097B58E41C}" name="Derrick, Trenten D" initials="DTD" userId="S::Trenten.Derrick@CVSHealth.com::339833f4-87e3-423b-8834-9b3be8dd4666" providerId="AD"/>
  <p188:author id="{49EAD7F9-84F5-77A8-FD19-E6D202ABEF35}" name="Voich, John A" initials="VJ" userId="S::john.voich@cvshealth.com::ebd28643-b816-4409-aef3-b43e377de264"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Brown, Shelley K" initials="BSK" lastIdx="6" clrIdx="0">
    <p:extLst>
      <p:ext uri="{19B8F6BF-5375-455C-9EA6-DF929625EA0E}">
        <p15:presenceInfo xmlns:p15="http://schemas.microsoft.com/office/powerpoint/2012/main" userId="S::BrownS17@aetna.com::a4ba3ad5-6974-47f1-ad5f-cc4c3e428943" providerId="AD"/>
      </p:ext>
    </p:extLst>
  </p:cmAuthor>
  <p:cmAuthor id="2" name="Malhotra, Nidhi" initials="MN" lastIdx="10" clrIdx="1">
    <p:extLst>
      <p:ext uri="{19B8F6BF-5375-455C-9EA6-DF929625EA0E}">
        <p15:presenceInfo xmlns:p15="http://schemas.microsoft.com/office/powerpoint/2012/main" userId="S::MalhotraN1@aetna.com::cc07d14a-f33a-4c83-9c94-808eb70661c7" providerId="AD"/>
      </p:ext>
    </p:extLst>
  </p:cmAuthor>
  <p:cmAuthor id="3" name="Scott" initials="S" lastIdx="2" clrIdx="2">
    <p:extLst>
      <p:ext uri="{19B8F6BF-5375-455C-9EA6-DF929625EA0E}">
        <p15:presenceInfo xmlns:p15="http://schemas.microsoft.com/office/powerpoint/2012/main" userId="S::Scott.Davis3@CVSHealth.com::cbaf7703-d0d5-492d-9d43-8a5eda984ce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649C4B-3902-4383-8FA6-8F6A01C39495}" v="2" dt="2025-07-31T23:21:48.457"/>
  </p1510:revLst>
</p1510:revInfo>
</file>

<file path=ppt/tableStyles.xml><?xml version="1.0" encoding="utf-8"?>
<a:tblStyleLst xmlns:a="http://schemas.openxmlformats.org/drawingml/2006/main" def="{9F4BECD3-1946-49B8-A077-205F1168E22D}">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F4BECD3-1946-49B8-A077-205F1168E22D}" styleName="CVS Table 1">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ack"/>
        </a:fontRef>
        <a:schemeClr val="tx2"/>
      </a:tcTxStyle>
      <a:tcStyle>
        <a:tcBdr>
          <a:bottom>
            <a:ln w="12700" cmpd="sng">
              <a:solidFill>
                <a:schemeClr val="accent6"/>
              </a:solidFill>
            </a:ln>
          </a:bottom>
        </a:tcBdr>
      </a:tcStyle>
    </a:firstRow>
  </a:tblStyle>
  <a:tblStyle styleId="{C0B4EDBA-67D5-4435-A0B7-D5753C67F26B}" styleName="CVS Table 2">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ack"/>
        </a:fontRef>
        <a:schemeClr val="tx2"/>
      </a:tcTxStyle>
      <a:tcStyle>
        <a:tcBdr>
          <a:bottom>
            <a:ln w="12700" cmpd="sng">
              <a:solidFill>
                <a:schemeClr val="accent2"/>
              </a:solidFill>
            </a:ln>
          </a:bottom>
        </a:tcBdr>
      </a:tcStyle>
    </a:firstRow>
  </a:tblStyle>
  <a:tblStyle styleId="{16486439-AC5F-4A27-B78C-A0BE22C8523E}" styleName="CVS Table 3">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red"/>
        </a:fontRef>
        <a:schemeClr val="accent2"/>
      </a:tcTxStyle>
      <a:tcStyle>
        <a:tcBdr>
          <a:bottom>
            <a:ln w="12700" cmpd="sng">
              <a:solidFill>
                <a:schemeClr val="accent6"/>
              </a:solidFill>
            </a:ln>
          </a:bottom>
        </a:tcBdr>
      </a:tcStyle>
    </a:firstRow>
  </a:tblStyle>
  <a:tblStyle styleId="{45550388-6236-4824-97A7-F25172F56FC5}" styleName="CVS Table 4">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tcStyle>
    </a:band2H>
    <a:band1V>
      <a:tcStyle>
        <a:tcBdr/>
      </a:tcStyle>
    </a:band1V>
    <a:band2V>
      <a:tcStyle>
        <a:tcBdr/>
      </a:tcStyle>
    </a:band2V>
    <a:lastCol>
      <a:tcTxStyle b="on">
        <a:fontRef idx="minor">
          <a:prstClr val="black"/>
        </a:fontRef>
        <a:schemeClr val="tx2"/>
      </a:tcTxStyle>
      <a:tcStyle>
        <a:tcBdr/>
        <a:fill>
          <a:solidFill>
            <a:srgbClr val="E9E9E9"/>
          </a:solidFill>
        </a:fill>
      </a:tcStyle>
    </a:lastCol>
    <a:firstCol>
      <a:tcTxStyle b="on">
        <a:fontRef idx="minor">
          <a:prstClr val="black"/>
        </a:fontRef>
        <a:schemeClr val="tx2"/>
      </a:tcTxStyle>
      <a:tcStyle>
        <a:tcBdr/>
      </a:tcStyle>
    </a:firstCol>
    <a:lastRow>
      <a:tcTxStyle b="on">
        <a:fontRef idx="minor">
          <a:prstClr val="black"/>
        </a:fontRef>
        <a:schemeClr val="tx2"/>
      </a:tcTxStyle>
      <a:tcStyle>
        <a:tcBdr/>
        <a:fill>
          <a:solidFill>
            <a:srgbClr val="E9E9E9"/>
          </a:solidFill>
        </a:fill>
      </a:tcStyle>
    </a:lastRow>
    <a:firstRow>
      <a:tcTxStyle b="on">
        <a:fontRef idx="minor">
          <a:prstClr val="blue"/>
        </a:fontRef>
        <a:srgbClr val="0A4B8C"/>
      </a:tcTxStyle>
      <a:tcStyle>
        <a:tcBdr>
          <a:bottom>
            <a:ln w="12700" cmpd="sng">
              <a:solidFill>
                <a:schemeClr val="accent6"/>
              </a:solidFill>
            </a:ln>
          </a:bottom>
        </a:tcBdr>
      </a:tcStyle>
    </a:firstRow>
  </a:tblStyle>
  <a:tblStyle styleId="{2268F375-FF24-489F-8BCC-F0714B050B05}" styleName="CVS Table 5">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rown"/>
        </a:fontRef>
        <a:schemeClr val="accent1"/>
      </a:tcTxStyle>
      <a:tcStyle>
        <a:tcBdr/>
      </a:tcStyle>
    </a:lastRow>
    <a:firstRow>
      <a:tcTxStyle b="on">
        <a:fontRef idx="minor">
          <a:prstClr val="black"/>
        </a:fontRef>
        <a:schemeClr val="tx2"/>
      </a:tcTxStyle>
      <a:tcStyle>
        <a:tcBdr>
          <a:bottom>
            <a:ln w="12700" cmpd="sng">
              <a:solidFill>
                <a:schemeClr val="accent6"/>
              </a:solidFill>
            </a:ln>
          </a:bottom>
        </a:tcBdr>
        <a:fill>
          <a:solidFill>
            <a:srgbClr val="E9E9E9"/>
          </a:solidFill>
        </a:fill>
      </a:tcStyle>
    </a:firstRow>
  </a:tblStyle>
  <a:tblStyle styleId="{5B16CA05-3835-4193-AC71-686F5E0D2453}" styleName="CVS Table 6">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lack"/>
        </a:fontRef>
        <a:schemeClr val="tx2"/>
      </a:tcTxStyle>
      <a:tcStyle>
        <a:tcBdr/>
      </a:tcStyle>
    </a:lastRow>
    <a:firstRow>
      <a:tcTxStyle b="on">
        <a:fontRef idx="minor">
          <a:prstClr val="black"/>
        </a:fontRef>
        <a:schemeClr val="tx2"/>
      </a:tcTxStyle>
      <a:tcStyle>
        <a:tcBdr>
          <a:bottom>
            <a:ln w="12700" cmpd="sng">
              <a:solidFill>
                <a:schemeClr val="accent2"/>
              </a:solidFill>
            </a:ln>
          </a:bottom>
        </a:tcBdr>
        <a:fill>
          <a:solidFill>
            <a:srgbClr val="E9E9E9"/>
          </a:solidFill>
        </a:fill>
      </a:tcStyle>
    </a:firstRow>
  </a:tblStyle>
  <a:tblStyle styleId="{FA0B3A61-A383-473F-9F12-C45DFEE99176}" styleName="CVS Table 7">
    <a:wholeTbl>
      <a:tcTxStyle>
        <a:fontRef idx="minor">
          <a:prstClr val="black"/>
        </a:fontRef>
        <a:schemeClr val="tx2"/>
      </a:tcTxStyle>
      <a:tcStyle>
        <a:tcBdr>
          <a:left>
            <a:ln w="0" cmpd="sng">
              <a:noFill/>
            </a:ln>
          </a:left>
          <a:right>
            <a:ln w="0" cmpd="sng">
              <a:noFill/>
            </a:ln>
          </a:right>
          <a:top>
            <a:ln w="0" cmpd="sng">
              <a:noFill/>
            </a:ln>
          </a:top>
          <a:bottom>
            <a:ln w="0" cmpd="sng">
              <a:noFill/>
            </a:ln>
          </a:bottom>
          <a:insideH>
            <a:ln w="12700" cmpd="sng">
              <a:solidFill>
                <a:schemeClr val="bg2"/>
              </a:solidFill>
            </a:ln>
          </a:insideH>
          <a:insideV>
            <a:ln w="0" cmpd="sng">
              <a:noFill/>
            </a:ln>
          </a:insideV>
        </a:tcBdr>
        <a:fill>
          <a:noFill/>
        </a:fill>
      </a:tcStyle>
    </a:wholeTbl>
    <a:band1H>
      <a:tcStyle>
        <a:tcBdr/>
      </a:tcStyle>
    </a:band1H>
    <a:band2H>
      <a:tcStyle>
        <a:tcBdr/>
        <a:fill>
          <a:solidFill>
            <a:srgbClr val="E9E9E9"/>
          </a:solidFill>
        </a:fill>
      </a:tcStyle>
    </a:band2H>
    <a:band1V>
      <a:tcStyle>
        <a:tcBdr/>
      </a:tcStyle>
    </a:band1V>
    <a:band2V>
      <a:tcStyle>
        <a:tcBdr/>
        <a:fill>
          <a:solidFill>
            <a:srgbClr val="E9E9E9"/>
          </a:solidFill>
        </a:fill>
      </a:tcStyle>
    </a:band2V>
    <a:lastCol>
      <a:tcStyle>
        <a:tcBdr/>
      </a:tcStyle>
    </a:lastCol>
    <a:firstCol>
      <a:tcTxStyle b="on">
        <a:fontRef idx="minor">
          <a:prstClr val="black"/>
        </a:fontRef>
        <a:schemeClr val="tx2"/>
      </a:tcTxStyle>
      <a:tcStyle>
        <a:tcBdr/>
      </a:tcStyle>
    </a:firstCol>
    <a:lastRow>
      <a:tcTxStyle b="on">
        <a:fontRef idx="minor">
          <a:prstClr val="black"/>
        </a:fontRef>
        <a:schemeClr val="tx2"/>
      </a:tcTxStyle>
      <a:tcStyle>
        <a:tcBdr/>
      </a:tcStyle>
    </a:lastRow>
    <a:firstRow>
      <a:tcTxStyle b="on">
        <a:fontRef idx="minor">
          <a:prstClr val="blue"/>
        </a:fontRef>
        <a:srgbClr val="0A4B8C"/>
      </a:tcTxStyle>
      <a:tcStyle>
        <a:tcBdr>
          <a:bottom>
            <a:ln w="12700" cmpd="sng">
              <a:solidFill>
                <a:schemeClr val="accent6"/>
              </a:solidFill>
            </a:ln>
          </a:bottom>
        </a:tcBdr>
        <a:fill>
          <a:solidFill>
            <a:srgbClr val="E9E9E9"/>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158" y="306"/>
      </p:cViewPr>
      <p:guideLst/>
    </p:cSldViewPr>
  </p:slideViewPr>
  <p:notesTextViewPr>
    <p:cViewPr>
      <p:scale>
        <a:sx n="1" d="1"/>
        <a:sy n="1" d="1"/>
      </p:scale>
      <p:origin x="0" y="0"/>
    </p:cViewPr>
  </p:notesTextViewPr>
  <p:notesViewPr>
    <p:cSldViewPr snapToGrid="0">
      <p:cViewPr>
        <p:scale>
          <a:sx n="1" d="2"/>
          <a:sy n="1" d="2"/>
        </p:scale>
        <p:origin x="0" y="0"/>
      </p:cViewPr>
      <p:guideLst>
        <p:guide orient="horz" pos="2160"/>
        <p:guide pos="288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est, Kelly C" userId="S::kelly.west@cvshealth.com::58193def-b8bc-4709-96ab-13ca344b82df" providerId="AD" clId="Web-{1599CB50-D2A2-2A38-5C4D-5A00E28D0F23}"/>
    <pc:docChg chg="modSld">
      <pc:chgData name="West, Kelly C" userId="S::kelly.west@cvshealth.com::58193def-b8bc-4709-96ab-13ca344b82df" providerId="AD" clId="Web-{1599CB50-D2A2-2A38-5C4D-5A00E28D0F23}" dt="2025-07-28T19:47:38.335" v="51" actId="20577"/>
      <pc:docMkLst>
        <pc:docMk/>
      </pc:docMkLst>
      <pc:sldChg chg="modSp">
        <pc:chgData name="West, Kelly C" userId="S::kelly.west@cvshealth.com::58193def-b8bc-4709-96ab-13ca344b82df" providerId="AD" clId="Web-{1599CB50-D2A2-2A38-5C4D-5A00E28D0F23}" dt="2025-07-28T19:47:38.335" v="51" actId="20577"/>
        <pc:sldMkLst>
          <pc:docMk/>
          <pc:sldMk cId="3006053321" sldId="2147480640"/>
        </pc:sldMkLst>
        <pc:spChg chg="mod">
          <ac:chgData name="West, Kelly C" userId="S::kelly.west@cvshealth.com::58193def-b8bc-4709-96ab-13ca344b82df" providerId="AD" clId="Web-{1599CB50-D2A2-2A38-5C4D-5A00E28D0F23}" dt="2025-07-28T19:47:38.335" v="51" actId="20577"/>
          <ac:spMkLst>
            <pc:docMk/>
            <pc:sldMk cId="3006053321" sldId="2147480640"/>
            <ac:spMk id="10" creationId="{42F800FE-E808-4768-8F24-349FE25B25D5}"/>
          </ac:spMkLst>
        </pc:spChg>
      </pc:sldChg>
    </pc:docChg>
  </pc:docChgLst>
  <pc:docChgLst>
    <pc:chgData name="West, Kelly C" userId="S::kelly.west@cvshealth.com::58193def-b8bc-4709-96ab-13ca344b82df" providerId="AD" clId="Web-{8927EB97-291D-CA0B-FC22-D1D6128C7C74}"/>
    <pc:docChg chg="modSld">
      <pc:chgData name="West, Kelly C" userId="S::kelly.west@cvshealth.com::58193def-b8bc-4709-96ab-13ca344b82df" providerId="AD" clId="Web-{8927EB97-291D-CA0B-FC22-D1D6128C7C74}" dt="2025-07-28T19:42:26.031" v="7" actId="20577"/>
      <pc:docMkLst>
        <pc:docMk/>
      </pc:docMkLst>
      <pc:sldChg chg="modSp">
        <pc:chgData name="West, Kelly C" userId="S::kelly.west@cvshealth.com::58193def-b8bc-4709-96ab-13ca344b82df" providerId="AD" clId="Web-{8927EB97-291D-CA0B-FC22-D1D6128C7C74}" dt="2025-07-28T19:42:26.031" v="7" actId="20577"/>
        <pc:sldMkLst>
          <pc:docMk/>
          <pc:sldMk cId="3006053321" sldId="2147480640"/>
        </pc:sldMkLst>
        <pc:spChg chg="mod">
          <ac:chgData name="West, Kelly C" userId="S::kelly.west@cvshealth.com::58193def-b8bc-4709-96ab-13ca344b82df" providerId="AD" clId="Web-{8927EB97-291D-CA0B-FC22-D1D6128C7C74}" dt="2025-07-28T19:42:26.031" v="7" actId="20577"/>
          <ac:spMkLst>
            <pc:docMk/>
            <pc:sldMk cId="3006053321" sldId="2147480640"/>
            <ac:spMk id="10" creationId="{42F800FE-E808-4768-8F24-349FE25B25D5}"/>
          </ac:spMkLst>
        </pc:spChg>
      </pc:sldChg>
    </pc:docChg>
  </pc:docChgLst>
  <pc:docChgLst>
    <pc:chgData name="Dugdale, Brienna" userId="7d9ce6fd-4def-4593-85b1-9f9b617d9e8e" providerId="ADAL" clId="{A8649C4B-3902-4383-8FA6-8F6A01C39495}"/>
    <pc:docChg chg="undo custSel modSld">
      <pc:chgData name="Dugdale, Brienna" userId="7d9ce6fd-4def-4593-85b1-9f9b617d9e8e" providerId="ADAL" clId="{A8649C4B-3902-4383-8FA6-8F6A01C39495}" dt="2025-07-31T23:22:10.280" v="15" actId="313"/>
      <pc:docMkLst>
        <pc:docMk/>
      </pc:docMkLst>
      <pc:sldChg chg="addSp modSp mod">
        <pc:chgData name="Dugdale, Brienna" userId="7d9ce6fd-4def-4593-85b1-9f9b617d9e8e" providerId="ADAL" clId="{A8649C4B-3902-4383-8FA6-8F6A01C39495}" dt="2025-07-31T23:22:10.280" v="15" actId="313"/>
        <pc:sldMkLst>
          <pc:docMk/>
          <pc:sldMk cId="3006053321" sldId="2147480640"/>
        </pc:sldMkLst>
        <pc:spChg chg="mod">
          <ac:chgData name="Dugdale, Brienna" userId="7d9ce6fd-4def-4593-85b1-9f9b617d9e8e" providerId="ADAL" clId="{A8649C4B-3902-4383-8FA6-8F6A01C39495}" dt="2025-07-31T23:22:10.280" v="15" actId="313"/>
          <ac:spMkLst>
            <pc:docMk/>
            <pc:sldMk cId="3006053321" sldId="2147480640"/>
            <ac:spMk id="10" creationId="{42F800FE-E808-4768-8F24-349FE25B25D5}"/>
          </ac:spMkLst>
        </pc:spChg>
        <pc:picChg chg="add mod">
          <ac:chgData name="Dugdale, Brienna" userId="7d9ce6fd-4def-4593-85b1-9f9b617d9e8e" providerId="ADAL" clId="{A8649C4B-3902-4383-8FA6-8F6A01C39495}" dt="2025-07-31T23:21:47.472" v="12" actId="1076"/>
          <ac:picMkLst>
            <pc:docMk/>
            <pc:sldMk cId="3006053321" sldId="2147480640"/>
            <ac:picMk id="6" creationId="{76F8DBEF-0C96-A0EA-AB20-23FB47992895}"/>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13A7A71-705A-40FC-AA33-3A736A3C5F1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C9556F3-7008-402B-86BB-69F4A054D061}">
      <dgm:prSet phldrT="[Text]" custT="1"/>
      <dgm:spPr/>
      <dgm:t>
        <a:bodyPr/>
        <a:lstStyle/>
        <a:p>
          <a:r>
            <a:rPr lang="en-US" sz="1200" b="1" u="sng"/>
            <a:t>Putting People First</a:t>
          </a:r>
        </a:p>
        <a:p>
          <a:r>
            <a:rPr lang="en-US" sz="1100" b="0"/>
            <a:t>Has the colleague demonstrated </a:t>
          </a:r>
          <a:r>
            <a:rPr lang="en-US" sz="1100" b="0">
              <a:solidFill>
                <a:schemeClr val="tx1"/>
              </a:solidFill>
            </a:rPr>
            <a:t>consistent, reliable, and predictable attendance</a:t>
          </a:r>
          <a:r>
            <a:rPr lang="en-US" sz="1100" b="0"/>
            <a:t> during the month being reviewed? </a:t>
          </a:r>
          <a:endParaRPr lang="en-US" sz="1100" b="1" u="sng"/>
        </a:p>
      </dgm:t>
    </dgm:pt>
    <dgm:pt modelId="{80CA08CD-4089-419E-B5BE-FE1ECDA77C89}" type="parTrans" cxnId="{66E3496D-965F-481E-A82E-C42D367C08BF}">
      <dgm:prSet/>
      <dgm:spPr/>
      <dgm:t>
        <a:bodyPr/>
        <a:lstStyle/>
        <a:p>
          <a:endParaRPr lang="en-US" sz="1200"/>
        </a:p>
      </dgm:t>
    </dgm:pt>
    <dgm:pt modelId="{4F3FB284-56D9-4A78-995C-64432B398669}" type="sibTrans" cxnId="{66E3496D-965F-481E-A82E-C42D367C08BF}">
      <dgm:prSet/>
      <dgm:spPr/>
      <dgm:t>
        <a:bodyPr/>
        <a:lstStyle/>
        <a:p>
          <a:endParaRPr lang="en-US" sz="1200"/>
        </a:p>
      </dgm:t>
    </dgm:pt>
    <dgm:pt modelId="{01FFBE6C-F6A8-41C9-A6F0-DE0A6E1E6BAE}">
      <dgm:prSet phldrT="[Text]" custT="1"/>
      <dgm:spPr/>
      <dgm:t>
        <a:bodyPr/>
        <a:lstStyle/>
        <a:p>
          <a:r>
            <a:rPr lang="en-US" sz="1200"/>
            <a:t>Yes</a:t>
          </a:r>
        </a:p>
      </dgm:t>
    </dgm:pt>
    <dgm:pt modelId="{27C6168D-6729-455B-9936-FAA8343871A9}" type="parTrans" cxnId="{98095F67-FB35-4DEC-96DF-46FD11CF3CAA}">
      <dgm:prSet/>
      <dgm:spPr/>
      <dgm:t>
        <a:bodyPr/>
        <a:lstStyle/>
        <a:p>
          <a:endParaRPr lang="en-US" sz="1200"/>
        </a:p>
      </dgm:t>
    </dgm:pt>
    <dgm:pt modelId="{7424CCA2-6CB1-4EB9-ACD1-946F078F8A10}" type="sibTrans" cxnId="{98095F67-FB35-4DEC-96DF-46FD11CF3CAA}">
      <dgm:prSet/>
      <dgm:spPr/>
      <dgm:t>
        <a:bodyPr/>
        <a:lstStyle/>
        <a:p>
          <a:endParaRPr lang="en-US" sz="1200"/>
        </a:p>
      </dgm:t>
    </dgm:pt>
    <dgm:pt modelId="{87A9EC29-5146-437A-A334-6C11C1E44A0A}">
      <dgm:prSet phldrT="[Text]" custT="1"/>
      <dgm:spPr/>
      <dgm:t>
        <a:bodyPr/>
        <a:lstStyle/>
        <a:p>
          <a:r>
            <a:rPr lang="en-US" sz="1200"/>
            <a:t>Pending</a:t>
          </a:r>
        </a:p>
      </dgm:t>
    </dgm:pt>
    <dgm:pt modelId="{33719C47-B2F2-4A95-AA58-176715BC2F5C}" type="parTrans" cxnId="{FE6FB365-7BBD-4FEF-9195-0024B029A2C6}">
      <dgm:prSet/>
      <dgm:spPr/>
      <dgm:t>
        <a:bodyPr/>
        <a:lstStyle/>
        <a:p>
          <a:endParaRPr lang="en-US" sz="1200"/>
        </a:p>
      </dgm:t>
    </dgm:pt>
    <dgm:pt modelId="{E4501C0E-0F38-4B69-A97F-CEEB6A608766}" type="sibTrans" cxnId="{FE6FB365-7BBD-4FEF-9195-0024B029A2C6}">
      <dgm:prSet/>
      <dgm:spPr/>
      <dgm:t>
        <a:bodyPr/>
        <a:lstStyle/>
        <a:p>
          <a:endParaRPr lang="en-US" sz="1200"/>
        </a:p>
      </dgm:t>
    </dgm:pt>
    <dgm:pt modelId="{08558423-2050-4E86-A2DB-1039679E26DE}">
      <dgm:prSet phldrT="[Text]" custT="1"/>
      <dgm:spPr/>
      <dgm:t>
        <a:bodyPr/>
        <a:lstStyle/>
        <a:p>
          <a:endParaRPr lang="en-US" sz="1200" b="1" u="sng"/>
        </a:p>
        <a:p>
          <a:r>
            <a:rPr lang="en-US" sz="1200" b="1" u="sng"/>
            <a:t>Inspire Trust</a:t>
          </a:r>
        </a:p>
        <a:p>
          <a:r>
            <a:rPr lang="en-US" sz="1100" b="0"/>
            <a:t>Has the colleague demonstrated correct utilization of “not-ready” phones states as outlined in the work instruction during the month being reviewed? </a:t>
          </a:r>
          <a:endParaRPr lang="en-US" sz="1100" b="1" u="sng"/>
        </a:p>
      </dgm:t>
    </dgm:pt>
    <dgm:pt modelId="{3F4D5C46-D7C3-4533-BBA0-E1F0F1AA3C24}" type="parTrans" cxnId="{4D411E78-1364-467C-8CB9-89918A20D914}">
      <dgm:prSet/>
      <dgm:spPr/>
      <dgm:t>
        <a:bodyPr/>
        <a:lstStyle/>
        <a:p>
          <a:endParaRPr lang="en-US" sz="1200"/>
        </a:p>
      </dgm:t>
    </dgm:pt>
    <dgm:pt modelId="{471B3B26-3313-46B8-9D81-0F857576E095}" type="sibTrans" cxnId="{4D411E78-1364-467C-8CB9-89918A20D914}">
      <dgm:prSet/>
      <dgm:spPr/>
      <dgm:t>
        <a:bodyPr/>
        <a:lstStyle/>
        <a:p>
          <a:endParaRPr lang="en-US" sz="1200"/>
        </a:p>
      </dgm:t>
    </dgm:pt>
    <dgm:pt modelId="{6FC1DB60-5188-45C7-A54C-A11799DFA8C2}">
      <dgm:prSet phldrT="[Text]" custT="1"/>
      <dgm:spPr/>
      <dgm:t>
        <a:bodyPr/>
        <a:lstStyle/>
        <a:p>
          <a:r>
            <a:rPr lang="en-US" sz="1200"/>
            <a:t>Yes</a:t>
          </a:r>
        </a:p>
      </dgm:t>
    </dgm:pt>
    <dgm:pt modelId="{EEB30160-08B8-499D-B7E8-DC55C46CA5F9}" type="parTrans" cxnId="{2D35CFF8-BEED-4E2F-8274-B9C66357160E}">
      <dgm:prSet/>
      <dgm:spPr/>
      <dgm:t>
        <a:bodyPr/>
        <a:lstStyle/>
        <a:p>
          <a:endParaRPr lang="en-US" sz="1200"/>
        </a:p>
      </dgm:t>
    </dgm:pt>
    <dgm:pt modelId="{DB67EF26-8E02-437F-A264-EEEA2AEC4235}" type="sibTrans" cxnId="{2D35CFF8-BEED-4E2F-8274-B9C66357160E}">
      <dgm:prSet/>
      <dgm:spPr/>
      <dgm:t>
        <a:bodyPr/>
        <a:lstStyle/>
        <a:p>
          <a:endParaRPr lang="en-US" sz="1200"/>
        </a:p>
      </dgm:t>
    </dgm:pt>
    <dgm:pt modelId="{88419274-13CE-4236-905D-C741B37D75D6}">
      <dgm:prSet phldrT="[Text]" custT="1"/>
      <dgm:spPr/>
      <dgm:t>
        <a:bodyPr/>
        <a:lstStyle/>
        <a:p>
          <a:r>
            <a:rPr lang="en-US" sz="1200"/>
            <a:t>No</a:t>
          </a:r>
        </a:p>
      </dgm:t>
    </dgm:pt>
    <dgm:pt modelId="{C0101139-A684-4D25-9A2A-B11927E711EB}" type="parTrans" cxnId="{273CDCC8-1FC4-48B4-AE2E-6A0832A63866}">
      <dgm:prSet/>
      <dgm:spPr/>
      <dgm:t>
        <a:bodyPr/>
        <a:lstStyle/>
        <a:p>
          <a:endParaRPr lang="en-US" sz="1200"/>
        </a:p>
      </dgm:t>
    </dgm:pt>
    <dgm:pt modelId="{C006816E-E7AE-478A-9114-180210B22F67}" type="sibTrans" cxnId="{273CDCC8-1FC4-48B4-AE2E-6A0832A63866}">
      <dgm:prSet/>
      <dgm:spPr/>
      <dgm:t>
        <a:bodyPr/>
        <a:lstStyle/>
        <a:p>
          <a:endParaRPr lang="en-US" sz="1200"/>
        </a:p>
      </dgm:t>
    </dgm:pt>
    <dgm:pt modelId="{BFCEEA10-3335-4186-B560-F54EA1909F6B}">
      <dgm:prSet phldrT="[Text]" custT="1"/>
      <dgm:spPr/>
      <dgm:t>
        <a:bodyPr/>
        <a:lstStyle/>
        <a:p>
          <a:pPr algn="ctr"/>
          <a:endParaRPr lang="en-US" sz="1200" b="1" u="sng"/>
        </a:p>
        <a:p>
          <a:pPr algn="ctr"/>
          <a:endParaRPr lang="en-US" sz="1200" b="1" u="sng"/>
        </a:p>
        <a:p>
          <a:pPr algn="ctr"/>
          <a:r>
            <a:rPr lang="en-US" sz="1200" b="1" u="sng"/>
            <a:t>Champions Safety and Quality </a:t>
          </a:r>
        </a:p>
        <a:p>
          <a:pPr algn="ctr"/>
          <a:r>
            <a:rPr lang="en-US" sz="1100" b="0"/>
            <a:t>Has the colleague demonstrated compliance by filing grievances accurately</a:t>
          </a:r>
          <a:r>
            <a:rPr lang="en-US" sz="800" b="0"/>
            <a:t>(Med D/Carelon), </a:t>
          </a:r>
          <a:r>
            <a:rPr lang="en-US" sz="1100" b="0"/>
            <a:t>reducing repeat SharePoint coaching request</a:t>
          </a:r>
          <a:r>
            <a:rPr lang="en-US" sz="800" b="0"/>
            <a:t>(Commercial) </a:t>
          </a:r>
          <a:r>
            <a:rPr lang="en-US" sz="1100" b="0"/>
            <a:t>and/or correctly logging Job Knowledge Assist Calls</a:t>
          </a:r>
          <a:r>
            <a:rPr lang="en-US" sz="800" b="0"/>
            <a:t>(SRT)?</a:t>
          </a:r>
          <a:endParaRPr lang="en-US" sz="800" b="1" u="sng"/>
        </a:p>
      </dgm:t>
    </dgm:pt>
    <dgm:pt modelId="{B9DF77EF-CB31-48EA-A611-6607B16CE28E}" type="parTrans" cxnId="{DBB277BB-861F-47F4-A53C-3A0004154709}">
      <dgm:prSet/>
      <dgm:spPr/>
      <dgm:t>
        <a:bodyPr/>
        <a:lstStyle/>
        <a:p>
          <a:endParaRPr lang="en-US" sz="1200"/>
        </a:p>
      </dgm:t>
    </dgm:pt>
    <dgm:pt modelId="{2B601418-0BA7-4240-8481-7DA25EC91F9A}" type="sibTrans" cxnId="{DBB277BB-861F-47F4-A53C-3A0004154709}">
      <dgm:prSet/>
      <dgm:spPr/>
      <dgm:t>
        <a:bodyPr/>
        <a:lstStyle/>
        <a:p>
          <a:endParaRPr lang="en-US" sz="1200"/>
        </a:p>
      </dgm:t>
    </dgm:pt>
    <dgm:pt modelId="{A070C8F4-846C-4867-93C6-8A636F9A02C1}">
      <dgm:prSet phldrT="[Text]" custT="1"/>
      <dgm:spPr/>
      <dgm:t>
        <a:bodyPr/>
        <a:lstStyle/>
        <a:p>
          <a:r>
            <a:rPr lang="en-US" sz="1200"/>
            <a:t>Yes</a:t>
          </a:r>
        </a:p>
      </dgm:t>
    </dgm:pt>
    <dgm:pt modelId="{A1F8196E-715D-4F81-B786-77D79D0A3C5A}" type="parTrans" cxnId="{CF1CC074-109E-4835-A29A-D72B1AD940A0}">
      <dgm:prSet/>
      <dgm:spPr/>
      <dgm:t>
        <a:bodyPr/>
        <a:lstStyle/>
        <a:p>
          <a:endParaRPr lang="en-US" sz="1200"/>
        </a:p>
      </dgm:t>
    </dgm:pt>
    <dgm:pt modelId="{73636F89-B160-4D1F-AF93-824067CD09BC}" type="sibTrans" cxnId="{CF1CC074-109E-4835-A29A-D72B1AD940A0}">
      <dgm:prSet/>
      <dgm:spPr/>
      <dgm:t>
        <a:bodyPr/>
        <a:lstStyle/>
        <a:p>
          <a:endParaRPr lang="en-US" sz="1200"/>
        </a:p>
      </dgm:t>
    </dgm:pt>
    <dgm:pt modelId="{72DB3846-23DB-48BB-8B81-35588F4FD263}">
      <dgm:prSet phldrT="[Text]" custT="1"/>
      <dgm:spPr/>
      <dgm:t>
        <a:bodyPr/>
        <a:lstStyle/>
        <a:p>
          <a:r>
            <a:rPr lang="en-US" sz="1200"/>
            <a:t>No</a:t>
          </a:r>
        </a:p>
      </dgm:t>
    </dgm:pt>
    <dgm:pt modelId="{7CEE1FC4-0BCC-4781-BFFE-AE92AAE569EB}" type="parTrans" cxnId="{6EB04E25-C863-4F63-9C3E-2668959D307B}">
      <dgm:prSet/>
      <dgm:spPr/>
      <dgm:t>
        <a:bodyPr/>
        <a:lstStyle/>
        <a:p>
          <a:endParaRPr lang="en-US" sz="1200"/>
        </a:p>
      </dgm:t>
    </dgm:pt>
    <dgm:pt modelId="{EAA36736-8DEF-4426-ADAA-F492745BF75B}" type="sibTrans" cxnId="{6EB04E25-C863-4F63-9C3E-2668959D307B}">
      <dgm:prSet/>
      <dgm:spPr/>
      <dgm:t>
        <a:bodyPr/>
        <a:lstStyle/>
        <a:p>
          <a:endParaRPr lang="en-US" sz="1200"/>
        </a:p>
      </dgm:t>
    </dgm:pt>
    <dgm:pt modelId="{8C67C594-2F9A-46A6-BCEF-F95DE642876F}">
      <dgm:prSet custT="1"/>
      <dgm:spPr/>
      <dgm:t>
        <a:bodyPr/>
        <a:lstStyle/>
        <a:p>
          <a:r>
            <a:rPr lang="en-US" sz="1200"/>
            <a:t>No</a:t>
          </a:r>
        </a:p>
      </dgm:t>
    </dgm:pt>
    <dgm:pt modelId="{02A31648-B2FD-46FC-BB94-B294DFC61453}" type="parTrans" cxnId="{5BE8436D-11CD-49D4-8F61-04F0D6E00F22}">
      <dgm:prSet/>
      <dgm:spPr/>
      <dgm:t>
        <a:bodyPr/>
        <a:lstStyle/>
        <a:p>
          <a:endParaRPr lang="en-US"/>
        </a:p>
      </dgm:t>
    </dgm:pt>
    <dgm:pt modelId="{C7B417B1-1797-42D8-9532-8E054EDFB46E}" type="sibTrans" cxnId="{5BE8436D-11CD-49D4-8F61-04F0D6E00F22}">
      <dgm:prSet/>
      <dgm:spPr/>
      <dgm:t>
        <a:bodyPr/>
        <a:lstStyle/>
        <a:p>
          <a:endParaRPr lang="en-US"/>
        </a:p>
      </dgm:t>
    </dgm:pt>
    <dgm:pt modelId="{A16AC85C-4081-492B-994A-6E3A44A541CB}" type="pres">
      <dgm:prSet presAssocID="{B13A7A71-705A-40FC-AA33-3A736A3C5F1F}" presName="theList" presStyleCnt="0">
        <dgm:presLayoutVars>
          <dgm:dir/>
          <dgm:animLvl val="lvl"/>
          <dgm:resizeHandles val="exact"/>
        </dgm:presLayoutVars>
      </dgm:prSet>
      <dgm:spPr/>
    </dgm:pt>
    <dgm:pt modelId="{FFDFF47E-9C66-4123-8C0E-ED7B12FE4230}" type="pres">
      <dgm:prSet presAssocID="{1C9556F3-7008-402B-86BB-69F4A054D061}" presName="compNode" presStyleCnt="0"/>
      <dgm:spPr/>
    </dgm:pt>
    <dgm:pt modelId="{51030D26-9CF4-49A2-AB69-C761B6CA30E2}" type="pres">
      <dgm:prSet presAssocID="{1C9556F3-7008-402B-86BB-69F4A054D061}" presName="aNode" presStyleLbl="bgShp" presStyleIdx="0" presStyleCnt="3" custScaleY="89945" custLinFactNeighborY="-197"/>
      <dgm:spPr/>
    </dgm:pt>
    <dgm:pt modelId="{7AF932D4-7969-4C76-A26C-CEE04480ED3D}" type="pres">
      <dgm:prSet presAssocID="{1C9556F3-7008-402B-86BB-69F4A054D061}" presName="textNode" presStyleLbl="bgShp" presStyleIdx="0" presStyleCnt="3"/>
      <dgm:spPr/>
    </dgm:pt>
    <dgm:pt modelId="{2E329E8A-7FA3-43DF-9F09-F394666CE399}" type="pres">
      <dgm:prSet presAssocID="{1C9556F3-7008-402B-86BB-69F4A054D061}" presName="compChildNode" presStyleCnt="0"/>
      <dgm:spPr/>
    </dgm:pt>
    <dgm:pt modelId="{6B9EC429-B447-4809-B150-AAE315DFDF08}" type="pres">
      <dgm:prSet presAssocID="{1C9556F3-7008-402B-86BB-69F4A054D061}" presName="theInnerList" presStyleCnt="0"/>
      <dgm:spPr/>
    </dgm:pt>
    <dgm:pt modelId="{344D744A-560C-48A8-8B8F-3EFAB1AF44DF}" type="pres">
      <dgm:prSet presAssocID="{01FFBE6C-F6A8-41C9-A6F0-DE0A6E1E6BAE}" presName="childNode" presStyleLbl="node1" presStyleIdx="0" presStyleCnt="7" custScaleY="15873">
        <dgm:presLayoutVars>
          <dgm:bulletEnabled val="1"/>
        </dgm:presLayoutVars>
      </dgm:prSet>
      <dgm:spPr/>
    </dgm:pt>
    <dgm:pt modelId="{6A12BE67-A52C-486D-A5C5-E6284780A7D5}" type="pres">
      <dgm:prSet presAssocID="{01FFBE6C-F6A8-41C9-A6F0-DE0A6E1E6BAE}" presName="aSpace2" presStyleCnt="0"/>
      <dgm:spPr/>
    </dgm:pt>
    <dgm:pt modelId="{E08A5D20-FF35-4037-B103-96C69C7F44F2}" type="pres">
      <dgm:prSet presAssocID="{8C67C594-2F9A-46A6-BCEF-F95DE642876F}" presName="childNode" presStyleLbl="node1" presStyleIdx="1" presStyleCnt="7" custScaleX="100176" custScaleY="15775" custLinFactNeighborX="1970" custLinFactNeighborY="-15958">
        <dgm:presLayoutVars>
          <dgm:bulletEnabled val="1"/>
        </dgm:presLayoutVars>
      </dgm:prSet>
      <dgm:spPr/>
    </dgm:pt>
    <dgm:pt modelId="{E0672547-5687-4B28-8D1F-573162E1B212}" type="pres">
      <dgm:prSet presAssocID="{8C67C594-2F9A-46A6-BCEF-F95DE642876F}" presName="aSpace2" presStyleCnt="0"/>
      <dgm:spPr/>
    </dgm:pt>
    <dgm:pt modelId="{835766F8-5BAE-41D5-BF1D-536A1A47C9A3}" type="pres">
      <dgm:prSet presAssocID="{87A9EC29-5146-437A-A334-6C11C1E44A0A}" presName="childNode" presStyleLbl="node1" presStyleIdx="2" presStyleCnt="7" custScaleY="15775" custLinFactNeighborX="2956" custLinFactNeighborY="-31916">
        <dgm:presLayoutVars>
          <dgm:bulletEnabled val="1"/>
        </dgm:presLayoutVars>
      </dgm:prSet>
      <dgm:spPr/>
    </dgm:pt>
    <dgm:pt modelId="{007F2A0C-BC0F-410D-9F3E-8564B6B3D2CC}" type="pres">
      <dgm:prSet presAssocID="{1C9556F3-7008-402B-86BB-69F4A054D061}" presName="aSpace" presStyleCnt="0"/>
      <dgm:spPr/>
    </dgm:pt>
    <dgm:pt modelId="{90D9EE8A-8FB2-4BA6-BE43-97546DEF84AB}" type="pres">
      <dgm:prSet presAssocID="{08558423-2050-4E86-A2DB-1039679E26DE}" presName="compNode" presStyleCnt="0"/>
      <dgm:spPr/>
    </dgm:pt>
    <dgm:pt modelId="{1F707271-E1D7-4220-8014-786FF6A49D3B}" type="pres">
      <dgm:prSet presAssocID="{08558423-2050-4E86-A2DB-1039679E26DE}" presName="aNode" presStyleLbl="bgShp" presStyleIdx="1" presStyleCnt="3" custScaleY="89945"/>
      <dgm:spPr/>
    </dgm:pt>
    <dgm:pt modelId="{2EA308B8-E08C-451F-B939-C7B4BA7B026F}" type="pres">
      <dgm:prSet presAssocID="{08558423-2050-4E86-A2DB-1039679E26DE}" presName="textNode" presStyleLbl="bgShp" presStyleIdx="1" presStyleCnt="3"/>
      <dgm:spPr/>
    </dgm:pt>
    <dgm:pt modelId="{7B3F7127-E154-4DA2-9250-399C15086303}" type="pres">
      <dgm:prSet presAssocID="{08558423-2050-4E86-A2DB-1039679E26DE}" presName="compChildNode" presStyleCnt="0"/>
      <dgm:spPr/>
    </dgm:pt>
    <dgm:pt modelId="{72D298B3-DA8E-43BF-84CC-E1C195DD6A87}" type="pres">
      <dgm:prSet presAssocID="{08558423-2050-4E86-A2DB-1039679E26DE}" presName="theInnerList" presStyleCnt="0"/>
      <dgm:spPr/>
    </dgm:pt>
    <dgm:pt modelId="{79E08775-8785-4703-829D-A20E50EC1849}" type="pres">
      <dgm:prSet presAssocID="{6FC1DB60-5188-45C7-A54C-A11799DFA8C2}" presName="childNode" presStyleLbl="node1" presStyleIdx="3" presStyleCnt="7" custScaleY="15775" custLinFactNeighborX="1971" custLinFactNeighborY="3835">
        <dgm:presLayoutVars>
          <dgm:bulletEnabled val="1"/>
        </dgm:presLayoutVars>
      </dgm:prSet>
      <dgm:spPr/>
    </dgm:pt>
    <dgm:pt modelId="{8205F55C-2BA6-4E73-9175-315EF4FF9B35}" type="pres">
      <dgm:prSet presAssocID="{6FC1DB60-5188-45C7-A54C-A11799DFA8C2}" presName="aSpace2" presStyleCnt="0"/>
      <dgm:spPr/>
    </dgm:pt>
    <dgm:pt modelId="{7D1E20EC-D7C3-4E80-A2A5-264A4917EF81}" type="pres">
      <dgm:prSet presAssocID="{88419274-13CE-4236-905D-C741B37D75D6}" presName="childNode" presStyleLbl="node1" presStyleIdx="4" presStyleCnt="7" custScaleY="15775" custLinFactNeighborX="492" custLinFactNeighborY="2899">
        <dgm:presLayoutVars>
          <dgm:bulletEnabled val="1"/>
        </dgm:presLayoutVars>
      </dgm:prSet>
      <dgm:spPr/>
    </dgm:pt>
    <dgm:pt modelId="{A0584B43-AC31-4A6D-9D5E-3524AA605E35}" type="pres">
      <dgm:prSet presAssocID="{08558423-2050-4E86-A2DB-1039679E26DE}" presName="aSpace" presStyleCnt="0"/>
      <dgm:spPr/>
    </dgm:pt>
    <dgm:pt modelId="{AB9E7B81-123C-42BF-BD03-86BC6804F3D0}" type="pres">
      <dgm:prSet presAssocID="{BFCEEA10-3335-4186-B560-F54EA1909F6B}" presName="compNode" presStyleCnt="0"/>
      <dgm:spPr/>
    </dgm:pt>
    <dgm:pt modelId="{5F3521D1-4625-4585-8AD1-C018F55C38A4}" type="pres">
      <dgm:prSet presAssocID="{BFCEEA10-3335-4186-B560-F54EA1909F6B}" presName="aNode" presStyleLbl="bgShp" presStyleIdx="2" presStyleCnt="3" custScaleY="89945" custLinFactNeighborX="378" custLinFactNeighborY="430"/>
      <dgm:spPr/>
    </dgm:pt>
    <dgm:pt modelId="{A45EFB6D-0625-421B-AE3B-3A93D5412A80}" type="pres">
      <dgm:prSet presAssocID="{BFCEEA10-3335-4186-B560-F54EA1909F6B}" presName="textNode" presStyleLbl="bgShp" presStyleIdx="2" presStyleCnt="3"/>
      <dgm:spPr/>
    </dgm:pt>
    <dgm:pt modelId="{4C414A6A-847C-4B5D-94F9-86C85B96AB3D}" type="pres">
      <dgm:prSet presAssocID="{BFCEEA10-3335-4186-B560-F54EA1909F6B}" presName="compChildNode" presStyleCnt="0"/>
      <dgm:spPr/>
    </dgm:pt>
    <dgm:pt modelId="{DC54DBA8-7D0A-4097-8FAE-9A638AA94341}" type="pres">
      <dgm:prSet presAssocID="{BFCEEA10-3335-4186-B560-F54EA1909F6B}" presName="theInnerList" presStyleCnt="0"/>
      <dgm:spPr/>
    </dgm:pt>
    <dgm:pt modelId="{464ED801-8F5B-4A70-A433-0AA93311FF08}" type="pres">
      <dgm:prSet presAssocID="{A070C8F4-846C-4867-93C6-8A636F9A02C1}" presName="childNode" presStyleLbl="node1" presStyleIdx="5" presStyleCnt="7" custScaleY="15775" custLinFactNeighborX="282" custLinFactNeighborY="384">
        <dgm:presLayoutVars>
          <dgm:bulletEnabled val="1"/>
        </dgm:presLayoutVars>
      </dgm:prSet>
      <dgm:spPr/>
    </dgm:pt>
    <dgm:pt modelId="{5741A949-0133-466D-8BC6-FDA3ED5B7B41}" type="pres">
      <dgm:prSet presAssocID="{A070C8F4-846C-4867-93C6-8A636F9A02C1}" presName="aSpace2" presStyleCnt="0"/>
      <dgm:spPr/>
    </dgm:pt>
    <dgm:pt modelId="{C797F5DC-C8B9-4489-82BA-AFA549398421}" type="pres">
      <dgm:prSet presAssocID="{72DB3846-23DB-48BB-8B81-35588F4FD263}" presName="childNode" presStyleLbl="node1" presStyleIdx="6" presStyleCnt="7" custScaleY="15775" custLinFactNeighborX="-3037" custLinFactNeighborY="1565">
        <dgm:presLayoutVars>
          <dgm:bulletEnabled val="1"/>
        </dgm:presLayoutVars>
      </dgm:prSet>
      <dgm:spPr/>
    </dgm:pt>
  </dgm:ptLst>
  <dgm:cxnLst>
    <dgm:cxn modelId="{749D4924-7E6C-48A2-8F46-4A7680492E74}" type="presOf" srcId="{6FC1DB60-5188-45C7-A54C-A11799DFA8C2}" destId="{79E08775-8785-4703-829D-A20E50EC1849}" srcOrd="0" destOrd="0" presId="urn:microsoft.com/office/officeart/2005/8/layout/lProcess2"/>
    <dgm:cxn modelId="{6EB04E25-C863-4F63-9C3E-2668959D307B}" srcId="{BFCEEA10-3335-4186-B560-F54EA1909F6B}" destId="{72DB3846-23DB-48BB-8B81-35588F4FD263}" srcOrd="1" destOrd="0" parTransId="{7CEE1FC4-0BCC-4781-BFFE-AE92AAE569EB}" sibTransId="{EAA36736-8DEF-4426-ADAA-F492745BF75B}"/>
    <dgm:cxn modelId="{B6609026-A8C8-496F-A7EC-F32BFC881922}" type="presOf" srcId="{BFCEEA10-3335-4186-B560-F54EA1909F6B}" destId="{5F3521D1-4625-4585-8AD1-C018F55C38A4}" srcOrd="0" destOrd="0" presId="urn:microsoft.com/office/officeart/2005/8/layout/lProcess2"/>
    <dgm:cxn modelId="{E893B231-BC64-4BA8-A6DC-78421BBBEAD5}" type="presOf" srcId="{8C67C594-2F9A-46A6-BCEF-F95DE642876F}" destId="{E08A5D20-FF35-4037-B103-96C69C7F44F2}" srcOrd="0" destOrd="0" presId="urn:microsoft.com/office/officeart/2005/8/layout/lProcess2"/>
    <dgm:cxn modelId="{3C12C262-E686-49E8-973F-B7AC25E3702F}" type="presOf" srcId="{88419274-13CE-4236-905D-C741B37D75D6}" destId="{7D1E20EC-D7C3-4E80-A2A5-264A4917EF81}" srcOrd="0" destOrd="0" presId="urn:microsoft.com/office/officeart/2005/8/layout/lProcess2"/>
    <dgm:cxn modelId="{FE6FB365-7BBD-4FEF-9195-0024B029A2C6}" srcId="{1C9556F3-7008-402B-86BB-69F4A054D061}" destId="{87A9EC29-5146-437A-A334-6C11C1E44A0A}" srcOrd="2" destOrd="0" parTransId="{33719C47-B2F2-4A95-AA58-176715BC2F5C}" sibTransId="{E4501C0E-0F38-4B69-A97F-CEEB6A608766}"/>
    <dgm:cxn modelId="{98095F67-FB35-4DEC-96DF-46FD11CF3CAA}" srcId="{1C9556F3-7008-402B-86BB-69F4A054D061}" destId="{01FFBE6C-F6A8-41C9-A6F0-DE0A6E1E6BAE}" srcOrd="0" destOrd="0" parTransId="{27C6168D-6729-455B-9936-FAA8343871A9}" sibTransId="{7424CCA2-6CB1-4EB9-ACD1-946F078F8A10}"/>
    <dgm:cxn modelId="{5BE8436D-11CD-49D4-8F61-04F0D6E00F22}" srcId="{1C9556F3-7008-402B-86BB-69F4A054D061}" destId="{8C67C594-2F9A-46A6-BCEF-F95DE642876F}" srcOrd="1" destOrd="0" parTransId="{02A31648-B2FD-46FC-BB94-B294DFC61453}" sibTransId="{C7B417B1-1797-42D8-9532-8E054EDFB46E}"/>
    <dgm:cxn modelId="{66E3496D-965F-481E-A82E-C42D367C08BF}" srcId="{B13A7A71-705A-40FC-AA33-3A736A3C5F1F}" destId="{1C9556F3-7008-402B-86BB-69F4A054D061}" srcOrd="0" destOrd="0" parTransId="{80CA08CD-4089-419E-B5BE-FE1ECDA77C89}" sibTransId="{4F3FB284-56D9-4A78-995C-64432B398669}"/>
    <dgm:cxn modelId="{38E6D550-EA31-4475-9831-2D848C4EEFD4}" type="presOf" srcId="{87A9EC29-5146-437A-A334-6C11C1E44A0A}" destId="{835766F8-5BAE-41D5-BF1D-536A1A47C9A3}" srcOrd="0" destOrd="0" presId="urn:microsoft.com/office/officeart/2005/8/layout/lProcess2"/>
    <dgm:cxn modelId="{CF1CC074-109E-4835-A29A-D72B1AD940A0}" srcId="{BFCEEA10-3335-4186-B560-F54EA1909F6B}" destId="{A070C8F4-846C-4867-93C6-8A636F9A02C1}" srcOrd="0" destOrd="0" parTransId="{A1F8196E-715D-4F81-B786-77D79D0A3C5A}" sibTransId="{73636F89-B160-4D1F-AF93-824067CD09BC}"/>
    <dgm:cxn modelId="{4074C456-73C7-4C41-9C7C-64B9BF29EF21}" type="presOf" srcId="{08558423-2050-4E86-A2DB-1039679E26DE}" destId="{2EA308B8-E08C-451F-B939-C7B4BA7B026F}" srcOrd="1" destOrd="0" presId="urn:microsoft.com/office/officeart/2005/8/layout/lProcess2"/>
    <dgm:cxn modelId="{4D411E78-1364-467C-8CB9-89918A20D914}" srcId="{B13A7A71-705A-40FC-AA33-3A736A3C5F1F}" destId="{08558423-2050-4E86-A2DB-1039679E26DE}" srcOrd="1" destOrd="0" parTransId="{3F4D5C46-D7C3-4533-BBA0-E1F0F1AA3C24}" sibTransId="{471B3B26-3313-46B8-9D81-0F857576E095}"/>
    <dgm:cxn modelId="{C2CB8F81-C37B-4D4A-B164-9FC1585E95C2}" type="presOf" srcId="{B13A7A71-705A-40FC-AA33-3A736A3C5F1F}" destId="{A16AC85C-4081-492B-994A-6E3A44A541CB}" srcOrd="0" destOrd="0" presId="urn:microsoft.com/office/officeart/2005/8/layout/lProcess2"/>
    <dgm:cxn modelId="{BC4B1E88-BCEC-4F57-9595-8B4D444BCF73}" type="presOf" srcId="{08558423-2050-4E86-A2DB-1039679E26DE}" destId="{1F707271-E1D7-4220-8014-786FF6A49D3B}" srcOrd="0" destOrd="0" presId="urn:microsoft.com/office/officeart/2005/8/layout/lProcess2"/>
    <dgm:cxn modelId="{8F4A9F9A-FE9D-40A1-8393-8F9EA9A73EDF}" type="presOf" srcId="{BFCEEA10-3335-4186-B560-F54EA1909F6B}" destId="{A45EFB6D-0625-421B-AE3B-3A93D5412A80}" srcOrd="1" destOrd="0" presId="urn:microsoft.com/office/officeart/2005/8/layout/lProcess2"/>
    <dgm:cxn modelId="{B064869F-4066-45B9-8F4B-D6B859F2E2D1}" type="presOf" srcId="{1C9556F3-7008-402B-86BB-69F4A054D061}" destId="{51030D26-9CF4-49A2-AB69-C761B6CA30E2}" srcOrd="0" destOrd="0" presId="urn:microsoft.com/office/officeart/2005/8/layout/lProcess2"/>
    <dgm:cxn modelId="{DBB277BB-861F-47F4-A53C-3A0004154709}" srcId="{B13A7A71-705A-40FC-AA33-3A736A3C5F1F}" destId="{BFCEEA10-3335-4186-B560-F54EA1909F6B}" srcOrd="2" destOrd="0" parTransId="{B9DF77EF-CB31-48EA-A611-6607B16CE28E}" sibTransId="{2B601418-0BA7-4240-8481-7DA25EC91F9A}"/>
    <dgm:cxn modelId="{35E6EEC1-70D8-418D-82EC-55BFDF8E11FC}" type="presOf" srcId="{1C9556F3-7008-402B-86BB-69F4A054D061}" destId="{7AF932D4-7969-4C76-A26C-CEE04480ED3D}" srcOrd="1" destOrd="0" presId="urn:microsoft.com/office/officeart/2005/8/layout/lProcess2"/>
    <dgm:cxn modelId="{04AE4AC2-9B5C-4804-B0C3-0C37A31F5C93}" type="presOf" srcId="{A070C8F4-846C-4867-93C6-8A636F9A02C1}" destId="{464ED801-8F5B-4A70-A433-0AA93311FF08}" srcOrd="0" destOrd="0" presId="urn:microsoft.com/office/officeart/2005/8/layout/lProcess2"/>
    <dgm:cxn modelId="{273CDCC8-1FC4-48B4-AE2E-6A0832A63866}" srcId="{08558423-2050-4E86-A2DB-1039679E26DE}" destId="{88419274-13CE-4236-905D-C741B37D75D6}" srcOrd="1" destOrd="0" parTransId="{C0101139-A684-4D25-9A2A-B11927E711EB}" sibTransId="{C006816E-E7AE-478A-9114-180210B22F67}"/>
    <dgm:cxn modelId="{281A22D6-CCE7-4361-AFBD-989AEE197FE4}" type="presOf" srcId="{72DB3846-23DB-48BB-8B81-35588F4FD263}" destId="{C797F5DC-C8B9-4489-82BA-AFA549398421}" srcOrd="0" destOrd="0" presId="urn:microsoft.com/office/officeart/2005/8/layout/lProcess2"/>
    <dgm:cxn modelId="{A22D43F6-2168-4477-85AC-8F2F77E20579}" type="presOf" srcId="{01FFBE6C-F6A8-41C9-A6F0-DE0A6E1E6BAE}" destId="{344D744A-560C-48A8-8B8F-3EFAB1AF44DF}" srcOrd="0" destOrd="0" presId="urn:microsoft.com/office/officeart/2005/8/layout/lProcess2"/>
    <dgm:cxn modelId="{2D35CFF8-BEED-4E2F-8274-B9C66357160E}" srcId="{08558423-2050-4E86-A2DB-1039679E26DE}" destId="{6FC1DB60-5188-45C7-A54C-A11799DFA8C2}" srcOrd="0" destOrd="0" parTransId="{EEB30160-08B8-499D-B7E8-DC55C46CA5F9}" sibTransId="{DB67EF26-8E02-437F-A264-EEEA2AEC4235}"/>
    <dgm:cxn modelId="{BCE7337F-3F27-4EC3-9CD9-A670C8A9CF17}" type="presParOf" srcId="{A16AC85C-4081-492B-994A-6E3A44A541CB}" destId="{FFDFF47E-9C66-4123-8C0E-ED7B12FE4230}" srcOrd="0" destOrd="0" presId="urn:microsoft.com/office/officeart/2005/8/layout/lProcess2"/>
    <dgm:cxn modelId="{89DAFF6A-6855-4B96-AEC8-126A98EF6A5A}" type="presParOf" srcId="{FFDFF47E-9C66-4123-8C0E-ED7B12FE4230}" destId="{51030D26-9CF4-49A2-AB69-C761B6CA30E2}" srcOrd="0" destOrd="0" presId="urn:microsoft.com/office/officeart/2005/8/layout/lProcess2"/>
    <dgm:cxn modelId="{9AEE922B-4A44-4BAD-B93F-ABD0473B0E24}" type="presParOf" srcId="{FFDFF47E-9C66-4123-8C0E-ED7B12FE4230}" destId="{7AF932D4-7969-4C76-A26C-CEE04480ED3D}" srcOrd="1" destOrd="0" presId="urn:microsoft.com/office/officeart/2005/8/layout/lProcess2"/>
    <dgm:cxn modelId="{7C07DECE-84F0-4E2B-8333-359C6777269F}" type="presParOf" srcId="{FFDFF47E-9C66-4123-8C0E-ED7B12FE4230}" destId="{2E329E8A-7FA3-43DF-9F09-F394666CE399}" srcOrd="2" destOrd="0" presId="urn:microsoft.com/office/officeart/2005/8/layout/lProcess2"/>
    <dgm:cxn modelId="{83CACC40-7945-4F2D-9B58-7EAD5FE64A56}" type="presParOf" srcId="{2E329E8A-7FA3-43DF-9F09-F394666CE399}" destId="{6B9EC429-B447-4809-B150-AAE315DFDF08}" srcOrd="0" destOrd="0" presId="urn:microsoft.com/office/officeart/2005/8/layout/lProcess2"/>
    <dgm:cxn modelId="{39BDAC9F-2139-48C4-A484-2B95A5E81FF2}" type="presParOf" srcId="{6B9EC429-B447-4809-B150-AAE315DFDF08}" destId="{344D744A-560C-48A8-8B8F-3EFAB1AF44DF}" srcOrd="0" destOrd="0" presId="urn:microsoft.com/office/officeart/2005/8/layout/lProcess2"/>
    <dgm:cxn modelId="{87AC76FE-F0E7-4BB3-98B0-51A7B7598DB3}" type="presParOf" srcId="{6B9EC429-B447-4809-B150-AAE315DFDF08}" destId="{6A12BE67-A52C-486D-A5C5-E6284780A7D5}" srcOrd="1" destOrd="0" presId="urn:microsoft.com/office/officeart/2005/8/layout/lProcess2"/>
    <dgm:cxn modelId="{F1C13CD3-894D-4365-996E-AB328A19DBCE}" type="presParOf" srcId="{6B9EC429-B447-4809-B150-AAE315DFDF08}" destId="{E08A5D20-FF35-4037-B103-96C69C7F44F2}" srcOrd="2" destOrd="0" presId="urn:microsoft.com/office/officeart/2005/8/layout/lProcess2"/>
    <dgm:cxn modelId="{66B1BE62-F717-4D83-B8EF-2B968EB22C37}" type="presParOf" srcId="{6B9EC429-B447-4809-B150-AAE315DFDF08}" destId="{E0672547-5687-4B28-8D1F-573162E1B212}" srcOrd="3" destOrd="0" presId="urn:microsoft.com/office/officeart/2005/8/layout/lProcess2"/>
    <dgm:cxn modelId="{35DB0A8C-91CA-4EB4-8CA3-4772645B75A7}" type="presParOf" srcId="{6B9EC429-B447-4809-B150-AAE315DFDF08}" destId="{835766F8-5BAE-41D5-BF1D-536A1A47C9A3}" srcOrd="4" destOrd="0" presId="urn:microsoft.com/office/officeart/2005/8/layout/lProcess2"/>
    <dgm:cxn modelId="{5BB995E8-D674-4174-9D55-0422D16DCA36}" type="presParOf" srcId="{A16AC85C-4081-492B-994A-6E3A44A541CB}" destId="{007F2A0C-BC0F-410D-9F3E-8564B6B3D2CC}" srcOrd="1" destOrd="0" presId="urn:microsoft.com/office/officeart/2005/8/layout/lProcess2"/>
    <dgm:cxn modelId="{A8FC6C67-DBA3-4121-93F4-A9C20C54EEAA}" type="presParOf" srcId="{A16AC85C-4081-492B-994A-6E3A44A541CB}" destId="{90D9EE8A-8FB2-4BA6-BE43-97546DEF84AB}" srcOrd="2" destOrd="0" presId="urn:microsoft.com/office/officeart/2005/8/layout/lProcess2"/>
    <dgm:cxn modelId="{FE72CD6E-8629-4A19-AB1C-3DDC8614B679}" type="presParOf" srcId="{90D9EE8A-8FB2-4BA6-BE43-97546DEF84AB}" destId="{1F707271-E1D7-4220-8014-786FF6A49D3B}" srcOrd="0" destOrd="0" presId="urn:microsoft.com/office/officeart/2005/8/layout/lProcess2"/>
    <dgm:cxn modelId="{242EEC8E-C636-4F5F-9ADC-F104EA63D062}" type="presParOf" srcId="{90D9EE8A-8FB2-4BA6-BE43-97546DEF84AB}" destId="{2EA308B8-E08C-451F-B939-C7B4BA7B026F}" srcOrd="1" destOrd="0" presId="urn:microsoft.com/office/officeart/2005/8/layout/lProcess2"/>
    <dgm:cxn modelId="{E5C9D432-13BD-428D-8F37-3B8749369A4F}" type="presParOf" srcId="{90D9EE8A-8FB2-4BA6-BE43-97546DEF84AB}" destId="{7B3F7127-E154-4DA2-9250-399C15086303}" srcOrd="2" destOrd="0" presId="urn:microsoft.com/office/officeart/2005/8/layout/lProcess2"/>
    <dgm:cxn modelId="{A871E79B-BE6D-442F-8BAF-0FB576D24A79}" type="presParOf" srcId="{7B3F7127-E154-4DA2-9250-399C15086303}" destId="{72D298B3-DA8E-43BF-84CC-E1C195DD6A87}" srcOrd="0" destOrd="0" presId="urn:microsoft.com/office/officeart/2005/8/layout/lProcess2"/>
    <dgm:cxn modelId="{5E34779E-9E7D-4B6F-BCD7-98F03D436C5D}" type="presParOf" srcId="{72D298B3-DA8E-43BF-84CC-E1C195DD6A87}" destId="{79E08775-8785-4703-829D-A20E50EC1849}" srcOrd="0" destOrd="0" presId="urn:microsoft.com/office/officeart/2005/8/layout/lProcess2"/>
    <dgm:cxn modelId="{F8C432C3-9F0B-4AAD-AEA7-C2D98BF466BB}" type="presParOf" srcId="{72D298B3-DA8E-43BF-84CC-E1C195DD6A87}" destId="{8205F55C-2BA6-4E73-9175-315EF4FF9B35}" srcOrd="1" destOrd="0" presId="urn:microsoft.com/office/officeart/2005/8/layout/lProcess2"/>
    <dgm:cxn modelId="{69DA07BD-0197-467B-B773-C261A60B4909}" type="presParOf" srcId="{72D298B3-DA8E-43BF-84CC-E1C195DD6A87}" destId="{7D1E20EC-D7C3-4E80-A2A5-264A4917EF81}" srcOrd="2" destOrd="0" presId="urn:microsoft.com/office/officeart/2005/8/layout/lProcess2"/>
    <dgm:cxn modelId="{6513A566-22D1-4BF4-9B89-EE2A4E1FDD7C}" type="presParOf" srcId="{A16AC85C-4081-492B-994A-6E3A44A541CB}" destId="{A0584B43-AC31-4A6D-9D5E-3524AA605E35}" srcOrd="3" destOrd="0" presId="urn:microsoft.com/office/officeart/2005/8/layout/lProcess2"/>
    <dgm:cxn modelId="{3C480366-74A0-4EE2-B0DD-4CBA3D8D93D7}" type="presParOf" srcId="{A16AC85C-4081-492B-994A-6E3A44A541CB}" destId="{AB9E7B81-123C-42BF-BD03-86BC6804F3D0}" srcOrd="4" destOrd="0" presId="urn:microsoft.com/office/officeart/2005/8/layout/lProcess2"/>
    <dgm:cxn modelId="{3D05DDF5-E6D1-4AA6-B6A9-562AA76EA2AF}" type="presParOf" srcId="{AB9E7B81-123C-42BF-BD03-86BC6804F3D0}" destId="{5F3521D1-4625-4585-8AD1-C018F55C38A4}" srcOrd="0" destOrd="0" presId="urn:microsoft.com/office/officeart/2005/8/layout/lProcess2"/>
    <dgm:cxn modelId="{CD18219E-E41F-429D-9893-A8CE7564F0DB}" type="presParOf" srcId="{AB9E7B81-123C-42BF-BD03-86BC6804F3D0}" destId="{A45EFB6D-0625-421B-AE3B-3A93D5412A80}" srcOrd="1" destOrd="0" presId="urn:microsoft.com/office/officeart/2005/8/layout/lProcess2"/>
    <dgm:cxn modelId="{D6263E5F-D4F6-402D-AC71-54F56C87CF91}" type="presParOf" srcId="{AB9E7B81-123C-42BF-BD03-86BC6804F3D0}" destId="{4C414A6A-847C-4B5D-94F9-86C85B96AB3D}" srcOrd="2" destOrd="0" presId="urn:microsoft.com/office/officeart/2005/8/layout/lProcess2"/>
    <dgm:cxn modelId="{7AEAF420-2602-4010-9268-BD22DA8A0595}" type="presParOf" srcId="{4C414A6A-847C-4B5D-94F9-86C85B96AB3D}" destId="{DC54DBA8-7D0A-4097-8FAE-9A638AA94341}" srcOrd="0" destOrd="0" presId="urn:microsoft.com/office/officeart/2005/8/layout/lProcess2"/>
    <dgm:cxn modelId="{4D766215-9292-4866-A2D6-3C518F650C12}" type="presParOf" srcId="{DC54DBA8-7D0A-4097-8FAE-9A638AA94341}" destId="{464ED801-8F5B-4A70-A433-0AA93311FF08}" srcOrd="0" destOrd="0" presId="urn:microsoft.com/office/officeart/2005/8/layout/lProcess2"/>
    <dgm:cxn modelId="{D1A16DE7-56B0-4F6F-A95A-6C62E46EF5EA}" type="presParOf" srcId="{DC54DBA8-7D0A-4097-8FAE-9A638AA94341}" destId="{5741A949-0133-466D-8BC6-FDA3ED5B7B41}" srcOrd="1" destOrd="0" presId="urn:microsoft.com/office/officeart/2005/8/layout/lProcess2"/>
    <dgm:cxn modelId="{92CA3F4A-1BAC-45C3-8719-F4C1361DF9ED}" type="presParOf" srcId="{DC54DBA8-7D0A-4097-8FAE-9A638AA94341}" destId="{C797F5DC-C8B9-4489-82BA-AFA549398421}" srcOrd="2" destOrd="0" presId="urn:microsoft.com/office/officeart/2005/8/layout/lProcess2"/>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B13A7A71-705A-40FC-AA33-3A736A3C5F1F}" type="doc">
      <dgm:prSet loTypeId="urn:microsoft.com/office/officeart/2005/8/layout/lProcess2" loCatId="list" qsTypeId="urn:microsoft.com/office/officeart/2005/8/quickstyle/simple1" qsCatId="simple" csTypeId="urn:microsoft.com/office/officeart/2005/8/colors/accent1_2" csCatId="accent1" phldr="1"/>
      <dgm:spPr/>
      <dgm:t>
        <a:bodyPr/>
        <a:lstStyle/>
        <a:p>
          <a:endParaRPr lang="en-US"/>
        </a:p>
      </dgm:t>
    </dgm:pt>
    <dgm:pt modelId="{1C9556F3-7008-402B-86BB-69F4A054D061}">
      <dgm:prSet phldrT="[Text]" custT="1"/>
      <dgm:spPr/>
      <dgm:t>
        <a:bodyPr/>
        <a:lstStyle/>
        <a:p>
          <a:r>
            <a:rPr lang="en-US" sz="1200" b="1" u="sng"/>
            <a:t>Rise to the Challenge</a:t>
          </a:r>
        </a:p>
        <a:p>
          <a:r>
            <a:rPr lang="en-US" sz="1100" b="0"/>
            <a:t>Has the colleague demonstrated the attribute examples listed under “Rise to the challenge” during the month being reviewed?  </a:t>
          </a:r>
          <a:endParaRPr lang="en-US" sz="1100" b="1" u="sng"/>
        </a:p>
      </dgm:t>
    </dgm:pt>
    <dgm:pt modelId="{80CA08CD-4089-419E-B5BE-FE1ECDA77C89}" type="parTrans" cxnId="{66E3496D-965F-481E-A82E-C42D367C08BF}">
      <dgm:prSet/>
      <dgm:spPr/>
      <dgm:t>
        <a:bodyPr/>
        <a:lstStyle/>
        <a:p>
          <a:endParaRPr lang="en-US" sz="1200"/>
        </a:p>
      </dgm:t>
    </dgm:pt>
    <dgm:pt modelId="{4F3FB284-56D9-4A78-995C-64432B398669}" type="sibTrans" cxnId="{66E3496D-965F-481E-A82E-C42D367C08BF}">
      <dgm:prSet/>
      <dgm:spPr/>
      <dgm:t>
        <a:bodyPr/>
        <a:lstStyle/>
        <a:p>
          <a:endParaRPr lang="en-US" sz="1200"/>
        </a:p>
      </dgm:t>
    </dgm:pt>
    <dgm:pt modelId="{01FFBE6C-F6A8-41C9-A6F0-DE0A6E1E6BAE}">
      <dgm:prSet phldrT="[Text]" custT="1"/>
      <dgm:spPr/>
      <dgm:t>
        <a:bodyPr/>
        <a:lstStyle/>
        <a:p>
          <a:r>
            <a:rPr lang="en-US" sz="1200"/>
            <a:t>Yes</a:t>
          </a:r>
        </a:p>
      </dgm:t>
    </dgm:pt>
    <dgm:pt modelId="{27C6168D-6729-455B-9936-FAA8343871A9}" type="parTrans" cxnId="{98095F67-FB35-4DEC-96DF-46FD11CF3CAA}">
      <dgm:prSet/>
      <dgm:spPr/>
      <dgm:t>
        <a:bodyPr/>
        <a:lstStyle/>
        <a:p>
          <a:endParaRPr lang="en-US" sz="1200"/>
        </a:p>
      </dgm:t>
    </dgm:pt>
    <dgm:pt modelId="{7424CCA2-6CB1-4EB9-ACD1-946F078F8A10}" type="sibTrans" cxnId="{98095F67-FB35-4DEC-96DF-46FD11CF3CAA}">
      <dgm:prSet/>
      <dgm:spPr/>
      <dgm:t>
        <a:bodyPr/>
        <a:lstStyle/>
        <a:p>
          <a:endParaRPr lang="en-US" sz="1200"/>
        </a:p>
      </dgm:t>
    </dgm:pt>
    <dgm:pt modelId="{08558423-2050-4E86-A2DB-1039679E26DE}">
      <dgm:prSet phldrT="[Text]" custT="1"/>
      <dgm:spPr/>
      <dgm:t>
        <a:bodyPr/>
        <a:lstStyle/>
        <a:p>
          <a:r>
            <a:rPr lang="en-US" sz="1200" b="1" u="sng"/>
            <a:t>Join Forces</a:t>
          </a:r>
        </a:p>
        <a:p>
          <a:r>
            <a:rPr lang="en-US" sz="1100" b="0"/>
            <a:t>Has the colleague demonstrated the attribute examples listed under “Join Forces” during the month being reviewed? </a:t>
          </a:r>
          <a:endParaRPr lang="en-US" sz="1100" b="1" u="sng"/>
        </a:p>
      </dgm:t>
    </dgm:pt>
    <dgm:pt modelId="{3F4D5C46-D7C3-4533-BBA0-E1F0F1AA3C24}" type="parTrans" cxnId="{4D411E78-1364-467C-8CB9-89918A20D914}">
      <dgm:prSet/>
      <dgm:spPr/>
      <dgm:t>
        <a:bodyPr/>
        <a:lstStyle/>
        <a:p>
          <a:endParaRPr lang="en-US" sz="1200"/>
        </a:p>
      </dgm:t>
    </dgm:pt>
    <dgm:pt modelId="{471B3B26-3313-46B8-9D81-0F857576E095}" type="sibTrans" cxnId="{4D411E78-1364-467C-8CB9-89918A20D914}">
      <dgm:prSet/>
      <dgm:spPr/>
      <dgm:t>
        <a:bodyPr/>
        <a:lstStyle/>
        <a:p>
          <a:endParaRPr lang="en-US" sz="1200"/>
        </a:p>
      </dgm:t>
    </dgm:pt>
    <dgm:pt modelId="{BFCEEA10-3335-4186-B560-F54EA1909F6B}">
      <dgm:prSet phldrT="[Text]" custT="1"/>
      <dgm:spPr/>
      <dgm:t>
        <a:bodyPr/>
        <a:lstStyle/>
        <a:p>
          <a:pPr algn="ctr"/>
          <a:r>
            <a:rPr lang="en-US" sz="1200" b="1" u="sng"/>
            <a:t>Create Simplicity </a:t>
          </a:r>
        </a:p>
        <a:p>
          <a:pPr algn="ctr"/>
          <a:r>
            <a:rPr lang="en-US" sz="1100" b="0"/>
            <a:t>Has the colleague demonstrated the attribute examples under “Create Simplicity” during the month being reviewed? </a:t>
          </a:r>
          <a:endParaRPr lang="en-US" sz="1100" b="1" u="sng"/>
        </a:p>
      </dgm:t>
    </dgm:pt>
    <dgm:pt modelId="{B9DF77EF-CB31-48EA-A611-6607B16CE28E}" type="parTrans" cxnId="{DBB277BB-861F-47F4-A53C-3A0004154709}">
      <dgm:prSet/>
      <dgm:spPr/>
      <dgm:t>
        <a:bodyPr/>
        <a:lstStyle/>
        <a:p>
          <a:endParaRPr lang="en-US" sz="1200"/>
        </a:p>
      </dgm:t>
    </dgm:pt>
    <dgm:pt modelId="{2B601418-0BA7-4240-8481-7DA25EC91F9A}" type="sibTrans" cxnId="{DBB277BB-861F-47F4-A53C-3A0004154709}">
      <dgm:prSet/>
      <dgm:spPr/>
      <dgm:t>
        <a:bodyPr/>
        <a:lstStyle/>
        <a:p>
          <a:endParaRPr lang="en-US" sz="1200"/>
        </a:p>
      </dgm:t>
    </dgm:pt>
    <dgm:pt modelId="{8C67C594-2F9A-46A6-BCEF-F95DE642876F}">
      <dgm:prSet custT="1"/>
      <dgm:spPr/>
      <dgm:t>
        <a:bodyPr/>
        <a:lstStyle/>
        <a:p>
          <a:r>
            <a:rPr lang="en-US" sz="1200"/>
            <a:t>No</a:t>
          </a:r>
        </a:p>
      </dgm:t>
    </dgm:pt>
    <dgm:pt modelId="{02A31648-B2FD-46FC-BB94-B294DFC61453}" type="parTrans" cxnId="{71560643-7D87-48F0-B5B3-F762036B25A4}">
      <dgm:prSet/>
      <dgm:spPr/>
      <dgm:t>
        <a:bodyPr/>
        <a:lstStyle/>
        <a:p>
          <a:endParaRPr lang="en-US"/>
        </a:p>
      </dgm:t>
    </dgm:pt>
    <dgm:pt modelId="{C7B417B1-1797-42D8-9532-8E054EDFB46E}" type="sibTrans" cxnId="{71560643-7D87-48F0-B5B3-F762036B25A4}">
      <dgm:prSet/>
      <dgm:spPr/>
      <dgm:t>
        <a:bodyPr/>
        <a:lstStyle/>
        <a:p>
          <a:endParaRPr lang="en-US"/>
        </a:p>
      </dgm:t>
    </dgm:pt>
    <dgm:pt modelId="{72DB3846-23DB-48BB-8B81-35588F4FD263}">
      <dgm:prSet phldrT="[Text]" custT="1"/>
      <dgm:spPr/>
      <dgm:t>
        <a:bodyPr/>
        <a:lstStyle/>
        <a:p>
          <a:r>
            <a:rPr lang="en-US" sz="1200"/>
            <a:t>No</a:t>
          </a:r>
        </a:p>
      </dgm:t>
    </dgm:pt>
    <dgm:pt modelId="{EAA36736-8DEF-4426-ADAA-F492745BF75B}" type="sibTrans" cxnId="{6EB04E25-C863-4F63-9C3E-2668959D307B}">
      <dgm:prSet/>
      <dgm:spPr/>
      <dgm:t>
        <a:bodyPr/>
        <a:lstStyle/>
        <a:p>
          <a:endParaRPr lang="en-US" sz="1200"/>
        </a:p>
      </dgm:t>
    </dgm:pt>
    <dgm:pt modelId="{7CEE1FC4-0BCC-4781-BFFE-AE92AAE569EB}" type="parTrans" cxnId="{6EB04E25-C863-4F63-9C3E-2668959D307B}">
      <dgm:prSet/>
      <dgm:spPr/>
      <dgm:t>
        <a:bodyPr/>
        <a:lstStyle/>
        <a:p>
          <a:endParaRPr lang="en-US" sz="1200"/>
        </a:p>
      </dgm:t>
    </dgm:pt>
    <dgm:pt modelId="{A070C8F4-846C-4867-93C6-8A636F9A02C1}">
      <dgm:prSet phldrT="[Text]" custT="1"/>
      <dgm:spPr/>
      <dgm:t>
        <a:bodyPr/>
        <a:lstStyle/>
        <a:p>
          <a:r>
            <a:rPr lang="en-US" sz="1200"/>
            <a:t>Yes</a:t>
          </a:r>
        </a:p>
      </dgm:t>
    </dgm:pt>
    <dgm:pt modelId="{73636F89-B160-4D1F-AF93-824067CD09BC}" type="sibTrans" cxnId="{CF1CC074-109E-4835-A29A-D72B1AD940A0}">
      <dgm:prSet/>
      <dgm:spPr/>
      <dgm:t>
        <a:bodyPr/>
        <a:lstStyle/>
        <a:p>
          <a:endParaRPr lang="en-US" sz="1200"/>
        </a:p>
      </dgm:t>
    </dgm:pt>
    <dgm:pt modelId="{A1F8196E-715D-4F81-B786-77D79D0A3C5A}" type="parTrans" cxnId="{CF1CC074-109E-4835-A29A-D72B1AD940A0}">
      <dgm:prSet/>
      <dgm:spPr/>
      <dgm:t>
        <a:bodyPr/>
        <a:lstStyle/>
        <a:p>
          <a:endParaRPr lang="en-US" sz="1200"/>
        </a:p>
      </dgm:t>
    </dgm:pt>
    <dgm:pt modelId="{88419274-13CE-4236-905D-C741B37D75D6}">
      <dgm:prSet phldrT="[Text]" custT="1"/>
      <dgm:spPr/>
      <dgm:t>
        <a:bodyPr/>
        <a:lstStyle/>
        <a:p>
          <a:r>
            <a:rPr lang="en-US" sz="1200"/>
            <a:t>No</a:t>
          </a:r>
        </a:p>
      </dgm:t>
    </dgm:pt>
    <dgm:pt modelId="{C006816E-E7AE-478A-9114-180210B22F67}" type="sibTrans" cxnId="{273CDCC8-1FC4-48B4-AE2E-6A0832A63866}">
      <dgm:prSet/>
      <dgm:spPr/>
      <dgm:t>
        <a:bodyPr/>
        <a:lstStyle/>
        <a:p>
          <a:endParaRPr lang="en-US" sz="1200"/>
        </a:p>
      </dgm:t>
    </dgm:pt>
    <dgm:pt modelId="{C0101139-A684-4D25-9A2A-B11927E711EB}" type="parTrans" cxnId="{273CDCC8-1FC4-48B4-AE2E-6A0832A63866}">
      <dgm:prSet/>
      <dgm:spPr/>
      <dgm:t>
        <a:bodyPr/>
        <a:lstStyle/>
        <a:p>
          <a:endParaRPr lang="en-US" sz="1200"/>
        </a:p>
      </dgm:t>
    </dgm:pt>
    <dgm:pt modelId="{6FC1DB60-5188-45C7-A54C-A11799DFA8C2}">
      <dgm:prSet phldrT="[Text]" custT="1"/>
      <dgm:spPr/>
      <dgm:t>
        <a:bodyPr/>
        <a:lstStyle/>
        <a:p>
          <a:r>
            <a:rPr lang="en-US" sz="1200"/>
            <a:t>Yes</a:t>
          </a:r>
        </a:p>
      </dgm:t>
    </dgm:pt>
    <dgm:pt modelId="{DB67EF26-8E02-437F-A264-EEEA2AEC4235}" type="sibTrans" cxnId="{2D35CFF8-BEED-4E2F-8274-B9C66357160E}">
      <dgm:prSet/>
      <dgm:spPr/>
      <dgm:t>
        <a:bodyPr/>
        <a:lstStyle/>
        <a:p>
          <a:endParaRPr lang="en-US" sz="1200"/>
        </a:p>
      </dgm:t>
    </dgm:pt>
    <dgm:pt modelId="{EEB30160-08B8-499D-B7E8-DC55C46CA5F9}" type="parTrans" cxnId="{2D35CFF8-BEED-4E2F-8274-B9C66357160E}">
      <dgm:prSet/>
      <dgm:spPr/>
      <dgm:t>
        <a:bodyPr/>
        <a:lstStyle/>
        <a:p>
          <a:endParaRPr lang="en-US" sz="1200"/>
        </a:p>
      </dgm:t>
    </dgm:pt>
    <dgm:pt modelId="{A16AC85C-4081-492B-994A-6E3A44A541CB}" type="pres">
      <dgm:prSet presAssocID="{B13A7A71-705A-40FC-AA33-3A736A3C5F1F}" presName="theList" presStyleCnt="0">
        <dgm:presLayoutVars>
          <dgm:dir/>
          <dgm:animLvl val="lvl"/>
          <dgm:resizeHandles val="exact"/>
        </dgm:presLayoutVars>
      </dgm:prSet>
      <dgm:spPr/>
    </dgm:pt>
    <dgm:pt modelId="{FFDFF47E-9C66-4123-8C0E-ED7B12FE4230}" type="pres">
      <dgm:prSet presAssocID="{1C9556F3-7008-402B-86BB-69F4A054D061}" presName="compNode" presStyleCnt="0"/>
      <dgm:spPr/>
    </dgm:pt>
    <dgm:pt modelId="{51030D26-9CF4-49A2-AB69-C761B6CA30E2}" type="pres">
      <dgm:prSet presAssocID="{1C9556F3-7008-402B-86BB-69F4A054D061}" presName="aNode" presStyleLbl="bgShp" presStyleIdx="0" presStyleCnt="3" custScaleY="89945"/>
      <dgm:spPr/>
    </dgm:pt>
    <dgm:pt modelId="{7AF932D4-7969-4C76-A26C-CEE04480ED3D}" type="pres">
      <dgm:prSet presAssocID="{1C9556F3-7008-402B-86BB-69F4A054D061}" presName="textNode" presStyleLbl="bgShp" presStyleIdx="0" presStyleCnt="3"/>
      <dgm:spPr/>
    </dgm:pt>
    <dgm:pt modelId="{2E329E8A-7FA3-43DF-9F09-F394666CE399}" type="pres">
      <dgm:prSet presAssocID="{1C9556F3-7008-402B-86BB-69F4A054D061}" presName="compChildNode" presStyleCnt="0"/>
      <dgm:spPr/>
    </dgm:pt>
    <dgm:pt modelId="{6B9EC429-B447-4809-B150-AAE315DFDF08}" type="pres">
      <dgm:prSet presAssocID="{1C9556F3-7008-402B-86BB-69F4A054D061}" presName="theInnerList" presStyleCnt="0"/>
      <dgm:spPr/>
    </dgm:pt>
    <dgm:pt modelId="{344D744A-560C-48A8-8B8F-3EFAB1AF44DF}" type="pres">
      <dgm:prSet presAssocID="{01FFBE6C-F6A8-41C9-A6F0-DE0A6E1E6BAE}" presName="childNode" presStyleLbl="node1" presStyleIdx="0" presStyleCnt="6" custScaleY="15873">
        <dgm:presLayoutVars>
          <dgm:bulletEnabled val="1"/>
        </dgm:presLayoutVars>
      </dgm:prSet>
      <dgm:spPr/>
    </dgm:pt>
    <dgm:pt modelId="{6A12BE67-A52C-486D-A5C5-E6284780A7D5}" type="pres">
      <dgm:prSet presAssocID="{01FFBE6C-F6A8-41C9-A6F0-DE0A6E1E6BAE}" presName="aSpace2" presStyleCnt="0"/>
      <dgm:spPr/>
    </dgm:pt>
    <dgm:pt modelId="{E08A5D20-FF35-4037-B103-96C69C7F44F2}" type="pres">
      <dgm:prSet presAssocID="{8C67C594-2F9A-46A6-BCEF-F95DE642876F}" presName="childNode" presStyleLbl="node1" presStyleIdx="1" presStyleCnt="6" custScaleX="100176" custScaleY="15775" custLinFactNeighborX="1970" custLinFactNeighborY="-15958">
        <dgm:presLayoutVars>
          <dgm:bulletEnabled val="1"/>
        </dgm:presLayoutVars>
      </dgm:prSet>
      <dgm:spPr/>
    </dgm:pt>
    <dgm:pt modelId="{007F2A0C-BC0F-410D-9F3E-8564B6B3D2CC}" type="pres">
      <dgm:prSet presAssocID="{1C9556F3-7008-402B-86BB-69F4A054D061}" presName="aSpace" presStyleCnt="0"/>
      <dgm:spPr/>
    </dgm:pt>
    <dgm:pt modelId="{90D9EE8A-8FB2-4BA6-BE43-97546DEF84AB}" type="pres">
      <dgm:prSet presAssocID="{08558423-2050-4E86-A2DB-1039679E26DE}" presName="compNode" presStyleCnt="0"/>
      <dgm:spPr/>
    </dgm:pt>
    <dgm:pt modelId="{1F707271-E1D7-4220-8014-786FF6A49D3B}" type="pres">
      <dgm:prSet presAssocID="{08558423-2050-4E86-A2DB-1039679E26DE}" presName="aNode" presStyleLbl="bgShp" presStyleIdx="1" presStyleCnt="3" custScaleY="89945"/>
      <dgm:spPr/>
    </dgm:pt>
    <dgm:pt modelId="{2EA308B8-E08C-451F-B939-C7B4BA7B026F}" type="pres">
      <dgm:prSet presAssocID="{08558423-2050-4E86-A2DB-1039679E26DE}" presName="textNode" presStyleLbl="bgShp" presStyleIdx="1" presStyleCnt="3"/>
      <dgm:spPr/>
    </dgm:pt>
    <dgm:pt modelId="{7B3F7127-E154-4DA2-9250-399C15086303}" type="pres">
      <dgm:prSet presAssocID="{08558423-2050-4E86-A2DB-1039679E26DE}" presName="compChildNode" presStyleCnt="0"/>
      <dgm:spPr/>
    </dgm:pt>
    <dgm:pt modelId="{72D298B3-DA8E-43BF-84CC-E1C195DD6A87}" type="pres">
      <dgm:prSet presAssocID="{08558423-2050-4E86-A2DB-1039679E26DE}" presName="theInnerList" presStyleCnt="0"/>
      <dgm:spPr/>
    </dgm:pt>
    <dgm:pt modelId="{79E08775-8785-4703-829D-A20E50EC1849}" type="pres">
      <dgm:prSet presAssocID="{6FC1DB60-5188-45C7-A54C-A11799DFA8C2}" presName="childNode" presStyleLbl="node1" presStyleIdx="2" presStyleCnt="6" custScaleY="15775" custLinFactNeighborX="1971" custLinFactNeighborY="-6583">
        <dgm:presLayoutVars>
          <dgm:bulletEnabled val="1"/>
        </dgm:presLayoutVars>
      </dgm:prSet>
      <dgm:spPr/>
    </dgm:pt>
    <dgm:pt modelId="{8205F55C-2BA6-4E73-9175-315EF4FF9B35}" type="pres">
      <dgm:prSet presAssocID="{6FC1DB60-5188-45C7-A54C-A11799DFA8C2}" presName="aSpace2" presStyleCnt="0"/>
      <dgm:spPr/>
    </dgm:pt>
    <dgm:pt modelId="{7D1E20EC-D7C3-4E80-A2A5-264A4917EF81}" type="pres">
      <dgm:prSet presAssocID="{88419274-13CE-4236-905D-C741B37D75D6}" presName="childNode" presStyleLbl="node1" presStyleIdx="3" presStyleCnt="6" custScaleY="15775" custLinFactNeighborX="492" custLinFactNeighborY="-13059">
        <dgm:presLayoutVars>
          <dgm:bulletEnabled val="1"/>
        </dgm:presLayoutVars>
      </dgm:prSet>
      <dgm:spPr/>
    </dgm:pt>
    <dgm:pt modelId="{A0584B43-AC31-4A6D-9D5E-3524AA605E35}" type="pres">
      <dgm:prSet presAssocID="{08558423-2050-4E86-A2DB-1039679E26DE}" presName="aSpace" presStyleCnt="0"/>
      <dgm:spPr/>
    </dgm:pt>
    <dgm:pt modelId="{AB9E7B81-123C-42BF-BD03-86BC6804F3D0}" type="pres">
      <dgm:prSet presAssocID="{BFCEEA10-3335-4186-B560-F54EA1909F6B}" presName="compNode" presStyleCnt="0"/>
      <dgm:spPr/>
    </dgm:pt>
    <dgm:pt modelId="{5F3521D1-4625-4585-8AD1-C018F55C38A4}" type="pres">
      <dgm:prSet presAssocID="{BFCEEA10-3335-4186-B560-F54EA1909F6B}" presName="aNode" presStyleLbl="bgShp" presStyleIdx="2" presStyleCnt="3" custScaleY="89945"/>
      <dgm:spPr/>
    </dgm:pt>
    <dgm:pt modelId="{A45EFB6D-0625-421B-AE3B-3A93D5412A80}" type="pres">
      <dgm:prSet presAssocID="{BFCEEA10-3335-4186-B560-F54EA1909F6B}" presName="textNode" presStyleLbl="bgShp" presStyleIdx="2" presStyleCnt="3"/>
      <dgm:spPr/>
    </dgm:pt>
    <dgm:pt modelId="{4C414A6A-847C-4B5D-94F9-86C85B96AB3D}" type="pres">
      <dgm:prSet presAssocID="{BFCEEA10-3335-4186-B560-F54EA1909F6B}" presName="compChildNode" presStyleCnt="0"/>
      <dgm:spPr/>
    </dgm:pt>
    <dgm:pt modelId="{DC54DBA8-7D0A-4097-8FAE-9A638AA94341}" type="pres">
      <dgm:prSet presAssocID="{BFCEEA10-3335-4186-B560-F54EA1909F6B}" presName="theInnerList" presStyleCnt="0"/>
      <dgm:spPr/>
    </dgm:pt>
    <dgm:pt modelId="{464ED801-8F5B-4A70-A433-0AA93311FF08}" type="pres">
      <dgm:prSet presAssocID="{A070C8F4-846C-4867-93C6-8A636F9A02C1}" presName="childNode" presStyleLbl="node1" presStyleIdx="4" presStyleCnt="6" custScaleY="15775" custLinFactNeighborX="-530" custLinFactNeighborY="-7932">
        <dgm:presLayoutVars>
          <dgm:bulletEnabled val="1"/>
        </dgm:presLayoutVars>
      </dgm:prSet>
      <dgm:spPr/>
    </dgm:pt>
    <dgm:pt modelId="{5741A949-0133-466D-8BC6-FDA3ED5B7B41}" type="pres">
      <dgm:prSet presAssocID="{A070C8F4-846C-4867-93C6-8A636F9A02C1}" presName="aSpace2" presStyleCnt="0"/>
      <dgm:spPr/>
    </dgm:pt>
    <dgm:pt modelId="{C797F5DC-C8B9-4489-82BA-AFA549398421}" type="pres">
      <dgm:prSet presAssocID="{72DB3846-23DB-48BB-8B81-35588F4FD263}" presName="childNode" presStyleLbl="node1" presStyleIdx="5" presStyleCnt="6" custScaleY="15775" custLinFactNeighborX="-530" custLinFactNeighborY="-18859">
        <dgm:presLayoutVars>
          <dgm:bulletEnabled val="1"/>
        </dgm:presLayoutVars>
      </dgm:prSet>
      <dgm:spPr/>
    </dgm:pt>
  </dgm:ptLst>
  <dgm:cxnLst>
    <dgm:cxn modelId="{749D4924-7E6C-48A2-8F46-4A7680492E74}" type="presOf" srcId="{6FC1DB60-5188-45C7-A54C-A11799DFA8C2}" destId="{79E08775-8785-4703-829D-A20E50EC1849}" srcOrd="0" destOrd="0" presId="urn:microsoft.com/office/officeart/2005/8/layout/lProcess2"/>
    <dgm:cxn modelId="{6EB04E25-C863-4F63-9C3E-2668959D307B}" srcId="{BFCEEA10-3335-4186-B560-F54EA1909F6B}" destId="{72DB3846-23DB-48BB-8B81-35588F4FD263}" srcOrd="1" destOrd="0" parTransId="{7CEE1FC4-0BCC-4781-BFFE-AE92AAE569EB}" sibTransId="{EAA36736-8DEF-4426-ADAA-F492745BF75B}"/>
    <dgm:cxn modelId="{0F2A0826-5B6C-42D2-BB34-733D42DC4425}" type="presOf" srcId="{8C67C594-2F9A-46A6-BCEF-F95DE642876F}" destId="{E08A5D20-FF35-4037-B103-96C69C7F44F2}" srcOrd="0" destOrd="0" presId="urn:microsoft.com/office/officeart/2005/8/layout/lProcess2"/>
    <dgm:cxn modelId="{B6609026-A8C8-496F-A7EC-F32BFC881922}" type="presOf" srcId="{BFCEEA10-3335-4186-B560-F54EA1909F6B}" destId="{5F3521D1-4625-4585-8AD1-C018F55C38A4}" srcOrd="0" destOrd="0" presId="urn:microsoft.com/office/officeart/2005/8/layout/lProcess2"/>
    <dgm:cxn modelId="{3C12C262-E686-49E8-973F-B7AC25E3702F}" type="presOf" srcId="{88419274-13CE-4236-905D-C741B37D75D6}" destId="{7D1E20EC-D7C3-4E80-A2A5-264A4917EF81}" srcOrd="0" destOrd="0" presId="urn:microsoft.com/office/officeart/2005/8/layout/lProcess2"/>
    <dgm:cxn modelId="{71560643-7D87-48F0-B5B3-F762036B25A4}" srcId="{1C9556F3-7008-402B-86BB-69F4A054D061}" destId="{8C67C594-2F9A-46A6-BCEF-F95DE642876F}" srcOrd="1" destOrd="0" parTransId="{02A31648-B2FD-46FC-BB94-B294DFC61453}" sibTransId="{C7B417B1-1797-42D8-9532-8E054EDFB46E}"/>
    <dgm:cxn modelId="{98095F67-FB35-4DEC-96DF-46FD11CF3CAA}" srcId="{1C9556F3-7008-402B-86BB-69F4A054D061}" destId="{01FFBE6C-F6A8-41C9-A6F0-DE0A6E1E6BAE}" srcOrd="0" destOrd="0" parTransId="{27C6168D-6729-455B-9936-FAA8343871A9}" sibTransId="{7424CCA2-6CB1-4EB9-ACD1-946F078F8A10}"/>
    <dgm:cxn modelId="{66E3496D-965F-481E-A82E-C42D367C08BF}" srcId="{B13A7A71-705A-40FC-AA33-3A736A3C5F1F}" destId="{1C9556F3-7008-402B-86BB-69F4A054D061}" srcOrd="0" destOrd="0" parTransId="{80CA08CD-4089-419E-B5BE-FE1ECDA77C89}" sibTransId="{4F3FB284-56D9-4A78-995C-64432B398669}"/>
    <dgm:cxn modelId="{CF1CC074-109E-4835-A29A-D72B1AD940A0}" srcId="{BFCEEA10-3335-4186-B560-F54EA1909F6B}" destId="{A070C8F4-846C-4867-93C6-8A636F9A02C1}" srcOrd="0" destOrd="0" parTransId="{A1F8196E-715D-4F81-B786-77D79D0A3C5A}" sibTransId="{73636F89-B160-4D1F-AF93-824067CD09BC}"/>
    <dgm:cxn modelId="{4074C456-73C7-4C41-9C7C-64B9BF29EF21}" type="presOf" srcId="{08558423-2050-4E86-A2DB-1039679E26DE}" destId="{2EA308B8-E08C-451F-B939-C7B4BA7B026F}" srcOrd="1" destOrd="0" presId="urn:microsoft.com/office/officeart/2005/8/layout/lProcess2"/>
    <dgm:cxn modelId="{4D411E78-1364-467C-8CB9-89918A20D914}" srcId="{B13A7A71-705A-40FC-AA33-3A736A3C5F1F}" destId="{08558423-2050-4E86-A2DB-1039679E26DE}" srcOrd="1" destOrd="0" parTransId="{3F4D5C46-D7C3-4533-BBA0-E1F0F1AA3C24}" sibTransId="{471B3B26-3313-46B8-9D81-0F857576E095}"/>
    <dgm:cxn modelId="{C2CB8F81-C37B-4D4A-B164-9FC1585E95C2}" type="presOf" srcId="{B13A7A71-705A-40FC-AA33-3A736A3C5F1F}" destId="{A16AC85C-4081-492B-994A-6E3A44A541CB}" srcOrd="0" destOrd="0" presId="urn:microsoft.com/office/officeart/2005/8/layout/lProcess2"/>
    <dgm:cxn modelId="{BC4B1E88-BCEC-4F57-9595-8B4D444BCF73}" type="presOf" srcId="{08558423-2050-4E86-A2DB-1039679E26DE}" destId="{1F707271-E1D7-4220-8014-786FF6A49D3B}" srcOrd="0" destOrd="0" presId="urn:microsoft.com/office/officeart/2005/8/layout/lProcess2"/>
    <dgm:cxn modelId="{8F4A9F9A-FE9D-40A1-8393-8F9EA9A73EDF}" type="presOf" srcId="{BFCEEA10-3335-4186-B560-F54EA1909F6B}" destId="{A45EFB6D-0625-421B-AE3B-3A93D5412A80}" srcOrd="1" destOrd="0" presId="urn:microsoft.com/office/officeart/2005/8/layout/lProcess2"/>
    <dgm:cxn modelId="{B064869F-4066-45B9-8F4B-D6B859F2E2D1}" type="presOf" srcId="{1C9556F3-7008-402B-86BB-69F4A054D061}" destId="{51030D26-9CF4-49A2-AB69-C761B6CA30E2}" srcOrd="0" destOrd="0" presId="urn:microsoft.com/office/officeart/2005/8/layout/lProcess2"/>
    <dgm:cxn modelId="{DBB277BB-861F-47F4-A53C-3A0004154709}" srcId="{B13A7A71-705A-40FC-AA33-3A736A3C5F1F}" destId="{BFCEEA10-3335-4186-B560-F54EA1909F6B}" srcOrd="2" destOrd="0" parTransId="{B9DF77EF-CB31-48EA-A611-6607B16CE28E}" sibTransId="{2B601418-0BA7-4240-8481-7DA25EC91F9A}"/>
    <dgm:cxn modelId="{35E6EEC1-70D8-418D-82EC-55BFDF8E11FC}" type="presOf" srcId="{1C9556F3-7008-402B-86BB-69F4A054D061}" destId="{7AF932D4-7969-4C76-A26C-CEE04480ED3D}" srcOrd="1" destOrd="0" presId="urn:microsoft.com/office/officeart/2005/8/layout/lProcess2"/>
    <dgm:cxn modelId="{04AE4AC2-9B5C-4804-B0C3-0C37A31F5C93}" type="presOf" srcId="{A070C8F4-846C-4867-93C6-8A636F9A02C1}" destId="{464ED801-8F5B-4A70-A433-0AA93311FF08}" srcOrd="0" destOrd="0" presId="urn:microsoft.com/office/officeart/2005/8/layout/lProcess2"/>
    <dgm:cxn modelId="{273CDCC8-1FC4-48B4-AE2E-6A0832A63866}" srcId="{08558423-2050-4E86-A2DB-1039679E26DE}" destId="{88419274-13CE-4236-905D-C741B37D75D6}" srcOrd="1" destOrd="0" parTransId="{C0101139-A684-4D25-9A2A-B11927E711EB}" sibTransId="{C006816E-E7AE-478A-9114-180210B22F67}"/>
    <dgm:cxn modelId="{281A22D6-CCE7-4361-AFBD-989AEE197FE4}" type="presOf" srcId="{72DB3846-23DB-48BB-8B81-35588F4FD263}" destId="{C797F5DC-C8B9-4489-82BA-AFA549398421}" srcOrd="0" destOrd="0" presId="urn:microsoft.com/office/officeart/2005/8/layout/lProcess2"/>
    <dgm:cxn modelId="{A22D43F6-2168-4477-85AC-8F2F77E20579}" type="presOf" srcId="{01FFBE6C-F6A8-41C9-A6F0-DE0A6E1E6BAE}" destId="{344D744A-560C-48A8-8B8F-3EFAB1AF44DF}" srcOrd="0" destOrd="0" presId="urn:microsoft.com/office/officeart/2005/8/layout/lProcess2"/>
    <dgm:cxn modelId="{2D35CFF8-BEED-4E2F-8274-B9C66357160E}" srcId="{08558423-2050-4E86-A2DB-1039679E26DE}" destId="{6FC1DB60-5188-45C7-A54C-A11799DFA8C2}" srcOrd="0" destOrd="0" parTransId="{EEB30160-08B8-499D-B7E8-DC55C46CA5F9}" sibTransId="{DB67EF26-8E02-437F-A264-EEEA2AEC4235}"/>
    <dgm:cxn modelId="{BCE7337F-3F27-4EC3-9CD9-A670C8A9CF17}" type="presParOf" srcId="{A16AC85C-4081-492B-994A-6E3A44A541CB}" destId="{FFDFF47E-9C66-4123-8C0E-ED7B12FE4230}" srcOrd="0" destOrd="0" presId="urn:microsoft.com/office/officeart/2005/8/layout/lProcess2"/>
    <dgm:cxn modelId="{89DAFF6A-6855-4B96-AEC8-126A98EF6A5A}" type="presParOf" srcId="{FFDFF47E-9C66-4123-8C0E-ED7B12FE4230}" destId="{51030D26-9CF4-49A2-AB69-C761B6CA30E2}" srcOrd="0" destOrd="0" presId="urn:microsoft.com/office/officeart/2005/8/layout/lProcess2"/>
    <dgm:cxn modelId="{9AEE922B-4A44-4BAD-B93F-ABD0473B0E24}" type="presParOf" srcId="{FFDFF47E-9C66-4123-8C0E-ED7B12FE4230}" destId="{7AF932D4-7969-4C76-A26C-CEE04480ED3D}" srcOrd="1" destOrd="0" presId="urn:microsoft.com/office/officeart/2005/8/layout/lProcess2"/>
    <dgm:cxn modelId="{7C07DECE-84F0-4E2B-8333-359C6777269F}" type="presParOf" srcId="{FFDFF47E-9C66-4123-8C0E-ED7B12FE4230}" destId="{2E329E8A-7FA3-43DF-9F09-F394666CE399}" srcOrd="2" destOrd="0" presId="urn:microsoft.com/office/officeart/2005/8/layout/lProcess2"/>
    <dgm:cxn modelId="{83CACC40-7945-4F2D-9B58-7EAD5FE64A56}" type="presParOf" srcId="{2E329E8A-7FA3-43DF-9F09-F394666CE399}" destId="{6B9EC429-B447-4809-B150-AAE315DFDF08}" srcOrd="0" destOrd="0" presId="urn:microsoft.com/office/officeart/2005/8/layout/lProcess2"/>
    <dgm:cxn modelId="{39BDAC9F-2139-48C4-A484-2B95A5E81FF2}" type="presParOf" srcId="{6B9EC429-B447-4809-B150-AAE315DFDF08}" destId="{344D744A-560C-48A8-8B8F-3EFAB1AF44DF}" srcOrd="0" destOrd="0" presId="urn:microsoft.com/office/officeart/2005/8/layout/lProcess2"/>
    <dgm:cxn modelId="{87AC76FE-F0E7-4BB3-98B0-51A7B7598DB3}" type="presParOf" srcId="{6B9EC429-B447-4809-B150-AAE315DFDF08}" destId="{6A12BE67-A52C-486D-A5C5-E6284780A7D5}" srcOrd="1" destOrd="0" presId="urn:microsoft.com/office/officeart/2005/8/layout/lProcess2"/>
    <dgm:cxn modelId="{D7974183-8C38-480B-9245-64E21740399C}" type="presParOf" srcId="{6B9EC429-B447-4809-B150-AAE315DFDF08}" destId="{E08A5D20-FF35-4037-B103-96C69C7F44F2}" srcOrd="2" destOrd="0" presId="urn:microsoft.com/office/officeart/2005/8/layout/lProcess2"/>
    <dgm:cxn modelId="{5BB995E8-D674-4174-9D55-0422D16DCA36}" type="presParOf" srcId="{A16AC85C-4081-492B-994A-6E3A44A541CB}" destId="{007F2A0C-BC0F-410D-9F3E-8564B6B3D2CC}" srcOrd="1" destOrd="0" presId="urn:microsoft.com/office/officeart/2005/8/layout/lProcess2"/>
    <dgm:cxn modelId="{A8FC6C67-DBA3-4121-93F4-A9C20C54EEAA}" type="presParOf" srcId="{A16AC85C-4081-492B-994A-6E3A44A541CB}" destId="{90D9EE8A-8FB2-4BA6-BE43-97546DEF84AB}" srcOrd="2" destOrd="0" presId="urn:microsoft.com/office/officeart/2005/8/layout/lProcess2"/>
    <dgm:cxn modelId="{FE72CD6E-8629-4A19-AB1C-3DDC8614B679}" type="presParOf" srcId="{90D9EE8A-8FB2-4BA6-BE43-97546DEF84AB}" destId="{1F707271-E1D7-4220-8014-786FF6A49D3B}" srcOrd="0" destOrd="0" presId="urn:microsoft.com/office/officeart/2005/8/layout/lProcess2"/>
    <dgm:cxn modelId="{242EEC8E-C636-4F5F-9ADC-F104EA63D062}" type="presParOf" srcId="{90D9EE8A-8FB2-4BA6-BE43-97546DEF84AB}" destId="{2EA308B8-E08C-451F-B939-C7B4BA7B026F}" srcOrd="1" destOrd="0" presId="urn:microsoft.com/office/officeart/2005/8/layout/lProcess2"/>
    <dgm:cxn modelId="{E5C9D432-13BD-428D-8F37-3B8749369A4F}" type="presParOf" srcId="{90D9EE8A-8FB2-4BA6-BE43-97546DEF84AB}" destId="{7B3F7127-E154-4DA2-9250-399C15086303}" srcOrd="2" destOrd="0" presId="urn:microsoft.com/office/officeart/2005/8/layout/lProcess2"/>
    <dgm:cxn modelId="{A871E79B-BE6D-442F-8BAF-0FB576D24A79}" type="presParOf" srcId="{7B3F7127-E154-4DA2-9250-399C15086303}" destId="{72D298B3-DA8E-43BF-84CC-E1C195DD6A87}" srcOrd="0" destOrd="0" presId="urn:microsoft.com/office/officeart/2005/8/layout/lProcess2"/>
    <dgm:cxn modelId="{5E34779E-9E7D-4B6F-BCD7-98F03D436C5D}" type="presParOf" srcId="{72D298B3-DA8E-43BF-84CC-E1C195DD6A87}" destId="{79E08775-8785-4703-829D-A20E50EC1849}" srcOrd="0" destOrd="0" presId="urn:microsoft.com/office/officeart/2005/8/layout/lProcess2"/>
    <dgm:cxn modelId="{F8C432C3-9F0B-4AAD-AEA7-C2D98BF466BB}" type="presParOf" srcId="{72D298B3-DA8E-43BF-84CC-E1C195DD6A87}" destId="{8205F55C-2BA6-4E73-9175-315EF4FF9B35}" srcOrd="1" destOrd="0" presId="urn:microsoft.com/office/officeart/2005/8/layout/lProcess2"/>
    <dgm:cxn modelId="{69DA07BD-0197-467B-B773-C261A60B4909}" type="presParOf" srcId="{72D298B3-DA8E-43BF-84CC-E1C195DD6A87}" destId="{7D1E20EC-D7C3-4E80-A2A5-264A4917EF81}" srcOrd="2" destOrd="0" presId="urn:microsoft.com/office/officeart/2005/8/layout/lProcess2"/>
    <dgm:cxn modelId="{6513A566-22D1-4BF4-9B89-EE2A4E1FDD7C}" type="presParOf" srcId="{A16AC85C-4081-492B-994A-6E3A44A541CB}" destId="{A0584B43-AC31-4A6D-9D5E-3524AA605E35}" srcOrd="3" destOrd="0" presId="urn:microsoft.com/office/officeart/2005/8/layout/lProcess2"/>
    <dgm:cxn modelId="{3C480366-74A0-4EE2-B0DD-4CBA3D8D93D7}" type="presParOf" srcId="{A16AC85C-4081-492B-994A-6E3A44A541CB}" destId="{AB9E7B81-123C-42BF-BD03-86BC6804F3D0}" srcOrd="4" destOrd="0" presId="urn:microsoft.com/office/officeart/2005/8/layout/lProcess2"/>
    <dgm:cxn modelId="{3D05DDF5-E6D1-4AA6-B6A9-562AA76EA2AF}" type="presParOf" srcId="{AB9E7B81-123C-42BF-BD03-86BC6804F3D0}" destId="{5F3521D1-4625-4585-8AD1-C018F55C38A4}" srcOrd="0" destOrd="0" presId="urn:microsoft.com/office/officeart/2005/8/layout/lProcess2"/>
    <dgm:cxn modelId="{CD18219E-E41F-429D-9893-A8CE7564F0DB}" type="presParOf" srcId="{AB9E7B81-123C-42BF-BD03-86BC6804F3D0}" destId="{A45EFB6D-0625-421B-AE3B-3A93D5412A80}" srcOrd="1" destOrd="0" presId="urn:microsoft.com/office/officeart/2005/8/layout/lProcess2"/>
    <dgm:cxn modelId="{D6263E5F-D4F6-402D-AC71-54F56C87CF91}" type="presParOf" srcId="{AB9E7B81-123C-42BF-BD03-86BC6804F3D0}" destId="{4C414A6A-847C-4B5D-94F9-86C85B96AB3D}" srcOrd="2" destOrd="0" presId="urn:microsoft.com/office/officeart/2005/8/layout/lProcess2"/>
    <dgm:cxn modelId="{7AEAF420-2602-4010-9268-BD22DA8A0595}" type="presParOf" srcId="{4C414A6A-847C-4B5D-94F9-86C85B96AB3D}" destId="{DC54DBA8-7D0A-4097-8FAE-9A638AA94341}" srcOrd="0" destOrd="0" presId="urn:microsoft.com/office/officeart/2005/8/layout/lProcess2"/>
    <dgm:cxn modelId="{4D766215-9292-4866-A2D6-3C518F650C12}" type="presParOf" srcId="{DC54DBA8-7D0A-4097-8FAE-9A638AA94341}" destId="{464ED801-8F5B-4A70-A433-0AA93311FF08}" srcOrd="0" destOrd="0" presId="urn:microsoft.com/office/officeart/2005/8/layout/lProcess2"/>
    <dgm:cxn modelId="{D1A16DE7-56B0-4F6F-A95A-6C62E46EF5EA}" type="presParOf" srcId="{DC54DBA8-7D0A-4097-8FAE-9A638AA94341}" destId="{5741A949-0133-466D-8BC6-FDA3ED5B7B41}" srcOrd="1" destOrd="0" presId="urn:microsoft.com/office/officeart/2005/8/layout/lProcess2"/>
    <dgm:cxn modelId="{92CA3F4A-1BAC-45C3-8719-F4C1361DF9ED}" type="presParOf" srcId="{DC54DBA8-7D0A-4097-8FAE-9A638AA94341}" destId="{C797F5DC-C8B9-4489-82BA-AFA549398421}" srcOrd="2" destOrd="0" presId="urn:microsoft.com/office/officeart/2005/8/layout/lProcess2"/>
  </dgm:cxnLst>
  <dgm:bg/>
  <dgm:whole/>
  <dgm:extLst>
    <a:ext uri="http://schemas.microsoft.com/office/drawing/2008/diagram">
      <dsp:dataModelExt xmlns:dsp="http://schemas.microsoft.com/office/drawing/2008/diagram" relId="rId12"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30D26-9CF4-49A2-AB69-C761B6CA30E2}">
      <dsp:nvSpPr>
        <dsp:cNvPr id="0" name=""/>
        <dsp:cNvSpPr/>
      </dsp:nvSpPr>
      <dsp:spPr>
        <a:xfrm>
          <a:off x="719" y="246143"/>
          <a:ext cx="1871221" cy="45832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a:t>Putting People First</a:t>
          </a:r>
        </a:p>
        <a:p>
          <a:pPr marL="0" lvl="0" indent="0" algn="ctr" defTabSz="533400">
            <a:lnSpc>
              <a:spcPct val="90000"/>
            </a:lnSpc>
            <a:spcBef>
              <a:spcPct val="0"/>
            </a:spcBef>
            <a:spcAft>
              <a:spcPct val="35000"/>
            </a:spcAft>
            <a:buNone/>
          </a:pPr>
          <a:r>
            <a:rPr lang="en-US" sz="1100" b="0" kern="1200"/>
            <a:t>Has the colleague demonstrated </a:t>
          </a:r>
          <a:r>
            <a:rPr lang="en-US" sz="1100" b="0" kern="1200">
              <a:solidFill>
                <a:schemeClr val="tx1"/>
              </a:solidFill>
            </a:rPr>
            <a:t>consistent, reliable, and predictable attendance</a:t>
          </a:r>
          <a:r>
            <a:rPr lang="en-US" sz="1100" b="0" kern="1200"/>
            <a:t> during the month being reviewed? </a:t>
          </a:r>
          <a:endParaRPr lang="en-US" sz="1100" b="1" u="sng" kern="1200"/>
        </a:p>
      </dsp:txBody>
      <dsp:txXfrm>
        <a:off x="719" y="246143"/>
        <a:ext cx="1871221" cy="1374976"/>
      </dsp:txXfrm>
    </dsp:sp>
    <dsp:sp modelId="{344D744A-560C-48A8-8B8F-3EFAB1AF44DF}">
      <dsp:nvSpPr>
        <dsp:cNvPr id="0" name=""/>
        <dsp:cNvSpPr/>
      </dsp:nvSpPr>
      <dsp:spPr>
        <a:xfrm>
          <a:off x="187841" y="1889839"/>
          <a:ext cx="1496976" cy="5257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203239" y="1905237"/>
        <a:ext cx="1466180" cy="494942"/>
      </dsp:txXfrm>
    </dsp:sp>
    <dsp:sp modelId="{E08A5D20-FF35-4037-B103-96C69C7F44F2}">
      <dsp:nvSpPr>
        <dsp:cNvPr id="0" name=""/>
        <dsp:cNvSpPr/>
      </dsp:nvSpPr>
      <dsp:spPr>
        <a:xfrm>
          <a:off x="216014" y="2843823"/>
          <a:ext cx="1499611"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231317" y="2859126"/>
        <a:ext cx="1469005" cy="491886"/>
      </dsp:txXfrm>
    </dsp:sp>
    <dsp:sp modelId="{835766F8-5BAE-41D5-BF1D-536A1A47C9A3}">
      <dsp:nvSpPr>
        <dsp:cNvPr id="0" name=""/>
        <dsp:cNvSpPr/>
      </dsp:nvSpPr>
      <dsp:spPr>
        <a:xfrm>
          <a:off x="232092" y="3794561"/>
          <a:ext cx="1496976"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Pending</a:t>
          </a:r>
        </a:p>
      </dsp:txBody>
      <dsp:txXfrm>
        <a:off x="247395" y="3809864"/>
        <a:ext cx="1466370" cy="491886"/>
      </dsp:txXfrm>
    </dsp:sp>
    <dsp:sp modelId="{1F707271-E1D7-4220-8014-786FF6A49D3B}">
      <dsp:nvSpPr>
        <dsp:cNvPr id="0" name=""/>
        <dsp:cNvSpPr/>
      </dsp:nvSpPr>
      <dsp:spPr>
        <a:xfrm>
          <a:off x="2012282" y="256182"/>
          <a:ext cx="1871221" cy="45832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u="sng" kern="1200"/>
        </a:p>
        <a:p>
          <a:pPr marL="0" lvl="0" indent="0" algn="ctr" defTabSz="533400">
            <a:lnSpc>
              <a:spcPct val="90000"/>
            </a:lnSpc>
            <a:spcBef>
              <a:spcPct val="0"/>
            </a:spcBef>
            <a:spcAft>
              <a:spcPct val="35000"/>
            </a:spcAft>
            <a:buNone/>
          </a:pPr>
          <a:r>
            <a:rPr lang="en-US" sz="1200" b="1" u="sng" kern="1200"/>
            <a:t>Inspire Trust</a:t>
          </a:r>
        </a:p>
        <a:p>
          <a:pPr marL="0" lvl="0" indent="0" algn="ctr" defTabSz="533400">
            <a:lnSpc>
              <a:spcPct val="90000"/>
            </a:lnSpc>
            <a:spcBef>
              <a:spcPct val="0"/>
            </a:spcBef>
            <a:spcAft>
              <a:spcPct val="35000"/>
            </a:spcAft>
            <a:buNone/>
          </a:pPr>
          <a:r>
            <a:rPr lang="en-US" sz="1100" b="0" kern="1200"/>
            <a:t>Has the colleague demonstrated correct utilization of “not-ready” phones states as outlined in the work instruction during the month being reviewed? </a:t>
          </a:r>
          <a:endParaRPr lang="en-US" sz="1100" b="1" u="sng" kern="1200"/>
        </a:p>
      </dsp:txBody>
      <dsp:txXfrm>
        <a:off x="2012282" y="256182"/>
        <a:ext cx="1871221" cy="1374976"/>
      </dsp:txXfrm>
    </dsp:sp>
    <dsp:sp modelId="{79E08775-8785-4703-829D-A20E50EC1849}">
      <dsp:nvSpPr>
        <dsp:cNvPr id="0" name=""/>
        <dsp:cNvSpPr/>
      </dsp:nvSpPr>
      <dsp:spPr>
        <a:xfrm>
          <a:off x="2228909" y="2427031"/>
          <a:ext cx="1496976"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2244212" y="2442334"/>
        <a:ext cx="1466370" cy="491886"/>
      </dsp:txXfrm>
    </dsp:sp>
    <dsp:sp modelId="{7D1E20EC-D7C3-4E80-A2A5-264A4917EF81}">
      <dsp:nvSpPr>
        <dsp:cNvPr id="0" name=""/>
        <dsp:cNvSpPr/>
      </dsp:nvSpPr>
      <dsp:spPr>
        <a:xfrm>
          <a:off x="2206769" y="3454315"/>
          <a:ext cx="1496976"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2222072" y="3469618"/>
        <a:ext cx="1466370" cy="491886"/>
      </dsp:txXfrm>
    </dsp:sp>
    <dsp:sp modelId="{5F3521D1-4625-4585-8AD1-C018F55C38A4}">
      <dsp:nvSpPr>
        <dsp:cNvPr id="0" name=""/>
        <dsp:cNvSpPr/>
      </dsp:nvSpPr>
      <dsp:spPr>
        <a:xfrm>
          <a:off x="4024564" y="278093"/>
          <a:ext cx="1871221" cy="458325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endParaRPr lang="en-US" sz="1200" b="1" u="sng" kern="1200"/>
        </a:p>
        <a:p>
          <a:pPr marL="0" lvl="0" indent="0" algn="ctr" defTabSz="533400">
            <a:lnSpc>
              <a:spcPct val="90000"/>
            </a:lnSpc>
            <a:spcBef>
              <a:spcPct val="0"/>
            </a:spcBef>
            <a:spcAft>
              <a:spcPct val="35000"/>
            </a:spcAft>
            <a:buNone/>
          </a:pPr>
          <a:endParaRPr lang="en-US" sz="1200" b="1" u="sng" kern="1200"/>
        </a:p>
        <a:p>
          <a:pPr marL="0" lvl="0" indent="0" algn="ctr" defTabSz="533400">
            <a:lnSpc>
              <a:spcPct val="90000"/>
            </a:lnSpc>
            <a:spcBef>
              <a:spcPct val="0"/>
            </a:spcBef>
            <a:spcAft>
              <a:spcPct val="35000"/>
            </a:spcAft>
            <a:buNone/>
          </a:pPr>
          <a:r>
            <a:rPr lang="en-US" sz="1200" b="1" u="sng" kern="1200"/>
            <a:t>Champions Safety and Quality </a:t>
          </a:r>
        </a:p>
        <a:p>
          <a:pPr marL="0" lvl="0" indent="0" algn="ctr" defTabSz="533400">
            <a:lnSpc>
              <a:spcPct val="90000"/>
            </a:lnSpc>
            <a:spcBef>
              <a:spcPct val="0"/>
            </a:spcBef>
            <a:spcAft>
              <a:spcPct val="35000"/>
            </a:spcAft>
            <a:buNone/>
          </a:pPr>
          <a:r>
            <a:rPr lang="en-US" sz="1100" b="0" kern="1200"/>
            <a:t>Has the colleague demonstrated compliance by filing grievances accurately</a:t>
          </a:r>
          <a:r>
            <a:rPr lang="en-US" sz="800" b="0" kern="1200"/>
            <a:t>(Med D/Carelon), </a:t>
          </a:r>
          <a:r>
            <a:rPr lang="en-US" sz="1100" b="0" kern="1200"/>
            <a:t>reducing repeat SharePoint coaching request</a:t>
          </a:r>
          <a:r>
            <a:rPr lang="en-US" sz="800" b="0" kern="1200"/>
            <a:t>(Commercial) </a:t>
          </a:r>
          <a:r>
            <a:rPr lang="en-US" sz="1100" b="0" kern="1200"/>
            <a:t>and/or correctly logging Job Knowledge Assist Calls</a:t>
          </a:r>
          <a:r>
            <a:rPr lang="en-US" sz="800" b="0" kern="1200"/>
            <a:t>(SRT)?</a:t>
          </a:r>
          <a:endParaRPr lang="en-US" sz="800" b="1" u="sng" kern="1200"/>
        </a:p>
      </dsp:txBody>
      <dsp:txXfrm>
        <a:off x="4024564" y="278093"/>
        <a:ext cx="1871221" cy="1374976"/>
      </dsp:txXfrm>
    </dsp:sp>
    <dsp:sp modelId="{464ED801-8F5B-4A70-A433-0AA93311FF08}">
      <dsp:nvSpPr>
        <dsp:cNvPr id="0" name=""/>
        <dsp:cNvSpPr/>
      </dsp:nvSpPr>
      <dsp:spPr>
        <a:xfrm>
          <a:off x="4215188" y="2409446"/>
          <a:ext cx="1496976"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4230491" y="2424749"/>
        <a:ext cx="1466370" cy="491886"/>
      </dsp:txXfrm>
    </dsp:sp>
    <dsp:sp modelId="{C797F5DC-C8B9-4489-82BA-AFA549398421}">
      <dsp:nvSpPr>
        <dsp:cNvPr id="0" name=""/>
        <dsp:cNvSpPr/>
      </dsp:nvSpPr>
      <dsp:spPr>
        <a:xfrm>
          <a:off x="4165504" y="3447518"/>
          <a:ext cx="1496976" cy="522492"/>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4180807" y="3462821"/>
        <a:ext cx="1466370" cy="49188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030D26-9CF4-49A2-AB69-C761B6CA30E2}">
      <dsp:nvSpPr>
        <dsp:cNvPr id="0" name=""/>
        <dsp:cNvSpPr/>
      </dsp:nvSpPr>
      <dsp:spPr>
        <a:xfrm>
          <a:off x="719" y="255553"/>
          <a:ext cx="1871221" cy="4572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a:t>Rise to the Challenge</a:t>
          </a:r>
        </a:p>
        <a:p>
          <a:pPr marL="0" lvl="0" indent="0" algn="ctr" defTabSz="533400">
            <a:lnSpc>
              <a:spcPct val="90000"/>
            </a:lnSpc>
            <a:spcBef>
              <a:spcPct val="0"/>
            </a:spcBef>
            <a:spcAft>
              <a:spcPct val="35000"/>
            </a:spcAft>
            <a:buNone/>
          </a:pPr>
          <a:r>
            <a:rPr lang="en-US" sz="1100" b="0" kern="1200"/>
            <a:t>Has the colleague demonstrated the attribute examples listed under “Rise to the challenge” during the month being reviewed?  </a:t>
          </a:r>
          <a:endParaRPr lang="en-US" sz="1100" b="1" u="sng" kern="1200"/>
        </a:p>
      </dsp:txBody>
      <dsp:txXfrm>
        <a:off x="719" y="255553"/>
        <a:ext cx="1871221" cy="1371602"/>
      </dsp:txXfrm>
    </dsp:sp>
    <dsp:sp modelId="{344D744A-560C-48A8-8B8F-3EFAB1AF44DF}">
      <dsp:nvSpPr>
        <dsp:cNvPr id="0" name=""/>
        <dsp:cNvSpPr/>
      </dsp:nvSpPr>
      <dsp:spPr>
        <a:xfrm>
          <a:off x="187841" y="2399963"/>
          <a:ext cx="1496976" cy="52444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203202" y="2415324"/>
        <a:ext cx="1466254" cy="493726"/>
      </dsp:txXfrm>
    </dsp:sp>
    <dsp:sp modelId="{E08A5D20-FF35-4037-B103-96C69C7F44F2}">
      <dsp:nvSpPr>
        <dsp:cNvPr id="0" name=""/>
        <dsp:cNvSpPr/>
      </dsp:nvSpPr>
      <dsp:spPr>
        <a:xfrm>
          <a:off x="216014" y="3351606"/>
          <a:ext cx="1499611" cy="5212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231280" y="3366872"/>
        <a:ext cx="1469079" cy="490678"/>
      </dsp:txXfrm>
    </dsp:sp>
    <dsp:sp modelId="{1F707271-E1D7-4220-8014-786FF6A49D3B}">
      <dsp:nvSpPr>
        <dsp:cNvPr id="0" name=""/>
        <dsp:cNvSpPr/>
      </dsp:nvSpPr>
      <dsp:spPr>
        <a:xfrm>
          <a:off x="2012282" y="255553"/>
          <a:ext cx="1871221" cy="4572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a:t>Join Forces</a:t>
          </a:r>
        </a:p>
        <a:p>
          <a:pPr marL="0" lvl="0" indent="0" algn="ctr" defTabSz="533400">
            <a:lnSpc>
              <a:spcPct val="90000"/>
            </a:lnSpc>
            <a:spcBef>
              <a:spcPct val="0"/>
            </a:spcBef>
            <a:spcAft>
              <a:spcPct val="35000"/>
            </a:spcAft>
            <a:buNone/>
          </a:pPr>
          <a:r>
            <a:rPr lang="en-US" sz="1100" b="0" kern="1200"/>
            <a:t>Has the colleague demonstrated the attribute examples listed under “Join Forces” during the month being reviewed? </a:t>
          </a:r>
          <a:endParaRPr lang="en-US" sz="1100" b="1" u="sng" kern="1200"/>
        </a:p>
      </dsp:txBody>
      <dsp:txXfrm>
        <a:off x="2012282" y="255553"/>
        <a:ext cx="1871221" cy="1371602"/>
      </dsp:txXfrm>
    </dsp:sp>
    <dsp:sp modelId="{79E08775-8785-4703-829D-A20E50EC1849}">
      <dsp:nvSpPr>
        <dsp:cNvPr id="0" name=""/>
        <dsp:cNvSpPr/>
      </dsp:nvSpPr>
      <dsp:spPr>
        <a:xfrm>
          <a:off x="2228909" y="2368120"/>
          <a:ext cx="1496976" cy="5212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2244175" y="2383386"/>
        <a:ext cx="1466444" cy="490678"/>
      </dsp:txXfrm>
    </dsp:sp>
    <dsp:sp modelId="{7D1E20EC-D7C3-4E80-A2A5-264A4917EF81}">
      <dsp:nvSpPr>
        <dsp:cNvPr id="0" name=""/>
        <dsp:cNvSpPr/>
      </dsp:nvSpPr>
      <dsp:spPr>
        <a:xfrm>
          <a:off x="2206769" y="3364723"/>
          <a:ext cx="1496976" cy="5212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2222035" y="3379989"/>
        <a:ext cx="1466444" cy="490678"/>
      </dsp:txXfrm>
    </dsp:sp>
    <dsp:sp modelId="{5F3521D1-4625-4585-8AD1-C018F55C38A4}">
      <dsp:nvSpPr>
        <dsp:cNvPr id="0" name=""/>
        <dsp:cNvSpPr/>
      </dsp:nvSpPr>
      <dsp:spPr>
        <a:xfrm>
          <a:off x="4023845" y="255553"/>
          <a:ext cx="1871221" cy="45720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a:t>Create Simplicity </a:t>
          </a:r>
        </a:p>
        <a:p>
          <a:pPr marL="0" lvl="0" indent="0" algn="ctr" defTabSz="533400">
            <a:lnSpc>
              <a:spcPct val="90000"/>
            </a:lnSpc>
            <a:spcBef>
              <a:spcPct val="0"/>
            </a:spcBef>
            <a:spcAft>
              <a:spcPct val="35000"/>
            </a:spcAft>
            <a:buNone/>
          </a:pPr>
          <a:r>
            <a:rPr lang="en-US" sz="1100" b="0" kern="1200"/>
            <a:t>Has the colleague demonstrated the attribute examples under “Create Simplicity” during the month being reviewed? </a:t>
          </a:r>
          <a:endParaRPr lang="en-US" sz="1100" b="1" u="sng" kern="1200"/>
        </a:p>
      </dsp:txBody>
      <dsp:txXfrm>
        <a:off x="4023845" y="255553"/>
        <a:ext cx="1871221" cy="1371602"/>
      </dsp:txXfrm>
    </dsp:sp>
    <dsp:sp modelId="{464ED801-8F5B-4A70-A433-0AA93311FF08}">
      <dsp:nvSpPr>
        <dsp:cNvPr id="0" name=""/>
        <dsp:cNvSpPr/>
      </dsp:nvSpPr>
      <dsp:spPr>
        <a:xfrm>
          <a:off x="4203033" y="2361262"/>
          <a:ext cx="1496976" cy="5212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Yes</a:t>
          </a:r>
        </a:p>
      </dsp:txBody>
      <dsp:txXfrm>
        <a:off x="4218299" y="2376528"/>
        <a:ext cx="1466444" cy="490678"/>
      </dsp:txXfrm>
    </dsp:sp>
    <dsp:sp modelId="{C797F5DC-C8B9-4489-82BA-AFA549398421}">
      <dsp:nvSpPr>
        <dsp:cNvPr id="0" name=""/>
        <dsp:cNvSpPr/>
      </dsp:nvSpPr>
      <dsp:spPr>
        <a:xfrm>
          <a:off x="4203033" y="3335241"/>
          <a:ext cx="1496976" cy="52121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2860" rIns="30480" bIns="22860" numCol="1" spcCol="1270" anchor="ctr" anchorCtr="0">
          <a:noAutofit/>
        </a:bodyPr>
        <a:lstStyle/>
        <a:p>
          <a:pPr marL="0" lvl="0" indent="0" algn="ctr" defTabSz="533400">
            <a:lnSpc>
              <a:spcPct val="90000"/>
            </a:lnSpc>
            <a:spcBef>
              <a:spcPct val="0"/>
            </a:spcBef>
            <a:spcAft>
              <a:spcPct val="35000"/>
            </a:spcAft>
            <a:buNone/>
          </a:pPr>
          <a:r>
            <a:rPr lang="en-US" sz="1200" kern="1200"/>
            <a:t>No</a:t>
          </a:r>
        </a:p>
      </dsp:txBody>
      <dsp:txXfrm>
        <a:off x="4218299" y="3350507"/>
        <a:ext cx="1466444" cy="490678"/>
      </dsp:txXfrm>
    </dsp:sp>
  </dsp:spTree>
</dsp:drawing>
</file>

<file path=ppt/diagrams/layout1.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sz="1000">
              <a:cs typeface="Arial" panose="020B0604020202020204" pitchFamily="34" charset="0"/>
            </a:endParaRPr>
          </a:p>
        </p:txBody>
      </p:sp>
      <p:sp>
        <p:nvSpPr>
          <p:cNvPr id="3" name="Date Placeholder 2"/>
          <p:cNvSpPr>
            <a:spLocks noGrp="1"/>
          </p:cNvSpPr>
          <p:nvPr>
            <p:ph type="dt" sz="quarter" idx="1"/>
          </p:nvPr>
        </p:nvSpPr>
        <p:spPr>
          <a:xfrm>
            <a:off x="5180013" y="0"/>
            <a:ext cx="3962400" cy="342900"/>
          </a:xfrm>
          <a:prstGeom prst="rect">
            <a:avLst/>
          </a:prstGeom>
        </p:spPr>
        <p:txBody>
          <a:bodyPr vert="horz" lIns="91440" tIns="45720" rIns="91440" bIns="45720" rtlCol="0"/>
          <a:lstStyle>
            <a:lvl1pPr algn="r">
              <a:defRPr sz="1200"/>
            </a:lvl1pPr>
          </a:lstStyle>
          <a:p>
            <a:fld id="{82541AEF-3112-6549-914A-E0D9B60F40EA}" type="datetimeFigureOut">
              <a:rPr lang="en-US" sz="1000" smtClean="0">
                <a:cs typeface="Arial" panose="020B0604020202020204" pitchFamily="34" charset="0"/>
              </a:rPr>
              <a:t>7/31/2025</a:t>
            </a:fld>
            <a:endParaRPr lang="en-US" sz="1000">
              <a:cs typeface="Arial" panose="020B0604020202020204" pitchFamily="34" charset="0"/>
            </a:endParaRPr>
          </a:p>
        </p:txBody>
      </p:sp>
      <p:sp>
        <p:nvSpPr>
          <p:cNvPr id="4" name="Footer Placeholder 3"/>
          <p:cNvSpPr>
            <a:spLocks noGrp="1"/>
          </p:cNvSpPr>
          <p:nvPr>
            <p:ph type="ftr" sz="quarter" idx="2"/>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sz="1000">
              <a:cs typeface="Arial" panose="020B0604020202020204" pitchFamily="34" charset="0"/>
            </a:endParaRPr>
          </a:p>
        </p:txBody>
      </p:sp>
      <p:sp>
        <p:nvSpPr>
          <p:cNvPr id="5" name="Slide Number Placeholder 4"/>
          <p:cNvSpPr>
            <a:spLocks noGrp="1"/>
          </p:cNvSpPr>
          <p:nvPr>
            <p:ph type="sldNum" sz="quarter" idx="3"/>
          </p:nvPr>
        </p:nvSpPr>
        <p:spPr>
          <a:xfrm>
            <a:off x="5180013" y="6513513"/>
            <a:ext cx="3962400" cy="342900"/>
          </a:xfrm>
          <a:prstGeom prst="rect">
            <a:avLst/>
          </a:prstGeom>
        </p:spPr>
        <p:txBody>
          <a:bodyPr vert="horz" lIns="91440" tIns="45720" rIns="91440" bIns="45720" rtlCol="0" anchor="b"/>
          <a:lstStyle>
            <a:lvl1pPr algn="r">
              <a:defRPr sz="1200"/>
            </a:lvl1pPr>
          </a:lstStyle>
          <a:p>
            <a:fld id="{BF293638-C25A-9844-8D5B-B0309EC5F961}" type="slidenum">
              <a:rPr lang="en-US" sz="1000" smtClean="0">
                <a:cs typeface="Arial" panose="020B0604020202020204" pitchFamily="34" charset="0"/>
              </a:rPr>
              <a:t>‹#›</a:t>
            </a:fld>
            <a:endParaRPr lang="en-US" sz="1000">
              <a:cs typeface="Arial" panose="020B0604020202020204" pitchFamily="34" charset="0"/>
            </a:endParaRPr>
          </a:p>
        </p:txBody>
      </p:sp>
    </p:spTree>
    <p:extLst>
      <p:ext uri="{BB962C8B-B14F-4D97-AF65-F5344CB8AC3E}">
        <p14:creationId xmlns:p14="http://schemas.microsoft.com/office/powerpoint/2010/main" val="34768346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000">
                <a:solidFill>
                  <a:schemeClr val="tx2"/>
                </a:solidFill>
                <a:latin typeface="+mn-lt"/>
                <a:cs typeface="Arial" panose="020B0604020202020204" pitchFamily="34" charset="0"/>
              </a:defRPr>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000">
                <a:solidFill>
                  <a:schemeClr val="tx2"/>
                </a:solidFill>
                <a:latin typeface="+mn-lt"/>
                <a:cs typeface="Arial" panose="020B0604020202020204" pitchFamily="34" charset="0"/>
              </a:defRPr>
            </a:lvl1pPr>
          </a:lstStyle>
          <a:p>
            <a:fld id="{EC2C7003-A6A9-A249-88AD-8CFDA7DED64B}" type="datetimeFigureOut">
              <a:rPr lang="en-US" smtClean="0"/>
              <a:pPr/>
              <a:t>7/31/2025</a:t>
            </a:fld>
            <a:endParaRPr lang="en-US"/>
          </a:p>
        </p:txBody>
      </p:sp>
      <p:sp>
        <p:nvSpPr>
          <p:cNvPr id="4" name="Slide Image Placeholder 3"/>
          <p:cNvSpPr>
            <a:spLocks noGrp="1" noRot="1" noChangeAspect="1"/>
          </p:cNvSpPr>
          <p:nvPr>
            <p:ph type="sldImg" idx="2"/>
          </p:nvPr>
        </p:nvSpPr>
        <p:spPr>
          <a:xfrm>
            <a:off x="2286000" y="514350"/>
            <a:ext cx="4572000" cy="2571750"/>
          </a:xfrm>
          <a:prstGeom prst="rect">
            <a:avLst/>
          </a:prstGeom>
          <a:noFill/>
          <a:ln w="12700">
            <a:solidFill>
              <a:schemeClr val="accent6"/>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000">
                <a:solidFill>
                  <a:schemeClr val="tx2"/>
                </a:solidFill>
                <a:latin typeface="+mn-lt"/>
                <a:cs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000">
                <a:solidFill>
                  <a:schemeClr val="tx2"/>
                </a:solidFill>
                <a:latin typeface="+mn-lt"/>
                <a:cs typeface="Arial" panose="020B0604020202020204" pitchFamily="34" charset="0"/>
              </a:defRPr>
            </a:lvl1pPr>
          </a:lstStyle>
          <a:p>
            <a:fld id="{50AD15A5-6128-B84F-818D-8AA5BDD9AF9D}" type="slidenum">
              <a:rPr lang="en-US" smtClean="0"/>
              <a:pPr/>
              <a:t>‹#›</a:t>
            </a:fld>
            <a:endParaRPr lang="en-US"/>
          </a:p>
        </p:txBody>
      </p:sp>
    </p:spTree>
    <p:extLst>
      <p:ext uri="{BB962C8B-B14F-4D97-AF65-F5344CB8AC3E}">
        <p14:creationId xmlns:p14="http://schemas.microsoft.com/office/powerpoint/2010/main" val="352626992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2"/>
        </a:solidFill>
        <a:latin typeface="+mn-lt"/>
        <a:ea typeface="+mn-ea"/>
        <a:cs typeface="Arial" panose="020B0604020202020204" pitchFamily="34" charset="0"/>
      </a:defRPr>
    </a:lvl1pPr>
    <a:lvl2pPr marL="457200" algn="l" defTabSz="457200" rtl="0" eaLnBrk="1" latinLnBrk="0" hangingPunct="1">
      <a:defRPr sz="1200" kern="1200">
        <a:solidFill>
          <a:schemeClr val="tx2"/>
        </a:solidFill>
        <a:latin typeface="+mn-lt"/>
        <a:ea typeface="+mn-ea"/>
        <a:cs typeface="Arial" panose="020B0604020202020204" pitchFamily="34" charset="0"/>
      </a:defRPr>
    </a:lvl2pPr>
    <a:lvl3pPr marL="914400" algn="l" defTabSz="457200" rtl="0" eaLnBrk="1" latinLnBrk="0" hangingPunct="1">
      <a:defRPr sz="1200" kern="1200">
        <a:solidFill>
          <a:schemeClr val="tx2"/>
        </a:solidFill>
        <a:latin typeface="+mn-lt"/>
        <a:ea typeface="+mn-ea"/>
        <a:cs typeface="Arial" panose="020B0604020202020204" pitchFamily="34" charset="0"/>
      </a:defRPr>
    </a:lvl3pPr>
    <a:lvl4pPr marL="1371600" algn="l" defTabSz="457200" rtl="0" eaLnBrk="1" latinLnBrk="0" hangingPunct="1">
      <a:defRPr sz="1200" kern="1200">
        <a:solidFill>
          <a:schemeClr val="tx2"/>
        </a:solidFill>
        <a:latin typeface="+mn-lt"/>
        <a:ea typeface="+mn-ea"/>
        <a:cs typeface="Arial" panose="020B0604020202020204" pitchFamily="34" charset="0"/>
      </a:defRPr>
    </a:lvl4pPr>
    <a:lvl5pPr marL="1828800" algn="l" defTabSz="457200" rtl="0" eaLnBrk="1" latinLnBrk="0" hangingPunct="1">
      <a:defRPr sz="1200" kern="1200">
        <a:solidFill>
          <a:schemeClr val="tx2"/>
        </a:solidFill>
        <a:latin typeface="+mn-lt"/>
        <a:ea typeface="+mn-ea"/>
        <a:cs typeface="Arial" panose="020B0604020202020204" pitchFamily="34"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3</a:t>
            </a:fld>
            <a:endParaRPr lang="en-US"/>
          </a:p>
        </p:txBody>
      </p:sp>
    </p:spTree>
    <p:extLst>
      <p:ext uri="{BB962C8B-B14F-4D97-AF65-F5344CB8AC3E}">
        <p14:creationId xmlns:p14="http://schemas.microsoft.com/office/powerpoint/2010/main" val="7094704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4</a:t>
            </a:fld>
            <a:endParaRPr lang="en-US"/>
          </a:p>
        </p:txBody>
      </p:sp>
    </p:spTree>
    <p:extLst>
      <p:ext uri="{BB962C8B-B14F-4D97-AF65-F5344CB8AC3E}">
        <p14:creationId xmlns:p14="http://schemas.microsoft.com/office/powerpoint/2010/main" val="4239794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5</a:t>
            </a:fld>
            <a:endParaRPr lang="en-US"/>
          </a:p>
        </p:txBody>
      </p:sp>
    </p:spTree>
    <p:extLst>
      <p:ext uri="{BB962C8B-B14F-4D97-AF65-F5344CB8AC3E}">
        <p14:creationId xmlns:p14="http://schemas.microsoft.com/office/powerpoint/2010/main" val="966125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Note</a:t>
            </a:r>
            <a:r>
              <a:rPr lang="en-US"/>
              <a:t>: CARS will display the “Champions Safety and Quality” question based on the line of business the agent supports.  Ex..  Med D/Carelon –Grievance, SRT- JK assist accuracy, Non-Med D or SRT- SharePoint Coaching's. </a:t>
            </a:r>
          </a:p>
        </p:txBody>
      </p:sp>
      <p:sp>
        <p:nvSpPr>
          <p:cNvPr id="4" name="Slide Number Placeholder 3"/>
          <p:cNvSpPr>
            <a:spLocks noGrp="1"/>
          </p:cNvSpPr>
          <p:nvPr>
            <p:ph type="sldNum" sz="quarter" idx="5"/>
          </p:nvPr>
        </p:nvSpPr>
        <p:spPr/>
        <p:txBody>
          <a:bodyPr/>
          <a:lstStyle/>
          <a:p>
            <a:fld id="{50AD15A5-6128-B84F-818D-8AA5BDD9AF9D}" type="slidenum">
              <a:rPr lang="en-US" smtClean="0"/>
              <a:pPr/>
              <a:t>6</a:t>
            </a:fld>
            <a:endParaRPr lang="en-US"/>
          </a:p>
        </p:txBody>
      </p:sp>
    </p:spTree>
    <p:extLst>
      <p:ext uri="{BB962C8B-B14F-4D97-AF65-F5344CB8AC3E}">
        <p14:creationId xmlns:p14="http://schemas.microsoft.com/office/powerpoint/2010/main" val="38459356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7</a:t>
            </a:fld>
            <a:endParaRPr lang="en-US"/>
          </a:p>
        </p:txBody>
      </p:sp>
    </p:spTree>
    <p:extLst>
      <p:ext uri="{BB962C8B-B14F-4D97-AF65-F5344CB8AC3E}">
        <p14:creationId xmlns:p14="http://schemas.microsoft.com/office/powerpoint/2010/main" val="3419516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0AD15A5-6128-B84F-818D-8AA5BDD9AF9D}" type="slidenum">
              <a:rPr lang="en-US" smtClean="0"/>
              <a:pPr/>
              <a:t>10</a:t>
            </a:fld>
            <a:endParaRPr lang="en-US"/>
          </a:p>
        </p:txBody>
      </p:sp>
    </p:spTree>
    <p:extLst>
      <p:ext uri="{BB962C8B-B14F-4D97-AF65-F5344CB8AC3E}">
        <p14:creationId xmlns:p14="http://schemas.microsoft.com/office/powerpoint/2010/main" val="370188182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22" name="Text Placeholder 4"/>
          <p:cNvSpPr>
            <a:spLocks noGrp="1"/>
          </p:cNvSpPr>
          <p:nvPr>
            <p:ph type="body" sz="quarter" idx="16" hasCustomPrompt="1"/>
          </p:nvPr>
        </p:nvSpPr>
        <p:spPr>
          <a:xfrm>
            <a:off x="557784" y="4379002"/>
            <a:ext cx="3582017" cy="1262324"/>
          </a:xfrm>
        </p:spPr>
        <p:txBody>
          <a:bodyPr/>
          <a:lstStyle>
            <a:lvl1pPr>
              <a:defRPr sz="1500" b="1">
                <a:solidFill>
                  <a:schemeClr val="tx2"/>
                </a:solidFill>
                <a:latin typeface="+mn-lt"/>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a:extLst>
              <a:ext uri="{FF2B5EF4-FFF2-40B4-BE49-F238E27FC236}">
                <a16:creationId xmlns:a16="http://schemas.microsoft.com/office/drawing/2014/main" id="{EB139D66-8476-4A6C-8269-A32651B9DCA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pic>
        <p:nvPicPr>
          <p:cNvPr id="21" name="Picture 20" descr="Red outline heart."/>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73561" y="1016178"/>
            <a:ext cx="5221110" cy="4340047"/>
          </a:xfrm>
          <a:prstGeom prst="rect">
            <a:avLst/>
          </a:prstGeom>
        </p:spPr>
      </p:pic>
    </p:spTree>
    <p:extLst>
      <p:ext uri="{BB962C8B-B14F-4D97-AF65-F5344CB8AC3E}">
        <p14:creationId xmlns:p14="http://schemas.microsoft.com/office/powerpoint/2010/main" val="2230787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Divider r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a:defRPr sz="3200" b="1">
                <a:solidFill>
                  <a:schemeClr val="accent2"/>
                </a:solidFill>
                <a:latin typeface="+mj-lt"/>
              </a:defRPr>
            </a:lvl1pPr>
          </a:lstStyle>
          <a:p>
            <a:r>
              <a:rPr lang="en-US"/>
              <a:t>Click to edit title for divider</a:t>
            </a:r>
          </a:p>
        </p:txBody>
      </p:sp>
    </p:spTree>
    <p:extLst>
      <p:ext uri="{BB962C8B-B14F-4D97-AF65-F5344CB8AC3E}">
        <p14:creationId xmlns:p14="http://schemas.microsoft.com/office/powerpoint/2010/main" val="1938994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gra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D20D3DB-63F4-412F-96CC-3E84E34BE0CE}"/>
              </a:ext>
            </a:extLst>
          </p:cNvPr>
          <p:cNvSpPr/>
          <p:nvPr userDrawn="1"/>
        </p:nvSpPr>
        <p:spPr>
          <a:xfrm>
            <a:off x="0" y="0"/>
            <a:ext cx="12188825"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22879773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nav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0111EDB-A7DC-4D3C-BA73-E639327B03EF}"/>
              </a:ext>
            </a:extLst>
          </p:cNvPr>
          <p:cNvSpPr/>
          <p:nvPr userDrawn="1"/>
        </p:nvSpPr>
        <p:spPr>
          <a:xfrm>
            <a:off x="0" y="0"/>
            <a:ext cx="12188825" cy="6858000"/>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4" name="Title 1">
            <a:extLst>
              <a:ext uri="{FF2B5EF4-FFF2-40B4-BE49-F238E27FC236}">
                <a16:creationId xmlns:a16="http://schemas.microsoft.com/office/drawing/2014/main" id="{A8DD2AFC-8349-4DB3-855A-645AB85DF6B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3070277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white">
    <p:spTree>
      <p:nvGrpSpPr>
        <p:cNvPr id="1" name=""/>
        <p:cNvGrpSpPr/>
        <p:nvPr/>
      </p:nvGrpSpPr>
      <p:grpSpPr>
        <a:xfrm>
          <a:off x="0" y="0"/>
          <a:ext cx="0" cy="0"/>
          <a:chOff x="0" y="0"/>
          <a:chExt cx="0" cy="0"/>
        </a:xfrm>
      </p:grpSpPr>
      <p:pic>
        <p:nvPicPr>
          <p:cNvPr id="5" name="Picture 4" descr="Light heart pattern background.">
            <a:extLst>
              <a:ext uri="{FF2B5EF4-FFF2-40B4-BE49-F238E27FC236}">
                <a16:creationId xmlns:a16="http://schemas.microsoft.com/office/drawing/2014/main" id="{DCF51F69-B135-440B-B1C1-8877F65D92E0}"/>
              </a:ext>
            </a:extLst>
          </p:cNvPr>
          <p:cNvPicPr>
            <a:picLocks noChangeAspect="1"/>
          </p:cNvPicPr>
          <p:nvPr userDrawn="1"/>
        </p:nvPicPr>
        <p:blipFill rotWithShape="1">
          <a:blip r:embed="rId2"/>
          <a:srcRect l="444" t="-1" b="507"/>
          <a:stretch/>
        </p:blipFill>
        <p:spPr>
          <a:xfrm>
            <a:off x="-64" y="0"/>
            <a:ext cx="12188952" cy="6858000"/>
          </a:xfrm>
          <a:prstGeom prst="rect">
            <a:avLst/>
          </a:prstGeom>
        </p:spPr>
      </p:pic>
      <p:sp>
        <p:nvSpPr>
          <p:cNvPr id="4" name="Title 1">
            <a:extLst>
              <a:ext uri="{FF2B5EF4-FFF2-40B4-BE49-F238E27FC236}">
                <a16:creationId xmlns:a16="http://schemas.microsoft.com/office/drawing/2014/main" id="{B3284C44-CBEF-4F9A-AC72-8990858B0EF0}"/>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accent2"/>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198120552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dark">
    <p:spTree>
      <p:nvGrpSpPr>
        <p:cNvPr id="1" name=""/>
        <p:cNvGrpSpPr/>
        <p:nvPr/>
      </p:nvGrpSpPr>
      <p:grpSpPr>
        <a:xfrm>
          <a:off x="0" y="0"/>
          <a:ext cx="0" cy="0"/>
          <a:chOff x="0" y="0"/>
          <a:chExt cx="0" cy="0"/>
        </a:xfrm>
      </p:grpSpPr>
      <p:pic>
        <p:nvPicPr>
          <p:cNvPr id="3" name="Picture 2" descr="Dark heart pattern background.">
            <a:extLst>
              <a:ext uri="{FF2B5EF4-FFF2-40B4-BE49-F238E27FC236}">
                <a16:creationId xmlns:a16="http://schemas.microsoft.com/office/drawing/2014/main" id="{A370D62A-AB1A-457C-AF9D-8363B2583D12}"/>
              </a:ext>
            </a:extLst>
          </p:cNvPr>
          <p:cNvPicPr>
            <a:picLocks noChangeAspect="1"/>
          </p:cNvPicPr>
          <p:nvPr userDrawn="1"/>
        </p:nvPicPr>
        <p:blipFill>
          <a:blip r:embed="rId2"/>
          <a:stretch>
            <a:fillRect/>
          </a:stretch>
        </p:blipFill>
        <p:spPr>
          <a:xfrm>
            <a:off x="-15469" y="-9144"/>
            <a:ext cx="12219762" cy="6876288"/>
          </a:xfrm>
          <a:prstGeom prst="rect">
            <a:avLst/>
          </a:prstGeom>
        </p:spPr>
      </p:pic>
      <p:sp>
        <p:nvSpPr>
          <p:cNvPr id="4" name="Title 1">
            <a:extLst>
              <a:ext uri="{FF2B5EF4-FFF2-40B4-BE49-F238E27FC236}">
                <a16:creationId xmlns:a16="http://schemas.microsoft.com/office/drawing/2014/main" id="{ABD1AEB8-3322-4E67-A702-83F309202013}"/>
              </a:ext>
            </a:extLst>
          </p:cNvPr>
          <p:cNvSpPr>
            <a:spLocks noGrp="1"/>
          </p:cNvSpPr>
          <p:nvPr>
            <p:ph type="title" hasCustomPrompt="1"/>
          </p:nvPr>
        </p:nvSpPr>
        <p:spPr>
          <a:xfrm>
            <a:off x="3231270" y="3022967"/>
            <a:ext cx="5726284" cy="812066"/>
          </a:xfrm>
        </p:spPr>
        <p:txBody>
          <a:bodyPr rIns="0" anchor="ctr"/>
          <a:lstStyle>
            <a:lvl1pPr algn="ctr" defTabSz="457200" rtl="0" eaLnBrk="1" latinLnBrk="0" hangingPunct="1">
              <a:lnSpc>
                <a:spcPct val="90000"/>
              </a:lnSpc>
              <a:spcBef>
                <a:spcPct val="0"/>
              </a:spcBef>
              <a:buNone/>
              <a:defRPr lang="en-US" sz="3200" b="1" kern="1200" dirty="0">
                <a:solidFill>
                  <a:schemeClr val="bg1"/>
                </a:solidFill>
                <a:latin typeface="+mj-lt"/>
                <a:ea typeface="+mj-ea"/>
                <a:cs typeface="+mj-cs"/>
              </a:defRPr>
            </a:lvl1pPr>
          </a:lstStyle>
          <a:p>
            <a:r>
              <a:rPr lang="en-US"/>
              <a:t>Click to edit title for divider</a:t>
            </a:r>
          </a:p>
        </p:txBody>
      </p:sp>
    </p:spTree>
    <p:extLst>
      <p:ext uri="{BB962C8B-B14F-4D97-AF65-F5344CB8AC3E}">
        <p14:creationId xmlns:p14="http://schemas.microsoft.com/office/powerpoint/2010/main" val="29715464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Content without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defRPr cap="none" baseline="0">
                <a:solidFill>
                  <a:schemeClr val="tx2"/>
                </a:solidFill>
              </a:defRPr>
            </a:lvl1pPr>
            <a:lvl2pPr>
              <a:defRPr>
                <a:solidFill>
                  <a:schemeClr val="tx2"/>
                </a:solidFill>
              </a:defRPr>
            </a:lvl2pPr>
            <a:lvl3pPr>
              <a:defRPr baseline="0">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Tree>
    <p:extLst>
      <p:ext uri="{BB962C8B-B14F-4D97-AF65-F5344CB8AC3E}">
        <p14:creationId xmlns:p14="http://schemas.microsoft.com/office/powerpoint/2010/main" val="4099297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one-column layout</a:t>
            </a:r>
          </a:p>
        </p:txBody>
      </p:sp>
      <p:sp>
        <p:nvSpPr>
          <p:cNvPr id="3" name="Content Placeholder 2"/>
          <p:cNvSpPr>
            <a:spLocks noGrp="1"/>
          </p:cNvSpPr>
          <p:nvPr>
            <p:ph idx="1" hasCustomPrompt="1"/>
          </p:nvPr>
        </p:nvSpPr>
        <p:spPr bwMode="gray">
          <a:xfrm>
            <a:off x="557784" y="1767532"/>
            <a:ext cx="8586216" cy="3977640"/>
          </a:xfrm>
        </p:spPr>
        <p:txBody>
          <a:bodyPr/>
          <a:lstStyle>
            <a:lvl1pPr>
              <a:lnSpc>
                <a:spcPct val="100000"/>
              </a:lnSpc>
              <a:buClr>
                <a:schemeClr val="tx1"/>
              </a:buClr>
              <a:defRPr sz="1800" b="1" cap="none" baseline="0">
                <a:solidFill>
                  <a:schemeClr val="tx2"/>
                </a:solidFill>
                <a:latin typeface="+mn-lt"/>
              </a:defRPr>
            </a:lvl1pPr>
            <a:lvl2pPr marL="0" indent="0">
              <a:buClr>
                <a:schemeClr val="tx1"/>
              </a:buClr>
              <a:buNone/>
              <a:defRPr sz="1300" baseline="0">
                <a:solidFill>
                  <a:schemeClr val="tx2"/>
                </a:solidFill>
              </a:defRPr>
            </a:lvl2pPr>
            <a:lvl3pPr marL="171450" indent="-171450">
              <a:spcBef>
                <a:spcPts val="1200"/>
              </a:spcBef>
              <a:buClr>
                <a:schemeClr val="tx1"/>
              </a:buClr>
              <a:buFont typeface="Arial" panose="020B0604020202020204" pitchFamily="34" charset="0"/>
              <a:buChar char="•"/>
              <a:defRPr sz="1300" baseline="0">
                <a:solidFill>
                  <a:schemeClr val="tx2"/>
                </a:solidFill>
              </a:defRPr>
            </a:lvl3pPr>
            <a:lvl4pPr marL="342900" indent="-171450">
              <a:buClr>
                <a:schemeClr val="tx1"/>
              </a:buClr>
              <a:buFont typeface="Arial" panose="020B0604020202020204" pitchFamily="34" charset="0"/>
              <a:buChar char="–"/>
              <a:defRPr sz="1300" baseline="0">
                <a:solidFill>
                  <a:schemeClr val="tx2"/>
                </a:solidFill>
              </a:defRPr>
            </a:lvl4pPr>
            <a:lvl5pPr marL="515938" indent="-173038">
              <a:buClr>
                <a:schemeClr val="tx1"/>
              </a:buClr>
              <a:buFont typeface="Arial" panose="020B0604020202020204" pitchFamily="34" charset="0"/>
              <a:buChar char="•"/>
              <a:defRPr sz="1300">
                <a:solidFill>
                  <a:schemeClr val="tx2"/>
                </a:solidFill>
              </a:defRPr>
            </a:lvl5pPr>
            <a:lvl6pPr marL="687388"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42469984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two-column layout</a:t>
            </a:r>
          </a:p>
        </p:txBody>
      </p:sp>
      <p:sp>
        <p:nvSpPr>
          <p:cNvPr id="3" name="Content Placeholder 2"/>
          <p:cNvSpPr>
            <a:spLocks noGrp="1"/>
          </p:cNvSpPr>
          <p:nvPr>
            <p:ph sz="half" idx="1" hasCustomPrompt="1"/>
          </p:nvPr>
        </p:nvSpPr>
        <p:spPr bwMode="gray">
          <a:xfrm>
            <a:off x="557784"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5" name="Content Placeholder 2"/>
          <p:cNvSpPr>
            <a:spLocks noGrp="1"/>
          </p:cNvSpPr>
          <p:nvPr>
            <p:ph sz="half" idx="10" hasCustomPrompt="1"/>
          </p:nvPr>
        </p:nvSpPr>
        <p:spPr bwMode="gray">
          <a:xfrm>
            <a:off x="6382512" y="1767532"/>
            <a:ext cx="5237114" cy="3973512"/>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baseline="0" dirty="0" smtClean="0">
                <a:solidFill>
                  <a:schemeClr val="tx2"/>
                </a:solidFill>
              </a:defRPr>
            </a:lvl2pPr>
            <a:lvl3pPr marL="171450" indent="-171450">
              <a:spcBef>
                <a:spcPts val="1200"/>
              </a:spcBef>
              <a:buClr>
                <a:schemeClr val="tx1"/>
              </a:buClr>
              <a:buFont typeface="Arial" panose="020B0604020202020204" pitchFamily="34" charset="0"/>
              <a:buChar char="•"/>
              <a:defRPr lang="en-US" sz="1300" baseline="0" dirty="0" smtClean="0">
                <a:solidFill>
                  <a:schemeClr val="tx2"/>
                </a:solidFill>
              </a:defRPr>
            </a:lvl3pPr>
            <a:lvl4pPr marL="342900" indent="-171450">
              <a:buClr>
                <a:schemeClr val="tx1"/>
              </a:buClr>
              <a:buFont typeface="Arial" panose="020B0604020202020204" pitchFamily="34" charset="0"/>
              <a:buChar char="–"/>
              <a:defRPr lang="en-US" sz="1300" baseline="0" dirty="0" smtClean="0">
                <a:solidFill>
                  <a:schemeClr val="tx2"/>
                </a:solidFill>
              </a:defRPr>
            </a:lvl4pPr>
            <a:lvl5pPr marL="514350" indent="-171450">
              <a:buClr>
                <a:schemeClr val="tx1"/>
              </a:buClr>
              <a:buFont typeface="Arial" panose="020B0604020202020204" pitchFamily="34" charset="0"/>
              <a:buChar char="•"/>
              <a:defRPr lang="en-US" sz="1300" dirty="0">
                <a:solidFill>
                  <a:schemeClr val="tx2"/>
                </a:solidFill>
              </a:defRPr>
            </a:lvl5pPr>
            <a:lvl6pPr marL="685800" indent="-171450">
              <a:buClr>
                <a:schemeClr val="tx1"/>
              </a:buClr>
              <a:buFont typeface="Arial" panose="020B0604020202020204" pitchFamily="34" charset="0"/>
              <a:buChar char="–"/>
              <a:defRPr sz="1300" baseline="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3939978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three-column layout</a:t>
            </a:r>
          </a:p>
        </p:txBody>
      </p:sp>
      <p:sp>
        <p:nvSpPr>
          <p:cNvPr id="3" name="Content Placeholder 2"/>
          <p:cNvSpPr>
            <a:spLocks noGrp="1"/>
          </p:cNvSpPr>
          <p:nvPr>
            <p:ph sz="half" idx="1" hasCustomPrompt="1"/>
          </p:nvPr>
        </p:nvSpPr>
        <p:spPr bwMode="gray">
          <a:xfrm>
            <a:off x="557784"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6" name="Content Placeholder 2"/>
          <p:cNvSpPr>
            <a:spLocks noGrp="1"/>
          </p:cNvSpPr>
          <p:nvPr>
            <p:ph sz="half" idx="10" hasCustomPrompt="1"/>
          </p:nvPr>
        </p:nvSpPr>
        <p:spPr bwMode="gray">
          <a:xfrm>
            <a:off x="4370832"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1" hasCustomPrompt="1"/>
          </p:nvPr>
        </p:nvSpPr>
        <p:spPr bwMode="gray">
          <a:xfrm>
            <a:off x="8183880" y="1764792"/>
            <a:ext cx="3433191" cy="3988308"/>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tabLst/>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9203096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four-column layout</a:t>
            </a:r>
          </a:p>
        </p:txBody>
      </p:sp>
      <p:sp>
        <p:nvSpPr>
          <p:cNvPr id="3" name="Content Placeholder 2"/>
          <p:cNvSpPr>
            <a:spLocks noGrp="1"/>
          </p:cNvSpPr>
          <p:nvPr>
            <p:ph sz="half" idx="1" hasCustomPrompt="1"/>
          </p:nvPr>
        </p:nvSpPr>
        <p:spPr bwMode="gray">
          <a:xfrm>
            <a:off x="557784"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2"/>
          <p:cNvSpPr>
            <a:spLocks noGrp="1"/>
          </p:cNvSpPr>
          <p:nvPr>
            <p:ph sz="half" idx="10" hasCustomPrompt="1"/>
          </p:nvPr>
        </p:nvSpPr>
        <p:spPr bwMode="gray">
          <a:xfrm>
            <a:off x="3410712"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8" name="Content Placeholder 2"/>
          <p:cNvSpPr>
            <a:spLocks noGrp="1"/>
          </p:cNvSpPr>
          <p:nvPr>
            <p:ph sz="half" idx="11" hasCustomPrompt="1"/>
          </p:nvPr>
        </p:nvSpPr>
        <p:spPr bwMode="gray">
          <a:xfrm>
            <a:off x="6254496"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9" name="Content Placeholder 2"/>
          <p:cNvSpPr>
            <a:spLocks noGrp="1"/>
          </p:cNvSpPr>
          <p:nvPr>
            <p:ph sz="half" idx="12" hasCustomPrompt="1"/>
          </p:nvPr>
        </p:nvSpPr>
        <p:spPr bwMode="gray">
          <a:xfrm>
            <a:off x="9098280" y="1764792"/>
            <a:ext cx="2505456" cy="3977640"/>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sz="1300"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sz="1300" dirty="0" smtClean="0">
                <a:solidFill>
                  <a:schemeClr val="tx2"/>
                </a:solidFill>
              </a:defRPr>
            </a:lvl4pPr>
            <a:lvl5pPr marL="511175" indent="-163513">
              <a:buClr>
                <a:schemeClr val="tx1"/>
              </a:buClr>
              <a:buFont typeface="Arial" panose="020B0604020202020204" pitchFamily="34" charset="0"/>
              <a:buChar char="•"/>
              <a:defRPr lang="en-US" sz="1300" dirty="0">
                <a:solidFill>
                  <a:schemeClr val="tx2"/>
                </a:solidFill>
              </a:defRPr>
            </a:lvl5pPr>
            <a:lvl6pPr marL="685800" indent="-174625">
              <a:buClr>
                <a:schemeClr val="tx1"/>
              </a:buClr>
              <a:buFont typeface="Arial" panose="020B0604020202020204" pitchFamily="34" charset="0"/>
              <a:buChar char="–"/>
              <a:defRPr sz="1300">
                <a:solidFill>
                  <a:schemeClr val="tx2"/>
                </a:solidFill>
              </a:defRPr>
            </a:lvl6pPr>
            <a:lvl7pPr marL="860425" indent="-173038">
              <a:buFont typeface="Arial" panose="020B0604020202020204" pitchFamily="34" charset="0"/>
              <a:buChar char="•"/>
              <a:defRPr sz="1300"/>
            </a:lvl7pPr>
            <a:lvl8pPr marL="1031875" indent="-171450">
              <a:buFont typeface="Arial" panose="020B0604020202020204" pitchFamily="34" charset="0"/>
              <a:buChar char="–"/>
              <a:defRPr sz="1300"/>
            </a:lvl8pPr>
            <a:lvl9pPr marL="1203325" indent="-171450">
              <a:buFont typeface="Arial" panose="020B0604020202020204" pitchFamily="34" charset="0"/>
              <a:buChar char="•"/>
              <a:defRPr sz="130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126896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6" hasCustomPrompt="1"/>
          </p:nvPr>
        </p:nvSpPr>
        <p:spPr>
          <a:xfrm>
            <a:off x="557784"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E2CF043F-8065-47E0-BB4A-3C892424CE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630707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Five Content Journe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9665208" cy="713232"/>
          </a:xfrm>
        </p:spPr>
        <p:txBody>
          <a:bodyPr/>
          <a:lstStyle>
            <a:lvl1pPr>
              <a:defRPr>
                <a:solidFill>
                  <a:schemeClr val="tx2"/>
                </a:solidFill>
              </a:defRPr>
            </a:lvl1pPr>
          </a:lstStyle>
          <a:p>
            <a:r>
              <a:rPr lang="en-US"/>
              <a:t>Click to add title for five-column journey layout</a:t>
            </a:r>
          </a:p>
        </p:txBody>
      </p:sp>
      <p:sp>
        <p:nvSpPr>
          <p:cNvPr id="8" name="Content Placeholder 2"/>
          <p:cNvSpPr>
            <a:spLocks noGrp="1"/>
          </p:cNvSpPr>
          <p:nvPr>
            <p:ph sz="half" idx="1" hasCustomPrompt="1"/>
          </p:nvPr>
        </p:nvSpPr>
        <p:spPr bwMode="gray">
          <a:xfrm>
            <a:off x="1064664"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9" name="Content Placeholder 2"/>
          <p:cNvSpPr>
            <a:spLocks noGrp="1"/>
          </p:cNvSpPr>
          <p:nvPr>
            <p:ph sz="half" idx="10" hasCustomPrompt="1"/>
          </p:nvPr>
        </p:nvSpPr>
        <p:spPr bwMode="gray">
          <a:xfrm>
            <a:off x="3152826"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1" name="Content Placeholder 2"/>
          <p:cNvSpPr>
            <a:spLocks noGrp="1"/>
          </p:cNvSpPr>
          <p:nvPr>
            <p:ph sz="half" idx="11" hasCustomPrompt="1"/>
          </p:nvPr>
        </p:nvSpPr>
        <p:spPr bwMode="gray">
          <a:xfrm>
            <a:off x="5240988"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2" name="Content Placeholder 2"/>
          <p:cNvSpPr>
            <a:spLocks noGrp="1"/>
          </p:cNvSpPr>
          <p:nvPr>
            <p:ph sz="half" idx="12" hasCustomPrompt="1"/>
          </p:nvPr>
        </p:nvSpPr>
        <p:spPr bwMode="gray">
          <a:xfrm>
            <a:off x="7329150"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
        <p:nvSpPr>
          <p:cNvPr id="14" name="Content Placeholder 2"/>
          <p:cNvSpPr>
            <a:spLocks noGrp="1"/>
          </p:cNvSpPr>
          <p:nvPr>
            <p:ph sz="half" idx="13" hasCustomPrompt="1"/>
          </p:nvPr>
        </p:nvSpPr>
        <p:spPr bwMode="gray">
          <a:xfrm>
            <a:off x="9417312" y="3475038"/>
            <a:ext cx="1673352" cy="2266006"/>
          </a:xfrm>
        </p:spPr>
        <p:txBody>
          <a:bodyPr vert="horz" lIns="0" tIns="0" rIns="0" bIns="0" rtlCol="0">
            <a:noAutofit/>
          </a:bodyPr>
          <a:lstStyle>
            <a:lvl1pPr>
              <a:lnSpc>
                <a:spcPct val="100000"/>
              </a:lnSpc>
              <a:buClr>
                <a:schemeClr val="tx1"/>
              </a:buClr>
              <a:defRPr lang="en-US" sz="1800" b="1" kern="1200" cap="none" baseline="0" dirty="0">
                <a:solidFill>
                  <a:schemeClr val="tx2"/>
                </a:solidFill>
                <a:latin typeface="+mn-lt"/>
                <a:ea typeface="+mn-ea"/>
                <a:cs typeface="+mn-cs"/>
              </a:defRPr>
            </a:lvl1pPr>
            <a:lvl2pPr marL="0" indent="0">
              <a:buClr>
                <a:schemeClr val="tx1"/>
              </a:buClr>
              <a:buNone/>
              <a:defRPr lang="en-US" dirty="0" smtClean="0">
                <a:solidFill>
                  <a:schemeClr val="tx2"/>
                </a:solidFill>
              </a:defRPr>
            </a:lvl2pPr>
            <a:lvl3pPr marL="174625" indent="-174625">
              <a:spcBef>
                <a:spcPts val="1200"/>
              </a:spcBef>
              <a:buClr>
                <a:schemeClr val="tx1"/>
              </a:buClr>
              <a:buFont typeface="Arial" panose="020B0604020202020204" pitchFamily="34" charset="0"/>
              <a:buChar char="•"/>
              <a:defRPr lang="en-US" sz="1300" dirty="0" smtClean="0">
                <a:solidFill>
                  <a:schemeClr val="tx2"/>
                </a:solidFill>
              </a:defRPr>
            </a:lvl3pPr>
            <a:lvl4pPr marL="347663" indent="-173038">
              <a:buClr>
                <a:schemeClr val="tx1"/>
              </a:buClr>
              <a:buFont typeface="Arial" panose="020B0604020202020204" pitchFamily="34" charset="0"/>
              <a:buChar char="–"/>
              <a:defRPr lang="en-US" dirty="0" smtClean="0">
                <a:solidFill>
                  <a:schemeClr val="tx2"/>
                </a:solidFill>
              </a:defRPr>
            </a:lvl4pPr>
            <a:lvl5pPr marL="511175" indent="-163513">
              <a:buClr>
                <a:schemeClr val="tx1"/>
              </a:buClr>
              <a:buFont typeface="Arial" panose="020B0604020202020204" pitchFamily="34" charset="0"/>
              <a:buChar char="•"/>
              <a:defRPr lang="en-US" dirty="0">
                <a:solidFill>
                  <a:schemeClr val="tx2"/>
                </a:solidFill>
              </a:defRPr>
            </a:lvl5pPr>
            <a:lvl6pPr marL="685800" indent="-174625">
              <a:buClr>
                <a:schemeClr val="tx1"/>
              </a:buClr>
              <a:buFont typeface="Arial" panose="020B0604020202020204" pitchFamily="34" charset="0"/>
              <a:buChar char="–"/>
              <a:defRPr>
                <a:solidFill>
                  <a:schemeClr val="tx2"/>
                </a:solidFill>
              </a:defRPr>
            </a:lvl6pPr>
            <a:lvl7pPr marL="857250" indent="-174625">
              <a:defRPr/>
            </a:lvl7pPr>
            <a:lvl8pPr marL="1030288" indent="-173038">
              <a:defRPr/>
            </a:lvl8pPr>
            <a:lvl9pPr marL="1203325" indent="-173038">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p:txBody>
      </p:sp>
    </p:spTree>
    <p:extLst>
      <p:ext uri="{BB962C8B-B14F-4D97-AF65-F5344CB8AC3E}">
        <p14:creationId xmlns:p14="http://schemas.microsoft.com/office/powerpoint/2010/main" val="364606201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page char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layout</a:t>
            </a:r>
          </a:p>
        </p:txBody>
      </p:sp>
      <p:sp>
        <p:nvSpPr>
          <p:cNvPr id="9"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1569625" y="1752600"/>
            <a:ext cx="9049575" cy="2975735"/>
          </a:xfrm>
        </p:spPr>
        <p:txBody>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5537471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solidFill>
                  <a:schemeClr val="tx2"/>
                </a:solidFill>
              </a:defRPr>
            </a:lvl1pPr>
          </a:lstStyle>
          <a:p>
            <a:r>
              <a:rPr lang="en-US"/>
              <a:t>Click to add title for chart with text layout</a:t>
            </a:r>
          </a:p>
        </p:txBody>
      </p:sp>
      <p:sp>
        <p:nvSpPr>
          <p:cNvPr id="13" name="Content Placeholder 2"/>
          <p:cNvSpPr>
            <a:spLocks noGrp="1"/>
          </p:cNvSpPr>
          <p:nvPr>
            <p:ph idx="1" hasCustomPrompt="1"/>
          </p:nvPr>
        </p:nvSpPr>
        <p:spPr bwMode="gray">
          <a:xfrm>
            <a:off x="557783" y="1767531"/>
            <a:ext cx="3438144" cy="297180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None/>
              <a:defRPr baseline="0">
                <a:solidFill>
                  <a:schemeClr val="tx2"/>
                </a:solidFill>
              </a:defRPr>
            </a:lvl2pPr>
            <a:lvl3pPr marL="177800" indent="-177800">
              <a:spcBef>
                <a:spcPts val="1200"/>
              </a:spcBef>
              <a:buClrTx/>
              <a:buFont typeface="Arial" panose="020B0604020202020204" pitchFamily="34" charset="0"/>
              <a:buChar char="•"/>
              <a:defRPr sz="1300" baseline="0">
                <a:solidFill>
                  <a:schemeClr val="tx2"/>
                </a:solidFill>
              </a:defRPr>
            </a:lvl3pPr>
            <a:lvl4pPr marL="342900" indent="-165100">
              <a:buClrTx/>
              <a:buFont typeface="Arial" panose="020B0604020202020204" pitchFamily="34" charset="0"/>
              <a:buChar char="–"/>
              <a:defRPr sz="1300">
                <a:solidFill>
                  <a:schemeClr val="tx2"/>
                </a:solidFill>
              </a:defRPr>
            </a:lvl4pPr>
            <a:lvl5pPr marL="515938" indent="-173038">
              <a:buClrTx/>
              <a:buFont typeface="Arial" panose="020B0604020202020204" pitchFamily="34" charset="0"/>
              <a:buChar char="•"/>
              <a:defRPr sz="1300">
                <a:solidFill>
                  <a:schemeClr val="tx2"/>
                </a:solidFill>
              </a:defRPr>
            </a:lvl5pPr>
            <a:lvl6pPr marL="687388" indent="-171450">
              <a:buClrTx/>
              <a:buFont typeface="Arial" panose="020B0604020202020204" pitchFamily="34" charset="0"/>
              <a:buChar char="–"/>
              <a:defRPr sz="1300">
                <a:solidFill>
                  <a:schemeClr val="tx2"/>
                </a:solidFill>
              </a:defRPr>
            </a:lvl6pPr>
            <a:lvl7pPr marL="860425" indent="-173038">
              <a:buClrTx/>
              <a:buFont typeface="Arial" panose="020B0604020202020204" pitchFamily="34" charset="0"/>
              <a:buChar char="•"/>
              <a:defRPr sz="1300"/>
            </a:lvl7pPr>
            <a:lvl8pPr marL="1031875" indent="-171450">
              <a:buClrTx/>
              <a:buFont typeface="Arial" panose="020B0604020202020204" pitchFamily="34" charset="0"/>
              <a:buChar char="–"/>
              <a:defRPr sz="1300"/>
            </a:lvl8pPr>
            <a:lvl9pPr marL="1203325" indent="-171450">
              <a:buClrTx/>
              <a:buFont typeface="Arial" panose="020B0604020202020204" pitchFamily="34" charset="0"/>
              <a:buChar char="•"/>
              <a:defRPr sz="1300" baseline="0"/>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
        <p:nvSpPr>
          <p:cNvPr id="7" name="Content Placeholder 3">
            <a:extLst>
              <a:ext uri="{FF2B5EF4-FFF2-40B4-BE49-F238E27FC236}">
                <a16:creationId xmlns:a16="http://schemas.microsoft.com/office/drawing/2014/main" id="{579139DC-E144-408E-AD8A-E4105642CD13}"/>
              </a:ext>
            </a:extLst>
          </p:cNvPr>
          <p:cNvSpPr>
            <a:spLocks noGrp="1"/>
          </p:cNvSpPr>
          <p:nvPr>
            <p:ph sz="quarter" idx="10"/>
          </p:nvPr>
        </p:nvSpPr>
        <p:spPr>
          <a:xfrm>
            <a:off x="4446495" y="1764792"/>
            <a:ext cx="7172418" cy="2975735"/>
          </a:xfrm>
        </p:spPr>
        <p:txBody>
          <a:bodyPr>
            <a:noAutofit/>
          </a:bodyPr>
          <a:lstStyle>
            <a:lvl1pPr>
              <a:defRPr>
                <a:solidFill>
                  <a:schemeClr val="tx2"/>
                </a:solidFill>
              </a:defRPr>
            </a:lvl1pPr>
          </a:lstStyle>
          <a:p>
            <a:pPr lvl="0"/>
            <a:r>
              <a:rPr lang="en-US"/>
              <a:t>Click to edit Master text styles</a:t>
            </a:r>
          </a:p>
        </p:txBody>
      </p:sp>
    </p:spTree>
    <p:extLst>
      <p:ext uri="{BB962C8B-B14F-4D97-AF65-F5344CB8AC3E}">
        <p14:creationId xmlns:p14="http://schemas.microsoft.com/office/powerpoint/2010/main" val="166288073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comparison slide</a:t>
            </a:r>
          </a:p>
        </p:txBody>
      </p:sp>
      <p:sp>
        <p:nvSpPr>
          <p:cNvPr id="15" name="Content Placeholder 3"/>
          <p:cNvSpPr>
            <a:spLocks noGrp="1"/>
          </p:cNvSpPr>
          <p:nvPr>
            <p:ph sz="half" idx="2" hasCustomPrompt="1"/>
          </p:nvPr>
        </p:nvSpPr>
        <p:spPr>
          <a:xfrm>
            <a:off x="1253148"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accent2"/>
                </a:solidFill>
                <a:latin typeface="+mn-lt"/>
              </a:defRPr>
            </a:lvl1pPr>
            <a:lvl2pPr marL="0" indent="0" algn="ctr">
              <a:spcBef>
                <a:spcPts val="1200"/>
              </a:spcBef>
              <a:buClrTx/>
              <a:buFontTx/>
              <a:buNone/>
              <a:defRPr sz="1500">
                <a:solidFill>
                  <a:schemeClr val="tx2"/>
                </a:solidFill>
              </a:defRPr>
            </a:lvl2pPr>
            <a:lvl3pPr marL="404813" indent="-173038">
              <a:spcBef>
                <a:spcPts val="600"/>
              </a:spcBef>
              <a:buClrTx/>
              <a:buFont typeface="Arial" panose="020B0604020202020204" pitchFamily="34" charset="0"/>
              <a:buChar char="•"/>
              <a:defRPr sz="1600">
                <a:solidFill>
                  <a:schemeClr val="tx2"/>
                </a:solidFill>
              </a:defRPr>
            </a:lvl3pPr>
            <a:lvl4pPr marL="631825" indent="-174625">
              <a:spcBef>
                <a:spcPts val="600"/>
              </a:spcBef>
              <a:buClrTx/>
              <a:buFont typeface="Arial" panose="020B0604020202020204" pitchFamily="34" charset="0"/>
              <a:buChar char="•"/>
              <a:defRPr sz="1600">
                <a:solidFill>
                  <a:schemeClr val="tx2"/>
                </a:solidFill>
              </a:defRPr>
            </a:lvl4pPr>
            <a:lvl5pPr marL="804863" indent="-173038">
              <a:spcBef>
                <a:spcPts val="600"/>
              </a:spcBef>
              <a:buClrTx/>
              <a:buFont typeface="Arial" panose="020B0604020202020204" pitchFamily="34" charset="0"/>
              <a:buChar char="–"/>
              <a:defRPr sz="1600">
                <a:solidFill>
                  <a:schemeClr val="tx2"/>
                </a:solidFill>
              </a:defRPr>
            </a:lvl5pPr>
            <a:lvl6pPr marL="977900" indent="-177800">
              <a:buClrTx/>
              <a:defRPr sz="1600"/>
            </a:lvl6pPr>
            <a:lvl7pPr marL="1143000" indent="-165100">
              <a:buClrTx/>
              <a:defRPr sz="1600"/>
            </a:lvl7pPr>
            <a:lvl8pPr marL="1320800" indent="-177800">
              <a:buClrTx/>
              <a:defRPr sz="1600"/>
            </a:lvl8pPr>
            <a:lvl9pPr>
              <a:defRPr sz="1600"/>
            </a:lvl9pPr>
          </a:lstStyle>
          <a:p>
            <a:pPr lvl="0"/>
            <a:r>
              <a:rPr lang="en-US"/>
              <a:t>Header</a:t>
            </a:r>
          </a:p>
          <a:p>
            <a:pPr lvl="1"/>
            <a:r>
              <a:rPr lang="en-US"/>
              <a:t>First-level</a:t>
            </a:r>
          </a:p>
        </p:txBody>
      </p:sp>
      <p:sp>
        <p:nvSpPr>
          <p:cNvPr id="11" name="Rectangle 10">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6" name="Content Placeholder 5"/>
          <p:cNvSpPr>
            <a:spLocks noGrp="1"/>
          </p:cNvSpPr>
          <p:nvPr>
            <p:ph sz="quarter" idx="4" hasCustomPrompt="1"/>
          </p:nvPr>
        </p:nvSpPr>
        <p:spPr>
          <a:xfrm>
            <a:off x="7378375" y="3718011"/>
            <a:ext cx="3493008" cy="2023033"/>
          </a:xfrm>
          <a:noFill/>
        </p:spPr>
        <p:txBody>
          <a:bodyPr lIns="0" tIns="0" rIns="0" bIns="0"/>
          <a:lstStyle>
            <a:lvl1pPr marL="0" indent="0" algn="ctr">
              <a:lnSpc>
                <a:spcPct val="100000"/>
              </a:lnSpc>
              <a:spcBef>
                <a:spcPts val="1200"/>
              </a:spcBef>
              <a:buClrTx/>
              <a:buFont typeface="Arial"/>
              <a:buNone/>
              <a:defRPr sz="1800" b="1">
                <a:solidFill>
                  <a:schemeClr val="accent2"/>
                </a:solidFill>
                <a:latin typeface="+mn-lt"/>
              </a:defRPr>
            </a:lvl1pPr>
            <a:lvl2pPr marL="0" indent="0" algn="ctr">
              <a:spcBef>
                <a:spcPts val="1200"/>
              </a:spcBef>
              <a:buClrTx/>
              <a:buFontTx/>
              <a:buNone/>
              <a:defRPr sz="1500">
                <a:solidFill>
                  <a:schemeClr val="tx2"/>
                </a:solidFill>
              </a:defRPr>
            </a:lvl2pPr>
            <a:lvl3pPr marL="231775" indent="0">
              <a:spcBef>
                <a:spcPts val="600"/>
              </a:spcBef>
              <a:buClrTx/>
              <a:buFont typeface="Arial" panose="020B0604020202020204" pitchFamily="34" charset="0"/>
              <a:buNone/>
              <a:defRPr sz="1600">
                <a:solidFill>
                  <a:schemeClr val="bg1"/>
                </a:solidFill>
              </a:defRPr>
            </a:lvl3pPr>
            <a:lvl4pPr marL="631825" indent="-174625">
              <a:spcBef>
                <a:spcPts val="600"/>
              </a:spcBef>
              <a:buClrTx/>
              <a:buFont typeface="Arial" panose="020B0604020202020204" pitchFamily="34" charset="0"/>
              <a:buChar char="•"/>
              <a:defRPr sz="1600">
                <a:solidFill>
                  <a:schemeClr val="bg1"/>
                </a:solidFill>
              </a:defRPr>
            </a:lvl4pPr>
            <a:lvl5pPr marL="804863" indent="-173038">
              <a:spcBef>
                <a:spcPts val="600"/>
              </a:spcBef>
              <a:buClrTx/>
              <a:buFont typeface="Arial" panose="020B0604020202020204" pitchFamily="34" charset="0"/>
              <a:buChar char="–"/>
              <a:defRPr sz="1600">
                <a:solidFill>
                  <a:schemeClr val="bg1"/>
                </a:solidFill>
              </a:defRPr>
            </a:lvl5pPr>
            <a:lvl6pPr>
              <a:spcBef>
                <a:spcPts val="600"/>
              </a:spcBef>
              <a:buClrTx/>
              <a:defRPr sz="1600">
                <a:solidFill>
                  <a:schemeClr val="bg1"/>
                </a:solidFill>
              </a:defRPr>
            </a:lvl6pPr>
            <a:lvl7pPr>
              <a:spcBef>
                <a:spcPts val="600"/>
              </a:spcBef>
              <a:buClrTx/>
              <a:defRPr sz="1600">
                <a:solidFill>
                  <a:schemeClr val="bg1"/>
                </a:solidFill>
              </a:defRPr>
            </a:lvl7pPr>
            <a:lvl8pPr>
              <a:spcBef>
                <a:spcPts val="600"/>
              </a:spcBef>
              <a:buClrTx/>
              <a:defRPr sz="1600">
                <a:solidFill>
                  <a:schemeClr val="bg1"/>
                </a:solidFill>
              </a:defRPr>
            </a:lvl8pPr>
            <a:lvl9pPr>
              <a:defRPr sz="1600"/>
            </a:lvl9pPr>
          </a:lstStyle>
          <a:p>
            <a:pPr lvl="0"/>
            <a:r>
              <a:rPr lang="en-US"/>
              <a:t>Header</a:t>
            </a:r>
          </a:p>
          <a:p>
            <a:pPr lvl="1"/>
            <a:r>
              <a:rPr lang="en-US"/>
              <a:t>First-level</a:t>
            </a:r>
          </a:p>
        </p:txBody>
      </p:sp>
      <p:pic>
        <p:nvPicPr>
          <p:cNvPr id="7" name="Graphic 6" descr="CVS Health logo.">
            <a:extLst>
              <a:ext uri="{FF2B5EF4-FFF2-40B4-BE49-F238E27FC236}">
                <a16:creationId xmlns:a16="http://schemas.microsoft.com/office/drawing/2014/main" id="{99394496-8368-4B56-8235-99713340C2D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5677758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One panel">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F4177E-CDDD-476F-9590-4FA690787A3F}"/>
              </a:ext>
            </a:extLst>
          </p:cNvPr>
          <p:cNvSpPr/>
          <p:nvPr userDrawn="1"/>
        </p:nvSpPr>
        <p:spPr>
          <a:xfrm>
            <a:off x="0"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3" name="Title 1">
            <a:extLst>
              <a:ext uri="{FF2B5EF4-FFF2-40B4-BE49-F238E27FC236}">
                <a16:creationId xmlns:a16="http://schemas.microsoft.com/office/drawing/2014/main" id="{7C794590-BFF7-4D91-A4D6-07347CD385E0}"/>
              </a:ext>
            </a:extLst>
          </p:cNvPr>
          <p:cNvSpPr>
            <a:spLocks noGrp="1"/>
          </p:cNvSpPr>
          <p:nvPr>
            <p:ph type="title" hasCustomPrompt="1"/>
          </p:nvPr>
        </p:nvSpPr>
        <p:spPr>
          <a:xfrm>
            <a:off x="579556" y="0"/>
            <a:ext cx="2958302" cy="6425581"/>
          </a:xfrm>
        </p:spPr>
        <p:txBody>
          <a:bodyPr anchor="ctr"/>
          <a:lstStyle>
            <a:lvl1pPr>
              <a:defRPr>
                <a:solidFill>
                  <a:schemeClr val="tx2"/>
                </a:solidFill>
              </a:defRPr>
            </a:lvl1pPr>
          </a:lstStyle>
          <a:p>
            <a:r>
              <a:rPr lang="en-US"/>
              <a:t>Click to add title </a:t>
            </a:r>
            <a:br>
              <a:rPr lang="en-US"/>
            </a:br>
            <a:r>
              <a:rPr lang="en-US"/>
              <a:t>here for one panel comparison slide</a:t>
            </a:r>
          </a:p>
        </p:txBody>
      </p:sp>
      <p:sp>
        <p:nvSpPr>
          <p:cNvPr id="7" name="Content Placeholder 3">
            <a:extLst>
              <a:ext uri="{FF2B5EF4-FFF2-40B4-BE49-F238E27FC236}">
                <a16:creationId xmlns:a16="http://schemas.microsoft.com/office/drawing/2014/main" id="{39BBBC8D-0164-48BE-8C39-97B2E9C688A7}"/>
              </a:ext>
            </a:extLst>
          </p:cNvPr>
          <p:cNvSpPr>
            <a:spLocks noGrp="1"/>
          </p:cNvSpPr>
          <p:nvPr>
            <p:ph sz="half" idx="2" hasCustomPrompt="1"/>
          </p:nvPr>
        </p:nvSpPr>
        <p:spPr bwMode="gray">
          <a:xfrm>
            <a:off x="4906236" y="2971852"/>
            <a:ext cx="2368296" cy="2592183"/>
          </a:xfrm>
        </p:spPr>
        <p:txBody>
          <a:bodyPr vert="horz" lIns="0" tIns="0" rIns="0" bIns="0" rtlCol="0">
            <a:noAutofit/>
          </a:bodyPr>
          <a:lstStyle>
            <a:lvl1pPr algn="ctr">
              <a:lnSpc>
                <a:spcPct val="100000"/>
              </a:lnSpc>
              <a:buClrTx/>
              <a:defRPr lang="en-US" sz="1800" b="1" kern="1200" cap="none" baseline="0" dirty="0">
                <a:solidFill>
                  <a:schemeClr val="accent2"/>
                </a:solidFill>
                <a:latin typeface="+mn-lt"/>
                <a:ea typeface="+mn-ea"/>
                <a:cs typeface="+mn-cs"/>
              </a:defRPr>
            </a:lvl1pPr>
            <a:lvl2pPr marL="0" indent="0" algn="ctr">
              <a:spcBef>
                <a:spcPts val="1800"/>
              </a:spcBef>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a:t>Header</a:t>
            </a:r>
          </a:p>
          <a:p>
            <a:pPr lvl="1"/>
            <a:r>
              <a:rPr lang="en-US"/>
              <a:t>First-level</a:t>
            </a:r>
          </a:p>
        </p:txBody>
      </p:sp>
      <p:sp>
        <p:nvSpPr>
          <p:cNvPr id="8" name="Content Placeholder 3">
            <a:extLst>
              <a:ext uri="{FF2B5EF4-FFF2-40B4-BE49-F238E27FC236}">
                <a16:creationId xmlns:a16="http://schemas.microsoft.com/office/drawing/2014/main" id="{E1CA36B9-1028-43DB-A308-5411C7D185BC}"/>
              </a:ext>
            </a:extLst>
          </p:cNvPr>
          <p:cNvSpPr>
            <a:spLocks noGrp="1"/>
          </p:cNvSpPr>
          <p:nvPr>
            <p:ph sz="half" idx="18" hasCustomPrompt="1"/>
          </p:nvPr>
        </p:nvSpPr>
        <p:spPr bwMode="gray">
          <a:xfrm>
            <a:off x="8969729" y="2971852"/>
            <a:ext cx="2368296" cy="2592183"/>
          </a:xfrm>
        </p:spPr>
        <p:txBody>
          <a:bodyPr vert="horz" lIns="0" tIns="0" rIns="0" bIns="0" rtlCol="0">
            <a:noAutofit/>
          </a:bodyPr>
          <a:lstStyle>
            <a:lvl1pPr algn="ctr">
              <a:lnSpc>
                <a:spcPct val="100000"/>
              </a:lnSpc>
              <a:buClrTx/>
              <a:defRPr lang="en-US" sz="1800" b="1" cap="none" baseline="0" dirty="0" smtClean="0">
                <a:solidFill>
                  <a:schemeClr val="accent2"/>
                </a:solidFill>
                <a:latin typeface="+mn-lt"/>
              </a:defRPr>
            </a:lvl1pPr>
            <a:lvl2pPr marL="0" indent="0" algn="ctr">
              <a:spcBef>
                <a:spcPts val="1800"/>
              </a:spcBef>
              <a:buClrTx/>
              <a:buFontTx/>
              <a:buNone/>
              <a:defRPr lang="en-US" sz="1500" dirty="0" smtClean="0">
                <a:solidFill>
                  <a:schemeClr val="tx2"/>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668665DB-9D44-4B88-9F03-E82A2FF5D152}"/>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4EFE9336-BB34-4CCC-8274-05D8119178BD}"/>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latin typeface="+mn-lt"/>
              </a:rPr>
              <a:t>©2025 CVS Health and/or one of its affiliates. Confidential and proprietary.</a:t>
            </a:r>
          </a:p>
        </p:txBody>
      </p:sp>
      <p:pic>
        <p:nvPicPr>
          <p:cNvPr id="10" name="Graphic 9" descr="CVS Health logo.">
            <a:extLst>
              <a:ext uri="{FF2B5EF4-FFF2-40B4-BE49-F238E27FC236}">
                <a16:creationId xmlns:a16="http://schemas.microsoft.com/office/drawing/2014/main" id="{4556B8A3-577E-4258-B8ED-A7943CC515B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24470753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Three points">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CFACB8A6-3813-48D2-B8CE-038DD1E42B32}"/>
              </a:ext>
            </a:extLst>
          </p:cNvPr>
          <p:cNvSpPr/>
          <p:nvPr userDrawn="1"/>
        </p:nvSpPr>
        <p:spPr>
          <a:xfrm>
            <a:off x="0" y="6241774"/>
            <a:ext cx="5585791" cy="61622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3" name="Rectangle 22">
            <a:extLst>
              <a:ext uri="{FF2B5EF4-FFF2-40B4-BE49-F238E27FC236}">
                <a16:creationId xmlns:a16="http://schemas.microsoft.com/office/drawing/2014/main" id="{B5FE79D5-35B2-49F2-B15D-DA1A165F3786}"/>
              </a:ext>
            </a:extLst>
          </p:cNvPr>
          <p:cNvSpPr/>
          <p:nvPr userDrawn="1"/>
        </p:nvSpPr>
        <p:spPr>
          <a:xfrm>
            <a:off x="4061837" y="0"/>
            <a:ext cx="4057094"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2" name="Rectangle 21">
            <a:extLst>
              <a:ext uri="{FF2B5EF4-FFF2-40B4-BE49-F238E27FC236}">
                <a16:creationId xmlns:a16="http://schemas.microsoft.com/office/drawing/2014/main" id="{D8E8E372-A3D9-43BC-A3BE-4011C8DA5B98}"/>
              </a:ext>
            </a:extLst>
          </p:cNvPr>
          <p:cNvSpPr/>
          <p:nvPr userDrawn="1"/>
        </p:nvSpPr>
        <p:spPr>
          <a:xfrm>
            <a:off x="8118931" y="0"/>
            <a:ext cx="4069893"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25" name="Title 1">
            <a:extLst>
              <a:ext uri="{FF2B5EF4-FFF2-40B4-BE49-F238E27FC236}">
                <a16:creationId xmlns:a16="http://schemas.microsoft.com/office/drawing/2014/main" id="{430E9904-95CA-4355-B234-1DDA8EC1512E}"/>
              </a:ext>
            </a:extLst>
          </p:cNvPr>
          <p:cNvSpPr>
            <a:spLocks noGrp="1"/>
          </p:cNvSpPr>
          <p:nvPr>
            <p:ph type="title" hasCustomPrompt="1"/>
          </p:nvPr>
        </p:nvSpPr>
        <p:spPr>
          <a:xfrm>
            <a:off x="579556" y="0"/>
            <a:ext cx="2958302" cy="6425581"/>
          </a:xfrm>
        </p:spPr>
        <p:txBody>
          <a:bodyPr anchor="ctr"/>
          <a:lstStyle>
            <a:lvl1pPr>
              <a:defRPr>
                <a:solidFill>
                  <a:schemeClr val="tx2"/>
                </a:solidFill>
              </a:defRPr>
            </a:lvl1pPr>
          </a:lstStyle>
          <a:p>
            <a:r>
              <a:rPr lang="en-US"/>
              <a:t>Click to add title here for two panel comparison slide</a:t>
            </a:r>
          </a:p>
        </p:txBody>
      </p:sp>
      <p:sp>
        <p:nvSpPr>
          <p:cNvPr id="21" name="Content Placeholder 3">
            <a:extLst>
              <a:ext uri="{FF2B5EF4-FFF2-40B4-BE49-F238E27FC236}">
                <a16:creationId xmlns:a16="http://schemas.microsoft.com/office/drawing/2014/main" id="{3E63A43E-9184-464B-AD62-08609C3C2EFC}"/>
              </a:ext>
            </a:extLst>
          </p:cNvPr>
          <p:cNvSpPr>
            <a:spLocks noGrp="1"/>
          </p:cNvSpPr>
          <p:nvPr>
            <p:ph sz="half" idx="2" hasCustomPrompt="1"/>
          </p:nvPr>
        </p:nvSpPr>
        <p:spPr bwMode="gray">
          <a:xfrm>
            <a:off x="4906236" y="2971852"/>
            <a:ext cx="2368296" cy="2592183"/>
          </a:xfrm>
        </p:spPr>
        <p:txBody>
          <a:bodyPr vert="horz" lIns="0" tIns="0" rIns="0" bIns="0" rtlCol="0">
            <a:noAutofit/>
          </a:bodyPr>
          <a:lstStyle>
            <a:lvl1pPr algn="ctr">
              <a:lnSpc>
                <a:spcPct val="100000"/>
              </a:lnSpc>
              <a:buClrTx/>
              <a:defRPr lang="en-US" sz="1800" b="1" kern="1200" cap="none" baseline="0" dirty="0">
                <a:solidFill>
                  <a:schemeClr val="tx2"/>
                </a:solidFill>
                <a:latin typeface="+mn-lt"/>
                <a:ea typeface="+mn-ea"/>
                <a:cs typeface="+mn-cs"/>
              </a:defRPr>
            </a:lvl1pPr>
            <a:lvl2pPr marL="0" indent="0" algn="ctr">
              <a:spcBef>
                <a:spcPts val="1800"/>
              </a:spcBef>
              <a:buClrTx/>
              <a:buFontTx/>
              <a:buNone/>
              <a:defRPr lang="en-US" sz="1500" baseline="0" dirty="0" smtClean="0">
                <a:solidFill>
                  <a:schemeClr val="tx2"/>
                </a:solidFill>
              </a:defRPr>
            </a:lvl2pPr>
            <a:lvl3pPr marL="171450" indent="0">
              <a:buClrTx/>
              <a:buFont typeface="Arial" panose="020B0604020202020204" pitchFamily="34" charset="0"/>
              <a:buNone/>
              <a:defRPr lang="en-US" sz="1600" baseline="0" dirty="0" smtClean="0">
                <a:solidFill>
                  <a:schemeClr val="tx2"/>
                </a:solidFill>
              </a:defRPr>
            </a:lvl3pPr>
            <a:lvl4pPr>
              <a:buClrTx/>
              <a:defRPr lang="en-US" sz="1600" baseline="0" dirty="0" smtClean="0">
                <a:solidFill>
                  <a:schemeClr val="tx2"/>
                </a:solidFill>
              </a:defRPr>
            </a:lvl4pPr>
            <a:lvl5pPr>
              <a:buClrTx/>
              <a:defRPr lang="en-US" sz="1600" baseline="0" dirty="0">
                <a:solidFill>
                  <a:schemeClr val="tx2"/>
                </a:solidFill>
              </a:defRPr>
            </a:lvl5pPr>
            <a:lvl6pPr>
              <a:buClrTx/>
              <a:defRPr sz="1600" baseline="0">
                <a:solidFill>
                  <a:schemeClr val="tx2"/>
                </a:solidFill>
              </a:defRPr>
            </a:lvl6pPr>
            <a:lvl7pPr>
              <a:buClrTx/>
              <a:defRPr sz="1600" baseline="0">
                <a:solidFill>
                  <a:schemeClr val="tx2"/>
                </a:solidFill>
              </a:defRPr>
            </a:lvl7pPr>
            <a:lvl8pPr>
              <a:buClrTx/>
              <a:defRPr sz="1600" baseline="0">
                <a:solidFill>
                  <a:schemeClr val="tx2"/>
                </a:solidFill>
              </a:defRPr>
            </a:lvl8pPr>
            <a:lvl9pPr>
              <a:buClrTx/>
              <a:defRPr sz="1600">
                <a:solidFill>
                  <a:schemeClr val="tx2"/>
                </a:solidFill>
              </a:defRPr>
            </a:lvl9pPr>
          </a:lstStyle>
          <a:p>
            <a:pPr marL="0" lvl="0" indent="0" algn="ctr" defTabSz="457200" rtl="0" eaLnBrk="1" latinLnBrk="0" hangingPunct="1">
              <a:lnSpc>
                <a:spcPct val="100000"/>
              </a:lnSpc>
              <a:spcBef>
                <a:spcPts val="1800"/>
              </a:spcBef>
              <a:buClrTx/>
              <a:buFont typeface="Arial"/>
              <a:buNone/>
            </a:pPr>
            <a:r>
              <a:rPr lang="en-US"/>
              <a:t>Header</a:t>
            </a:r>
          </a:p>
          <a:p>
            <a:pPr lvl="1"/>
            <a:r>
              <a:rPr lang="en-US"/>
              <a:t>First-level</a:t>
            </a:r>
          </a:p>
        </p:txBody>
      </p:sp>
      <p:sp>
        <p:nvSpPr>
          <p:cNvPr id="24" name="Content Placeholder 3">
            <a:extLst>
              <a:ext uri="{FF2B5EF4-FFF2-40B4-BE49-F238E27FC236}">
                <a16:creationId xmlns:a16="http://schemas.microsoft.com/office/drawing/2014/main" id="{6C89E4A5-6F21-4ECD-BCA6-5B29AF1FC1C0}"/>
              </a:ext>
            </a:extLst>
          </p:cNvPr>
          <p:cNvSpPr>
            <a:spLocks noGrp="1"/>
          </p:cNvSpPr>
          <p:nvPr>
            <p:ph sz="half" idx="18" hasCustomPrompt="1"/>
          </p:nvPr>
        </p:nvSpPr>
        <p:spPr bwMode="gray">
          <a:xfrm>
            <a:off x="8969729" y="2971852"/>
            <a:ext cx="2368296" cy="2592183"/>
          </a:xfrm>
        </p:spPr>
        <p:txBody>
          <a:bodyPr vert="horz" lIns="0" tIns="0" rIns="0" bIns="0" rtlCol="0">
            <a:noAutofit/>
          </a:bodyPr>
          <a:lstStyle>
            <a:lvl1pPr algn="ctr">
              <a:lnSpc>
                <a:spcPct val="100000"/>
              </a:lnSpc>
              <a:buClrTx/>
              <a:defRPr lang="en-US" sz="1800" b="1" cap="none" baseline="0" dirty="0" smtClean="0">
                <a:solidFill>
                  <a:schemeClr val="tx2"/>
                </a:solidFill>
                <a:latin typeface="+mn-lt"/>
              </a:defRPr>
            </a:lvl1pPr>
            <a:lvl2pPr marL="0" indent="0" algn="ctr">
              <a:spcBef>
                <a:spcPts val="1800"/>
              </a:spcBef>
              <a:buClrTx/>
              <a:buFontTx/>
              <a:buNone/>
              <a:defRPr lang="en-US" sz="1500" dirty="0" smtClean="0">
                <a:solidFill>
                  <a:schemeClr val="tx2"/>
                </a:solidFill>
              </a:defRPr>
            </a:lvl2pPr>
            <a:lvl3pPr marL="171450" indent="0">
              <a:buClrTx/>
              <a:buFont typeface="Arial" panose="020B0604020202020204" pitchFamily="34" charset="0"/>
              <a:buNone/>
              <a:defRPr lang="en-US" sz="1600" baseline="0" dirty="0" smtClean="0">
                <a:solidFill>
                  <a:schemeClr val="bg1"/>
                </a:solidFill>
              </a:defRPr>
            </a:lvl3pPr>
            <a:lvl4pPr>
              <a:buClrTx/>
              <a:defRPr lang="en-US" sz="1600" baseline="0" dirty="0" smtClean="0">
                <a:solidFill>
                  <a:schemeClr val="bg1"/>
                </a:solidFill>
              </a:defRPr>
            </a:lvl4pPr>
            <a:lvl5pPr>
              <a:buClrTx/>
              <a:defRPr lang="en-US" sz="1600" baseline="0" dirty="0">
                <a:solidFill>
                  <a:schemeClr val="bg1"/>
                </a:solidFill>
              </a:defRPr>
            </a:lvl5pPr>
            <a:lvl6pPr>
              <a:buClrTx/>
              <a:defRPr sz="1600" baseline="0">
                <a:solidFill>
                  <a:schemeClr val="bg1"/>
                </a:solidFill>
              </a:defRPr>
            </a:lvl6pPr>
            <a:lvl7pPr>
              <a:buClrTx/>
              <a:defRPr sz="1600">
                <a:solidFill>
                  <a:schemeClr val="bg1"/>
                </a:solidFill>
              </a:defRPr>
            </a:lvl7pPr>
            <a:lvl8pPr>
              <a:buClrTx/>
              <a:defRPr sz="1600" baseline="0">
                <a:solidFill>
                  <a:schemeClr val="bg1"/>
                </a:solidFill>
              </a:defRPr>
            </a:lvl8pPr>
            <a:lvl9pPr>
              <a:buClrTx/>
              <a:defRPr sz="1600">
                <a:solidFill>
                  <a:schemeClr val="bg1"/>
                </a:solidFill>
              </a:defRPr>
            </a:lvl9pPr>
          </a:lstStyle>
          <a:p>
            <a:pPr lvl="0"/>
            <a:r>
              <a:rPr lang="en-US"/>
              <a:t>Header</a:t>
            </a:r>
          </a:p>
          <a:p>
            <a:pPr lvl="1"/>
            <a:r>
              <a:rPr lang="en-US"/>
              <a:t>First-level</a:t>
            </a:r>
          </a:p>
        </p:txBody>
      </p:sp>
      <p:sp>
        <p:nvSpPr>
          <p:cNvPr id="11" name="Content Placeholder 8">
            <a:extLst>
              <a:ext uri="{FF2B5EF4-FFF2-40B4-BE49-F238E27FC236}">
                <a16:creationId xmlns:a16="http://schemas.microsoft.com/office/drawing/2014/main" id="{F5E0B0A3-49E5-4641-8D2C-BC31AF6815C4}"/>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20" name="TextBox 19">
            <a:extLst>
              <a:ext uri="{FF2B5EF4-FFF2-40B4-BE49-F238E27FC236}">
                <a16:creationId xmlns:a16="http://schemas.microsoft.com/office/drawing/2014/main" id="{01B46839-35D8-438B-B7A2-2B753DFD7A66}"/>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latin typeface="+mn-lt"/>
              </a:rPr>
              <a:t>©2025 CVS Health and/or one of its affiliates. Confidential and proprietary.</a:t>
            </a:r>
          </a:p>
        </p:txBody>
      </p:sp>
      <p:pic>
        <p:nvPicPr>
          <p:cNvPr id="12" name="Graphic 11" descr="CVS Health logo.">
            <a:extLst>
              <a:ext uri="{FF2B5EF4-FFF2-40B4-BE49-F238E27FC236}">
                <a16:creationId xmlns:a16="http://schemas.microsoft.com/office/drawing/2014/main" id="{DE198919-F3A5-469C-A629-47C5826376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77750529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image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557784" y="1765300"/>
            <a:ext cx="4882896" cy="3977640"/>
          </a:xfrm>
        </p:spPr>
        <p:txBody>
          <a:bodyPr/>
          <a:lstStyle>
            <a:lvl1pPr>
              <a:defRPr cap="none" baseline="0">
                <a:solidFill>
                  <a:schemeClr val="tx2"/>
                </a:solidFill>
              </a:defRPr>
            </a:lvl1pPr>
            <a:lvl2pPr>
              <a:defRPr baseline="0">
                <a:solidFill>
                  <a:schemeClr val="tx2"/>
                </a:solidFill>
              </a:defRPr>
            </a:lvl2pPr>
            <a:lvl3pPr>
              <a:defRPr>
                <a:solidFill>
                  <a:schemeClr val="tx2"/>
                </a:solidFill>
              </a:defRPr>
            </a:lvl3pPr>
            <a:lvl4pPr>
              <a:defRPr>
                <a:solidFill>
                  <a:schemeClr val="tx2"/>
                </a:solidFill>
              </a:defRPr>
            </a:lvl4pPr>
            <a:lvl5pPr>
              <a:defRPr baseline="0">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pic>
        <p:nvPicPr>
          <p:cNvPr id="5" name="Graphic 4" descr="CVS Health logo in white.">
            <a:extLst>
              <a:ext uri="{FF2B5EF4-FFF2-40B4-BE49-F238E27FC236}">
                <a16:creationId xmlns:a16="http://schemas.microsoft.com/office/drawing/2014/main" id="{8163FE3F-97F2-42A9-B07A-B67697B4DB0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27000908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xt and image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a:t>
            </a:r>
            <a:br>
              <a:rPr lang="en-US"/>
            </a:br>
            <a:r>
              <a:rPr lang="en-US"/>
              <a:t>for image and text slide</a:t>
            </a:r>
          </a:p>
        </p:txBody>
      </p:sp>
      <p:sp>
        <p:nvSpPr>
          <p:cNvPr id="6" name="Content Placeholder 2"/>
          <p:cNvSpPr>
            <a:spLocks noGrp="1"/>
          </p:cNvSpPr>
          <p:nvPr>
            <p:ph idx="1" hasCustomPrompt="1"/>
          </p:nvPr>
        </p:nvSpPr>
        <p:spPr bwMode="gray">
          <a:xfrm>
            <a:off x="6738938" y="1765300"/>
            <a:ext cx="4882896" cy="3977640"/>
          </a:xfrm>
        </p:spPr>
        <p:txBody>
          <a:bodyPr/>
          <a:lstStyle>
            <a:lvl1pPr>
              <a:buClrTx/>
              <a:defRPr cap="none" baseline="0">
                <a:solidFill>
                  <a:schemeClr val="tx2"/>
                </a:solidFill>
              </a:defRPr>
            </a:lvl1pPr>
            <a:lvl2pPr>
              <a:buClrTx/>
              <a:defRPr>
                <a:solidFill>
                  <a:schemeClr val="tx2"/>
                </a:solidFill>
              </a:defRPr>
            </a:lvl2pPr>
            <a:lvl3pPr>
              <a:buClrTx/>
              <a:defRPr>
                <a:solidFill>
                  <a:schemeClr val="tx2"/>
                </a:solidFill>
              </a:defRPr>
            </a:lvl3pPr>
            <a:lvl4pPr>
              <a:buClrTx/>
              <a:defRPr>
                <a:solidFill>
                  <a:schemeClr val="tx2"/>
                </a:solidFill>
              </a:defRPr>
            </a:lvl4pPr>
            <a:lvl5pPr>
              <a:buClrTx/>
              <a:defRPr>
                <a:solidFill>
                  <a:schemeClr val="tx2"/>
                </a:solidFill>
              </a:defRPr>
            </a:lvl5pPr>
            <a:lvl6pPr>
              <a:buClrTx/>
              <a:defRPr/>
            </a:lvl6pPr>
            <a:lvl7pPr>
              <a:buClrTx/>
              <a:defRPr/>
            </a:lvl7pPr>
            <a:lvl8pPr>
              <a:buClrTx/>
              <a:defRPr/>
            </a:lvl8pPr>
            <a:lvl9pPr>
              <a:buClrTx/>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0"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14832630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and Infographic R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8" name="Rectangle 7">
            <a:extLst>
              <a:ext uri="{FF2B5EF4-FFF2-40B4-BE49-F238E27FC236}">
                <a16:creationId xmlns:a16="http://schemas.microsoft.com/office/drawing/2014/main" id="{65139F72-CEC0-495F-8477-192D60A880E2}"/>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pic>
        <p:nvPicPr>
          <p:cNvPr id="7" name="Graphic 6" descr="CVS Health logo.">
            <a:extLst>
              <a:ext uri="{FF2B5EF4-FFF2-40B4-BE49-F238E27FC236}">
                <a16:creationId xmlns:a16="http://schemas.microsoft.com/office/drawing/2014/main" id="{B59DA53D-FB46-42C9-9A73-236B2FE105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5838242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and Infographic Lef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6" name="Content Placeholder 2"/>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7" name="Rectangle 6">
            <a:extLst>
              <a:ext uri="{FF2B5EF4-FFF2-40B4-BE49-F238E27FC236}">
                <a16:creationId xmlns:a16="http://schemas.microsoft.com/office/drawing/2014/main" id="{65139F72-CEC0-495F-8477-192D60A880E2}"/>
              </a:ext>
            </a:extLst>
          </p:cNvPr>
          <p:cNvSpPr/>
          <p:nvPr userDrawn="1"/>
        </p:nvSpPr>
        <p:spPr>
          <a:xfrm>
            <a:off x="-1"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CB4B9DEE-1CF0-47D1-934E-DB4356D62FF1}"/>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1" name="Content Placeholder 8">
            <a:extLst>
              <a:ext uri="{FF2B5EF4-FFF2-40B4-BE49-F238E27FC236}">
                <a16:creationId xmlns:a16="http://schemas.microsoft.com/office/drawing/2014/main" id="{F35D44D1-CF2C-4331-B380-083F7ABF73CB}"/>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©2025 CVS Health and/or one of its affiliates. Confidential and proprietary.</a:t>
            </a:r>
          </a:p>
        </p:txBody>
      </p:sp>
    </p:spTree>
    <p:extLst>
      <p:ext uri="{BB962C8B-B14F-4D97-AF65-F5344CB8AC3E}">
        <p14:creationId xmlns:p14="http://schemas.microsoft.com/office/powerpoint/2010/main" val="3728517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88F0CF77-4F25-43F9-BB7C-C01DDDDCDF08}"/>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bg1"/>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sz="1500" b="1">
                <a:solidFill>
                  <a:schemeClr val="bg1"/>
                </a:solidFill>
                <a:latin typeface="+mn-lt"/>
              </a:defRPr>
            </a:lvl1pPr>
            <a:lvl2pPr marL="0" indent="0">
              <a:spcBef>
                <a:spcPts val="0"/>
              </a:spcBef>
              <a:spcAft>
                <a:spcPts val="2400"/>
              </a:spcAft>
              <a:buFontTx/>
              <a:buNone/>
              <a:defRPr sz="1300">
                <a:solidFill>
                  <a:schemeClr val="bg1"/>
                </a:solidFill>
                <a:latin typeface="+mn-lt"/>
              </a:defRPr>
            </a:lvl2pPr>
            <a:lvl3pPr marL="0" indent="0">
              <a:buFontTx/>
              <a:buNone/>
              <a:defRPr sz="1200">
                <a:solidFill>
                  <a:schemeClr val="bg1"/>
                </a:solidFill>
                <a:latin typeface="+mn-lt"/>
              </a:defRPr>
            </a:lvl3pPr>
            <a:lvl4pPr>
              <a:defRPr>
                <a:solidFill>
                  <a:schemeClr val="bg1"/>
                </a:solidFill>
              </a:defRPr>
            </a:lvl4pPr>
            <a:lvl5pPr>
              <a:defRPr>
                <a:solidFill>
                  <a:schemeClr val="bg1"/>
                </a:solidFill>
              </a:defRPr>
            </a:lvl5pPr>
          </a:lstStyle>
          <a:p>
            <a:pPr lvl="0"/>
            <a:r>
              <a:rPr lang="en-US"/>
              <a:t>Presenter name</a:t>
            </a:r>
          </a:p>
          <a:p>
            <a:pPr lvl="1"/>
            <a:r>
              <a:rPr lang="en-US"/>
              <a:t>Presenter title</a:t>
            </a:r>
          </a:p>
          <a:p>
            <a:pPr lvl="2"/>
            <a:r>
              <a:rPr lang="en-US"/>
              <a:t>Date</a:t>
            </a:r>
          </a:p>
        </p:txBody>
      </p:sp>
      <p:pic>
        <p:nvPicPr>
          <p:cNvPr id="12" name="Graphic 11" descr="CVS Health logo in white.">
            <a:extLst>
              <a:ext uri="{FF2B5EF4-FFF2-40B4-BE49-F238E27FC236}">
                <a16:creationId xmlns:a16="http://schemas.microsoft.com/office/drawing/2014/main" id="{1A4ABFD4-BEC4-40BD-B29A-2C7FFDFAFDC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61038334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xt and Infographic Righ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A272A0B-3F66-4BE5-ABC2-DBBCAA26670E}"/>
              </a:ext>
            </a:extLst>
          </p:cNvPr>
          <p:cNvSpPr>
            <a:spLocks noGrp="1"/>
          </p:cNvSpPr>
          <p:nvPr>
            <p:ph type="title" hasCustomPrompt="1"/>
          </p:nvPr>
        </p:nvSpPr>
        <p:spPr>
          <a:xfrm>
            <a:off x="557784"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1964CD8D-F9FC-4E28-9F6A-6AB51FF354D5}"/>
              </a:ext>
            </a:extLst>
          </p:cNvPr>
          <p:cNvSpPr>
            <a:spLocks noGrp="1"/>
          </p:cNvSpPr>
          <p:nvPr>
            <p:ph idx="1" hasCustomPrompt="1"/>
          </p:nvPr>
        </p:nvSpPr>
        <p:spPr bwMode="gray">
          <a:xfrm>
            <a:off x="557784" y="1767532"/>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2AA3D8E1-3CCE-42A5-88D6-38F615FADD4D}"/>
              </a:ext>
            </a:extLst>
          </p:cNvPr>
          <p:cNvSpPr/>
          <p:nvPr userDrawn="1"/>
        </p:nvSpPr>
        <p:spPr>
          <a:xfrm>
            <a:off x="6094412"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pic>
        <p:nvPicPr>
          <p:cNvPr id="6" name="Graphic 5" descr="CVS Health logo.">
            <a:extLst>
              <a:ext uri="{FF2B5EF4-FFF2-40B4-BE49-F238E27FC236}">
                <a16:creationId xmlns:a16="http://schemas.microsoft.com/office/drawing/2014/main" id="{C97A688A-13B1-4480-9A65-4362859FCDA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409289918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and infographic Left 2">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61167E6-91BB-4319-852F-02EF2DA543CE}"/>
              </a:ext>
            </a:extLst>
          </p:cNvPr>
          <p:cNvSpPr>
            <a:spLocks noGrp="1"/>
          </p:cNvSpPr>
          <p:nvPr>
            <p:ph type="title" hasCustomPrompt="1"/>
          </p:nvPr>
        </p:nvSpPr>
        <p:spPr>
          <a:xfrm>
            <a:off x="6731836" y="530351"/>
            <a:ext cx="4882896" cy="713232"/>
          </a:xfrm>
        </p:spPr>
        <p:txBody>
          <a:bodyPr/>
          <a:lstStyle>
            <a:lvl1pPr>
              <a:defRPr>
                <a:solidFill>
                  <a:schemeClr val="tx2"/>
                </a:solidFill>
              </a:defRPr>
            </a:lvl1pPr>
          </a:lstStyle>
          <a:p>
            <a:r>
              <a:rPr lang="en-US"/>
              <a:t>Click to add title for text and infographic</a:t>
            </a:r>
          </a:p>
        </p:txBody>
      </p:sp>
      <p:sp>
        <p:nvSpPr>
          <p:cNvPr id="4" name="Content Placeholder 2">
            <a:extLst>
              <a:ext uri="{FF2B5EF4-FFF2-40B4-BE49-F238E27FC236}">
                <a16:creationId xmlns:a16="http://schemas.microsoft.com/office/drawing/2014/main" id="{69A642C1-A41C-40AD-BDFB-B8D181AC8784}"/>
              </a:ext>
            </a:extLst>
          </p:cNvPr>
          <p:cNvSpPr>
            <a:spLocks noGrp="1"/>
          </p:cNvSpPr>
          <p:nvPr>
            <p:ph idx="1" hasCustomPrompt="1"/>
          </p:nvPr>
        </p:nvSpPr>
        <p:spPr bwMode="gray">
          <a:xfrm>
            <a:off x="6738938" y="1765300"/>
            <a:ext cx="4882896" cy="3977640"/>
          </a:xfrm>
        </p:spPr>
        <p:txBody>
          <a:bodyPr/>
          <a:lstStyle>
            <a:lvl1pPr>
              <a:defRPr cap="none" baseline="0">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lvl6pPr>
            <a:lvl7pPr>
              <a:defRPr/>
            </a:lvl7pPr>
            <a:lvl8pPr>
              <a:defRPr/>
            </a:lvl8pPr>
            <a:lvl9pPr>
              <a:defRPr/>
            </a:lvl9pPr>
          </a:lstStyle>
          <a:p>
            <a:pPr lvl="0"/>
            <a:r>
              <a:rPr lang="en-US"/>
              <a:t>Body text</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5" name="Rectangle 4">
            <a:extLst>
              <a:ext uri="{FF2B5EF4-FFF2-40B4-BE49-F238E27FC236}">
                <a16:creationId xmlns:a16="http://schemas.microsoft.com/office/drawing/2014/main" id="{12FD3486-B3F5-43BE-9108-5DEA0679272C}"/>
              </a:ext>
            </a:extLst>
          </p:cNvPr>
          <p:cNvSpPr/>
          <p:nvPr userDrawn="1"/>
        </p:nvSpPr>
        <p:spPr>
          <a:xfrm>
            <a:off x="-1" y="0"/>
            <a:ext cx="6094413" cy="6858000"/>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8" name="Content Placeholder 8">
            <a:extLst>
              <a:ext uri="{FF2B5EF4-FFF2-40B4-BE49-F238E27FC236}">
                <a16:creationId xmlns:a16="http://schemas.microsoft.com/office/drawing/2014/main" id="{535CA040-9CF0-49AA-B5D4-DC4BFA2479C1}"/>
              </a:ext>
            </a:extLst>
          </p:cNvPr>
          <p:cNvSpPr txBox="1">
            <a:spLocks/>
          </p:cNvSpPr>
          <p:nvPr userDrawn="1"/>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7" name="Content Placeholder 8">
            <a:extLst>
              <a:ext uri="{FF2B5EF4-FFF2-40B4-BE49-F238E27FC236}">
                <a16:creationId xmlns:a16="http://schemas.microsoft.com/office/drawing/2014/main" id="{3B4598AE-016B-45A4-877F-62C42E458969}"/>
              </a:ext>
            </a:extLst>
          </p:cNvPr>
          <p:cNvSpPr txBox="1">
            <a:spLocks/>
          </p:cNvSpPr>
          <p:nvPr userDrawn="1"/>
        </p:nvSpPr>
        <p:spPr>
          <a:xfrm>
            <a:off x="859536" y="6376946"/>
            <a:ext cx="3859212" cy="228600"/>
          </a:xfrm>
          <a:prstGeom prst="rect">
            <a:avLst/>
          </a:prstGeom>
        </p:spPr>
        <p:txBody>
          <a:bodyPr lIns="0" tIns="0" rIns="0" b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a:solidFill>
                  <a:schemeClr val="tx2"/>
                </a:solidFill>
                <a:latin typeface="+mn-lt"/>
                <a:cs typeface="Arial" panose="020B0604020202020204" pitchFamily="34" charset="0"/>
              </a:rPr>
              <a:t>©2025 CVS Health and/or one of its affiliates. Confidential and proprietary.</a:t>
            </a:r>
          </a:p>
        </p:txBody>
      </p:sp>
    </p:spTree>
    <p:extLst>
      <p:ext uri="{BB962C8B-B14F-4D97-AF65-F5344CB8AC3E}">
        <p14:creationId xmlns:p14="http://schemas.microsoft.com/office/powerpoint/2010/main" val="42886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r high impac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7784" y="1764792"/>
            <a:ext cx="4700016" cy="1463040"/>
          </a:xfrm>
        </p:spPr>
        <p:txBody>
          <a:bodyPr rIns="0" anchor="b"/>
          <a:lstStyle>
            <a:lvl1pPr marL="171450" indent="-171450">
              <a:lnSpc>
                <a:spcPct val="95000"/>
              </a:lnSpc>
              <a:tabLst>
                <a:tab pos="171450" algn="l"/>
              </a:tabLst>
              <a:defRPr>
                <a:solidFill>
                  <a:schemeClr val="tx2"/>
                </a:solidFill>
              </a:defRPr>
            </a:lvl1pPr>
          </a:lstStyle>
          <a:p>
            <a:r>
              <a:rPr lang="en-US"/>
              <a:t>“	Click to add quote with image. Image should reflect the content of the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713232" y="3590382"/>
            <a:ext cx="4572000" cy="161925"/>
          </a:xfrm>
          <a:prstGeom prst="rect">
            <a:avLst/>
          </a:prstGeom>
          <a:noFill/>
        </p:spPr>
        <p:txBody>
          <a:bodyPr>
            <a:noAutofit/>
          </a:bodyPr>
          <a:lstStyle>
            <a:lvl1pPr>
              <a:defRPr sz="1300" cap="none" baseline="0">
                <a:solidFill>
                  <a:schemeClr val="tx2"/>
                </a:solidFill>
              </a:defRPr>
            </a:lvl1pPr>
          </a:lstStyle>
          <a:p>
            <a:pPr lvl="0"/>
            <a:r>
              <a:rPr lang="en-US"/>
              <a:t>Click to add author</a:t>
            </a:r>
          </a:p>
        </p:txBody>
      </p:sp>
      <p:sp>
        <p:nvSpPr>
          <p:cNvPr id="4" name="Picture Placeholder 6">
            <a:extLst>
              <a:ext uri="{FF2B5EF4-FFF2-40B4-BE49-F238E27FC236}">
                <a16:creationId xmlns:a16="http://schemas.microsoft.com/office/drawing/2014/main" id="{12697E3D-9970-40A4-9967-1A38ED528B30}"/>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defRPr>
            </a:lvl1pPr>
          </a:lstStyle>
          <a:p>
            <a:br>
              <a:rPr lang="en-US"/>
            </a:br>
            <a:r>
              <a:rPr lang="en-US"/>
              <a:t>IMAGE</a:t>
            </a:r>
            <a:br>
              <a:rPr lang="en-US"/>
            </a:br>
            <a:br>
              <a:rPr lang="en-US"/>
            </a:br>
            <a:br>
              <a:rPr lang="en-US"/>
            </a:br>
            <a:endParaRPr lang="en-US"/>
          </a:p>
        </p:txBody>
      </p:sp>
      <p:pic>
        <p:nvPicPr>
          <p:cNvPr id="5" name="Graphic 4" descr="CVS Health logo in white.">
            <a:extLst>
              <a:ext uri="{FF2B5EF4-FFF2-40B4-BE49-F238E27FC236}">
                <a16:creationId xmlns:a16="http://schemas.microsoft.com/office/drawing/2014/main" id="{5C21479B-88BC-46B4-90DB-3F9721D742E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38792762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or high impac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512213" y="2180108"/>
            <a:ext cx="7168896" cy="1463040"/>
          </a:xfrm>
        </p:spPr>
        <p:txBody>
          <a:bodyPr rIns="0"/>
          <a:lstStyle>
            <a:lvl1pPr>
              <a:defRPr>
                <a:solidFill>
                  <a:schemeClr val="tx2"/>
                </a:solidFill>
              </a:defRPr>
            </a:lvl1pPr>
          </a:lstStyle>
          <a:p>
            <a:r>
              <a:rPr lang="en-US"/>
              <a:t>Click to add quote.</a:t>
            </a:r>
          </a:p>
        </p:txBody>
      </p:sp>
      <p:sp>
        <p:nvSpPr>
          <p:cNvPr id="7" name="Text Placeholder 7">
            <a:extLst>
              <a:ext uri="{FF2B5EF4-FFF2-40B4-BE49-F238E27FC236}">
                <a16:creationId xmlns:a16="http://schemas.microsoft.com/office/drawing/2014/main" id="{9B722800-BF6A-4FA2-8F5B-598FB160C2FB}"/>
              </a:ext>
            </a:extLst>
          </p:cNvPr>
          <p:cNvSpPr>
            <a:spLocks noGrp="1"/>
          </p:cNvSpPr>
          <p:nvPr>
            <p:ph type="body" sz="quarter" idx="13" hasCustomPrompt="1"/>
          </p:nvPr>
        </p:nvSpPr>
        <p:spPr>
          <a:xfrm>
            <a:off x="2512213" y="4020921"/>
            <a:ext cx="4572000" cy="161925"/>
          </a:xfrm>
          <a:prstGeom prst="rect">
            <a:avLst/>
          </a:prstGeom>
          <a:noFill/>
        </p:spPr>
        <p:txBody>
          <a:bodyPr>
            <a:noAutofit/>
          </a:bodyPr>
          <a:lstStyle>
            <a:lvl1pPr>
              <a:defRPr sz="1300" cap="all" baseline="0">
                <a:solidFill>
                  <a:schemeClr val="tx2"/>
                </a:solidFill>
              </a:defRPr>
            </a:lvl1pPr>
          </a:lstStyle>
          <a:p>
            <a:pPr lvl="0"/>
            <a:r>
              <a:rPr lang="en-US"/>
              <a:t>click to add AUTHOR</a:t>
            </a:r>
          </a:p>
        </p:txBody>
      </p:sp>
    </p:spTree>
    <p:extLst>
      <p:ext uri="{BB962C8B-B14F-4D97-AF65-F5344CB8AC3E}">
        <p14:creationId xmlns:p14="http://schemas.microsoft.com/office/powerpoint/2010/main" val="41437736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Next steps">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5CE5400-9551-4441-A3A1-727FA1855083}"/>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Next steps</a:t>
            </a:r>
          </a:p>
        </p:txBody>
      </p:sp>
      <p:sp>
        <p:nvSpPr>
          <p:cNvPr id="5" name="Content Placeholder 2"/>
          <p:cNvSpPr>
            <a:spLocks noGrp="1"/>
          </p:cNvSpPr>
          <p:nvPr>
            <p:ph sz="half" idx="1" hasCustomPrompt="1"/>
          </p:nvPr>
        </p:nvSpPr>
        <p:spPr bwMode="gray">
          <a:xfrm>
            <a:off x="1970122"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1</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6" name="Content Placeholder 2"/>
          <p:cNvSpPr>
            <a:spLocks noGrp="1"/>
          </p:cNvSpPr>
          <p:nvPr>
            <p:ph sz="half" idx="10" hasCustomPrompt="1"/>
          </p:nvPr>
        </p:nvSpPr>
        <p:spPr bwMode="gray">
          <a:xfrm>
            <a:off x="4818888" y="2110424"/>
            <a:ext cx="2505456" cy="3630620"/>
          </a:xfrm>
        </p:spPr>
        <p:txBody>
          <a:bodyPr vert="horz" lIns="0" tIns="0" rIns="0" bIns="0" rtlCol="0">
            <a:noAutofit/>
          </a:bodyPr>
          <a:lstStyle>
            <a:lvl1pPr algn="ctr">
              <a:lnSpc>
                <a:spcPct val="100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2</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
        <p:nvSpPr>
          <p:cNvPr id="10" name="Content Placeholder 2"/>
          <p:cNvSpPr>
            <a:spLocks noGrp="1"/>
          </p:cNvSpPr>
          <p:nvPr>
            <p:ph sz="half" idx="11" hasCustomPrompt="1"/>
          </p:nvPr>
        </p:nvSpPr>
        <p:spPr bwMode="gray">
          <a:xfrm>
            <a:off x="7662672" y="2110424"/>
            <a:ext cx="2505456" cy="3630620"/>
          </a:xfrm>
        </p:spPr>
        <p:txBody>
          <a:bodyPr vert="horz" lIns="0" tIns="0" rIns="0" bIns="0" rtlCol="0">
            <a:noAutofit/>
          </a:bodyPr>
          <a:lstStyle>
            <a:lvl1pPr algn="ctr">
              <a:lnSpc>
                <a:spcPct val="105000"/>
              </a:lnSpc>
              <a:buClrTx/>
              <a:defRPr lang="en-US" sz="3200" b="1" kern="1200" cap="none" baseline="0" dirty="0">
                <a:solidFill>
                  <a:schemeClr val="accent2"/>
                </a:solidFill>
                <a:latin typeface="+mn-lt"/>
                <a:ea typeface="+mn-ea"/>
                <a:cs typeface="+mn-cs"/>
              </a:defRPr>
            </a:lvl1pPr>
            <a:lvl2pPr marL="0" indent="0" algn="ctr">
              <a:spcBef>
                <a:spcPts val="4200"/>
              </a:spcBef>
              <a:buClrTx/>
              <a:buNone/>
              <a:defRPr lang="en-US" sz="1300" dirty="0" smtClean="0">
                <a:solidFill>
                  <a:schemeClr val="tx2"/>
                </a:solidFill>
              </a:defRPr>
            </a:lvl2pPr>
            <a:lvl3pPr marL="174625" indent="-174625" algn="l">
              <a:spcBef>
                <a:spcPts val="1200"/>
              </a:spcBef>
              <a:buClrTx/>
              <a:buFont typeface="Arial" panose="020B0604020202020204" pitchFamily="34" charset="0"/>
              <a:buChar char="•"/>
              <a:defRPr lang="en-US" sz="1300" baseline="0" dirty="0" smtClean="0">
                <a:solidFill>
                  <a:schemeClr val="tx2"/>
                </a:solidFill>
              </a:defRPr>
            </a:lvl3pPr>
            <a:lvl4pPr marL="347663" indent="-173038" algn="l">
              <a:buClrTx/>
              <a:buFont typeface="Arial" panose="020B0604020202020204" pitchFamily="34" charset="0"/>
              <a:buChar char="–"/>
              <a:defRPr lang="en-US" sz="1300" baseline="0" dirty="0" smtClean="0">
                <a:solidFill>
                  <a:schemeClr val="tx2"/>
                </a:solidFill>
              </a:defRPr>
            </a:lvl4pPr>
            <a:lvl5pPr marL="511175" indent="-163513" algn="l">
              <a:buClrTx/>
              <a:buFont typeface="Arial" panose="020B0604020202020204" pitchFamily="34" charset="0"/>
              <a:buChar char="•"/>
              <a:defRPr lang="en-US" sz="1300" dirty="0">
                <a:solidFill>
                  <a:schemeClr val="tx2"/>
                </a:solidFill>
              </a:defRPr>
            </a:lvl5pPr>
            <a:lvl6pPr marL="685800" indent="-174625" algn="l">
              <a:buClrTx/>
              <a:buFont typeface="Arial" panose="020B0604020202020204" pitchFamily="34" charset="0"/>
              <a:buChar char="–"/>
              <a:defRPr sz="1300" baseline="0">
                <a:solidFill>
                  <a:schemeClr val="tx2"/>
                </a:solidFill>
              </a:defRPr>
            </a:lvl6pPr>
            <a:lvl7pPr marL="860425" indent="-173038" algn="l">
              <a:buClrTx/>
              <a:buFont typeface="Arial" panose="020B0604020202020204" pitchFamily="34" charset="0"/>
              <a:buChar char="•"/>
              <a:defRPr sz="1300"/>
            </a:lvl7pPr>
            <a:lvl8pPr marL="1031875" indent="-171450" algn="l">
              <a:buClrTx/>
              <a:buFont typeface="Arial" panose="020B0604020202020204" pitchFamily="34" charset="0"/>
              <a:buChar char="–"/>
              <a:defRPr sz="1300"/>
            </a:lvl8pPr>
            <a:lvl9pPr marL="1203325" indent="-171450" algn="l">
              <a:buClrTx/>
              <a:buFont typeface="Arial" panose="020B0604020202020204" pitchFamily="34" charset="0"/>
              <a:buChar char="•"/>
              <a:defRPr sz="1300"/>
            </a:lvl9pPr>
          </a:lstStyle>
          <a:p>
            <a:pPr marL="0" lvl="0" indent="0" algn="ctr" defTabSz="457200" rtl="0" eaLnBrk="1" latinLnBrk="0" hangingPunct="1">
              <a:lnSpc>
                <a:spcPct val="108000"/>
              </a:lnSpc>
              <a:spcBef>
                <a:spcPts val="1800"/>
              </a:spcBef>
              <a:buClrTx/>
              <a:buFont typeface="Arial"/>
              <a:buNone/>
            </a:pPr>
            <a:r>
              <a:rPr lang="en-US"/>
              <a:t>3</a:t>
            </a:r>
          </a:p>
          <a:p>
            <a:pPr lvl="1"/>
            <a:r>
              <a:rPr lang="en-US"/>
              <a:t>Body text</a:t>
            </a:r>
          </a:p>
          <a:p>
            <a:pPr lvl="2"/>
            <a:r>
              <a:rPr lang="en-US"/>
              <a:t>First-level</a:t>
            </a:r>
          </a:p>
          <a:p>
            <a:pPr lvl="3"/>
            <a:r>
              <a:rPr lang="en-US"/>
              <a:t>Second-level</a:t>
            </a:r>
          </a:p>
          <a:p>
            <a:pPr lvl="4"/>
            <a:r>
              <a:rPr lang="en-US"/>
              <a:t>Third-level</a:t>
            </a:r>
          </a:p>
          <a:p>
            <a:pPr lvl="5"/>
            <a:r>
              <a:rPr lang="en-US"/>
              <a:t>Fourth-level</a:t>
            </a:r>
          </a:p>
          <a:p>
            <a:pPr lvl="6"/>
            <a:r>
              <a:rPr lang="en-US"/>
              <a:t>Fifth-level</a:t>
            </a:r>
          </a:p>
          <a:p>
            <a:pPr lvl="7"/>
            <a:r>
              <a:rPr lang="en-US"/>
              <a:t>Sixth-level</a:t>
            </a:r>
          </a:p>
          <a:p>
            <a:pPr lvl="8"/>
            <a:r>
              <a:rPr lang="en-US"/>
              <a:t>Seventh-level</a:t>
            </a:r>
          </a:p>
        </p:txBody>
      </p:sp>
    </p:spTree>
    <p:extLst>
      <p:ext uri="{BB962C8B-B14F-4D97-AF65-F5344CB8AC3E}">
        <p14:creationId xmlns:p14="http://schemas.microsoft.com/office/powerpoint/2010/main" val="288165200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318200F-1EB3-4B0D-BB1C-940C25A49887}"/>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In closing</a:t>
            </a:r>
          </a:p>
        </p:txBody>
      </p:sp>
      <p:sp>
        <p:nvSpPr>
          <p:cNvPr id="4" name="Content Placeholder 2"/>
          <p:cNvSpPr>
            <a:spLocks noGrp="1"/>
          </p:cNvSpPr>
          <p:nvPr>
            <p:ph idx="1" hasCustomPrompt="1"/>
          </p:nvPr>
        </p:nvSpPr>
        <p:spPr bwMode="gray">
          <a:xfrm>
            <a:off x="557784" y="1767532"/>
            <a:ext cx="8586216" cy="3977640"/>
          </a:xfrm>
        </p:spPr>
        <p:txBody>
          <a:bodyPr/>
          <a:lstStyle>
            <a:lvl1pPr>
              <a:lnSpc>
                <a:spcPct val="100000"/>
              </a:lnSpc>
              <a:buClrTx/>
              <a:defRPr lang="en-US" sz="1800" b="1" kern="1200" cap="none" baseline="0" dirty="0">
                <a:solidFill>
                  <a:schemeClr val="tx2"/>
                </a:solidFill>
                <a:latin typeface="+mn-lt"/>
                <a:ea typeface="+mn-ea"/>
                <a:cs typeface="+mn-cs"/>
              </a:defRPr>
            </a:lvl1pPr>
            <a:lvl2pPr marL="0" indent="0">
              <a:buClrTx/>
              <a:buFontTx/>
              <a:buNone/>
              <a:defRPr baseline="0">
                <a:solidFill>
                  <a:schemeClr val="tx2"/>
                </a:solidFill>
              </a:defRPr>
            </a:lvl2pPr>
            <a:lvl3pPr marL="173038" indent="-173038">
              <a:buClrTx/>
              <a:buFont typeface="Arial" panose="020B0604020202020204" pitchFamily="34" charset="0"/>
              <a:buChar char="•"/>
              <a:defRPr baseline="0">
                <a:solidFill>
                  <a:schemeClr val="tx2"/>
                </a:solidFill>
              </a:defRPr>
            </a:lvl3pPr>
            <a:lvl4pPr marL="347663" indent="-174625">
              <a:buClrTx/>
              <a:buFont typeface="Arial" panose="020B0604020202020204" pitchFamily="34" charset="0"/>
              <a:buChar char="–"/>
              <a:defRPr>
                <a:solidFill>
                  <a:schemeClr val="tx2"/>
                </a:solidFill>
              </a:defRPr>
            </a:lvl4pPr>
            <a:lvl5pPr marL="509588" indent="-161925">
              <a:buClrTx/>
              <a:buFont typeface="Arial" panose="020B0604020202020204" pitchFamily="34" charset="0"/>
              <a:buChar char="•"/>
              <a:defRPr baseline="0">
                <a:solidFill>
                  <a:schemeClr val="tx2"/>
                </a:solidFill>
              </a:defRPr>
            </a:lvl5pPr>
            <a:lvl6pPr marL="682625" indent="-173038">
              <a:buClrTx/>
              <a:buFont typeface="Arial" panose="020B0604020202020204" pitchFamily="34" charset="0"/>
              <a:buChar char="–"/>
              <a:defRPr/>
            </a:lvl6pPr>
            <a:lvl7pPr marL="857250" indent="-174625">
              <a:buClrTx/>
              <a:buFont typeface="Arial" panose="020B0604020202020204" pitchFamily="34" charset="0"/>
              <a:buChar char="•"/>
              <a:defRPr/>
            </a:lvl7pPr>
            <a:lvl8pPr marL="1030288" indent="-173038">
              <a:buClrTx/>
              <a:buFont typeface="Arial" panose="020B0604020202020204" pitchFamily="34" charset="0"/>
              <a:buChar char="–"/>
              <a:defRPr/>
            </a:lvl8pPr>
            <a:lvl9pPr marL="1203325" indent="-173038">
              <a:buClrTx/>
              <a:buFont typeface="Arial" panose="020B0604020202020204" pitchFamily="34" charset="0"/>
              <a:buChar char="•"/>
              <a:defRPr/>
            </a:lvl9pPr>
          </a:lstStyle>
          <a:p>
            <a:pPr marL="0" lvl="0" indent="0" algn="l" defTabSz="457200" rtl="0" eaLnBrk="1" latinLnBrk="0" hangingPunct="1">
              <a:lnSpc>
                <a:spcPct val="100000"/>
              </a:lnSpc>
              <a:spcBef>
                <a:spcPts val="1800"/>
              </a:spcBef>
              <a:buClr>
                <a:schemeClr val="tx1"/>
              </a:buClr>
              <a:buFont typeface="Arial"/>
              <a:buNone/>
            </a:pPr>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363943449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tx2"/>
                </a:solidFill>
              </a:defRPr>
            </a:lvl1pPr>
          </a:lstStyle>
          <a:p>
            <a:r>
              <a:rPr lang="en-US"/>
              <a:t>Click to add title</a:t>
            </a:r>
          </a:p>
        </p:txBody>
      </p:sp>
    </p:spTree>
    <p:extLst>
      <p:ext uri="{BB962C8B-B14F-4D97-AF65-F5344CB8AC3E}">
        <p14:creationId xmlns:p14="http://schemas.microsoft.com/office/powerpoint/2010/main" val="36339160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80631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lank Accessibilit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51F70-C83F-4915-A55C-CF9D7C4CEB76}"/>
              </a:ext>
            </a:extLst>
          </p:cNvPr>
          <p:cNvSpPr>
            <a:spLocks noGrp="1"/>
          </p:cNvSpPr>
          <p:nvPr>
            <p:ph type="title" hasCustomPrompt="1"/>
          </p:nvPr>
        </p:nvSpPr>
        <p:spPr>
          <a:xfrm>
            <a:off x="557784" y="-344516"/>
            <a:ext cx="11023255" cy="264306"/>
          </a:xfrm>
        </p:spPr>
        <p:txBody>
          <a:bodyPr anchor="b"/>
          <a:lstStyle>
            <a:lvl1pPr>
              <a:defRPr sz="1400"/>
            </a:lvl1pPr>
          </a:lstStyle>
          <a:p>
            <a:r>
              <a:rPr lang="en-US"/>
              <a:t>Title for slide built on the blank accessibility master</a:t>
            </a:r>
          </a:p>
        </p:txBody>
      </p:sp>
    </p:spTree>
    <p:extLst>
      <p:ext uri="{BB962C8B-B14F-4D97-AF65-F5344CB8AC3E}">
        <p14:creationId xmlns:p14="http://schemas.microsoft.com/office/powerpoint/2010/main" val="26051160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with Image">
    <p:spTree>
      <p:nvGrpSpPr>
        <p:cNvPr id="1" name=""/>
        <p:cNvGrpSpPr/>
        <p:nvPr/>
      </p:nvGrpSpPr>
      <p:grpSpPr>
        <a:xfrm>
          <a:off x="0" y="0"/>
          <a:ext cx="0" cy="0"/>
          <a:chOff x="0" y="0"/>
          <a:chExt cx="0" cy="0"/>
        </a:xfrm>
      </p:grpSpPr>
      <p:sp>
        <p:nvSpPr>
          <p:cNvPr id="3" name="Picture Placeholder 6">
            <a:extLst>
              <a:ext uri="{FF2B5EF4-FFF2-40B4-BE49-F238E27FC236}">
                <a16:creationId xmlns:a16="http://schemas.microsoft.com/office/drawing/2014/main" id="{AD57F1C3-026C-4E29-99D9-D207AB9AE851}"/>
              </a:ext>
            </a:extLst>
          </p:cNvPr>
          <p:cNvSpPr>
            <a:spLocks noGrp="1"/>
          </p:cNvSpPr>
          <p:nvPr>
            <p:ph type="pic" sz="quarter" idx="16" hasCustomPrompt="1"/>
          </p:nvPr>
        </p:nvSpPr>
        <p:spPr>
          <a:xfrm>
            <a:off x="0" y="0"/>
            <a:ext cx="12188825" cy="6858000"/>
          </a:xfrm>
          <a:prstGeom prst="rect">
            <a:avLst/>
          </a:prstGeom>
          <a:solidFill>
            <a:schemeClr val="bg1">
              <a:lumMod val="85000"/>
            </a:schemeClr>
          </a:solidFill>
        </p:spPr>
        <p:txBody>
          <a:bodyPr anchor="ctr"/>
          <a:lstStyle>
            <a:lvl1pPr marL="0" marR="0" indent="0" algn="ctr" defTabSz="457200" rtl="0" eaLnBrk="1" fontAlgn="auto" latinLnBrk="0" hangingPunct="1">
              <a:lnSpc>
                <a:spcPct val="100000"/>
              </a:lnSpc>
              <a:spcBef>
                <a:spcPts val="0"/>
              </a:spcBef>
              <a:spcAft>
                <a:spcPts val="0"/>
              </a:spcAft>
              <a:buClrTx/>
              <a:buSzTx/>
              <a:buFont typeface="Arial"/>
              <a:buNone/>
              <a:tabLst/>
              <a:defRPr>
                <a:solidFill>
                  <a:schemeClr val="accent6"/>
                </a:solidFill>
                <a:latin typeface="CVS Health Sans" panose="020B0504020202020204" pitchFamily="34" charset="0"/>
              </a:defRPr>
            </a:lvl1pPr>
          </a:lstStyle>
          <a:p>
            <a:r>
              <a:rPr lang="en-US"/>
              <a:t>BE SURE IMAGE IS </a:t>
            </a:r>
            <a:br>
              <a:rPr lang="en-US"/>
            </a:br>
            <a:r>
              <a:rPr lang="en-US"/>
              <a:t>DARK ENOUGH SO TYPE AND </a:t>
            </a:r>
            <a:br>
              <a:rPr lang="en-US"/>
            </a:br>
            <a:r>
              <a:rPr lang="en-US"/>
              <a:t>LOGO ARE READABLE</a:t>
            </a:r>
          </a:p>
          <a:p>
            <a:br>
              <a:rPr lang="en-US"/>
            </a:br>
            <a:r>
              <a:rPr lang="en-US"/>
              <a:t>Be sure to send image to </a:t>
            </a:r>
            <a:br>
              <a:rPr lang="en-US"/>
            </a:br>
            <a:r>
              <a:rPr lang="en-US"/>
              <a:t>back so logo sits on top of image</a:t>
            </a:r>
            <a:br>
              <a:rPr lang="en-US"/>
            </a:br>
            <a:br>
              <a:rPr lang="en-US"/>
            </a:br>
            <a:br>
              <a:rPr lang="en-US"/>
            </a:br>
            <a:br>
              <a:rPr lang="en-US"/>
            </a:br>
            <a:br>
              <a:rPr lang="en-US"/>
            </a:br>
            <a:br>
              <a:rPr lang="en-US"/>
            </a:br>
            <a:br>
              <a:rPr lang="en-US"/>
            </a:br>
            <a:br>
              <a:rPr lang="en-US"/>
            </a:br>
            <a:br>
              <a:rPr lang="en-US"/>
            </a:br>
            <a:endParaRPr lang="en-US"/>
          </a:p>
        </p:txBody>
      </p:sp>
      <p:sp>
        <p:nvSpPr>
          <p:cNvPr id="8" name="Title 7">
            <a:extLst>
              <a:ext uri="{FF2B5EF4-FFF2-40B4-BE49-F238E27FC236}">
                <a16:creationId xmlns:a16="http://schemas.microsoft.com/office/drawing/2014/main" id="{1C551DC1-11AC-42C9-8CB3-4FB83FD45BC9}"/>
              </a:ext>
            </a:extLst>
          </p:cNvPr>
          <p:cNvSpPr>
            <a:spLocks noGrp="1"/>
          </p:cNvSpPr>
          <p:nvPr>
            <p:ph type="title" hasCustomPrompt="1"/>
          </p:nvPr>
        </p:nvSpPr>
        <p:spPr>
          <a:xfrm>
            <a:off x="847717" y="1188272"/>
            <a:ext cx="3774730" cy="713232"/>
          </a:xfrm>
        </p:spPr>
        <p:txBody>
          <a:bodyPr/>
          <a:lstStyle>
            <a:lvl1pPr>
              <a:defRPr sz="4800">
                <a:solidFill>
                  <a:schemeClr val="bg1"/>
                </a:solidFill>
              </a:defRPr>
            </a:lvl1pPr>
          </a:lstStyle>
          <a:p>
            <a:r>
              <a:rPr lang="en-US"/>
              <a:t>Closing slide</a:t>
            </a:r>
          </a:p>
        </p:txBody>
      </p:sp>
      <p:pic>
        <p:nvPicPr>
          <p:cNvPr id="4" name="Graphic 3" descr="CVS Health logo.">
            <a:extLst>
              <a:ext uri="{FF2B5EF4-FFF2-40B4-BE49-F238E27FC236}">
                <a16:creationId xmlns:a16="http://schemas.microsoft.com/office/drawing/2014/main" id="{4241CE38-4CEB-4E8B-816C-5C169EC9AE0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2586694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tx2"/>
                </a:solidFill>
              </a:defRPr>
            </a:lvl1pPr>
          </a:lstStyle>
          <a:p>
            <a:r>
              <a:rPr lang="en-US"/>
              <a:t>Click to add title</a:t>
            </a:r>
          </a:p>
        </p:txBody>
      </p:sp>
      <p:sp>
        <p:nvSpPr>
          <p:cNvPr id="3" name="Subtitle 2"/>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tx2"/>
                </a:solidFill>
              </a:defRPr>
            </a:lvl1pPr>
            <a:lvl2pPr marL="0" indent="0" algn="l">
              <a:spcBef>
                <a:spcPts val="0"/>
              </a:spcBef>
              <a:buNone/>
              <a:defRPr>
                <a:solidFill>
                  <a:schemeClr val="tx2"/>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tx2"/>
                </a:solidFill>
                <a:latin typeface="+mn-lt"/>
              </a:defRPr>
            </a:lvl1pPr>
            <a:lvl2pPr algn="r">
              <a:defRPr b="1">
                <a:solidFill>
                  <a:schemeClr val="tx2"/>
                </a:solidFill>
                <a:latin typeface="+mn-lt"/>
              </a:defRPr>
            </a:lvl2pPr>
          </a:lstStyle>
          <a:p>
            <a:pPr lvl="0"/>
            <a:r>
              <a:rPr lang="en-US"/>
              <a:t>Click to add date</a:t>
            </a:r>
          </a:p>
          <a:p>
            <a:pPr lvl="1"/>
            <a:endParaRPr lang="en-US"/>
          </a:p>
        </p:txBody>
      </p:sp>
      <p:sp>
        <p:nvSpPr>
          <p:cNvPr id="6" name="Picture Placeholder 5">
            <a:extLst>
              <a:ext uri="{FF2B5EF4-FFF2-40B4-BE49-F238E27FC236}">
                <a16:creationId xmlns:a16="http://schemas.microsoft.com/office/drawing/2014/main" id="{3F869ED5-AC1E-4039-94B8-07F41FF5B239}"/>
              </a:ext>
            </a:extLst>
          </p:cNvPr>
          <p:cNvSpPr>
            <a:spLocks noGrp="1"/>
          </p:cNvSpPr>
          <p:nvPr>
            <p:ph type="pic" sz="quarter" idx="10" hasCustomPrompt="1"/>
          </p:nvPr>
        </p:nvSpPr>
        <p:spPr>
          <a:xfrm>
            <a:off x="0" y="0"/>
            <a:ext cx="12188825" cy="4350553"/>
          </a:xfrm>
          <a:prstGeom prst="rect">
            <a:avLst/>
          </a:prstGeom>
          <a:solidFill>
            <a:schemeClr val="bg1">
              <a:lumMod val="85000"/>
            </a:schemeClr>
          </a:solidFill>
        </p:spPr>
        <p:txBody>
          <a:bodyPr anchor="ctr"/>
          <a:lstStyle>
            <a:lvl1pPr algn="ctr">
              <a:lnSpc>
                <a:spcPct val="80000"/>
              </a:lnSpc>
              <a:defRPr sz="6600" b="1" baseline="0">
                <a:solidFill>
                  <a:schemeClr val="bg2"/>
                </a:solidFill>
                <a:latin typeface="+mn-lt"/>
                <a:cs typeface="Arial" panose="020B0604020202020204" pitchFamily="34" charset="0"/>
              </a:defRPr>
            </a:lvl1pPr>
          </a:lstStyle>
          <a:p>
            <a:r>
              <a:rPr lang="en-US"/>
              <a:t>IMAGE</a:t>
            </a:r>
          </a:p>
        </p:txBody>
      </p:sp>
      <p:pic>
        <p:nvPicPr>
          <p:cNvPr id="5" name="Graphic 4" descr="CVS Health logo in white.">
            <a:extLst>
              <a:ext uri="{FF2B5EF4-FFF2-40B4-BE49-F238E27FC236}">
                <a16:creationId xmlns:a16="http://schemas.microsoft.com/office/drawing/2014/main" id="{463D5C17-C939-4A2E-BEF3-DFD46A1A90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27799004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C86AF3C-6D1C-4D8B-80F4-510F140C3483}"/>
              </a:ext>
            </a:extLst>
          </p:cNvPr>
          <p:cNvSpPr>
            <a:spLocks noGrp="1"/>
          </p:cNvSpPr>
          <p:nvPr>
            <p:ph type="title" hasCustomPrompt="1"/>
          </p:nvPr>
        </p:nvSpPr>
        <p:spPr>
          <a:xfrm>
            <a:off x="1098445" y="3017954"/>
            <a:ext cx="9991935" cy="713232"/>
          </a:xfrm>
        </p:spPr>
        <p:txBody>
          <a:bodyPr/>
          <a:lstStyle>
            <a:lvl1pPr algn="ctr">
              <a:defRPr sz="5400">
                <a:solidFill>
                  <a:schemeClr val="accent2"/>
                </a:solidFill>
              </a:defRPr>
            </a:lvl1pPr>
          </a:lstStyle>
          <a:p>
            <a:r>
              <a:rPr lang="en-US"/>
              <a:t>Closing slide</a:t>
            </a:r>
          </a:p>
        </p:txBody>
      </p:sp>
    </p:spTree>
    <p:extLst>
      <p:ext uri="{BB962C8B-B14F-4D97-AF65-F5344CB8AC3E}">
        <p14:creationId xmlns:p14="http://schemas.microsoft.com/office/powerpoint/2010/main" val="354801582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VS logo on white">
    <p:spTree>
      <p:nvGrpSpPr>
        <p:cNvPr id="1" name=""/>
        <p:cNvGrpSpPr/>
        <p:nvPr/>
      </p:nvGrpSpPr>
      <p:grpSpPr>
        <a:xfrm>
          <a:off x="0" y="0"/>
          <a:ext cx="0" cy="0"/>
          <a:chOff x="0" y="0"/>
          <a:chExt cx="0" cy="0"/>
        </a:xfrm>
      </p:grpSpPr>
      <p:pic>
        <p:nvPicPr>
          <p:cNvPr id="12" name="Graphic 11" descr="CVS Health logo.">
            <a:extLst>
              <a:ext uri="{FF2B5EF4-FFF2-40B4-BE49-F238E27FC236}">
                <a16:creationId xmlns:a16="http://schemas.microsoft.com/office/drawing/2014/main" id="{3B724D08-4F05-4A11-9EB9-CD3B1FE6110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1" y="3030093"/>
            <a:ext cx="6537663" cy="797815"/>
          </a:xfrm>
          <a:prstGeom prst="rect">
            <a:avLst/>
          </a:prstGeom>
        </p:spPr>
      </p:pic>
      <p:sp>
        <p:nvSpPr>
          <p:cNvPr id="11" name="Rectangle 10">
            <a:extLst>
              <a:ext uri="{FF2B5EF4-FFF2-40B4-BE49-F238E27FC236}">
                <a16:creationId xmlns:a16="http://schemas.microsoft.com/office/drawing/2014/main" id="{E1268719-E45D-4DB9-A5CE-3920E9240B44}"/>
              </a:ext>
            </a:extLst>
          </p:cNvPr>
          <p:cNvSpPr/>
          <p:nvPr userDrawn="1"/>
        </p:nvSpPr>
        <p:spPr>
          <a:xfrm>
            <a:off x="0" y="5779008"/>
            <a:ext cx="12188825" cy="10789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3" name="Title 1">
            <a:extLst>
              <a:ext uri="{FF2B5EF4-FFF2-40B4-BE49-F238E27FC236}">
                <a16:creationId xmlns:a16="http://schemas.microsoft.com/office/drawing/2014/main" id="{67519E24-EA44-44E4-8587-7A08DC99D588}"/>
              </a:ext>
            </a:extLst>
          </p:cNvPr>
          <p:cNvSpPr>
            <a:spLocks noGrp="1"/>
          </p:cNvSpPr>
          <p:nvPr>
            <p:ph type="title" hasCustomPrompt="1"/>
          </p:nvPr>
        </p:nvSpPr>
        <p:spPr>
          <a:xfrm>
            <a:off x="557784" y="-347472"/>
            <a:ext cx="11023255" cy="264306"/>
          </a:xfrm>
        </p:spPr>
        <p:txBody>
          <a:bodyPr anchor="b"/>
          <a:lstStyle>
            <a:lvl1pPr>
              <a:defRPr sz="1400">
                <a:solidFill>
                  <a:schemeClr val="tx2"/>
                </a:solidFill>
              </a:defRPr>
            </a:lvl1pPr>
          </a:lstStyle>
          <a:p>
            <a:r>
              <a:rPr lang="en-US"/>
              <a:t>CVS Health logo on white background</a:t>
            </a:r>
          </a:p>
        </p:txBody>
      </p:sp>
    </p:spTree>
    <p:extLst>
      <p:ext uri="{BB962C8B-B14F-4D97-AF65-F5344CB8AC3E}">
        <p14:creationId xmlns:p14="http://schemas.microsoft.com/office/powerpoint/2010/main" val="38041350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VS logo on re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1268719-E45D-4DB9-A5CE-3920E9240B44}"/>
              </a:ext>
            </a:extLst>
          </p:cNvPr>
          <p:cNvSpPr/>
          <p:nvPr userDrawn="1"/>
        </p:nvSpPr>
        <p:spPr>
          <a:xfrm>
            <a:off x="0" y="0"/>
            <a:ext cx="12188825" cy="6858000"/>
          </a:xfrm>
          <a:prstGeom prst="rect">
            <a:avLst/>
          </a:prstGeom>
          <a:solidFill>
            <a:srgbClr val="CC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atin typeface="+mn-lt"/>
              <a:cs typeface="Arial" panose="020B0604020202020204" pitchFamily="34" charset="0"/>
            </a:endParaRPr>
          </a:p>
        </p:txBody>
      </p:sp>
      <p:sp>
        <p:nvSpPr>
          <p:cNvPr id="11" name="Title 1">
            <a:extLst>
              <a:ext uri="{FF2B5EF4-FFF2-40B4-BE49-F238E27FC236}">
                <a16:creationId xmlns:a16="http://schemas.microsoft.com/office/drawing/2014/main" id="{E33B14B6-B371-42B3-8BC3-E203B9570C03}"/>
              </a:ext>
            </a:extLst>
          </p:cNvPr>
          <p:cNvSpPr>
            <a:spLocks noGrp="1"/>
          </p:cNvSpPr>
          <p:nvPr>
            <p:ph type="title" hasCustomPrompt="1"/>
          </p:nvPr>
        </p:nvSpPr>
        <p:spPr>
          <a:xfrm>
            <a:off x="557784" y="-347472"/>
            <a:ext cx="11023255" cy="264306"/>
          </a:xfrm>
        </p:spPr>
        <p:txBody>
          <a:bodyPr anchor="b"/>
          <a:lstStyle>
            <a:lvl1pPr>
              <a:defRPr sz="1400">
                <a:solidFill>
                  <a:schemeClr val="tx2"/>
                </a:solidFill>
              </a:defRPr>
            </a:lvl1pPr>
          </a:lstStyle>
          <a:p>
            <a:r>
              <a:rPr lang="en-US"/>
              <a:t>CVS Health logo on red background</a:t>
            </a:r>
          </a:p>
        </p:txBody>
      </p:sp>
      <p:pic>
        <p:nvPicPr>
          <p:cNvPr id="12" name="Graphic 11" descr="CVS Health logo in white.">
            <a:extLst>
              <a:ext uri="{FF2B5EF4-FFF2-40B4-BE49-F238E27FC236}">
                <a16:creationId xmlns:a16="http://schemas.microsoft.com/office/drawing/2014/main" id="{B559DD0B-4B08-444F-A6AA-A5A2ED14742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825581" y="3030093"/>
            <a:ext cx="6537663" cy="797815"/>
          </a:xfrm>
          <a:prstGeom prst="rect">
            <a:avLst/>
          </a:prstGeom>
        </p:spPr>
      </p:pic>
    </p:spTree>
    <p:extLst>
      <p:ext uri="{BB962C8B-B14F-4D97-AF65-F5344CB8AC3E}">
        <p14:creationId xmlns:p14="http://schemas.microsoft.com/office/powerpoint/2010/main" val="1097619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5">
    <p:spTree>
      <p:nvGrpSpPr>
        <p:cNvPr id="1" name=""/>
        <p:cNvGrpSpPr/>
        <p:nvPr/>
      </p:nvGrpSpPr>
      <p:grpSpPr>
        <a:xfrm>
          <a:off x="0" y="0"/>
          <a:ext cx="0" cy="0"/>
          <a:chOff x="0" y="0"/>
          <a:chExt cx="0" cy="0"/>
        </a:xfrm>
      </p:grpSpPr>
      <p:sp>
        <p:nvSpPr>
          <p:cNvPr id="7" name="Picture Placeholder 5">
            <a:extLst>
              <a:ext uri="{FF2B5EF4-FFF2-40B4-BE49-F238E27FC236}">
                <a16:creationId xmlns:a16="http://schemas.microsoft.com/office/drawing/2014/main" id="{767FAB20-8704-40ED-BC6D-0EE8309B35A4}"/>
              </a:ext>
            </a:extLst>
          </p:cNvPr>
          <p:cNvSpPr>
            <a:spLocks noGrp="1"/>
          </p:cNvSpPr>
          <p:nvPr>
            <p:ph type="pic" sz="quarter" idx="10" hasCustomPrompt="1"/>
          </p:nvPr>
        </p:nvSpPr>
        <p:spPr>
          <a:xfrm>
            <a:off x="0" y="0"/>
            <a:ext cx="12188825" cy="4350553"/>
          </a:xfrm>
          <a:prstGeom prst="rect">
            <a:avLst/>
          </a:prstGeom>
          <a:solidFill>
            <a:schemeClr val="bg1">
              <a:lumMod val="85000"/>
            </a:schemeClr>
          </a:solidFill>
        </p:spPr>
        <p:txBody>
          <a:bodyPr anchor="ctr"/>
          <a:lstStyle>
            <a:lvl1pPr algn="ctr">
              <a:lnSpc>
                <a:spcPct val="80000"/>
              </a:lnSpc>
              <a:defRPr sz="6600" b="1" baseline="0">
                <a:solidFill>
                  <a:schemeClr val="bg2"/>
                </a:solidFill>
                <a:latin typeface="+mn-lt"/>
                <a:cs typeface="Arial" panose="020B0604020202020204" pitchFamily="34" charset="0"/>
              </a:defRPr>
            </a:lvl1pPr>
          </a:lstStyle>
          <a:p>
            <a:r>
              <a:rPr lang="en-US"/>
              <a:t>IMAGE</a:t>
            </a:r>
          </a:p>
        </p:txBody>
      </p:sp>
      <p:sp>
        <p:nvSpPr>
          <p:cNvPr id="14" name="Rectangle 13">
            <a:extLst>
              <a:ext uri="{FF2B5EF4-FFF2-40B4-BE49-F238E27FC236}">
                <a16:creationId xmlns:a16="http://schemas.microsoft.com/office/drawing/2014/main" id="{A8475144-A8AF-4C31-A022-05A109EC64D7}"/>
              </a:ext>
            </a:extLst>
          </p:cNvPr>
          <p:cNvSpPr/>
          <p:nvPr userDrawn="1"/>
        </p:nvSpPr>
        <p:spPr>
          <a:xfrm>
            <a:off x="0" y="4350553"/>
            <a:ext cx="12188825" cy="2507447"/>
          </a:xfrm>
          <a:prstGeom prst="rect">
            <a:avLst/>
          </a:prstGeom>
          <a:solidFill>
            <a:srgbClr val="0B315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latin typeface="+mn-lt"/>
            </a:endParaRPr>
          </a:p>
        </p:txBody>
      </p:sp>
      <p:sp>
        <p:nvSpPr>
          <p:cNvPr id="2" name="Title 1"/>
          <p:cNvSpPr>
            <a:spLocks noGrp="1"/>
          </p:cNvSpPr>
          <p:nvPr>
            <p:ph type="ctrTitle" hasCustomPrompt="1"/>
          </p:nvPr>
        </p:nvSpPr>
        <p:spPr>
          <a:xfrm>
            <a:off x="557212" y="4634747"/>
            <a:ext cx="10561320" cy="795528"/>
          </a:xfrm>
        </p:spPr>
        <p:txBody>
          <a:bodyPr rIns="0" anchor="b" anchorCtr="0"/>
          <a:lstStyle>
            <a:lvl1pPr>
              <a:lnSpc>
                <a:spcPct val="90000"/>
              </a:lnSpc>
              <a:defRPr sz="4000">
                <a:solidFill>
                  <a:schemeClr val="bg1"/>
                </a:solidFill>
              </a:defRPr>
            </a:lvl1pPr>
          </a:lstStyle>
          <a:p>
            <a:r>
              <a:rPr lang="en-US"/>
              <a:t>Click to add title</a:t>
            </a:r>
          </a:p>
        </p:txBody>
      </p:sp>
      <p:sp>
        <p:nvSpPr>
          <p:cNvPr id="8" name="Subtitle 2">
            <a:extLst>
              <a:ext uri="{FF2B5EF4-FFF2-40B4-BE49-F238E27FC236}">
                <a16:creationId xmlns:a16="http://schemas.microsoft.com/office/drawing/2014/main" id="{85EBBC54-9455-4FAF-8A7A-A2C1CCBAE409}"/>
              </a:ext>
            </a:extLst>
          </p:cNvPr>
          <p:cNvSpPr>
            <a:spLocks noGrp="1"/>
          </p:cNvSpPr>
          <p:nvPr>
            <p:ph type="subTitle" idx="1" hasCustomPrompt="1"/>
          </p:nvPr>
        </p:nvSpPr>
        <p:spPr>
          <a:xfrm>
            <a:off x="557212" y="5578043"/>
            <a:ext cx="10561320" cy="488460"/>
          </a:xfrm>
        </p:spPr>
        <p:txBody>
          <a:bodyPr/>
          <a:lstStyle>
            <a:lvl1pPr marL="0" indent="0" algn="l">
              <a:spcBef>
                <a:spcPts val="0"/>
              </a:spcBef>
              <a:buNone/>
              <a:defRPr sz="1500" b="1">
                <a:solidFill>
                  <a:schemeClr val="bg1"/>
                </a:solidFill>
              </a:defRPr>
            </a:lvl1pPr>
            <a:lvl2pPr marL="0" indent="0" algn="l">
              <a:spcBef>
                <a:spcPts val="0"/>
              </a:spcBef>
              <a:buNone/>
              <a:defRPr>
                <a:solidFill>
                  <a:schemeClr val="bg1"/>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add presenter information</a:t>
            </a:r>
          </a:p>
          <a:p>
            <a:pPr lvl="1"/>
            <a:r>
              <a:rPr lang="en-US"/>
              <a:t>Title here</a:t>
            </a:r>
          </a:p>
        </p:txBody>
      </p:sp>
      <p:sp>
        <p:nvSpPr>
          <p:cNvPr id="31" name="Text Placeholder 4">
            <a:extLst>
              <a:ext uri="{FF2B5EF4-FFF2-40B4-BE49-F238E27FC236}">
                <a16:creationId xmlns:a16="http://schemas.microsoft.com/office/drawing/2014/main" id="{82323A7D-5761-4AEF-8E75-65750A20EB3B}"/>
              </a:ext>
            </a:extLst>
          </p:cNvPr>
          <p:cNvSpPr>
            <a:spLocks noGrp="1"/>
          </p:cNvSpPr>
          <p:nvPr>
            <p:ph type="body" sz="quarter" idx="18" hasCustomPrompt="1"/>
          </p:nvPr>
        </p:nvSpPr>
        <p:spPr>
          <a:xfrm>
            <a:off x="8833499" y="6371584"/>
            <a:ext cx="2798064" cy="201168"/>
          </a:xfrm>
          <a:prstGeom prst="rect">
            <a:avLst/>
          </a:prstGeom>
        </p:spPr>
        <p:txBody>
          <a:bodyPr>
            <a:noAutofit/>
          </a:bodyPr>
          <a:lstStyle>
            <a:lvl1pPr algn="r">
              <a:defRPr sz="1200" b="0">
                <a:solidFill>
                  <a:schemeClr val="bg1"/>
                </a:solidFill>
                <a:latin typeface="+mn-lt"/>
              </a:defRPr>
            </a:lvl1pPr>
            <a:lvl2pPr algn="r">
              <a:defRPr b="1">
                <a:solidFill>
                  <a:schemeClr val="bg1"/>
                </a:solidFill>
                <a:latin typeface="+mn-lt"/>
              </a:defRPr>
            </a:lvl2pPr>
          </a:lstStyle>
          <a:p>
            <a:pPr lvl="0"/>
            <a:r>
              <a:rPr lang="en-US"/>
              <a:t>Click to add date</a:t>
            </a:r>
          </a:p>
          <a:p>
            <a:pPr lvl="1"/>
            <a:endParaRPr lang="en-US"/>
          </a:p>
        </p:txBody>
      </p:sp>
      <p:pic>
        <p:nvPicPr>
          <p:cNvPr id="13" name="Graphic 12" descr="CVS Health logo.">
            <a:extLst>
              <a:ext uri="{FF2B5EF4-FFF2-40B4-BE49-F238E27FC236}">
                <a16:creationId xmlns:a16="http://schemas.microsoft.com/office/drawing/2014/main" id="{5669E773-2D25-4E2A-A2CC-EB0688AE5B8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Tree>
    <p:extLst>
      <p:ext uri="{BB962C8B-B14F-4D97-AF65-F5344CB8AC3E}">
        <p14:creationId xmlns:p14="http://schemas.microsoft.com/office/powerpoint/2010/main" val="1009569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6">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57786" y="2130386"/>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5" name="Text Placeholder 4"/>
          <p:cNvSpPr>
            <a:spLocks noGrp="1"/>
          </p:cNvSpPr>
          <p:nvPr>
            <p:ph type="body" sz="quarter" idx="17" hasCustomPrompt="1"/>
          </p:nvPr>
        </p:nvSpPr>
        <p:spPr>
          <a:xfrm>
            <a:off x="557784" y="4379002"/>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1" name="Graphic 10" descr="CVS Health logo.">
            <a:extLst>
              <a:ext uri="{FF2B5EF4-FFF2-40B4-BE49-F238E27FC236}">
                <a16:creationId xmlns:a16="http://schemas.microsoft.com/office/drawing/2014/main" id="{95320D2B-25CE-401D-AF25-18BF33EDD668}"/>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430701"/>
            <a:ext cx="2871788" cy="350455"/>
          </a:xfrm>
          <a:prstGeom prst="rect">
            <a:avLst/>
          </a:prstGeom>
        </p:spPr>
      </p:pic>
      <p:sp>
        <p:nvSpPr>
          <p:cNvPr id="5" name="Picture Placeholder 6">
            <a:extLst>
              <a:ext uri="{FF2B5EF4-FFF2-40B4-BE49-F238E27FC236}">
                <a16:creationId xmlns:a16="http://schemas.microsoft.com/office/drawing/2014/main" id="{9EBE87D4-5164-4D82-9272-C823D804D719}"/>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latin typeface="+mn-lt"/>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15095262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7 Parter-brande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FF5A7F6-20C2-4507-801C-E1C205928513}"/>
              </a:ext>
            </a:extLst>
          </p:cNvPr>
          <p:cNvSpPr>
            <a:spLocks noGrp="1"/>
          </p:cNvSpPr>
          <p:nvPr>
            <p:ph type="ctrTitle" hasCustomPrompt="1"/>
          </p:nvPr>
        </p:nvSpPr>
        <p:spPr>
          <a:xfrm>
            <a:off x="557786" y="1637977"/>
            <a:ext cx="4681728" cy="2011680"/>
          </a:xfrm>
        </p:spPr>
        <p:txBody>
          <a:bodyPr rIns="0" anchor="b" anchorCtr="0"/>
          <a:lstStyle>
            <a:lvl1pPr>
              <a:lnSpc>
                <a:spcPct val="90000"/>
              </a:lnSpc>
              <a:defRPr sz="4000">
                <a:solidFill>
                  <a:schemeClr val="tx2"/>
                </a:solidFill>
              </a:defRPr>
            </a:lvl1pPr>
          </a:lstStyle>
          <a:p>
            <a:r>
              <a:rPr lang="en-US"/>
              <a:t>Click to add title</a:t>
            </a:r>
          </a:p>
        </p:txBody>
      </p:sp>
      <p:sp>
        <p:nvSpPr>
          <p:cNvPr id="12" name="Text Placeholder 4">
            <a:extLst>
              <a:ext uri="{FF2B5EF4-FFF2-40B4-BE49-F238E27FC236}">
                <a16:creationId xmlns:a16="http://schemas.microsoft.com/office/drawing/2014/main" id="{CD005736-4228-4541-9830-748A037770AC}"/>
              </a:ext>
            </a:extLst>
          </p:cNvPr>
          <p:cNvSpPr>
            <a:spLocks noGrp="1"/>
          </p:cNvSpPr>
          <p:nvPr>
            <p:ph type="body" sz="quarter" idx="17" hasCustomPrompt="1"/>
          </p:nvPr>
        </p:nvSpPr>
        <p:spPr>
          <a:xfrm>
            <a:off x="557784" y="3886593"/>
            <a:ext cx="3582017" cy="1262324"/>
          </a:xfrm>
        </p:spPr>
        <p:txBody>
          <a:bodyPr/>
          <a:lstStyle>
            <a:lvl1pPr>
              <a:defRPr lang="en-US" sz="1500" b="1" kern="1200" dirty="0">
                <a:solidFill>
                  <a:schemeClr val="tx2"/>
                </a:solidFill>
                <a:latin typeface="+mn-lt"/>
                <a:ea typeface="+mn-ea"/>
                <a:cs typeface="+mn-cs"/>
              </a:defRPr>
            </a:lvl1pPr>
            <a:lvl2pPr marL="0" indent="0">
              <a:spcBef>
                <a:spcPts val="0"/>
              </a:spcBef>
              <a:spcAft>
                <a:spcPts val="2400"/>
              </a:spcAft>
              <a:buFontTx/>
              <a:buNone/>
              <a:defRPr sz="1300">
                <a:solidFill>
                  <a:schemeClr val="tx2"/>
                </a:solidFill>
                <a:latin typeface="+mn-lt"/>
              </a:defRPr>
            </a:lvl2pPr>
            <a:lvl3pPr marL="0" indent="0">
              <a:buFontTx/>
              <a:buNone/>
              <a:defRPr sz="1200">
                <a:solidFill>
                  <a:schemeClr val="tx2"/>
                </a:solidFill>
                <a:latin typeface="+mn-lt"/>
              </a:defRPr>
            </a:lvl3pPr>
            <a:lvl4pPr>
              <a:defRPr>
                <a:solidFill>
                  <a:schemeClr val="bg1"/>
                </a:solidFill>
              </a:defRPr>
            </a:lvl4pPr>
            <a:lvl5pPr>
              <a:defRPr>
                <a:solidFill>
                  <a:schemeClr val="bg1"/>
                </a:solidFill>
              </a:defRPr>
            </a:lvl5pPr>
          </a:lstStyle>
          <a:p>
            <a:pPr marL="0" lvl="0" indent="0" algn="l" defTabSz="457200" rtl="0" eaLnBrk="1" latinLnBrk="0" hangingPunct="1">
              <a:lnSpc>
                <a:spcPct val="108000"/>
              </a:lnSpc>
              <a:spcBef>
                <a:spcPts val="1800"/>
              </a:spcBef>
              <a:buClrTx/>
              <a:buFont typeface="Arial"/>
              <a:buNone/>
            </a:pPr>
            <a:r>
              <a:rPr lang="en-US"/>
              <a:t>Presenter name</a:t>
            </a:r>
          </a:p>
          <a:p>
            <a:pPr lvl="1"/>
            <a:r>
              <a:rPr lang="en-US"/>
              <a:t>Presenter title</a:t>
            </a:r>
          </a:p>
          <a:p>
            <a:pPr lvl="2"/>
            <a:r>
              <a:rPr lang="en-US"/>
              <a:t>Date</a:t>
            </a:r>
          </a:p>
        </p:txBody>
      </p:sp>
      <p:pic>
        <p:nvPicPr>
          <p:cNvPr id="13" name="Graphic 12" descr="CVS Health logo.">
            <a:extLst>
              <a:ext uri="{FF2B5EF4-FFF2-40B4-BE49-F238E27FC236}">
                <a16:creationId xmlns:a16="http://schemas.microsoft.com/office/drawing/2014/main" id="{23593BEE-172F-4A3B-8A76-6967A64A444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57784" y="5836062"/>
            <a:ext cx="2871788" cy="350455"/>
          </a:xfrm>
          <a:prstGeom prst="rect">
            <a:avLst/>
          </a:prstGeom>
        </p:spPr>
      </p:pic>
      <p:sp>
        <p:nvSpPr>
          <p:cNvPr id="3" name="Picture Placeholder 2">
            <a:extLst>
              <a:ext uri="{FF2B5EF4-FFF2-40B4-BE49-F238E27FC236}">
                <a16:creationId xmlns:a16="http://schemas.microsoft.com/office/drawing/2014/main" id="{356871D9-AE12-49B5-A916-42628F61B8D9}"/>
              </a:ext>
            </a:extLst>
          </p:cNvPr>
          <p:cNvSpPr>
            <a:spLocks noGrp="1"/>
          </p:cNvSpPr>
          <p:nvPr>
            <p:ph type="pic" sz="quarter" idx="21" hasCustomPrompt="1"/>
          </p:nvPr>
        </p:nvSpPr>
        <p:spPr>
          <a:xfrm>
            <a:off x="549204" y="566377"/>
            <a:ext cx="1463040" cy="649224"/>
          </a:xfrm>
          <a:solidFill>
            <a:schemeClr val="bg2"/>
          </a:solidFill>
        </p:spPr>
        <p:txBody>
          <a:bodyPr anchor="ctr"/>
          <a:lstStyle>
            <a:lvl1pPr algn="ctr">
              <a:defRPr sz="1100"/>
            </a:lvl1pPr>
          </a:lstStyle>
          <a:p>
            <a:r>
              <a:rPr lang="en-US"/>
              <a:t>PARTNER LOGO</a:t>
            </a:r>
          </a:p>
        </p:txBody>
      </p:sp>
      <p:sp>
        <p:nvSpPr>
          <p:cNvPr id="6" name="Picture Placeholder 6">
            <a:extLst>
              <a:ext uri="{FF2B5EF4-FFF2-40B4-BE49-F238E27FC236}">
                <a16:creationId xmlns:a16="http://schemas.microsoft.com/office/drawing/2014/main" id="{466ABCE3-7885-437A-89A0-8897D7868BDE}"/>
              </a:ext>
            </a:extLst>
          </p:cNvPr>
          <p:cNvSpPr>
            <a:spLocks noGrp="1"/>
          </p:cNvSpPr>
          <p:nvPr>
            <p:ph type="pic" sz="quarter" idx="16" hasCustomPrompt="1"/>
          </p:nvPr>
        </p:nvSpPr>
        <p:spPr>
          <a:xfrm>
            <a:off x="6094412" y="0"/>
            <a:ext cx="6094413" cy="6858000"/>
          </a:xfrm>
          <a:prstGeom prst="rect">
            <a:avLst/>
          </a:prstGeom>
          <a:solidFill>
            <a:schemeClr val="bg1">
              <a:lumMod val="85000"/>
            </a:schemeClr>
          </a:solidFill>
        </p:spPr>
        <p:txBody>
          <a:bodyPr anchor="ctr"/>
          <a:lstStyle>
            <a:lvl1pPr algn="ctr">
              <a:spcBef>
                <a:spcPts val="0"/>
              </a:spcBef>
              <a:spcAft>
                <a:spcPts val="0"/>
              </a:spcAft>
              <a:defRPr sz="6600" b="1">
                <a:solidFill>
                  <a:schemeClr val="bg2"/>
                </a:solidFill>
                <a:latin typeface="+mn-lt"/>
              </a:defRPr>
            </a:lvl1pPr>
          </a:lstStyle>
          <a:p>
            <a:br>
              <a:rPr lang="en-US"/>
            </a:br>
            <a:r>
              <a:rPr lang="en-US"/>
              <a:t>IMAGE</a:t>
            </a:r>
            <a:br>
              <a:rPr lang="en-US"/>
            </a:br>
            <a:br>
              <a:rPr lang="en-US"/>
            </a:br>
            <a:br>
              <a:rPr lang="en-US"/>
            </a:br>
            <a:endParaRPr lang="en-US"/>
          </a:p>
        </p:txBody>
      </p:sp>
    </p:spTree>
    <p:extLst>
      <p:ext uri="{BB962C8B-B14F-4D97-AF65-F5344CB8AC3E}">
        <p14:creationId xmlns:p14="http://schemas.microsoft.com/office/powerpoint/2010/main" val="20261156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5A95E4-50A0-4442-B665-9A342851EB0B}"/>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Agenda</a:t>
            </a:r>
          </a:p>
        </p:txBody>
      </p:sp>
      <p:sp>
        <p:nvSpPr>
          <p:cNvPr id="5" name="Text Placeholder 4"/>
          <p:cNvSpPr>
            <a:spLocks noGrp="1"/>
          </p:cNvSpPr>
          <p:nvPr>
            <p:ph type="body" sz="quarter" idx="15" hasCustomPrompt="1"/>
          </p:nvPr>
        </p:nvSpPr>
        <p:spPr>
          <a:xfrm>
            <a:off x="557784" y="1755739"/>
            <a:ext cx="8586216" cy="3985305"/>
          </a:xfrm>
        </p:spPr>
        <p:txBody>
          <a:bodyPr/>
          <a:lstStyle>
            <a:lvl1pPr>
              <a:lnSpc>
                <a:spcPct val="100000"/>
              </a:lnSpc>
              <a:spcBef>
                <a:spcPts val="1800"/>
              </a:spcBef>
              <a:spcAft>
                <a:spcPts val="0"/>
              </a:spcAft>
              <a:defRPr sz="1800" b="1">
                <a:solidFill>
                  <a:schemeClr val="tx2"/>
                </a:solidFill>
                <a:latin typeface="+mn-lt"/>
              </a:defRPr>
            </a:lvl1pPr>
            <a:lvl2pPr marL="0" indent="0">
              <a:spcBef>
                <a:spcPts val="0"/>
              </a:spcBef>
              <a:spcAft>
                <a:spcPts val="0"/>
              </a:spcAft>
              <a:buNone/>
              <a:defRPr sz="1300">
                <a:solidFill>
                  <a:schemeClr val="tx2"/>
                </a:solidFill>
                <a:latin typeface="+mn-lt"/>
              </a:defRPr>
            </a:lvl2pPr>
            <a:lvl3pPr marL="177800" indent="-177800">
              <a:spcBef>
                <a:spcPts val="600"/>
              </a:spcBef>
              <a:buFont typeface="Arial" panose="020B0604020202020204" pitchFamily="34" charset="0"/>
              <a:buChar char="•"/>
              <a:defRPr sz="1300" baseline="0">
                <a:latin typeface="+mn-lt"/>
              </a:defRPr>
            </a:lvl3pPr>
            <a:lvl4pPr marL="342900" indent="-165100">
              <a:spcBef>
                <a:spcPts val="600"/>
              </a:spcBef>
              <a:buFont typeface="Arial" panose="020B0604020202020204" pitchFamily="34" charset="0"/>
              <a:buChar char="–"/>
              <a:defRPr sz="1300" baseline="0">
                <a:latin typeface="+mn-lt"/>
              </a:defRPr>
            </a:lvl4pPr>
            <a:lvl5pPr marL="520700" indent="-177800">
              <a:spcBef>
                <a:spcPts val="600"/>
              </a:spcBef>
              <a:buFont typeface="Arial" panose="020B0604020202020204" pitchFamily="34" charset="0"/>
              <a:buChar char="•"/>
              <a:defRPr sz="1300">
                <a:latin typeface="+mn-lt"/>
              </a:defRPr>
            </a:lvl5pPr>
            <a:lvl6pPr marL="685800" indent="-165100">
              <a:spcBef>
                <a:spcPts val="600"/>
              </a:spcBef>
              <a:buFont typeface="Arial" panose="020B0604020202020204" pitchFamily="34" charset="0"/>
              <a:buChar char="–"/>
              <a:defRPr sz="1300" baseline="0">
                <a:latin typeface="+mn-lt"/>
              </a:defRPr>
            </a:lvl6pPr>
            <a:lvl7pPr marL="863600" indent="-177800">
              <a:spcBef>
                <a:spcPts val="600"/>
              </a:spcBef>
              <a:buFont typeface="Arial" panose="020B0604020202020204" pitchFamily="34" charset="0"/>
              <a:buChar char="•"/>
              <a:defRPr sz="1300">
                <a:latin typeface="+mn-lt"/>
              </a:defRPr>
            </a:lvl7pPr>
            <a:lvl8pPr marL="1028700" indent="-165100">
              <a:spcBef>
                <a:spcPts val="600"/>
              </a:spcBef>
              <a:buFont typeface="Arial" panose="020B0604020202020204" pitchFamily="34" charset="0"/>
              <a:buChar char="–"/>
              <a:defRPr sz="1300">
                <a:latin typeface="+mn-lt"/>
              </a:defRPr>
            </a:lvl8pPr>
            <a:lvl9pPr marL="1206500" indent="-177800">
              <a:spcBef>
                <a:spcPts val="600"/>
              </a:spcBef>
              <a:buFont typeface="Arial" panose="020B0604020202020204" pitchFamily="34" charset="0"/>
              <a:buChar char="•"/>
              <a:defRPr sz="1300" baseline="0">
                <a:latin typeface="+mn-lt"/>
              </a:defRPr>
            </a:lvl9pPr>
          </a:lstStyle>
          <a:p>
            <a:pPr lvl="0"/>
            <a:r>
              <a:rPr lang="en-US"/>
              <a:t>Click to add header</a:t>
            </a:r>
          </a:p>
          <a:p>
            <a:pPr lvl="1"/>
            <a:r>
              <a:rPr lang="en-US"/>
              <a:t>Body text</a:t>
            </a:r>
          </a:p>
          <a:p>
            <a:pPr lvl="2"/>
            <a:r>
              <a:rPr lang="en-US"/>
              <a:t>First-level bullet</a:t>
            </a:r>
          </a:p>
          <a:p>
            <a:pPr lvl="3"/>
            <a:r>
              <a:rPr lang="en-US"/>
              <a:t>Second-level bullet</a:t>
            </a:r>
          </a:p>
          <a:p>
            <a:pPr lvl="4"/>
            <a:r>
              <a:rPr lang="en-US"/>
              <a:t>Third-level bullet</a:t>
            </a:r>
          </a:p>
          <a:p>
            <a:pPr lvl="5"/>
            <a:r>
              <a:rPr lang="en-US"/>
              <a:t>Fourth-level bullet</a:t>
            </a:r>
          </a:p>
          <a:p>
            <a:pPr lvl="6"/>
            <a:r>
              <a:rPr lang="en-US"/>
              <a:t>Fifth-level bullet</a:t>
            </a:r>
          </a:p>
          <a:p>
            <a:pPr lvl="7"/>
            <a:r>
              <a:rPr lang="en-US"/>
              <a:t>Sixth-level bullet</a:t>
            </a:r>
          </a:p>
          <a:p>
            <a:pPr lvl="8"/>
            <a:r>
              <a:rPr lang="en-US"/>
              <a:t>Seventh-level bullet</a:t>
            </a:r>
          </a:p>
        </p:txBody>
      </p:sp>
    </p:spTree>
    <p:extLst>
      <p:ext uri="{BB962C8B-B14F-4D97-AF65-F5344CB8AC3E}">
        <p14:creationId xmlns:p14="http://schemas.microsoft.com/office/powerpoint/2010/main" val="2798868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561DB31-BA0E-469A-88AC-4C37BFB0BE7E}"/>
              </a:ext>
            </a:extLst>
          </p:cNvPr>
          <p:cNvSpPr>
            <a:spLocks noGrp="1"/>
          </p:cNvSpPr>
          <p:nvPr>
            <p:ph type="title" hasCustomPrompt="1"/>
          </p:nvPr>
        </p:nvSpPr>
        <p:spPr>
          <a:xfrm>
            <a:off x="557784" y="530351"/>
            <a:ext cx="9665208" cy="713232"/>
          </a:xfrm>
        </p:spPr>
        <p:txBody>
          <a:bodyPr/>
          <a:lstStyle>
            <a:lvl1pPr>
              <a:defRPr sz="4800">
                <a:solidFill>
                  <a:schemeClr val="accent6"/>
                </a:solidFill>
              </a:defRPr>
            </a:lvl1pPr>
          </a:lstStyle>
          <a:p>
            <a:r>
              <a:rPr lang="en-US"/>
              <a:t>Agenda</a:t>
            </a:r>
          </a:p>
        </p:txBody>
      </p:sp>
      <p:sp>
        <p:nvSpPr>
          <p:cNvPr id="4" name="Text Placeholder 19">
            <a:extLst>
              <a:ext uri="{FF2B5EF4-FFF2-40B4-BE49-F238E27FC236}">
                <a16:creationId xmlns:a16="http://schemas.microsoft.com/office/drawing/2014/main" id="{CD3DA619-C657-4377-909C-6D3A110F550F}"/>
              </a:ext>
            </a:extLst>
          </p:cNvPr>
          <p:cNvSpPr>
            <a:spLocks noGrp="1"/>
          </p:cNvSpPr>
          <p:nvPr>
            <p:ph type="body" sz="quarter" idx="10" hasCustomPrompt="1"/>
          </p:nvPr>
        </p:nvSpPr>
        <p:spPr>
          <a:xfrm>
            <a:off x="1513257" y="1756548"/>
            <a:ext cx="3913633" cy="3614737"/>
          </a:xfrm>
          <a:prstGeom prst="rect">
            <a:avLst/>
          </a:prstGeom>
        </p:spPr>
        <p:txBody>
          <a:bodyPr/>
          <a:lstStyle>
            <a:lvl1pPr>
              <a:lnSpc>
                <a:spcPct val="100000"/>
              </a:lnSpc>
              <a:spcBef>
                <a:spcPts val="1800"/>
              </a:spcBef>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
        <p:nvSpPr>
          <p:cNvPr id="6" name="Text Placeholder 19">
            <a:extLst>
              <a:ext uri="{FF2B5EF4-FFF2-40B4-BE49-F238E27FC236}">
                <a16:creationId xmlns:a16="http://schemas.microsoft.com/office/drawing/2014/main" id="{99D62640-4C2F-4EEE-8702-E19D55A9718A}"/>
              </a:ext>
            </a:extLst>
          </p:cNvPr>
          <p:cNvSpPr>
            <a:spLocks noGrp="1"/>
          </p:cNvSpPr>
          <p:nvPr>
            <p:ph type="body" sz="quarter" idx="11" hasCustomPrompt="1"/>
          </p:nvPr>
        </p:nvSpPr>
        <p:spPr>
          <a:xfrm>
            <a:off x="6291452" y="1756548"/>
            <a:ext cx="3911512" cy="3614737"/>
          </a:xfrm>
          <a:prstGeom prst="rect">
            <a:avLst/>
          </a:prstGeom>
        </p:spPr>
        <p:txBody>
          <a:bodyPr/>
          <a:lstStyle>
            <a:lvl1pPr>
              <a:lnSpc>
                <a:spcPct val="100000"/>
              </a:lnSpc>
              <a:spcBef>
                <a:spcPts val="1800"/>
              </a:spcBef>
              <a:spcAft>
                <a:spcPts val="1800"/>
              </a:spcAft>
              <a:defRPr sz="2000" b="1">
                <a:solidFill>
                  <a:schemeClr val="tx2"/>
                </a:solidFill>
                <a:latin typeface="+mn-lt"/>
              </a:defRPr>
            </a:lvl1pPr>
            <a:lvl2pPr marL="0" indent="0">
              <a:spcBef>
                <a:spcPts val="0"/>
              </a:spcBef>
              <a:spcAft>
                <a:spcPts val="300"/>
              </a:spcAft>
              <a:buNone/>
              <a:tabLst>
                <a:tab pos="568325" algn="r"/>
                <a:tab pos="1028700" algn="l"/>
              </a:tabLst>
              <a:defRPr sz="1300" b="1">
                <a:solidFill>
                  <a:schemeClr val="tx2"/>
                </a:solidFill>
                <a:latin typeface="+mn-lt"/>
              </a:defRPr>
            </a:lvl2pPr>
            <a:lvl3pPr marL="1028700" indent="0">
              <a:spcBef>
                <a:spcPts val="0"/>
              </a:spcBef>
              <a:spcAft>
                <a:spcPts val="1800"/>
              </a:spcAft>
              <a:buNone/>
              <a:defRPr sz="1300">
                <a:solidFill>
                  <a:schemeClr val="tx2"/>
                </a:solidFill>
                <a:latin typeface="+mn-lt"/>
              </a:defRPr>
            </a:lvl3pPr>
            <a:lvl4pPr marL="0" indent="0">
              <a:spcBef>
                <a:spcPts val="0"/>
              </a:spcBef>
              <a:spcAft>
                <a:spcPts val="900"/>
              </a:spcAft>
              <a:buNone/>
              <a:defRPr sz="1300" i="1">
                <a:solidFill>
                  <a:schemeClr val="tx2"/>
                </a:solidFill>
                <a:latin typeface="+mn-lt"/>
              </a:defRPr>
            </a:lvl4pPr>
            <a:lvl5pPr marL="0" indent="0">
              <a:spcBef>
                <a:spcPts val="0"/>
              </a:spcBef>
              <a:spcAft>
                <a:spcPts val="900"/>
              </a:spcAft>
              <a:buFont typeface="Arial" panose="020B0604020202020204" pitchFamily="34" charset="0"/>
              <a:buNone/>
              <a:defRPr sz="1400">
                <a:solidFill>
                  <a:schemeClr val="tx2"/>
                </a:solidFill>
                <a:latin typeface="+mn-lt"/>
              </a:defRPr>
            </a:lvl5pPr>
          </a:lstStyle>
          <a:p>
            <a:pPr lvl="0"/>
            <a:r>
              <a:rPr lang="en-US"/>
              <a:t>Click to edit header</a:t>
            </a:r>
          </a:p>
          <a:p>
            <a:pPr lvl="1"/>
            <a:r>
              <a:rPr lang="en-US"/>
              <a:t>Tab to Time then tab to Agenda item</a:t>
            </a:r>
          </a:p>
          <a:p>
            <a:pPr lvl="2"/>
            <a:r>
              <a:rPr lang="en-US"/>
              <a:t>Speaker name and topic</a:t>
            </a:r>
          </a:p>
          <a:p>
            <a:pPr lvl="3"/>
            <a:r>
              <a:rPr lang="en-US"/>
              <a:t>Additional information</a:t>
            </a:r>
          </a:p>
        </p:txBody>
      </p:sp>
    </p:spTree>
    <p:extLst>
      <p:ext uri="{BB962C8B-B14F-4D97-AF65-F5344CB8AC3E}">
        <p14:creationId xmlns:p14="http://schemas.microsoft.com/office/powerpoint/2010/main" val="2354665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2.sv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7784" y="530351"/>
            <a:ext cx="9665208" cy="713232"/>
          </a:xfrm>
          <a:prstGeom prst="rect">
            <a:avLst/>
          </a:prstGeom>
        </p:spPr>
        <p:txBody>
          <a:bodyPr vert="horz" lIns="0" tIns="0" rIns="0" bIns="0" rtlCol="0" anchor="t" anchorCtr="0">
            <a:noAutofit/>
          </a:bodyPr>
          <a:lstStyle/>
          <a:p>
            <a:r>
              <a:rPr lang="en-US"/>
              <a:t>Click to edit master title</a:t>
            </a:r>
          </a:p>
        </p:txBody>
      </p:sp>
      <p:sp>
        <p:nvSpPr>
          <p:cNvPr id="3" name="Text Placeholder 2"/>
          <p:cNvSpPr>
            <a:spLocks noGrp="1"/>
          </p:cNvSpPr>
          <p:nvPr>
            <p:ph type="body" idx="1"/>
          </p:nvPr>
        </p:nvSpPr>
        <p:spPr bwMode="gray">
          <a:xfrm>
            <a:off x="557784" y="1767532"/>
            <a:ext cx="11045952" cy="3977640"/>
          </a:xfrm>
          <a:prstGeom prst="rect">
            <a:avLst/>
          </a:prstGeom>
        </p:spPr>
        <p:txBody>
          <a:bodyPr vert="horz" lIns="0" tIns="0" rIns="0" bIns="0" rtlCol="0">
            <a:noAutofit/>
          </a:bodyPr>
          <a:lstStyle/>
          <a:p>
            <a:pPr lvl="0"/>
            <a:r>
              <a:rPr lang="en-US"/>
              <a:t>Click to edit Master text styles</a:t>
            </a:r>
          </a:p>
          <a:p>
            <a:pPr lvl="1"/>
            <a:r>
              <a:rPr lang="en-US"/>
              <a:t>First-level bullet</a:t>
            </a:r>
          </a:p>
          <a:p>
            <a:pPr lvl="2"/>
            <a:r>
              <a:rPr lang="en-US"/>
              <a:t>Second-level bullet</a:t>
            </a:r>
          </a:p>
          <a:p>
            <a:pPr lvl="3"/>
            <a:r>
              <a:rPr lang="en-US"/>
              <a:t>Third-level bullet</a:t>
            </a:r>
          </a:p>
          <a:p>
            <a:pPr lvl="4"/>
            <a:r>
              <a:rPr lang="en-US"/>
              <a:t>Fourth-level bullet</a:t>
            </a:r>
          </a:p>
          <a:p>
            <a:pPr lvl="5"/>
            <a:r>
              <a:rPr lang="en-US"/>
              <a:t>Fifth-level bullet</a:t>
            </a:r>
          </a:p>
          <a:p>
            <a:pPr lvl="6"/>
            <a:r>
              <a:rPr lang="en-US"/>
              <a:t>Sixth-level bullet</a:t>
            </a:r>
          </a:p>
          <a:p>
            <a:pPr lvl="7"/>
            <a:r>
              <a:rPr lang="en-US"/>
              <a:t>Seventh-level bullet</a:t>
            </a:r>
          </a:p>
          <a:p>
            <a:pPr lvl="8"/>
            <a:r>
              <a:rPr lang="en-US"/>
              <a:t>Eighth-level bullet</a:t>
            </a:r>
          </a:p>
        </p:txBody>
      </p:sp>
      <p:sp>
        <p:nvSpPr>
          <p:cNvPr id="20" name="Content Placeholder 8"/>
          <p:cNvSpPr txBox="1">
            <a:spLocks/>
          </p:cNvSpPr>
          <p:nvPr/>
        </p:nvSpPr>
        <p:spPr>
          <a:xfrm>
            <a:off x="557784" y="6367487"/>
            <a:ext cx="352367" cy="228600"/>
          </a:xfrm>
          <a:prstGeom prst="rect">
            <a:avLst/>
          </a:prstGeom>
        </p:spPr>
        <p:txBody>
          <a:bodyPr lIns="0" rIns="0" anchor="ctr"/>
          <a:lstStyle>
            <a:lvl1pPr marL="0" indent="0" algn="l" defTabSz="914400" rtl="0" eaLnBrk="1" latinLnBrk="0" hangingPunct="1">
              <a:spcBef>
                <a:spcPts val="600"/>
              </a:spcBef>
              <a:spcAft>
                <a:spcPts val="0"/>
              </a:spcAft>
              <a:buClrTx/>
              <a:buFontTx/>
              <a:buNone/>
              <a:tabLst>
                <a:tab pos="1201738" algn="l"/>
              </a:tabLst>
              <a:defRPr sz="800" b="0" i="0" kern="1200">
                <a:solidFill>
                  <a:schemeClr val="tx2"/>
                </a:solidFill>
                <a:latin typeface="Open Sans"/>
                <a:ea typeface="+mn-ea"/>
                <a:cs typeface="Open Sans"/>
              </a:defRPr>
            </a:lvl1pPr>
            <a:lvl2pPr marL="200025"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2pPr>
            <a:lvl3pPr marL="398463" indent="-200025"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3pPr>
            <a:lvl4pPr marL="622300" indent="-200025" algn="l" defTabSz="914400" rtl="0" eaLnBrk="1" latinLnBrk="0" hangingPunct="1">
              <a:spcBef>
                <a:spcPts val="600"/>
              </a:spcBef>
              <a:spcAft>
                <a:spcPts val="0"/>
              </a:spcAft>
              <a:buClrTx/>
              <a:buFont typeface="Arial" pitchFamily="34" charset="0"/>
              <a:buChar char="•"/>
              <a:tabLst>
                <a:tab pos="1201738" algn="l"/>
              </a:tabLst>
              <a:defRPr sz="1600" b="0" i="0" kern="1200">
                <a:solidFill>
                  <a:schemeClr val="tx2"/>
                </a:solidFill>
                <a:latin typeface="Open Sans Light"/>
                <a:ea typeface="+mn-ea"/>
                <a:cs typeface="Open Sans Light"/>
              </a:defRPr>
            </a:lvl4pPr>
            <a:lvl5pPr marL="806450" indent="-182563" algn="l" defTabSz="914400" rtl="0" eaLnBrk="1" latinLnBrk="0" hangingPunct="1">
              <a:spcBef>
                <a:spcPts val="600"/>
              </a:spcBef>
              <a:spcAft>
                <a:spcPts val="0"/>
              </a:spcAft>
              <a:buClrTx/>
              <a:buFont typeface="CVS Health Sans"/>
              <a:buChar char="−"/>
              <a:tabLst>
                <a:tab pos="1201738" algn="l"/>
              </a:tabLst>
              <a:defRPr sz="1600" b="0" i="0" kern="1200">
                <a:solidFill>
                  <a:schemeClr val="tx2"/>
                </a:solidFill>
                <a:latin typeface="Open Sans Light"/>
                <a:ea typeface="+mn-ea"/>
                <a:cs typeface="Open Sans Light"/>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l"/>
            <a:fld id="{38743595-4496-5147-A886-7D133864DF76}" type="slidenum">
              <a:rPr lang="en-US" sz="1000" b="0" smtClean="0">
                <a:solidFill>
                  <a:schemeClr val="tx2"/>
                </a:solidFill>
                <a:latin typeface="CVS Health Sans Medium" panose="020B0504020202020204" pitchFamily="34" charset="0"/>
                <a:ea typeface="Open Sans" panose="020B0606030504020204" pitchFamily="34" charset="0"/>
                <a:cs typeface="Arial" panose="020B0604020202020204" pitchFamily="34" charset="0"/>
              </a:rPr>
              <a:pPr algn="l"/>
              <a:t>‹#›</a:t>
            </a:fld>
            <a:endParaRPr lang="en-US" sz="1000" b="0">
              <a:solidFill>
                <a:schemeClr val="tx2"/>
              </a:solidFill>
              <a:latin typeface="CVS Health Sans Medium" panose="020B0504020202020204" pitchFamily="34" charset="0"/>
              <a:ea typeface="Open Sans" panose="020B0606030504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E6118871-4A8C-4517-9A46-8863C34DC7FC}"/>
              </a:ext>
            </a:extLst>
          </p:cNvPr>
          <p:cNvSpPr txBox="1"/>
          <p:nvPr userDrawn="1"/>
        </p:nvSpPr>
        <p:spPr>
          <a:xfrm>
            <a:off x="859534" y="6425581"/>
            <a:ext cx="8046720" cy="123111"/>
          </a:xfrm>
          <a:prstGeom prst="rect">
            <a:avLst/>
          </a:prstGeom>
          <a:noFill/>
        </p:spPr>
        <p:txBody>
          <a:bodyPr wrap="square" lIns="0" tIns="0" rIns="0" bIns="0" rtlCol="0" anchor="b">
            <a:spAutoFit/>
          </a:bodyPr>
          <a:lstStyle/>
          <a:p>
            <a:r>
              <a:rPr lang="en-US" sz="800">
                <a:solidFill>
                  <a:schemeClr val="tx2"/>
                </a:solidFill>
                <a:latin typeface="+mn-lt"/>
              </a:rPr>
              <a:t>©2025 CVS Health and/or one of its affiliates. Confidential and proprietary.</a:t>
            </a:r>
          </a:p>
        </p:txBody>
      </p:sp>
      <p:pic>
        <p:nvPicPr>
          <p:cNvPr id="14" name="Graphic 13" descr="CVS Health logo.">
            <a:extLst>
              <a:ext uri="{FF2B5EF4-FFF2-40B4-BE49-F238E27FC236}">
                <a16:creationId xmlns:a16="http://schemas.microsoft.com/office/drawing/2014/main" id="{E4ED132B-CD59-47A6-9E0F-74A5ED67C019}"/>
              </a:ext>
            </a:extLst>
          </p:cNvPr>
          <p:cNvPicPr>
            <a:picLocks noChangeAspect="1"/>
          </p:cNvPicPr>
          <p:nvPr userDrawn="1"/>
        </p:nvPicPr>
        <p:blipFill>
          <a:blip r:embed="rId44">
            <a:extLst>
              <a:ext uri="{96DAC541-7B7A-43D3-8B79-37D633B846F1}">
                <asvg:svgBlip xmlns:asvg="http://schemas.microsoft.com/office/drawing/2016/SVG/main" r:embed="rId45"/>
              </a:ext>
            </a:extLst>
          </a:blip>
          <a:stretch>
            <a:fillRect/>
          </a:stretch>
        </p:blipFill>
        <p:spPr>
          <a:xfrm>
            <a:off x="10351008" y="6373368"/>
            <a:ext cx="1273813" cy="155448"/>
          </a:xfrm>
          <a:prstGeom prst="rect">
            <a:avLst/>
          </a:prstGeom>
        </p:spPr>
      </p:pic>
    </p:spTree>
    <p:extLst>
      <p:ext uri="{BB962C8B-B14F-4D97-AF65-F5344CB8AC3E}">
        <p14:creationId xmlns:p14="http://schemas.microsoft.com/office/powerpoint/2010/main" val="1695679966"/>
      </p:ext>
    </p:extLst>
  </p:cSld>
  <p:clrMap bg1="lt1" tx1="dk1" bg2="lt2" tx2="dk2" accent1="accent1" accent2="accent2" accent3="accent3" accent4="accent4" accent5="accent5" accent6="accent6" hlink="hlink" folHlink="folHlink"/>
  <p:sldLayoutIdLst>
    <p:sldLayoutId id="2147483869" r:id="rId1"/>
    <p:sldLayoutId id="2147483882" r:id="rId2"/>
    <p:sldLayoutId id="2147483883" r:id="rId3"/>
    <p:sldLayoutId id="2147483884" r:id="rId4"/>
    <p:sldLayoutId id="2147483887" r:id="rId5"/>
    <p:sldLayoutId id="2147483886" r:id="rId6"/>
    <p:sldLayoutId id="2147483923" r:id="rId7"/>
    <p:sldLayoutId id="2147483870" r:id="rId8"/>
    <p:sldLayoutId id="2147483888" r:id="rId9"/>
    <p:sldLayoutId id="2147483889" r:id="rId10"/>
    <p:sldLayoutId id="2147483891" r:id="rId11"/>
    <p:sldLayoutId id="2147483926" r:id="rId12"/>
    <p:sldLayoutId id="2147483892" r:id="rId13"/>
    <p:sldLayoutId id="2147483930" r:id="rId14"/>
    <p:sldLayoutId id="2147483871" r:id="rId15"/>
    <p:sldLayoutId id="2147483893" r:id="rId16"/>
    <p:sldLayoutId id="2147483894" r:id="rId17"/>
    <p:sldLayoutId id="2147483896" r:id="rId18"/>
    <p:sldLayoutId id="2147483898" r:id="rId19"/>
    <p:sldLayoutId id="2147483900" r:id="rId20"/>
    <p:sldLayoutId id="2147483901" r:id="rId21"/>
    <p:sldLayoutId id="2147483902" r:id="rId22"/>
    <p:sldLayoutId id="2147483904" r:id="rId23"/>
    <p:sldLayoutId id="2147483932" r:id="rId24"/>
    <p:sldLayoutId id="2147483905" r:id="rId25"/>
    <p:sldLayoutId id="2147483907" r:id="rId26"/>
    <p:sldLayoutId id="2147483909" r:id="rId27"/>
    <p:sldLayoutId id="2147483906" r:id="rId28"/>
    <p:sldLayoutId id="2147483908" r:id="rId29"/>
    <p:sldLayoutId id="2147483927" r:id="rId30"/>
    <p:sldLayoutId id="2147483928" r:id="rId31"/>
    <p:sldLayoutId id="2147483910" r:id="rId32"/>
    <p:sldLayoutId id="2147483911" r:id="rId33"/>
    <p:sldLayoutId id="2147483912" r:id="rId34"/>
    <p:sldLayoutId id="2147483913" r:id="rId35"/>
    <p:sldLayoutId id="2147483878" r:id="rId36"/>
    <p:sldLayoutId id="2147483879" r:id="rId37"/>
    <p:sldLayoutId id="2147483925" r:id="rId38"/>
    <p:sldLayoutId id="2147483920" r:id="rId39"/>
    <p:sldLayoutId id="2147483922" r:id="rId40"/>
    <p:sldLayoutId id="2147483914" r:id="rId41"/>
    <p:sldLayoutId id="2147483915" r:id="rId42"/>
  </p:sldLayoutIdLst>
  <p:hf hdr="0" dt="0"/>
  <p:txStyles>
    <p:title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p:titleStyle>
    <p:bodyStyle>
      <a:lvl1pPr marL="0" indent="0" algn="l" defTabSz="457200" rtl="0" eaLnBrk="1" fontAlgn="ctr" latinLnBrk="0" hangingPunct="1">
        <a:lnSpc>
          <a:spcPct val="100000"/>
        </a:lnSpc>
        <a:spcBef>
          <a:spcPts val="1800"/>
        </a:spcBef>
        <a:buClrTx/>
        <a:buFont typeface="Arial"/>
        <a:buNone/>
        <a:defRPr sz="1300" b="0" kern="1200">
          <a:solidFill>
            <a:schemeClr val="tx2"/>
          </a:solidFill>
          <a:latin typeface="+mn-lt"/>
          <a:ea typeface="+mn-ea"/>
          <a:cs typeface="+mn-cs"/>
        </a:defRPr>
      </a:lvl1pPr>
      <a:lvl2pPr marL="171450" indent="-171450" algn="l" defTabSz="457200" rtl="0" eaLnBrk="1" fontAlgn="ctr" latinLnBrk="0" hangingPunct="1">
        <a:lnSpc>
          <a:spcPct val="100000"/>
        </a:lnSpc>
        <a:spcBef>
          <a:spcPts val="1200"/>
        </a:spcBef>
        <a:buClrTx/>
        <a:buFont typeface="Arial"/>
        <a:buChar char="•"/>
        <a:defRPr sz="1300" kern="1200">
          <a:solidFill>
            <a:schemeClr val="tx2"/>
          </a:solidFill>
          <a:latin typeface="+mn-lt"/>
          <a:ea typeface="+mn-ea"/>
          <a:cs typeface="+mn-cs"/>
        </a:defRPr>
      </a:lvl2pPr>
      <a:lvl3pPr marL="342900" indent="-171450" algn="l" defTabSz="457200" rtl="0" eaLnBrk="1" fontAlgn="ctr" latinLnBrk="0" hangingPunct="1">
        <a:lnSpc>
          <a:spcPct val="100000"/>
        </a:lnSpc>
        <a:spcBef>
          <a:spcPts val="600"/>
        </a:spcBef>
        <a:buClrTx/>
        <a:buFont typeface="CVS Health Sans"/>
        <a:buChar char="–"/>
        <a:defRPr sz="1300" kern="1200" baseline="0">
          <a:solidFill>
            <a:schemeClr val="tx2"/>
          </a:solidFill>
          <a:latin typeface="+mn-lt"/>
          <a:ea typeface="+mn-ea"/>
          <a:cs typeface="+mn-cs"/>
        </a:defRPr>
      </a:lvl3pPr>
      <a:lvl4pPr marL="514350" indent="-171450" algn="l" defTabSz="457200"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4pPr>
      <a:lvl5pPr marL="685800" indent="-171450" algn="l" defTabSz="457200" rtl="0" eaLnBrk="1" fontAlgn="ctr" latinLnBrk="0" hangingPunct="1">
        <a:lnSpc>
          <a:spcPct val="100000"/>
        </a:lnSpc>
        <a:spcBef>
          <a:spcPts val="600"/>
        </a:spcBef>
        <a:buClrTx/>
        <a:buFont typeface="Arial" panose="020B0604020202020204" pitchFamily="34" charset="0"/>
        <a:buChar char="–"/>
        <a:defRPr sz="1300" kern="1200" baseline="0">
          <a:solidFill>
            <a:schemeClr val="tx2"/>
          </a:solidFill>
          <a:latin typeface="+mn-lt"/>
          <a:ea typeface="+mn-ea"/>
          <a:cs typeface="+mn-cs"/>
        </a:defRPr>
      </a:lvl5pPr>
      <a:lvl6pPr marL="857250" indent="-17145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6pPr>
      <a:lvl7pPr marL="10287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206500" indent="-177800" algn="l" defTabSz="457200" rtl="0" eaLnBrk="1" fontAlgn="ctr" latinLnBrk="0" hangingPunct="1">
        <a:lnSpc>
          <a:spcPct val="100000"/>
        </a:lnSpc>
        <a:spcBef>
          <a:spcPts val="600"/>
        </a:spcBef>
        <a:buClrTx/>
        <a:buFont typeface="Arial"/>
        <a:buChar char="•"/>
        <a:defRPr sz="1300" kern="1200">
          <a:solidFill>
            <a:schemeClr val="tx2"/>
          </a:solidFill>
          <a:latin typeface="+mn-lt"/>
          <a:ea typeface="+mn-ea"/>
          <a:cs typeface="+mn-cs"/>
        </a:defRPr>
      </a:lvl8pPr>
      <a:lvl9pPr marL="1371600" indent="-16510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p:bodyStyle>
    <p:otherStyle>
      <a:defPPr>
        <a:defRPr lang="en-US"/>
      </a:defPPr>
      <a:lvl1pPr marL="0" algn="l" defTabSz="457200" rtl="0" eaLnBrk="1" fontAlgn="ctr" latinLnBrk="0" hangingPunct="1">
        <a:defRPr sz="1500" kern="1500">
          <a:solidFill>
            <a:schemeClr val="tx1"/>
          </a:solidFill>
          <a:latin typeface="+mn-lt"/>
          <a:ea typeface="+mn-ea"/>
          <a:cs typeface="+mn-cs"/>
        </a:defRPr>
      </a:lvl1pPr>
      <a:lvl2pPr marL="0" algn="r" defTabSz="457200" rtl="0" eaLnBrk="1" fontAlgn="ctr" latinLnBrk="0" hangingPunct="1">
        <a:defRPr sz="1500" kern="1500">
          <a:solidFill>
            <a:schemeClr val="tx1"/>
          </a:solidFill>
          <a:latin typeface="+mn-lt"/>
          <a:ea typeface="+mn-ea"/>
          <a:cs typeface="+mn-cs"/>
        </a:defRPr>
      </a:lvl2pPr>
      <a:lvl3pPr marL="0" algn="ctr" defTabSz="457200" rtl="0" eaLnBrk="1" fontAlgn="ctr" latinLnBrk="0" hangingPunct="1">
        <a:defRPr sz="1500" kern="1500">
          <a:solidFill>
            <a:schemeClr val="tx1"/>
          </a:solidFill>
          <a:latin typeface="+mn-lt"/>
          <a:ea typeface="+mn-ea"/>
          <a:cs typeface="+mn-cs"/>
        </a:defRPr>
      </a:lvl3pPr>
      <a:lvl4pPr marL="0" algn="l" defTabSz="457200" rtl="0" eaLnBrk="1" fontAlgn="ctr" latinLnBrk="0" hangingPunct="1">
        <a:defRPr sz="1500" kern="1500">
          <a:solidFill>
            <a:schemeClr val="tx1"/>
          </a:solidFill>
          <a:latin typeface="+mn-lt"/>
          <a:ea typeface="+mn-ea"/>
          <a:cs typeface="+mn-cs"/>
        </a:defRPr>
      </a:lvl4pPr>
      <a:lvl5pPr marL="0" algn="r" defTabSz="457200" rtl="0" eaLnBrk="1" fontAlgn="ctr" latinLnBrk="0" hangingPunct="1">
        <a:defRPr sz="1500" kern="1500">
          <a:solidFill>
            <a:schemeClr val="tx1"/>
          </a:solidFill>
          <a:latin typeface="+mn-lt"/>
          <a:ea typeface="+mn-ea"/>
          <a:cs typeface="+mn-cs"/>
        </a:defRPr>
      </a:lvl5pPr>
      <a:lvl6pPr marL="0" algn="ctr" defTabSz="457200" rtl="0" eaLnBrk="1" fontAlgn="ctr" latinLnBrk="0" hangingPunct="1">
        <a:defRPr sz="1500" kern="1500">
          <a:solidFill>
            <a:schemeClr val="tx1"/>
          </a:solidFill>
          <a:latin typeface="+mn-lt"/>
          <a:ea typeface="+mn-ea"/>
          <a:cs typeface="+mn-cs"/>
        </a:defRPr>
      </a:lvl6pPr>
      <a:lvl7pPr marL="0" algn="l" defTabSz="457200" rtl="0" eaLnBrk="1" fontAlgn="ctr" latinLnBrk="0" hangingPunct="1">
        <a:defRPr sz="1500" kern="1500">
          <a:solidFill>
            <a:schemeClr val="tx1"/>
          </a:solidFill>
          <a:latin typeface="+mn-lt"/>
          <a:ea typeface="+mn-ea"/>
          <a:cs typeface="+mn-cs"/>
        </a:defRPr>
      </a:lvl7pPr>
      <a:lvl8pPr marL="0" algn="r" defTabSz="457200" rtl="0" eaLnBrk="1" fontAlgn="ctr" latinLnBrk="0" hangingPunct="1">
        <a:defRPr sz="1500" kern="1500">
          <a:solidFill>
            <a:schemeClr val="tx1"/>
          </a:solidFill>
          <a:latin typeface="+mn-lt"/>
          <a:ea typeface="+mn-ea"/>
          <a:cs typeface="+mn-cs"/>
        </a:defRPr>
      </a:lvl8pPr>
      <a:lvl9pPr marL="0" algn="ctr" defTabSz="457200" rtl="0" eaLnBrk="1" fontAlgn="ctr" latinLnBrk="0" hangingPunct="1">
        <a:defRPr sz="1500" kern="15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104" userDrawn="1">
          <p15:clr>
            <a:srgbClr val="F26B43"/>
          </p15:clr>
        </p15:guide>
        <p15:guide id="2" pos="362" userDrawn="1">
          <p15:clr>
            <a:srgbClr val="F26B43"/>
          </p15:clr>
        </p15:guide>
        <p15:guide id="3" pos="7319" userDrawn="1">
          <p15:clr>
            <a:srgbClr val="F26B43"/>
          </p15:clr>
        </p15:guide>
        <p15:guide id="4" orient="horz" pos="360" userDrawn="1">
          <p15:clr>
            <a:srgbClr val="F26B43"/>
          </p15:clr>
        </p15:guide>
        <p15:guide id="5" orient="horz" pos="3622" userDrawn="1">
          <p15:clr>
            <a:srgbClr val="F26B43"/>
          </p15:clr>
        </p15:guide>
        <p15:guide id="6" orient="horz" pos="4116"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hyperlink" Target="https://colleaguezone.cvs.com/cz?id=kb_article&amp;table=kb_knowledge&amp;sysparm_article=KB0059184" TargetMode="External"/><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9.xml"/><Relationship Id="rId5" Type="http://schemas.openxmlformats.org/officeDocument/2006/relationships/image" Target="../media/image12.emf"/><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2.xml"/><Relationship Id="rId1" Type="http://schemas.openxmlformats.org/officeDocument/2006/relationships/slideLayout" Target="../slideLayouts/slideLayout25.xml"/><Relationship Id="rId5" Type="http://schemas.openxmlformats.org/officeDocument/2006/relationships/image" Target="../media/image15.emf"/><Relationship Id="rId4" Type="http://schemas.openxmlformats.org/officeDocument/2006/relationships/image" Target="../media/image14.emf"/></Relationships>
</file>

<file path=ppt/slides/_rels/slide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3.xml"/><Relationship Id="rId1" Type="http://schemas.openxmlformats.org/officeDocument/2006/relationships/slideLayout" Target="../slideLayouts/slideLayout25.xml"/><Relationship Id="rId5" Type="http://schemas.openxmlformats.org/officeDocument/2006/relationships/image" Target="../media/image15.emf"/><Relationship Id="rId4" Type="http://schemas.openxmlformats.org/officeDocument/2006/relationships/image" Target="../media/image14.emf"/></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openxmlformats.org/officeDocument/2006/relationships/image" Target="../media/image20.png"/><Relationship Id="rId2" Type="http://schemas.openxmlformats.org/officeDocument/2006/relationships/notesSlide" Target="../notesSlides/notesSlide4.xml"/><Relationship Id="rId16" Type="http://schemas.openxmlformats.org/officeDocument/2006/relationships/image" Target="../media/image19.png"/><Relationship Id="rId1" Type="http://schemas.openxmlformats.org/officeDocument/2006/relationships/slideLayout" Target="../slideLayouts/slideLayout3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image" Target="../media/image18.png"/><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0.xml"/><Relationship Id="rId5" Type="http://schemas.openxmlformats.org/officeDocument/2006/relationships/image" Target="../media/image21.pn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557784" y="2629934"/>
            <a:ext cx="4191635" cy="1269535"/>
          </a:xfrm>
        </p:spPr>
        <p:txBody>
          <a:bodyPr/>
          <a:lstStyle/>
          <a:p>
            <a:r>
              <a:rPr lang="en-US"/>
              <a:t>2025 Customer Care Goals</a:t>
            </a:r>
          </a:p>
        </p:txBody>
      </p:sp>
      <p:sp>
        <p:nvSpPr>
          <p:cNvPr id="8" name="TextBox 7">
            <a:extLst>
              <a:ext uri="{FF2B5EF4-FFF2-40B4-BE49-F238E27FC236}">
                <a16:creationId xmlns:a16="http://schemas.microsoft.com/office/drawing/2014/main" id="{0363BF5D-BCFC-410B-93D0-0F033A74660C}"/>
              </a:ext>
            </a:extLst>
          </p:cNvPr>
          <p:cNvSpPr txBox="1"/>
          <p:nvPr/>
        </p:nvSpPr>
        <p:spPr>
          <a:xfrm>
            <a:off x="557784" y="6425581"/>
            <a:ext cx="8046720" cy="123111"/>
          </a:xfrm>
          <a:prstGeom prst="rect">
            <a:avLst/>
          </a:prstGeom>
          <a:noFill/>
        </p:spPr>
        <p:txBody>
          <a:bodyPr wrap="square" lIns="0" tIns="0" rIns="0" bIns="0" rtlCol="0" anchor="b">
            <a:spAutoFit/>
          </a:bodyPr>
          <a:lstStyle/>
          <a:p>
            <a:r>
              <a:rPr lang="en-US" sz="800">
                <a:solidFill>
                  <a:schemeClr val="tx2"/>
                </a:solidFill>
              </a:rPr>
              <a:t>©2025 CVS Health and/or one of its affiliates. Confidential and proprietary.</a:t>
            </a:r>
          </a:p>
        </p:txBody>
      </p:sp>
    </p:spTree>
    <p:extLst>
      <p:ext uri="{BB962C8B-B14F-4D97-AF65-F5344CB8AC3E}">
        <p14:creationId xmlns:p14="http://schemas.microsoft.com/office/powerpoint/2010/main" val="408432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3233-5382-6511-AAA5-848382797B06}"/>
              </a:ext>
            </a:extLst>
          </p:cNvPr>
          <p:cNvSpPr>
            <a:spLocks noGrp="1"/>
          </p:cNvSpPr>
          <p:nvPr>
            <p:ph type="title"/>
          </p:nvPr>
        </p:nvSpPr>
        <p:spPr/>
        <p:txBody>
          <a:bodyPr/>
          <a:lstStyle/>
          <a:p>
            <a:r>
              <a:rPr lang="en-US"/>
              <a:t>Heart at Work Behaviors</a:t>
            </a:r>
          </a:p>
        </p:txBody>
      </p:sp>
      <p:sp>
        <p:nvSpPr>
          <p:cNvPr id="3" name="Content Placeholder 2">
            <a:extLst>
              <a:ext uri="{FF2B5EF4-FFF2-40B4-BE49-F238E27FC236}">
                <a16:creationId xmlns:a16="http://schemas.microsoft.com/office/drawing/2014/main" id="{969AECA0-23BA-9042-5E56-C2057F02E5BA}"/>
              </a:ext>
            </a:extLst>
          </p:cNvPr>
          <p:cNvSpPr>
            <a:spLocks noGrp="1"/>
          </p:cNvSpPr>
          <p:nvPr>
            <p:ph sz="half" idx="1"/>
          </p:nvPr>
        </p:nvSpPr>
        <p:spPr>
          <a:xfrm>
            <a:off x="272844" y="1764792"/>
            <a:ext cx="3864815" cy="3977640"/>
          </a:xfrm>
        </p:spPr>
        <p:txBody>
          <a:bodyPr/>
          <a:lstStyle/>
          <a:p>
            <a:pPr algn="ctr"/>
            <a:r>
              <a:rPr lang="en-US" sz="1400" u="sng"/>
              <a:t>Champion Safety and Quality</a:t>
            </a:r>
          </a:p>
          <a:p>
            <a:r>
              <a:rPr lang="en-US" sz="1200"/>
              <a:t>Focus: </a:t>
            </a:r>
            <a:r>
              <a:rPr lang="en-US" sz="1200" b="0"/>
              <a:t>Grievance Accuracy (Medicare Part- D/Carelon), Reduction in repeat SharePoint coaching request (Commercial), Logging Job Knowledge Assist accurately (SRT)  </a:t>
            </a:r>
            <a:endParaRPr lang="en-US" sz="1200"/>
          </a:p>
          <a:p>
            <a:pPr marL="171450" indent="-171450">
              <a:buFont typeface="Arial" panose="020B0604020202020204" pitchFamily="34" charset="0"/>
              <a:buChar char="•"/>
            </a:pPr>
            <a:r>
              <a:rPr lang="en-US" sz="1200" b="0"/>
              <a:t>During the month being reviewed answer “</a:t>
            </a:r>
            <a:r>
              <a:rPr lang="en-US" sz="1200"/>
              <a:t>No</a:t>
            </a:r>
            <a:r>
              <a:rPr lang="en-US" sz="1200" b="0"/>
              <a:t>” if-</a:t>
            </a:r>
          </a:p>
          <a:p>
            <a:pPr marL="346075" lvl="2" indent="-171450">
              <a:buFont typeface="Courier New" panose="02070309020205020404" pitchFamily="49" charset="0"/>
              <a:buChar char="o"/>
            </a:pPr>
            <a:r>
              <a:rPr lang="en-US" sz="1200"/>
              <a:t>Agent’s line of business requires the identification and filing of grievances, reduction in SharePoint coaching request, or JK assist documentation accuracy, but the agent demonstrate a</a:t>
            </a:r>
            <a:r>
              <a:rPr lang="en-US" sz="1200" b="1"/>
              <a:t> trend </a:t>
            </a:r>
            <a:r>
              <a:rPr lang="en-US" sz="1200"/>
              <a:t>of non-compliance.</a:t>
            </a:r>
            <a:endParaRPr lang="en-US" sz="1200" b="1"/>
          </a:p>
          <a:p>
            <a:pPr marL="171450" lvl="1" indent="-171450">
              <a:buFont typeface="Arial" panose="020B0604020202020204" pitchFamily="34" charset="0"/>
              <a:buChar char="•"/>
            </a:pPr>
            <a:r>
              <a:rPr lang="en-US" sz="1200" b="0"/>
              <a:t>During the month being reviewed answer “</a:t>
            </a:r>
            <a:r>
              <a:rPr lang="en-US" sz="1200" b="1"/>
              <a:t>Yes</a:t>
            </a:r>
            <a:r>
              <a:rPr lang="en-US" sz="1200" b="0"/>
              <a:t>” if-</a:t>
            </a:r>
          </a:p>
          <a:p>
            <a:pPr marL="346075" lvl="2" indent="-171450">
              <a:buFont typeface="Courier New" panose="02070309020205020404" pitchFamily="49" charset="0"/>
              <a:buChar char="o"/>
            </a:pPr>
            <a:r>
              <a:rPr lang="en-US" sz="1200"/>
              <a:t>The agent demonstrates correct understanding and compliance based on the line of business specific objective. </a:t>
            </a:r>
            <a:endParaRPr lang="en-US" sz="1200" b="0"/>
          </a:p>
          <a:p>
            <a:pPr marL="346075" lvl="2" indent="-171450">
              <a:buFont typeface="Courier New" panose="02070309020205020404" pitchFamily="49" charset="0"/>
              <a:buChar char="o"/>
            </a:pPr>
            <a:endParaRPr lang="en-US" sz="1200" b="0"/>
          </a:p>
          <a:p>
            <a:pPr marL="171450" lvl="1" indent="-171450">
              <a:buFont typeface="Arial" panose="020B0604020202020204" pitchFamily="34" charset="0"/>
              <a:buChar char="•"/>
            </a:pPr>
            <a:endParaRPr lang="en-US" sz="1000" b="0"/>
          </a:p>
          <a:p>
            <a:pPr marL="171450" lvl="1" indent="-171450">
              <a:buFont typeface="Arial" panose="020B0604020202020204" pitchFamily="34" charset="0"/>
              <a:buChar char="•"/>
            </a:pPr>
            <a:endParaRPr lang="en-US" sz="1000" b="0"/>
          </a:p>
          <a:p>
            <a:endParaRPr lang="en-US" sz="1200" b="0"/>
          </a:p>
          <a:p>
            <a:endParaRPr lang="en-US"/>
          </a:p>
        </p:txBody>
      </p:sp>
      <p:sp>
        <p:nvSpPr>
          <p:cNvPr id="4" name="Content Placeholder 3">
            <a:extLst>
              <a:ext uri="{FF2B5EF4-FFF2-40B4-BE49-F238E27FC236}">
                <a16:creationId xmlns:a16="http://schemas.microsoft.com/office/drawing/2014/main" id="{4C27F79A-325D-628B-1270-7BB0D5A6BF58}"/>
              </a:ext>
            </a:extLst>
          </p:cNvPr>
          <p:cNvSpPr>
            <a:spLocks noGrp="1"/>
          </p:cNvSpPr>
          <p:nvPr>
            <p:ph sz="half" idx="10"/>
          </p:nvPr>
        </p:nvSpPr>
        <p:spPr>
          <a:xfrm>
            <a:off x="4137660" y="1759605"/>
            <a:ext cx="2505456" cy="3977640"/>
          </a:xfrm>
        </p:spPr>
        <p:txBody>
          <a:bodyPr/>
          <a:lstStyle/>
          <a:p>
            <a:pPr algn="ctr"/>
            <a:r>
              <a:rPr lang="en-US" sz="1400" u="sng"/>
              <a:t>Rise to the Challenge</a:t>
            </a:r>
          </a:p>
          <a:p>
            <a:r>
              <a:rPr lang="en-US" sz="1200"/>
              <a:t>Measure:</a:t>
            </a:r>
            <a:r>
              <a:rPr lang="en-US" sz="1200" b="0"/>
              <a:t> Supervisor Observation </a:t>
            </a:r>
          </a:p>
          <a:p>
            <a:pPr marL="171450" indent="-171450">
              <a:buFont typeface="Arial" panose="020B0604020202020204" pitchFamily="34" charset="0"/>
              <a:buChar char="•"/>
            </a:pPr>
            <a:r>
              <a:rPr lang="en-US" sz="1200" b="0"/>
              <a:t>Answer “</a:t>
            </a:r>
            <a:r>
              <a:rPr lang="en-US" sz="1200"/>
              <a:t>No</a:t>
            </a:r>
            <a:r>
              <a:rPr lang="en-US" sz="1200" b="0"/>
              <a:t>” if the agent failed to demonstrate examples of “Rising to the Challenge” during the month being reviewed. </a:t>
            </a:r>
          </a:p>
          <a:p>
            <a:pPr marL="171450" indent="-171450">
              <a:buFont typeface="Arial" panose="020B0604020202020204" pitchFamily="34" charset="0"/>
              <a:buChar char="•"/>
            </a:pPr>
            <a:r>
              <a:rPr lang="en-US" sz="1200" b="0"/>
              <a:t>Answer “</a:t>
            </a:r>
            <a:r>
              <a:rPr lang="en-US" sz="1200"/>
              <a:t>Yes</a:t>
            </a:r>
            <a:r>
              <a:rPr lang="en-US" sz="1200" b="0"/>
              <a:t>” if the agent demonstrated examples of “Rising to the challenge” during the month being reviewed. </a:t>
            </a:r>
          </a:p>
          <a:p>
            <a:endParaRPr lang="en-US" sz="1200"/>
          </a:p>
        </p:txBody>
      </p:sp>
      <p:sp>
        <p:nvSpPr>
          <p:cNvPr id="5" name="Content Placeholder 4">
            <a:extLst>
              <a:ext uri="{FF2B5EF4-FFF2-40B4-BE49-F238E27FC236}">
                <a16:creationId xmlns:a16="http://schemas.microsoft.com/office/drawing/2014/main" id="{88FD34C9-85CA-31F4-3705-E6EC6007BE65}"/>
              </a:ext>
            </a:extLst>
          </p:cNvPr>
          <p:cNvSpPr>
            <a:spLocks noGrp="1"/>
          </p:cNvSpPr>
          <p:nvPr>
            <p:ph sz="half" idx="11"/>
          </p:nvPr>
        </p:nvSpPr>
        <p:spPr>
          <a:xfrm>
            <a:off x="6761510" y="1759605"/>
            <a:ext cx="2505456" cy="3977640"/>
          </a:xfrm>
        </p:spPr>
        <p:txBody>
          <a:bodyPr/>
          <a:lstStyle/>
          <a:p>
            <a:pPr algn="ctr"/>
            <a:r>
              <a:rPr lang="en-US" sz="1400" u="sng"/>
              <a:t>Join Forces</a:t>
            </a:r>
          </a:p>
          <a:p>
            <a:r>
              <a:rPr lang="en-US" sz="1200"/>
              <a:t>Measure: </a:t>
            </a:r>
            <a:r>
              <a:rPr lang="en-US" sz="1200" b="0"/>
              <a:t>Supervisor Observation</a:t>
            </a:r>
          </a:p>
          <a:p>
            <a:pPr marL="171450" indent="-171450">
              <a:buFont typeface="Arial" panose="020B0604020202020204" pitchFamily="34" charset="0"/>
              <a:buChar char="•"/>
            </a:pPr>
            <a:r>
              <a:rPr lang="en-US" sz="1200" b="0"/>
              <a:t>Answer “</a:t>
            </a:r>
            <a:r>
              <a:rPr lang="en-US" sz="1200"/>
              <a:t>No</a:t>
            </a:r>
            <a:r>
              <a:rPr lang="en-US" sz="1200" b="0"/>
              <a:t>” if the agent failed to demonstrate examples of “Joining Forces” during the month being reviewed. </a:t>
            </a:r>
          </a:p>
          <a:p>
            <a:pPr marL="171450" indent="-171450">
              <a:buFont typeface="Arial" panose="020B0604020202020204" pitchFamily="34" charset="0"/>
              <a:buChar char="•"/>
            </a:pPr>
            <a:r>
              <a:rPr lang="en-US" sz="1200" b="0"/>
              <a:t>Answer “</a:t>
            </a:r>
            <a:r>
              <a:rPr lang="en-US" sz="1200"/>
              <a:t>Yes</a:t>
            </a:r>
            <a:r>
              <a:rPr lang="en-US" sz="1200" b="0"/>
              <a:t>” if the agent demonstrated examples of “Joining Forces” during the month being reviewed. </a:t>
            </a:r>
          </a:p>
          <a:p>
            <a:r>
              <a:rPr lang="en-US" sz="1200" b="0"/>
              <a:t> </a:t>
            </a:r>
            <a:endParaRPr lang="en-US" sz="1200"/>
          </a:p>
        </p:txBody>
      </p:sp>
      <p:sp>
        <p:nvSpPr>
          <p:cNvPr id="7" name="Content Placeholder 4">
            <a:extLst>
              <a:ext uri="{FF2B5EF4-FFF2-40B4-BE49-F238E27FC236}">
                <a16:creationId xmlns:a16="http://schemas.microsoft.com/office/drawing/2014/main" id="{7D329B84-46E4-83BF-4AC0-F88DF67C9868}"/>
              </a:ext>
            </a:extLst>
          </p:cNvPr>
          <p:cNvSpPr txBox="1">
            <a:spLocks/>
          </p:cNvSpPr>
          <p:nvPr/>
        </p:nvSpPr>
        <p:spPr bwMode="gray">
          <a:xfrm>
            <a:off x="9503754" y="1759605"/>
            <a:ext cx="2505456" cy="3977640"/>
          </a:xfrm>
          <a:prstGeom prst="rect">
            <a:avLst/>
          </a:prstGeom>
        </p:spPr>
        <p:txBody>
          <a:bodyPr vert="horz" lIns="0" tIns="0" rIns="0" bIns="0" rtlCol="0">
            <a:noAutofit/>
          </a:bodyPr>
          <a:lstStyle>
            <a:lvl1pPr marL="0" indent="0" algn="l" defTabSz="457200" rtl="0" eaLnBrk="1" fontAlgn="ctr" latinLnBrk="0" hangingPunct="1">
              <a:lnSpc>
                <a:spcPct val="100000"/>
              </a:lnSpc>
              <a:spcBef>
                <a:spcPts val="1800"/>
              </a:spcBef>
              <a:buClr>
                <a:schemeClr val="tx1"/>
              </a:buClr>
              <a:buFont typeface="Arial"/>
              <a:buNone/>
              <a:defRPr lang="en-US" sz="1800" b="1" kern="1200" cap="none" baseline="0" dirty="0">
                <a:solidFill>
                  <a:schemeClr val="tx2"/>
                </a:solidFill>
                <a:latin typeface="+mn-lt"/>
                <a:ea typeface="+mn-ea"/>
                <a:cs typeface="+mn-cs"/>
              </a:defRPr>
            </a:lvl1pPr>
            <a:lvl2pPr marL="0" indent="0" algn="l" defTabSz="457200" rtl="0" eaLnBrk="1" fontAlgn="ctr" latinLnBrk="0" hangingPunct="1">
              <a:lnSpc>
                <a:spcPct val="100000"/>
              </a:lnSpc>
              <a:spcBef>
                <a:spcPts val="1200"/>
              </a:spcBef>
              <a:buClr>
                <a:schemeClr val="tx1"/>
              </a:buClr>
              <a:buFont typeface="Arial"/>
              <a:buNone/>
              <a:defRPr lang="en-US" sz="1300" kern="1200" dirty="0" smtClean="0">
                <a:solidFill>
                  <a:schemeClr val="tx2"/>
                </a:solidFill>
                <a:latin typeface="+mn-lt"/>
                <a:ea typeface="+mn-ea"/>
                <a:cs typeface="+mn-cs"/>
              </a:defRPr>
            </a:lvl2pPr>
            <a:lvl3pPr marL="174625" indent="-174625" algn="l" defTabSz="457200" rtl="0" eaLnBrk="1" fontAlgn="ctr" latinLnBrk="0" hangingPunct="1">
              <a:lnSpc>
                <a:spcPct val="100000"/>
              </a:lnSpc>
              <a:spcBef>
                <a:spcPts val="1200"/>
              </a:spcBef>
              <a:buClr>
                <a:schemeClr val="tx1"/>
              </a:buClr>
              <a:buFont typeface="Arial" panose="020B0604020202020204" pitchFamily="34" charset="0"/>
              <a:buChar char="•"/>
              <a:defRPr lang="en-US" sz="1300" kern="1200" baseline="0" dirty="0" smtClean="0">
                <a:solidFill>
                  <a:schemeClr val="tx2"/>
                </a:solidFill>
                <a:latin typeface="+mn-lt"/>
                <a:ea typeface="+mn-ea"/>
                <a:cs typeface="+mn-cs"/>
              </a:defRPr>
            </a:lvl3pPr>
            <a:lvl4pPr marL="347663" indent="-173038" algn="l" defTabSz="457200" rtl="0" eaLnBrk="1" fontAlgn="ctr" latinLnBrk="0" hangingPunct="1">
              <a:lnSpc>
                <a:spcPct val="100000"/>
              </a:lnSpc>
              <a:spcBef>
                <a:spcPts val="600"/>
              </a:spcBef>
              <a:buClr>
                <a:schemeClr val="tx1"/>
              </a:buClr>
              <a:buFont typeface="Arial" panose="020B0604020202020204" pitchFamily="34" charset="0"/>
              <a:buChar char="–"/>
              <a:defRPr lang="en-US" sz="1300" kern="1200" dirty="0" smtClean="0">
                <a:solidFill>
                  <a:schemeClr val="tx2"/>
                </a:solidFill>
                <a:latin typeface="+mn-lt"/>
                <a:ea typeface="+mn-ea"/>
                <a:cs typeface="+mn-cs"/>
              </a:defRPr>
            </a:lvl4pPr>
            <a:lvl5pPr marL="511175" indent="-163513" algn="l" defTabSz="457200" rtl="0" eaLnBrk="1" fontAlgn="ctr" latinLnBrk="0" hangingPunct="1">
              <a:lnSpc>
                <a:spcPct val="100000"/>
              </a:lnSpc>
              <a:spcBef>
                <a:spcPts val="600"/>
              </a:spcBef>
              <a:buClr>
                <a:schemeClr val="tx1"/>
              </a:buClr>
              <a:buFont typeface="Arial" panose="020B0604020202020204" pitchFamily="34" charset="0"/>
              <a:buChar char="•"/>
              <a:defRPr lang="en-US" sz="1300" kern="1200" baseline="0" dirty="0">
                <a:solidFill>
                  <a:schemeClr val="tx2"/>
                </a:solidFill>
                <a:latin typeface="+mn-lt"/>
                <a:ea typeface="+mn-ea"/>
                <a:cs typeface="+mn-cs"/>
              </a:defRPr>
            </a:lvl5pPr>
            <a:lvl6pPr marL="685800" indent="-174625" algn="l" defTabSz="457200" rtl="0" eaLnBrk="1" fontAlgn="ctr" latinLnBrk="0" hangingPunct="1">
              <a:lnSpc>
                <a:spcPct val="100000"/>
              </a:lnSpc>
              <a:spcBef>
                <a:spcPts val="600"/>
              </a:spcBef>
              <a:buClr>
                <a:schemeClr val="tx1"/>
              </a:buClr>
              <a:buFont typeface="Arial" panose="020B0604020202020204" pitchFamily="34" charset="0"/>
              <a:buChar char="–"/>
              <a:defRPr sz="1300" kern="1200">
                <a:solidFill>
                  <a:schemeClr val="tx2"/>
                </a:solidFill>
                <a:latin typeface="+mn-lt"/>
                <a:ea typeface="+mn-ea"/>
                <a:cs typeface="+mn-cs"/>
              </a:defRPr>
            </a:lvl6pPr>
            <a:lvl7pPr marL="860425" indent="-173038"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7pPr>
            <a:lvl8pPr marL="1031875" indent="-17145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8pPr>
            <a:lvl9pPr marL="1203325" indent="-171450" algn="l" defTabSz="457200" rtl="0" eaLnBrk="1" fontAlgn="ctr" latinLnBrk="0" hangingPunct="1">
              <a:lnSpc>
                <a:spcPct val="100000"/>
              </a:lnSpc>
              <a:spcBef>
                <a:spcPts val="600"/>
              </a:spcBef>
              <a:buClrTx/>
              <a:buFont typeface="Arial" panose="020B0604020202020204" pitchFamily="34" charset="0"/>
              <a:buChar char="•"/>
              <a:defRPr sz="1300" kern="1200">
                <a:solidFill>
                  <a:schemeClr val="tx2"/>
                </a:solidFill>
                <a:latin typeface="+mn-lt"/>
                <a:ea typeface="+mn-ea"/>
                <a:cs typeface="+mn-cs"/>
              </a:defRPr>
            </a:lvl9pPr>
          </a:lstStyle>
          <a:p>
            <a:pPr algn="ctr"/>
            <a:r>
              <a:rPr lang="en-US" sz="1400" u="sng"/>
              <a:t>Create Simplicity</a:t>
            </a:r>
          </a:p>
          <a:p>
            <a:r>
              <a:rPr lang="en-US" sz="1200"/>
              <a:t>Measure: </a:t>
            </a:r>
            <a:r>
              <a:rPr lang="en-US" sz="1200" b="0"/>
              <a:t>Supervisor Observation</a:t>
            </a:r>
          </a:p>
          <a:p>
            <a:pPr marL="171450" indent="-171450">
              <a:buFont typeface="Arial" panose="020B0604020202020204" pitchFamily="34" charset="0"/>
              <a:buChar char="•"/>
            </a:pPr>
            <a:r>
              <a:rPr lang="en-US" sz="1200" b="0"/>
              <a:t>Answer “</a:t>
            </a:r>
            <a:r>
              <a:rPr lang="en-US" sz="1200"/>
              <a:t>No</a:t>
            </a:r>
            <a:r>
              <a:rPr lang="en-US" sz="1200" b="0"/>
              <a:t>” if the agent failed to demonstrate examples of “Creating Simplicity” during the month being reviewed. </a:t>
            </a:r>
          </a:p>
          <a:p>
            <a:pPr marL="171450" indent="-171450">
              <a:buFont typeface="Arial" panose="020B0604020202020204" pitchFamily="34" charset="0"/>
              <a:buChar char="•"/>
            </a:pPr>
            <a:r>
              <a:rPr lang="en-US" sz="1200" b="0"/>
              <a:t>Answer “</a:t>
            </a:r>
            <a:r>
              <a:rPr lang="en-US" sz="1200"/>
              <a:t>Yes</a:t>
            </a:r>
            <a:r>
              <a:rPr lang="en-US" sz="1200" b="0"/>
              <a:t>” if the agent demonstrated examples of “Creating Simplicity” during the month being reviewed. </a:t>
            </a:r>
          </a:p>
          <a:p>
            <a:r>
              <a:rPr lang="en-US" sz="1200" b="0"/>
              <a:t> </a:t>
            </a:r>
            <a:endParaRPr lang="en-US" sz="1200"/>
          </a:p>
        </p:txBody>
      </p:sp>
      <p:sp>
        <p:nvSpPr>
          <p:cNvPr id="6" name="Rectangle 5">
            <a:extLst>
              <a:ext uri="{FF2B5EF4-FFF2-40B4-BE49-F238E27FC236}">
                <a16:creationId xmlns:a16="http://schemas.microsoft.com/office/drawing/2014/main" id="{1F801B99-8CBA-0061-40FF-14D59AAAA0BD}"/>
              </a:ext>
            </a:extLst>
          </p:cNvPr>
          <p:cNvSpPr/>
          <p:nvPr/>
        </p:nvSpPr>
        <p:spPr bwMode="gray">
          <a:xfrm>
            <a:off x="4256054" y="4877203"/>
            <a:ext cx="7623329" cy="52378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a:solidFill>
                  <a:schemeClr val="bg1"/>
                </a:solidFill>
              </a:rPr>
              <a:t>Note: Slide 7 includes example behaviors </a:t>
            </a:r>
          </a:p>
        </p:txBody>
      </p:sp>
    </p:spTree>
    <p:extLst>
      <p:ext uri="{BB962C8B-B14F-4D97-AF65-F5344CB8AC3E}">
        <p14:creationId xmlns:p14="http://schemas.microsoft.com/office/powerpoint/2010/main" val="1135939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0DE350E-2703-97C8-5554-F4B752C55F93}"/>
              </a:ext>
            </a:extLst>
          </p:cNvPr>
          <p:cNvSpPr>
            <a:spLocks noGrp="1"/>
          </p:cNvSpPr>
          <p:nvPr>
            <p:ph type="title"/>
          </p:nvPr>
        </p:nvSpPr>
        <p:spPr/>
        <p:txBody>
          <a:bodyPr/>
          <a:lstStyle/>
          <a:p>
            <a:r>
              <a:rPr lang="en-US"/>
              <a:t>Performance Scales</a:t>
            </a:r>
          </a:p>
        </p:txBody>
      </p:sp>
    </p:spTree>
    <p:extLst>
      <p:ext uri="{BB962C8B-B14F-4D97-AF65-F5344CB8AC3E}">
        <p14:creationId xmlns:p14="http://schemas.microsoft.com/office/powerpoint/2010/main" val="3018075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E62DB115-F90B-0A5D-28AB-D37F9282952B}"/>
              </a:ext>
            </a:extLst>
          </p:cNvPr>
          <p:cNvGraphicFramePr>
            <a:graphicFrameLocks noGrp="1"/>
          </p:cNvGraphicFramePr>
          <p:nvPr>
            <p:extLst>
              <p:ext uri="{D42A27DB-BD31-4B8C-83A1-F6EECF244321}">
                <p14:modId xmlns:p14="http://schemas.microsoft.com/office/powerpoint/2010/main" val="305416937"/>
              </p:ext>
            </p:extLst>
          </p:nvPr>
        </p:nvGraphicFramePr>
        <p:xfrm>
          <a:off x="717989" y="2081836"/>
          <a:ext cx="11057642" cy="2496945"/>
        </p:xfrm>
        <a:graphic>
          <a:graphicData uri="http://schemas.openxmlformats.org/drawingml/2006/table">
            <a:tbl>
              <a:tblPr firstRow="1" bandRow="1">
                <a:tableStyleId>{C0B4EDBA-67D5-4435-A0B7-D5753C67F26B}</a:tableStyleId>
              </a:tblPr>
              <a:tblGrid>
                <a:gridCol w="2884603">
                  <a:extLst>
                    <a:ext uri="{9D8B030D-6E8A-4147-A177-3AD203B41FA5}">
                      <a16:colId xmlns:a16="http://schemas.microsoft.com/office/drawing/2014/main" val="592138701"/>
                    </a:ext>
                  </a:extLst>
                </a:gridCol>
                <a:gridCol w="2703036">
                  <a:extLst>
                    <a:ext uri="{9D8B030D-6E8A-4147-A177-3AD203B41FA5}">
                      <a16:colId xmlns:a16="http://schemas.microsoft.com/office/drawing/2014/main" val="3050372049"/>
                    </a:ext>
                  </a:extLst>
                </a:gridCol>
                <a:gridCol w="2676184">
                  <a:extLst>
                    <a:ext uri="{9D8B030D-6E8A-4147-A177-3AD203B41FA5}">
                      <a16:colId xmlns:a16="http://schemas.microsoft.com/office/drawing/2014/main" val="2608262699"/>
                    </a:ext>
                  </a:extLst>
                </a:gridCol>
                <a:gridCol w="2793819">
                  <a:extLst>
                    <a:ext uri="{9D8B030D-6E8A-4147-A177-3AD203B41FA5}">
                      <a16:colId xmlns:a16="http://schemas.microsoft.com/office/drawing/2014/main" val="3865002574"/>
                    </a:ext>
                  </a:extLst>
                </a:gridCol>
              </a:tblGrid>
              <a:tr h="624788">
                <a:tc>
                  <a:txBody>
                    <a:bodyPr/>
                    <a:lstStyle/>
                    <a:p>
                      <a:pPr algn="ctr"/>
                      <a:r>
                        <a:rPr lang="en-US"/>
                        <a:t>Performance Rating</a:t>
                      </a:r>
                    </a:p>
                  </a:txBody>
                  <a:tcPr anchor="ctr"/>
                </a:tc>
                <a:tc>
                  <a:txBody>
                    <a:bodyPr/>
                    <a:lstStyle/>
                    <a:p>
                      <a:pPr algn="ctr"/>
                      <a:r>
                        <a:rPr lang="en-US">
                          <a:solidFill>
                            <a:srgbClr val="CC0000"/>
                          </a:solidFill>
                        </a:rPr>
                        <a:t>Call Quality </a:t>
                      </a:r>
                    </a:p>
                    <a:p>
                      <a:pPr algn="ctr"/>
                      <a:r>
                        <a:rPr lang="en-US"/>
                        <a:t>(All LOB’s) </a:t>
                      </a:r>
                    </a:p>
                  </a:txBody>
                  <a:tcPr anchor="ctr"/>
                </a:tc>
                <a:tc>
                  <a:txBody>
                    <a:bodyPr/>
                    <a:lstStyle/>
                    <a:p>
                      <a:pPr algn="ctr"/>
                      <a:r>
                        <a:rPr lang="en-US">
                          <a:solidFill>
                            <a:srgbClr val="CC0000"/>
                          </a:solidFill>
                        </a:rPr>
                        <a:t>OSAT/ W Agent</a:t>
                      </a:r>
                    </a:p>
                    <a:p>
                      <a:pPr algn="ctr"/>
                      <a:r>
                        <a:rPr lang="en-US"/>
                        <a:t>(All Caremark)</a:t>
                      </a:r>
                    </a:p>
                  </a:txBody>
                  <a:tcPr anchor="ctr"/>
                </a:tc>
                <a:tc>
                  <a:txBody>
                    <a:bodyPr/>
                    <a:lstStyle/>
                    <a:p>
                      <a:pPr algn="ctr"/>
                      <a:r>
                        <a:rPr lang="en-US">
                          <a:solidFill>
                            <a:srgbClr val="CC0000"/>
                          </a:solidFill>
                        </a:rPr>
                        <a:t>OSAT/ W Agent</a:t>
                      </a:r>
                    </a:p>
                    <a:p>
                      <a:pPr algn="ctr"/>
                      <a:r>
                        <a:rPr lang="en-US"/>
                        <a:t>(All Carelon)</a:t>
                      </a:r>
                    </a:p>
                  </a:txBody>
                  <a:tcPr anchor="ctr"/>
                </a:tc>
                <a:extLst>
                  <a:ext uri="{0D108BD9-81ED-4DB2-BD59-A6C34878D82A}">
                    <a16:rowId xmlns:a16="http://schemas.microsoft.com/office/drawing/2014/main" val="3977066194"/>
                  </a:ext>
                </a:extLst>
              </a:tr>
              <a:tr h="388797">
                <a:tc>
                  <a:txBody>
                    <a:bodyPr/>
                    <a:lstStyle/>
                    <a:p>
                      <a:r>
                        <a:rPr lang="en-US"/>
                        <a:t>Exceptional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99%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85%</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70%</a:t>
                      </a:r>
                      <a:endParaRPr lang="en-US" sz="1200">
                        <a:latin typeface="+mn-lt"/>
                      </a:endParaRPr>
                    </a:p>
                  </a:txBody>
                  <a:tcPr anchor="ctr"/>
                </a:tc>
                <a:extLst>
                  <a:ext uri="{0D108BD9-81ED-4DB2-BD59-A6C34878D82A}">
                    <a16:rowId xmlns:a16="http://schemas.microsoft.com/office/drawing/2014/main" val="551054420"/>
                  </a:ext>
                </a:extLst>
              </a:tr>
              <a:tr h="370840">
                <a:tc>
                  <a:txBody>
                    <a:bodyPr/>
                    <a:lstStyle/>
                    <a:p>
                      <a:r>
                        <a:rPr lang="en-US"/>
                        <a:t>High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95%-98.9%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80%-84.9%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65%-69.9%</a:t>
                      </a:r>
                      <a:endParaRPr lang="en-US" sz="1200">
                        <a:latin typeface="+mn-lt"/>
                      </a:endParaRPr>
                    </a:p>
                  </a:txBody>
                  <a:tcPr anchor="ctr"/>
                </a:tc>
                <a:extLst>
                  <a:ext uri="{0D108BD9-81ED-4DB2-BD59-A6C34878D82A}">
                    <a16:rowId xmlns:a16="http://schemas.microsoft.com/office/drawing/2014/main" val="3042858204"/>
                  </a:ext>
                </a:extLst>
              </a:tr>
              <a:tr h="370840">
                <a:tc>
                  <a:txBody>
                    <a:bodyPr/>
                    <a:lstStyle/>
                    <a:p>
                      <a:r>
                        <a:rPr lang="en-US"/>
                        <a:t>Successful </a:t>
                      </a:r>
                    </a:p>
                  </a:txBody>
                  <a:tcPr>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90%-94.9%</a:t>
                      </a:r>
                      <a:endParaRPr lang="en-US" sz="1200">
                        <a:latin typeface="+mn-lt"/>
                      </a:endParaRPr>
                    </a:p>
                  </a:txBody>
                  <a:tcPr anchor="ctr">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75%-79.9%</a:t>
                      </a:r>
                      <a:endParaRPr lang="en-US" sz="1200">
                        <a:latin typeface="+mn-lt"/>
                      </a:endParaRPr>
                    </a:p>
                  </a:txBody>
                  <a:tcPr anchor="ctr">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60%-64.9%</a:t>
                      </a:r>
                      <a:endParaRPr lang="en-US" sz="1200">
                        <a:latin typeface="+mn-lt"/>
                      </a:endParaRPr>
                    </a:p>
                  </a:txBody>
                  <a:tcPr anchor="ctr">
                    <a:solidFill>
                      <a:srgbClr val="92D050"/>
                    </a:solidFill>
                  </a:tcPr>
                </a:tc>
                <a:extLst>
                  <a:ext uri="{0D108BD9-81ED-4DB2-BD59-A6C34878D82A}">
                    <a16:rowId xmlns:a16="http://schemas.microsoft.com/office/drawing/2014/main" val="3016532592"/>
                  </a:ext>
                </a:extLst>
              </a:tr>
              <a:tr h="370840">
                <a:tc>
                  <a:txBody>
                    <a:bodyPr/>
                    <a:lstStyle/>
                    <a:p>
                      <a:r>
                        <a:rPr lang="en-US"/>
                        <a:t>Mixed</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75%-89.9%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70%-74.9%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55%-59.9%</a:t>
                      </a:r>
                      <a:endParaRPr lang="en-US" sz="1200">
                        <a:latin typeface="+mn-lt"/>
                      </a:endParaRPr>
                    </a:p>
                  </a:txBody>
                  <a:tcPr anchor="ctr"/>
                </a:tc>
                <a:extLst>
                  <a:ext uri="{0D108BD9-81ED-4DB2-BD59-A6C34878D82A}">
                    <a16:rowId xmlns:a16="http://schemas.microsoft.com/office/drawing/2014/main" val="734203495"/>
                  </a:ext>
                </a:extLst>
              </a:tr>
              <a:tr h="370840">
                <a:tc>
                  <a:txBody>
                    <a:bodyPr/>
                    <a:lstStyle/>
                    <a:p>
                      <a:r>
                        <a:rPr lang="en-US"/>
                        <a:t>Unsuccessful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74.9%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69.9%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 54.9%</a:t>
                      </a:r>
                      <a:endParaRPr lang="en-US" sz="1200">
                        <a:latin typeface="+mn-lt"/>
                      </a:endParaRPr>
                    </a:p>
                  </a:txBody>
                  <a:tcPr anchor="ctr"/>
                </a:tc>
                <a:extLst>
                  <a:ext uri="{0D108BD9-81ED-4DB2-BD59-A6C34878D82A}">
                    <a16:rowId xmlns:a16="http://schemas.microsoft.com/office/drawing/2014/main" val="1278848045"/>
                  </a:ext>
                </a:extLst>
              </a:tr>
            </a:tbl>
          </a:graphicData>
        </a:graphic>
      </p:graphicFrame>
      <p:sp>
        <p:nvSpPr>
          <p:cNvPr id="10" name="TextBox 9">
            <a:extLst>
              <a:ext uri="{FF2B5EF4-FFF2-40B4-BE49-F238E27FC236}">
                <a16:creationId xmlns:a16="http://schemas.microsoft.com/office/drawing/2014/main" id="{EF35C8FC-3D54-204D-C402-F2DC2B8485C1}"/>
              </a:ext>
            </a:extLst>
          </p:cNvPr>
          <p:cNvSpPr txBox="1"/>
          <p:nvPr/>
        </p:nvSpPr>
        <p:spPr>
          <a:xfrm>
            <a:off x="401423" y="5649627"/>
            <a:ext cx="2082800" cy="553998"/>
          </a:xfrm>
          <a:prstGeom prst="rect">
            <a:avLst/>
          </a:prstGeom>
          <a:noFill/>
        </p:spPr>
        <p:txBody>
          <a:bodyPr wrap="square" rtlCol="0">
            <a:spAutoFit/>
          </a:bodyPr>
          <a:lstStyle/>
          <a:p>
            <a:r>
              <a:rPr lang="en-US" sz="1000" b="1"/>
              <a:t>Key</a:t>
            </a:r>
          </a:p>
          <a:p>
            <a:r>
              <a:rPr lang="en-US" sz="1000">
                <a:solidFill>
                  <a:schemeClr val="tx2"/>
                </a:solidFill>
                <a:latin typeface="Times New Roman" panose="02020603050405020304" pitchFamily="18" charset="0"/>
                <a:cs typeface="Times New Roman" panose="02020603050405020304" pitchFamily="18" charset="0"/>
              </a:rPr>
              <a:t>≥  Greater than or equal to</a:t>
            </a:r>
          </a:p>
          <a:p>
            <a:r>
              <a:rPr lang="en-US" sz="1000">
                <a:latin typeface="Times New Roman" panose="02020603050405020304" pitchFamily="18" charset="0"/>
                <a:cs typeface="Times New Roman" panose="02020603050405020304" pitchFamily="18" charset="0"/>
              </a:rPr>
              <a:t>≤  Less than or equal to </a:t>
            </a:r>
            <a:endParaRPr lang="en-US" sz="1000">
              <a:solidFill>
                <a:schemeClr val="tx2"/>
              </a:solidFill>
            </a:endParaRPr>
          </a:p>
        </p:txBody>
      </p:sp>
      <p:sp>
        <p:nvSpPr>
          <p:cNvPr id="11" name="Title 6">
            <a:extLst>
              <a:ext uri="{FF2B5EF4-FFF2-40B4-BE49-F238E27FC236}">
                <a16:creationId xmlns:a16="http://schemas.microsoft.com/office/drawing/2014/main" id="{D3B0BB69-F504-6383-3A22-A9F65738C7B3}"/>
              </a:ext>
            </a:extLst>
          </p:cNvPr>
          <p:cNvSpPr txBox="1">
            <a:spLocks/>
          </p:cNvSpPr>
          <p:nvPr/>
        </p:nvSpPr>
        <p:spPr>
          <a:xfrm>
            <a:off x="553822" y="297759"/>
            <a:ext cx="11385977" cy="713232"/>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buFontTx/>
            </a:pPr>
            <a:r>
              <a:rPr lang="en-US" sz="2800">
                <a:solidFill>
                  <a:schemeClr val="tx1">
                    <a:lumMod val="65000"/>
                    <a:lumOff val="35000"/>
                  </a:schemeClr>
                </a:solidFill>
              </a:rPr>
              <a:t>Deliver an Exceptional Member Experience - Performance Scales </a:t>
            </a:r>
            <a:endParaRPr lang="en-US"/>
          </a:p>
        </p:txBody>
      </p:sp>
    </p:spTree>
    <p:extLst>
      <p:ext uri="{BB962C8B-B14F-4D97-AF65-F5344CB8AC3E}">
        <p14:creationId xmlns:p14="http://schemas.microsoft.com/office/powerpoint/2010/main" val="3987385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FB471-17F9-F620-D956-86CCDB9865E7}"/>
              </a:ext>
            </a:extLst>
          </p:cNvPr>
          <p:cNvSpPr>
            <a:spLocks noGrp="1"/>
          </p:cNvSpPr>
          <p:nvPr>
            <p:ph type="title"/>
          </p:nvPr>
        </p:nvSpPr>
        <p:spPr>
          <a:xfrm>
            <a:off x="103695" y="319856"/>
            <a:ext cx="11896627" cy="764226"/>
          </a:xfrm>
        </p:spPr>
        <p:txBody>
          <a:bodyPr anchor="ctr"/>
          <a:lstStyle/>
          <a:p>
            <a:pPr algn="ctr"/>
            <a:r>
              <a:rPr lang="en-US" sz="2400" b="1">
                <a:solidFill>
                  <a:schemeClr val="tx1">
                    <a:lumMod val="65000"/>
                    <a:lumOff val="35000"/>
                  </a:schemeClr>
                </a:solidFill>
              </a:rPr>
              <a:t>Drive Efficiencies </a:t>
            </a:r>
            <a:r>
              <a:rPr lang="en-US" sz="2400">
                <a:solidFill>
                  <a:schemeClr val="tx1">
                    <a:lumMod val="65000"/>
                    <a:lumOff val="35000"/>
                  </a:schemeClr>
                </a:solidFill>
              </a:rPr>
              <a:t>- Performance Scales  </a:t>
            </a:r>
            <a:br>
              <a:rPr lang="en-US" sz="2400">
                <a:solidFill>
                  <a:schemeClr val="tx1">
                    <a:lumMod val="65000"/>
                    <a:lumOff val="35000"/>
                  </a:schemeClr>
                </a:solidFill>
              </a:rPr>
            </a:br>
            <a:r>
              <a:rPr lang="en-US" sz="2400">
                <a:solidFill>
                  <a:srgbClr val="CC0000"/>
                </a:solidFill>
              </a:rPr>
              <a:t>Average Handle Time </a:t>
            </a:r>
            <a:r>
              <a:rPr lang="en-US" sz="2400">
                <a:solidFill>
                  <a:schemeClr val="tx1">
                    <a:lumMod val="65000"/>
                    <a:lumOff val="35000"/>
                  </a:schemeClr>
                </a:solidFill>
              </a:rPr>
              <a:t>(</a:t>
            </a:r>
            <a:r>
              <a:rPr lang="en-US" sz="2400">
                <a:solidFill>
                  <a:srgbClr val="CC0000"/>
                </a:solidFill>
              </a:rPr>
              <a:t>AHT</a:t>
            </a:r>
            <a:r>
              <a:rPr lang="en-US" sz="2400">
                <a:solidFill>
                  <a:schemeClr val="tx1">
                    <a:lumMod val="65000"/>
                    <a:lumOff val="35000"/>
                  </a:schemeClr>
                </a:solidFill>
              </a:rPr>
              <a:t>) </a:t>
            </a:r>
            <a:br>
              <a:rPr lang="en-US"/>
            </a:br>
            <a:endParaRPr lang="en-US"/>
          </a:p>
        </p:txBody>
      </p:sp>
      <p:graphicFrame>
        <p:nvGraphicFramePr>
          <p:cNvPr id="4" name="Table 4">
            <a:extLst>
              <a:ext uri="{FF2B5EF4-FFF2-40B4-BE49-F238E27FC236}">
                <a16:creationId xmlns:a16="http://schemas.microsoft.com/office/drawing/2014/main" id="{01CD01BA-7D23-D190-5860-BA0157F61098}"/>
              </a:ext>
            </a:extLst>
          </p:cNvPr>
          <p:cNvGraphicFramePr>
            <a:graphicFrameLocks noGrp="1"/>
          </p:cNvGraphicFramePr>
          <p:nvPr>
            <p:extLst>
              <p:ext uri="{D42A27DB-BD31-4B8C-83A1-F6EECF244321}">
                <p14:modId xmlns:p14="http://schemas.microsoft.com/office/powerpoint/2010/main" val="2677249328"/>
              </p:ext>
            </p:extLst>
          </p:nvPr>
        </p:nvGraphicFramePr>
        <p:xfrm>
          <a:off x="333692" y="1383481"/>
          <a:ext cx="11521440" cy="3687014"/>
        </p:xfrm>
        <a:graphic>
          <a:graphicData uri="http://schemas.openxmlformats.org/drawingml/2006/table">
            <a:tbl>
              <a:tblPr firstRow="1" bandRow="1">
                <a:tableStyleId>{C0B4EDBA-67D5-4435-A0B7-D5753C67F26B}</a:tableStyleId>
              </a:tblPr>
              <a:tblGrid>
                <a:gridCol w="1920240">
                  <a:extLst>
                    <a:ext uri="{9D8B030D-6E8A-4147-A177-3AD203B41FA5}">
                      <a16:colId xmlns:a16="http://schemas.microsoft.com/office/drawing/2014/main" val="287759046"/>
                    </a:ext>
                  </a:extLst>
                </a:gridCol>
                <a:gridCol w="1920240">
                  <a:extLst>
                    <a:ext uri="{9D8B030D-6E8A-4147-A177-3AD203B41FA5}">
                      <a16:colId xmlns:a16="http://schemas.microsoft.com/office/drawing/2014/main" val="2611188162"/>
                    </a:ext>
                  </a:extLst>
                </a:gridCol>
                <a:gridCol w="1920240">
                  <a:extLst>
                    <a:ext uri="{9D8B030D-6E8A-4147-A177-3AD203B41FA5}">
                      <a16:colId xmlns:a16="http://schemas.microsoft.com/office/drawing/2014/main" val="839969816"/>
                    </a:ext>
                  </a:extLst>
                </a:gridCol>
                <a:gridCol w="1920240">
                  <a:extLst>
                    <a:ext uri="{9D8B030D-6E8A-4147-A177-3AD203B41FA5}">
                      <a16:colId xmlns:a16="http://schemas.microsoft.com/office/drawing/2014/main" val="354432327"/>
                    </a:ext>
                  </a:extLst>
                </a:gridCol>
                <a:gridCol w="1920240">
                  <a:extLst>
                    <a:ext uri="{9D8B030D-6E8A-4147-A177-3AD203B41FA5}">
                      <a16:colId xmlns:a16="http://schemas.microsoft.com/office/drawing/2014/main" val="450336508"/>
                    </a:ext>
                  </a:extLst>
                </a:gridCol>
                <a:gridCol w="1920240">
                  <a:extLst>
                    <a:ext uri="{9D8B030D-6E8A-4147-A177-3AD203B41FA5}">
                      <a16:colId xmlns:a16="http://schemas.microsoft.com/office/drawing/2014/main" val="1511876526"/>
                    </a:ext>
                  </a:extLst>
                </a:gridCol>
              </a:tblGrid>
              <a:tr h="566026">
                <a:tc>
                  <a:txBody>
                    <a:bodyPr/>
                    <a:lstStyle/>
                    <a:p>
                      <a:pPr algn="ctr"/>
                      <a:r>
                        <a:rPr lang="en-US" sz="1400">
                          <a:solidFill>
                            <a:schemeClr val="tx1">
                              <a:lumMod val="65000"/>
                              <a:lumOff val="35000"/>
                            </a:schemeClr>
                          </a:solidFill>
                        </a:rPr>
                        <a:t>Performance Rating</a:t>
                      </a: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a:solidFill>
                            <a:schemeClr val="tx1">
                              <a:lumMod val="65000"/>
                              <a:lumOff val="35000"/>
                            </a:schemeClr>
                          </a:solidFill>
                        </a:rPr>
                        <a:t>CVS Commercial/FEP</a:t>
                      </a: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a:solidFill>
                            <a:schemeClr val="tx1">
                              <a:lumMod val="65000"/>
                              <a:lumOff val="35000"/>
                            </a:schemeClr>
                          </a:solidFill>
                        </a:rPr>
                        <a:t>Medicare Part- D &amp; EGWP</a:t>
                      </a:r>
                      <a:endParaRPr lang="en-US" sz="1400">
                        <a:solidFill>
                          <a:schemeClr val="tx1">
                            <a:lumMod val="65000"/>
                            <a:lumOff val="35000"/>
                          </a:schemeClr>
                        </a:solidFill>
                        <a:latin typeface="+mn-lt"/>
                        <a:cs typeface="Calibri" panose="020F0502020204030204" pitchFamily="34" charset="0"/>
                      </a:endParaRP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a:solidFill>
                            <a:schemeClr val="tx1">
                              <a:lumMod val="65000"/>
                              <a:lumOff val="35000"/>
                            </a:schemeClr>
                          </a:solidFill>
                        </a:rPr>
                        <a:t>Carelon Commercial</a:t>
                      </a: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a:solidFill>
                            <a:schemeClr val="tx1">
                              <a:lumMod val="65000"/>
                              <a:lumOff val="35000"/>
                            </a:schemeClr>
                          </a:solidFill>
                        </a:rPr>
                        <a:t>Carelon Part D</a:t>
                      </a: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a:r>
                        <a:rPr lang="en-US" sz="1400">
                          <a:solidFill>
                            <a:schemeClr val="tx1">
                              <a:lumMod val="65000"/>
                              <a:lumOff val="35000"/>
                            </a:schemeClr>
                          </a:solidFill>
                        </a:rPr>
                        <a:t>Carelon DMHC</a:t>
                      </a:r>
                    </a:p>
                  </a:txBody>
                  <a:tcPr anchor="ctr">
                    <a:lnB w="12700" cap="flat" cmpd="sng" algn="ctr">
                      <a:solidFill>
                        <a:schemeClr val="tx1"/>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3827857963"/>
                  </a:ext>
                </a:extLst>
              </a:tr>
              <a:tr h="365760">
                <a:tc rowSpan="2">
                  <a:txBody>
                    <a:bodyPr/>
                    <a:lstStyle/>
                    <a:p>
                      <a:pPr algn="ctr"/>
                      <a:r>
                        <a:rPr lang="en-US" sz="1200">
                          <a:solidFill>
                            <a:schemeClr val="accent5"/>
                          </a:solidFill>
                        </a:rPr>
                        <a:t>Exceptional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350-549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426-599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361-624 </a:t>
                      </a:r>
                      <a:r>
                        <a:rPr lang="en-US" sz="1200" b="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500-724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600-949 </a:t>
                      </a:r>
                      <a:r>
                        <a:rPr lang="en-US" sz="120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5080219"/>
                  </a:ext>
                </a:extLst>
              </a:tr>
              <a:tr h="365760">
                <a:tc vMerge="1">
                  <a:txBody>
                    <a:bodyPr/>
                    <a:lstStyle/>
                    <a:p>
                      <a:endParaRPr lang="en-US"/>
                    </a:p>
                  </a:txBody>
                  <a:tcPr/>
                </a:tc>
                <a:tc>
                  <a:txBody>
                    <a:bodyPr/>
                    <a:lstStyle/>
                    <a:p>
                      <a:pPr algn="ctr"/>
                      <a:r>
                        <a:rPr lang="en-US" sz="1200">
                          <a:latin typeface="+mn-lt"/>
                          <a:cs typeface="Calibri" panose="020F0502020204030204" pitchFamily="34" charset="0"/>
                        </a:rPr>
                        <a:t> QA ≥ 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 QA ≥ 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58803096"/>
                  </a:ext>
                </a:extLst>
              </a:tr>
              <a:tr h="365760">
                <a:tc rowSpan="2">
                  <a:txBody>
                    <a:bodyPr/>
                    <a:lstStyle/>
                    <a:p>
                      <a:pPr algn="ctr"/>
                      <a:r>
                        <a:rPr lang="en-US" sz="1200">
                          <a:solidFill>
                            <a:schemeClr val="accent5"/>
                          </a:solidFill>
                        </a:rPr>
                        <a:t>High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350-549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426-599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361-624 </a:t>
                      </a:r>
                      <a:r>
                        <a:rPr lang="en-US" sz="1200" b="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500-724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600-949 </a:t>
                      </a:r>
                      <a:r>
                        <a:rPr lang="en-US" sz="120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6625240"/>
                  </a:ext>
                </a:extLst>
              </a:tr>
              <a:tr h="365760">
                <a:tc vMerge="1">
                  <a:txBody>
                    <a:bodyPr/>
                    <a:lstStyle/>
                    <a:p>
                      <a:endParaRPr lang="en-US"/>
                    </a:p>
                  </a:txBody>
                  <a:tcPr/>
                </a:tc>
                <a:tc>
                  <a:txBody>
                    <a:bodyPr/>
                    <a:lstStyle/>
                    <a:p>
                      <a:pPr algn="ctr"/>
                      <a:r>
                        <a:rPr lang="en-US" sz="1200">
                          <a:latin typeface="+mn-lt"/>
                          <a:cs typeface="Calibri" panose="020F0502020204030204" pitchFamily="34" charset="0"/>
                        </a:rPr>
                        <a:t> QA ≥ 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 QA ≥ 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0613240"/>
                  </a:ext>
                </a:extLst>
              </a:tr>
              <a:tr h="463214">
                <a:tc>
                  <a:txBody>
                    <a:bodyPr/>
                    <a:lstStyle/>
                    <a:p>
                      <a:pPr algn="ctr"/>
                      <a:r>
                        <a:rPr lang="en-US" sz="1200">
                          <a:solidFill>
                            <a:schemeClr val="accent5"/>
                          </a:solidFill>
                        </a:rPr>
                        <a:t>Successful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550-660</a:t>
                      </a:r>
                      <a:endParaRPr lang="en-US" sz="1200">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600-755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625-775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725-850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950-1100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1693640077"/>
                  </a:ext>
                </a:extLst>
              </a:tr>
              <a:tr h="463214">
                <a:tc>
                  <a:txBody>
                    <a:bodyPr/>
                    <a:lstStyle/>
                    <a:p>
                      <a:pPr algn="ctr"/>
                      <a:r>
                        <a:rPr lang="en-US" sz="1200">
                          <a:solidFill>
                            <a:schemeClr val="accent5"/>
                          </a:solidFill>
                        </a:rPr>
                        <a:t>Mixed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661-800</a:t>
                      </a:r>
                      <a:endParaRPr lang="en-US" sz="1200">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756-850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776-880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851-950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1101-1200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37874971"/>
                  </a:ext>
                </a:extLst>
              </a:tr>
              <a:tr h="365760">
                <a:tc rowSpan="2">
                  <a:txBody>
                    <a:bodyPr/>
                    <a:lstStyle/>
                    <a:p>
                      <a:pPr algn="ctr"/>
                      <a:r>
                        <a:rPr lang="en-US" sz="1200">
                          <a:solidFill>
                            <a:schemeClr val="accent5"/>
                          </a:solidFill>
                        </a:rPr>
                        <a:t>Unsuccessful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 349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 425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 360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499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 599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76019002"/>
                  </a:ext>
                </a:extLst>
              </a:tr>
              <a:tr h="365760">
                <a:tc vMerge="1">
                  <a:txBody>
                    <a:bodyPr/>
                    <a:lstStyle/>
                    <a:p>
                      <a:endParaRPr lang="en-US"/>
                    </a:p>
                  </a:txBody>
                  <a:tcPr/>
                </a:tc>
                <a:tc>
                  <a:txBody>
                    <a:bodyPr/>
                    <a:lstStyle/>
                    <a:p>
                      <a:pPr algn="ctr"/>
                      <a:r>
                        <a:rPr lang="en-US" sz="1200">
                          <a:latin typeface="+mn-lt"/>
                          <a:cs typeface="Calibri" panose="020F0502020204030204" pitchFamily="34" charset="0"/>
                        </a:rPr>
                        <a:t>≥ 801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 851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881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1201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34745944"/>
                  </a:ext>
                </a:extLst>
              </a:tr>
            </a:tbl>
          </a:graphicData>
        </a:graphic>
      </p:graphicFrame>
      <p:sp>
        <p:nvSpPr>
          <p:cNvPr id="6" name="Rectangle 5">
            <a:extLst>
              <a:ext uri="{FF2B5EF4-FFF2-40B4-BE49-F238E27FC236}">
                <a16:creationId xmlns:a16="http://schemas.microsoft.com/office/drawing/2014/main" id="{D53C8AAF-BB81-AAD9-117B-E8A31EC4DBFE}"/>
              </a:ext>
            </a:extLst>
          </p:cNvPr>
          <p:cNvSpPr/>
          <p:nvPr/>
        </p:nvSpPr>
        <p:spPr bwMode="gray">
          <a:xfrm>
            <a:off x="2191715" y="5474519"/>
            <a:ext cx="7805394" cy="612742"/>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a:solidFill>
                  <a:schemeClr val="bg1"/>
                </a:solidFill>
              </a:rPr>
              <a:t>High Performance &amp; Exceptional must include an acceptable quality rating. Handle time in the HP or EP Range w/o acceptable QA = Successful Performance. </a:t>
            </a:r>
          </a:p>
        </p:txBody>
      </p:sp>
      <p:sp>
        <p:nvSpPr>
          <p:cNvPr id="7" name="TextBox 6">
            <a:extLst>
              <a:ext uri="{FF2B5EF4-FFF2-40B4-BE49-F238E27FC236}">
                <a16:creationId xmlns:a16="http://schemas.microsoft.com/office/drawing/2014/main" id="{158B2E01-28D2-501B-A581-73FE97A548C6}"/>
              </a:ext>
            </a:extLst>
          </p:cNvPr>
          <p:cNvSpPr txBox="1"/>
          <p:nvPr/>
        </p:nvSpPr>
        <p:spPr>
          <a:xfrm>
            <a:off x="108915" y="5780890"/>
            <a:ext cx="2082800" cy="553998"/>
          </a:xfrm>
          <a:prstGeom prst="rect">
            <a:avLst/>
          </a:prstGeom>
          <a:noFill/>
        </p:spPr>
        <p:txBody>
          <a:bodyPr wrap="square" rtlCol="0">
            <a:spAutoFit/>
          </a:bodyPr>
          <a:lstStyle/>
          <a:p>
            <a:r>
              <a:rPr lang="en-US" sz="1000" b="1"/>
              <a:t>Key</a:t>
            </a:r>
          </a:p>
          <a:p>
            <a:r>
              <a:rPr lang="en-US" sz="1000">
                <a:solidFill>
                  <a:schemeClr val="tx2"/>
                </a:solidFill>
                <a:latin typeface="Times New Roman" panose="02020603050405020304" pitchFamily="18" charset="0"/>
                <a:cs typeface="Times New Roman" panose="02020603050405020304" pitchFamily="18" charset="0"/>
              </a:rPr>
              <a:t>≥  Greater than or equal to</a:t>
            </a:r>
          </a:p>
          <a:p>
            <a:r>
              <a:rPr lang="en-US" sz="1000">
                <a:latin typeface="Times New Roman" panose="02020603050405020304" pitchFamily="18" charset="0"/>
                <a:cs typeface="Times New Roman" panose="02020603050405020304" pitchFamily="18" charset="0"/>
              </a:rPr>
              <a:t>≤  Less than or equal to </a:t>
            </a:r>
            <a:endParaRPr lang="en-US" sz="1000">
              <a:solidFill>
                <a:schemeClr val="tx2"/>
              </a:solidFill>
            </a:endParaRPr>
          </a:p>
        </p:txBody>
      </p:sp>
    </p:spTree>
    <p:extLst>
      <p:ext uri="{BB962C8B-B14F-4D97-AF65-F5344CB8AC3E}">
        <p14:creationId xmlns:p14="http://schemas.microsoft.com/office/powerpoint/2010/main" val="25901069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0E4B61AE-4A4A-ED1A-27B9-80B1C06654AC}"/>
              </a:ext>
            </a:extLst>
          </p:cNvPr>
          <p:cNvSpPr>
            <a:spLocks noGrp="1"/>
          </p:cNvSpPr>
          <p:nvPr>
            <p:ph type="title"/>
          </p:nvPr>
        </p:nvSpPr>
        <p:spPr>
          <a:xfrm>
            <a:off x="103695" y="319855"/>
            <a:ext cx="11896627" cy="886775"/>
          </a:xfrm>
        </p:spPr>
        <p:txBody>
          <a:bodyPr anchor="ctr"/>
          <a:lstStyle/>
          <a:p>
            <a:pPr algn="ctr"/>
            <a:r>
              <a:rPr lang="en-US" sz="2400" b="1">
                <a:solidFill>
                  <a:schemeClr val="tx1">
                    <a:lumMod val="65000"/>
                    <a:lumOff val="35000"/>
                  </a:schemeClr>
                </a:solidFill>
              </a:rPr>
              <a:t>Drive Efficiencies </a:t>
            </a:r>
            <a:r>
              <a:rPr lang="en-US" sz="2400">
                <a:solidFill>
                  <a:schemeClr val="tx1">
                    <a:lumMod val="65000"/>
                    <a:lumOff val="35000"/>
                  </a:schemeClr>
                </a:solidFill>
              </a:rPr>
              <a:t>- Performance Scales  </a:t>
            </a:r>
            <a:br>
              <a:rPr lang="en-US" sz="2400">
                <a:solidFill>
                  <a:schemeClr val="tx1">
                    <a:lumMod val="65000"/>
                    <a:lumOff val="35000"/>
                  </a:schemeClr>
                </a:solidFill>
              </a:rPr>
            </a:br>
            <a:r>
              <a:rPr lang="en-US" sz="2400">
                <a:solidFill>
                  <a:srgbClr val="CC0000"/>
                </a:solidFill>
              </a:rPr>
              <a:t>Average Handle Time </a:t>
            </a:r>
            <a:r>
              <a:rPr lang="en-US" sz="2400">
                <a:solidFill>
                  <a:schemeClr val="tx1">
                    <a:lumMod val="65000"/>
                    <a:lumOff val="35000"/>
                  </a:schemeClr>
                </a:solidFill>
              </a:rPr>
              <a:t>(</a:t>
            </a:r>
            <a:r>
              <a:rPr lang="en-US" sz="2400">
                <a:solidFill>
                  <a:srgbClr val="CC0000"/>
                </a:solidFill>
              </a:rPr>
              <a:t>AHT</a:t>
            </a:r>
            <a:r>
              <a:rPr lang="en-US" sz="2400">
                <a:solidFill>
                  <a:schemeClr val="tx1">
                    <a:lumMod val="65000"/>
                    <a:lumOff val="35000"/>
                  </a:schemeClr>
                </a:solidFill>
              </a:rPr>
              <a:t>) </a:t>
            </a:r>
            <a:br>
              <a:rPr lang="en-US"/>
            </a:br>
            <a:endParaRPr lang="en-US"/>
          </a:p>
        </p:txBody>
      </p:sp>
      <p:graphicFrame>
        <p:nvGraphicFramePr>
          <p:cNvPr id="7" name="Table 6">
            <a:extLst>
              <a:ext uri="{FF2B5EF4-FFF2-40B4-BE49-F238E27FC236}">
                <a16:creationId xmlns:a16="http://schemas.microsoft.com/office/drawing/2014/main" id="{FB9676FB-049A-2668-B059-292DAACB8965}"/>
              </a:ext>
            </a:extLst>
          </p:cNvPr>
          <p:cNvGraphicFramePr>
            <a:graphicFrameLocks noGrp="1"/>
          </p:cNvGraphicFramePr>
          <p:nvPr>
            <p:extLst>
              <p:ext uri="{D42A27DB-BD31-4B8C-83A1-F6EECF244321}">
                <p14:modId xmlns:p14="http://schemas.microsoft.com/office/powerpoint/2010/main" val="1400353407"/>
              </p:ext>
            </p:extLst>
          </p:nvPr>
        </p:nvGraphicFramePr>
        <p:xfrm>
          <a:off x="333692" y="1286121"/>
          <a:ext cx="11521440" cy="3626016"/>
        </p:xfrm>
        <a:graphic>
          <a:graphicData uri="http://schemas.openxmlformats.org/drawingml/2006/table">
            <a:tbl>
              <a:tblPr firstRow="1" bandRow="1">
                <a:tableStyleId>{C0B4EDBA-67D5-4435-A0B7-D5753C67F26B}</a:tableStyleId>
              </a:tblPr>
              <a:tblGrid>
                <a:gridCol w="1920240">
                  <a:extLst>
                    <a:ext uri="{9D8B030D-6E8A-4147-A177-3AD203B41FA5}">
                      <a16:colId xmlns:a16="http://schemas.microsoft.com/office/drawing/2014/main" val="2478480981"/>
                    </a:ext>
                  </a:extLst>
                </a:gridCol>
                <a:gridCol w="1920240">
                  <a:extLst>
                    <a:ext uri="{9D8B030D-6E8A-4147-A177-3AD203B41FA5}">
                      <a16:colId xmlns:a16="http://schemas.microsoft.com/office/drawing/2014/main" val="4056216746"/>
                    </a:ext>
                  </a:extLst>
                </a:gridCol>
                <a:gridCol w="1920240">
                  <a:extLst>
                    <a:ext uri="{9D8B030D-6E8A-4147-A177-3AD203B41FA5}">
                      <a16:colId xmlns:a16="http://schemas.microsoft.com/office/drawing/2014/main" val="687873042"/>
                    </a:ext>
                  </a:extLst>
                </a:gridCol>
                <a:gridCol w="1920240">
                  <a:extLst>
                    <a:ext uri="{9D8B030D-6E8A-4147-A177-3AD203B41FA5}">
                      <a16:colId xmlns:a16="http://schemas.microsoft.com/office/drawing/2014/main" val="2711303753"/>
                    </a:ext>
                  </a:extLst>
                </a:gridCol>
                <a:gridCol w="1920240">
                  <a:extLst>
                    <a:ext uri="{9D8B030D-6E8A-4147-A177-3AD203B41FA5}">
                      <a16:colId xmlns:a16="http://schemas.microsoft.com/office/drawing/2014/main" val="1695886634"/>
                    </a:ext>
                  </a:extLst>
                </a:gridCol>
                <a:gridCol w="1920240">
                  <a:extLst>
                    <a:ext uri="{9D8B030D-6E8A-4147-A177-3AD203B41FA5}">
                      <a16:colId xmlns:a16="http://schemas.microsoft.com/office/drawing/2014/main" val="3696926855"/>
                    </a:ext>
                  </a:extLst>
                </a:gridCol>
              </a:tblGrid>
              <a:tr h="536796">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a:solidFill>
                            <a:schemeClr val="tx1">
                              <a:lumMod val="65000"/>
                              <a:lumOff val="35000"/>
                            </a:schemeClr>
                          </a:solidFill>
                        </a:rPr>
                        <a:t>Performance Rating</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400" b="1">
                          <a:solidFill>
                            <a:schemeClr val="tx1">
                              <a:lumMod val="65000"/>
                              <a:lumOff val="35000"/>
                            </a:schemeClr>
                          </a:solidFill>
                          <a:latin typeface="+mn-lt"/>
                          <a:cs typeface="Calibri" panose="020F0502020204030204" pitchFamily="34" charset="0"/>
                        </a:rPr>
                        <a:t>Aetna Commercial</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gn="ctr"/>
                      <a:r>
                        <a:rPr lang="en-US" sz="1400" b="1">
                          <a:solidFill>
                            <a:schemeClr val="tx1">
                              <a:lumMod val="65000"/>
                              <a:lumOff val="35000"/>
                            </a:schemeClr>
                          </a:solidFill>
                          <a:latin typeface="+mn-lt"/>
                          <a:cs typeface="Calibri" panose="020F0502020204030204" pitchFamily="34" charset="0"/>
                        </a:rPr>
                        <a:t>Aetna Med D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a:solidFill>
                            <a:schemeClr val="tx1">
                              <a:lumMod val="65000"/>
                              <a:lumOff val="35000"/>
                            </a:schemeClr>
                          </a:solidFill>
                          <a:latin typeface="+mn-lt"/>
                          <a:cs typeface="Calibri" panose="020F0502020204030204" pitchFamily="34" charset="0"/>
                        </a:rPr>
                        <a:t>SRT Comm/Aetna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a:solidFill>
                            <a:schemeClr val="tx1">
                              <a:lumMod val="65000"/>
                              <a:lumOff val="35000"/>
                            </a:schemeClr>
                          </a:solidFill>
                          <a:latin typeface="+mn-lt"/>
                          <a:cs typeface="Calibri" panose="020F0502020204030204" pitchFamily="34" charset="0"/>
                        </a:rPr>
                        <a:t>SRT Med D/Aetna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400" b="1">
                          <a:solidFill>
                            <a:schemeClr val="tx1">
                              <a:lumMod val="65000"/>
                              <a:lumOff val="35000"/>
                            </a:schemeClr>
                          </a:solidFill>
                          <a:latin typeface="+mn-lt"/>
                          <a:cs typeface="Calibri" panose="020F0502020204030204" pitchFamily="34" charset="0"/>
                        </a:rPr>
                        <a:t>SRT Carelon </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val="3137011600"/>
                  </a:ext>
                </a:extLst>
              </a:tr>
              <a:tr h="365760">
                <a:tc rowSpan="2">
                  <a:txBody>
                    <a:bodyPr/>
                    <a:lstStyle/>
                    <a:p>
                      <a:pPr algn="ctr"/>
                      <a:r>
                        <a:rPr lang="en-US" sz="1200">
                          <a:solidFill>
                            <a:schemeClr val="accent5"/>
                          </a:solidFill>
                        </a:rPr>
                        <a:t>Exceptional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451-624 </a:t>
                      </a:r>
                      <a:r>
                        <a:rPr lang="en-US" sz="1200" b="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500-699 </a:t>
                      </a:r>
                      <a:r>
                        <a:rPr lang="en-US" sz="120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351-599 </a:t>
                      </a:r>
                      <a:r>
                        <a:rPr lang="en-US" sz="1200" b="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451-649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451-749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69610008"/>
                  </a:ext>
                </a:extLst>
              </a:tr>
              <a:tr h="365760">
                <a:tc vMerge="1">
                  <a:txBody>
                    <a:bodyPr/>
                    <a:lstStyle/>
                    <a:p>
                      <a:endParaRPr lang="en-US"/>
                    </a:p>
                  </a:txBody>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b="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latin typeface="+mn-lt"/>
                          <a:cs typeface="Calibri" panose="020F0502020204030204" pitchFamily="34" charset="0"/>
                        </a:rPr>
                        <a:t>QA ≥ 95%</a:t>
                      </a:r>
                      <a:endParaRPr lang="en-US" sz="1200">
                        <a:solidFill>
                          <a:schemeClr val="tx1"/>
                        </a:solidFill>
                        <a:latin typeface="+mn-lt"/>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558329"/>
                  </a:ext>
                </a:extLst>
              </a:tr>
              <a:tr h="365760">
                <a:tc rowSpan="2">
                  <a:txBody>
                    <a:bodyPr/>
                    <a:lstStyle/>
                    <a:p>
                      <a:pPr algn="ctr"/>
                      <a:r>
                        <a:rPr lang="en-US" sz="1200">
                          <a:solidFill>
                            <a:schemeClr val="accent5"/>
                          </a:solidFill>
                        </a:rPr>
                        <a:t>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451-624 </a:t>
                      </a:r>
                      <a:r>
                        <a:rPr lang="en-US" sz="1200" b="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500-699 </a:t>
                      </a:r>
                      <a:r>
                        <a:rPr lang="en-US" sz="1200">
                          <a:solidFill>
                            <a:srgbClr val="FF0000"/>
                          </a:solidFill>
                          <a:latin typeface="+mn-lt"/>
                          <a:cs typeface="Calibri" panose="020F0502020204030204" pitchFamily="34"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351-599 </a:t>
                      </a:r>
                      <a:r>
                        <a:rPr lang="en-US" sz="1200" b="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451-649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451-749 </a:t>
                      </a:r>
                      <a:r>
                        <a:rPr lang="en-US" sz="1200">
                          <a:solidFill>
                            <a:srgbClr val="FF0000"/>
                          </a:solidFill>
                          <a:latin typeface="+mn-lt"/>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7680018"/>
                  </a:ext>
                </a:extLst>
              </a:tr>
              <a:tr h="365760">
                <a:tc vMerge="1">
                  <a:txBody>
                    <a:bodyPr/>
                    <a:lstStyle/>
                    <a:p>
                      <a:endParaRPr lang="en-US"/>
                    </a:p>
                  </a:txBody>
                  <a:tcPr/>
                </a:tc>
                <a:tc>
                  <a:txBody>
                    <a:bodyPr/>
                    <a:lstStyle/>
                    <a:p>
                      <a:pPr algn="ctr"/>
                      <a:r>
                        <a:rPr lang="en-US" sz="1200">
                          <a:solidFill>
                            <a:schemeClr val="tx1"/>
                          </a:solidFill>
                          <a:latin typeface="+mn-lt"/>
                          <a:cs typeface="Calibri" panose="020F0502020204030204" pitchFamily="34" charset="0"/>
                        </a:rPr>
                        <a:t>QA ≥ 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a:solidFill>
                            <a:schemeClr val="tx1"/>
                          </a:solidFill>
                          <a:latin typeface="+mn-lt"/>
                          <a:cs typeface="Calibri" panose="020F0502020204030204" pitchFamily="34" charset="0"/>
                        </a:rPr>
                        <a:t>QA ≥ 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50953421"/>
                  </a:ext>
                </a:extLst>
              </a:tr>
              <a:tr h="447330">
                <a:tc>
                  <a:txBody>
                    <a:bodyPr/>
                    <a:lstStyle/>
                    <a:p>
                      <a:pPr algn="ctr"/>
                      <a:r>
                        <a:rPr lang="en-US" sz="1200">
                          <a:solidFill>
                            <a:schemeClr val="accent5"/>
                          </a:solidFill>
                        </a:rPr>
                        <a:t>Successful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625-800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700-950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600-800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650-849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750-1000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2D050"/>
                    </a:solidFill>
                  </a:tcPr>
                </a:tc>
                <a:extLst>
                  <a:ext uri="{0D108BD9-81ED-4DB2-BD59-A6C34878D82A}">
                    <a16:rowId xmlns:a16="http://schemas.microsoft.com/office/drawing/2014/main" val="4047446412"/>
                  </a:ext>
                </a:extLst>
              </a:tr>
              <a:tr h="447330">
                <a:tc>
                  <a:txBody>
                    <a:bodyPr/>
                    <a:lstStyle/>
                    <a:p>
                      <a:pPr algn="ctr"/>
                      <a:r>
                        <a:rPr lang="en-US" sz="1200">
                          <a:solidFill>
                            <a:schemeClr val="accent5"/>
                          </a:solidFill>
                        </a:rPr>
                        <a:t>Mixed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801-999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951-1050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801-900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850-950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1001-1099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869694"/>
                  </a:ext>
                </a:extLst>
              </a:tr>
              <a:tr h="365760">
                <a:tc rowSpan="2">
                  <a:txBody>
                    <a:bodyPr/>
                    <a:lstStyle/>
                    <a:p>
                      <a:pPr algn="ctr"/>
                      <a:r>
                        <a:rPr lang="en-US" sz="1200">
                          <a:solidFill>
                            <a:schemeClr val="accent5"/>
                          </a:solidFill>
                        </a:rPr>
                        <a:t>Unsuccessful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 450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499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 350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450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75595942"/>
                  </a:ext>
                </a:extLst>
              </a:tr>
              <a:tr h="365760">
                <a:tc vMerge="1">
                  <a:txBody>
                    <a:bodyPr/>
                    <a:lstStyle/>
                    <a:p>
                      <a:endParaRPr lang="en-US"/>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1000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1051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b="0">
                          <a:solidFill>
                            <a:schemeClr val="tx1"/>
                          </a:solidFill>
                          <a:latin typeface="+mn-lt"/>
                          <a:cs typeface="Calibri" panose="020F0502020204030204" pitchFamily="34" charset="0"/>
                        </a:rPr>
                        <a:t>≥ 901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951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solidFill>
                            <a:schemeClr val="tx1"/>
                          </a:solidFill>
                          <a:latin typeface="+mn-lt"/>
                          <a:cs typeface="Calibri" panose="020F0502020204030204" pitchFamily="34" charset="0"/>
                        </a:rPr>
                        <a:t>≥ 1100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87681105"/>
                  </a:ext>
                </a:extLst>
              </a:tr>
            </a:tbl>
          </a:graphicData>
        </a:graphic>
      </p:graphicFrame>
      <p:sp>
        <p:nvSpPr>
          <p:cNvPr id="8" name="Rectangle 7">
            <a:extLst>
              <a:ext uri="{FF2B5EF4-FFF2-40B4-BE49-F238E27FC236}">
                <a16:creationId xmlns:a16="http://schemas.microsoft.com/office/drawing/2014/main" id="{EB1DD904-5051-5985-63F8-BACBB643EACA}"/>
              </a:ext>
            </a:extLst>
          </p:cNvPr>
          <p:cNvSpPr/>
          <p:nvPr/>
        </p:nvSpPr>
        <p:spPr bwMode="gray">
          <a:xfrm>
            <a:off x="2191715" y="5265508"/>
            <a:ext cx="7805394" cy="612742"/>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500" b="1">
                <a:solidFill>
                  <a:schemeClr val="bg1"/>
                </a:solidFill>
              </a:rPr>
              <a:t>High Performance &amp; Exceptional must include an acceptable quality rating. Handle time in the HP or EP Range w/o acceptable QA = Successful Performance. </a:t>
            </a:r>
          </a:p>
        </p:txBody>
      </p:sp>
      <p:sp>
        <p:nvSpPr>
          <p:cNvPr id="9" name="TextBox 8">
            <a:extLst>
              <a:ext uri="{FF2B5EF4-FFF2-40B4-BE49-F238E27FC236}">
                <a16:creationId xmlns:a16="http://schemas.microsoft.com/office/drawing/2014/main" id="{712264B7-8850-FCD5-4AE8-418E6A908578}"/>
              </a:ext>
            </a:extLst>
          </p:cNvPr>
          <p:cNvSpPr txBox="1"/>
          <p:nvPr/>
        </p:nvSpPr>
        <p:spPr>
          <a:xfrm>
            <a:off x="108915" y="5780890"/>
            <a:ext cx="2082800" cy="553998"/>
          </a:xfrm>
          <a:prstGeom prst="rect">
            <a:avLst/>
          </a:prstGeom>
          <a:noFill/>
        </p:spPr>
        <p:txBody>
          <a:bodyPr wrap="square" rtlCol="0">
            <a:spAutoFit/>
          </a:bodyPr>
          <a:lstStyle/>
          <a:p>
            <a:r>
              <a:rPr lang="en-US" sz="1000" b="1"/>
              <a:t>Key</a:t>
            </a:r>
          </a:p>
          <a:p>
            <a:r>
              <a:rPr lang="en-US" sz="1000">
                <a:solidFill>
                  <a:schemeClr val="tx2"/>
                </a:solidFill>
                <a:latin typeface="Times New Roman" panose="02020603050405020304" pitchFamily="18" charset="0"/>
                <a:cs typeface="Times New Roman" panose="02020603050405020304" pitchFamily="18" charset="0"/>
              </a:rPr>
              <a:t>≥  Greater than or equal to</a:t>
            </a:r>
          </a:p>
          <a:p>
            <a:r>
              <a:rPr lang="en-US" sz="1000">
                <a:latin typeface="Times New Roman" panose="02020603050405020304" pitchFamily="18" charset="0"/>
                <a:cs typeface="Times New Roman" panose="02020603050405020304" pitchFamily="18" charset="0"/>
              </a:rPr>
              <a:t>≤  Less than or equal to </a:t>
            </a:r>
            <a:endParaRPr lang="en-US" sz="1000">
              <a:solidFill>
                <a:schemeClr val="tx2"/>
              </a:solidFill>
            </a:endParaRPr>
          </a:p>
        </p:txBody>
      </p:sp>
    </p:spTree>
    <p:extLst>
      <p:ext uri="{BB962C8B-B14F-4D97-AF65-F5344CB8AC3E}">
        <p14:creationId xmlns:p14="http://schemas.microsoft.com/office/powerpoint/2010/main" val="943019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9">
            <a:extLst>
              <a:ext uri="{FF2B5EF4-FFF2-40B4-BE49-F238E27FC236}">
                <a16:creationId xmlns:a16="http://schemas.microsoft.com/office/drawing/2014/main" id="{E62DB115-F90B-0A5D-28AB-D37F9282952B}"/>
              </a:ext>
            </a:extLst>
          </p:cNvPr>
          <p:cNvGraphicFramePr>
            <a:graphicFrameLocks noGrp="1"/>
          </p:cNvGraphicFramePr>
          <p:nvPr>
            <p:extLst>
              <p:ext uri="{D42A27DB-BD31-4B8C-83A1-F6EECF244321}">
                <p14:modId xmlns:p14="http://schemas.microsoft.com/office/powerpoint/2010/main" val="1092575836"/>
              </p:ext>
            </p:extLst>
          </p:nvPr>
        </p:nvGraphicFramePr>
        <p:xfrm>
          <a:off x="660635" y="1902214"/>
          <a:ext cx="10867553" cy="2496945"/>
        </p:xfrm>
        <a:graphic>
          <a:graphicData uri="http://schemas.openxmlformats.org/drawingml/2006/table">
            <a:tbl>
              <a:tblPr firstRow="1" bandRow="1">
                <a:tableStyleId>{C0B4EDBA-67D5-4435-A0B7-D5753C67F26B}</a:tableStyleId>
              </a:tblPr>
              <a:tblGrid>
                <a:gridCol w="3005598">
                  <a:extLst>
                    <a:ext uri="{9D8B030D-6E8A-4147-A177-3AD203B41FA5}">
                      <a16:colId xmlns:a16="http://schemas.microsoft.com/office/drawing/2014/main" val="592138701"/>
                    </a:ext>
                  </a:extLst>
                </a:gridCol>
                <a:gridCol w="4342570">
                  <a:extLst>
                    <a:ext uri="{9D8B030D-6E8A-4147-A177-3AD203B41FA5}">
                      <a16:colId xmlns:a16="http://schemas.microsoft.com/office/drawing/2014/main" val="3050372049"/>
                    </a:ext>
                  </a:extLst>
                </a:gridCol>
                <a:gridCol w="3519385">
                  <a:extLst>
                    <a:ext uri="{9D8B030D-6E8A-4147-A177-3AD203B41FA5}">
                      <a16:colId xmlns:a16="http://schemas.microsoft.com/office/drawing/2014/main" val="2608262699"/>
                    </a:ext>
                  </a:extLst>
                </a:gridCol>
              </a:tblGrid>
              <a:tr h="624788">
                <a:tc>
                  <a:txBody>
                    <a:bodyPr/>
                    <a:lstStyle/>
                    <a:p>
                      <a:pPr algn="ctr"/>
                      <a:r>
                        <a:rPr lang="en-US"/>
                        <a:t>Performance Rating</a:t>
                      </a:r>
                    </a:p>
                  </a:txBody>
                  <a:tcPr anchor="ctr"/>
                </a:tc>
                <a:tc>
                  <a:txBody>
                    <a:bodyPr/>
                    <a:lstStyle/>
                    <a:p>
                      <a:pPr algn="ctr"/>
                      <a:r>
                        <a:rPr lang="en-US">
                          <a:solidFill>
                            <a:srgbClr val="CC0000"/>
                          </a:solidFill>
                        </a:rPr>
                        <a:t>Job Knowledge Assist </a:t>
                      </a:r>
                    </a:p>
                    <a:p>
                      <a:pPr algn="ctr"/>
                      <a:r>
                        <a:rPr lang="en-US"/>
                        <a:t>(All LOB’s) </a:t>
                      </a:r>
                    </a:p>
                  </a:txBody>
                  <a:tcPr anchor="ctr"/>
                </a:tc>
                <a:tc>
                  <a:txBody>
                    <a:bodyPr/>
                    <a:lstStyle/>
                    <a:p>
                      <a:pPr algn="ctr"/>
                      <a:r>
                        <a:rPr lang="en-US">
                          <a:solidFill>
                            <a:srgbClr val="CC0000"/>
                          </a:solidFill>
                        </a:rPr>
                        <a:t>SRT Inquiry Task Errors</a:t>
                      </a:r>
                    </a:p>
                    <a:p>
                      <a:pPr algn="ctr"/>
                      <a:r>
                        <a:rPr lang="en-US"/>
                        <a:t>(SRT Only) </a:t>
                      </a:r>
                    </a:p>
                  </a:txBody>
                  <a:tcPr anchor="ctr"/>
                </a:tc>
                <a:extLst>
                  <a:ext uri="{0D108BD9-81ED-4DB2-BD59-A6C34878D82A}">
                    <a16:rowId xmlns:a16="http://schemas.microsoft.com/office/drawing/2014/main" val="3977066194"/>
                  </a:ext>
                </a:extLst>
              </a:tr>
              <a:tr h="388797">
                <a:tc>
                  <a:txBody>
                    <a:bodyPr/>
                    <a:lstStyle/>
                    <a:p>
                      <a:r>
                        <a:rPr lang="en-US"/>
                        <a:t>Exceptional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a:t>
                      </a:r>
                      <a:r>
                        <a:rPr lang="en-US" sz="1200"/>
                        <a:t> 2.24%</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latin typeface="+mn-lt"/>
                        </a:rPr>
                        <a:t>0</a:t>
                      </a:r>
                    </a:p>
                  </a:txBody>
                  <a:tcPr anchor="ctr"/>
                </a:tc>
                <a:extLst>
                  <a:ext uri="{0D108BD9-81ED-4DB2-BD59-A6C34878D82A}">
                    <a16:rowId xmlns:a16="http://schemas.microsoft.com/office/drawing/2014/main" val="551054420"/>
                  </a:ext>
                </a:extLst>
              </a:tr>
              <a:tr h="370840">
                <a:tc>
                  <a:txBody>
                    <a:bodyPr/>
                    <a:lstStyle/>
                    <a:p>
                      <a:r>
                        <a:rPr lang="en-US"/>
                        <a:t>High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2.25%-2.49%</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latin typeface="+mn-lt"/>
                        </a:rPr>
                        <a:t>1</a:t>
                      </a:r>
                    </a:p>
                  </a:txBody>
                  <a:tcPr anchor="ctr"/>
                </a:tc>
                <a:extLst>
                  <a:ext uri="{0D108BD9-81ED-4DB2-BD59-A6C34878D82A}">
                    <a16:rowId xmlns:a16="http://schemas.microsoft.com/office/drawing/2014/main" val="3042858204"/>
                  </a:ext>
                </a:extLst>
              </a:tr>
              <a:tr h="370840">
                <a:tc>
                  <a:txBody>
                    <a:bodyPr/>
                    <a:lstStyle/>
                    <a:p>
                      <a:r>
                        <a:rPr lang="en-US"/>
                        <a:t>Successful </a:t>
                      </a:r>
                    </a:p>
                  </a:txBody>
                  <a:tcPr>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2.5%-3.0%</a:t>
                      </a:r>
                      <a:endParaRPr lang="en-US" sz="1200">
                        <a:latin typeface="+mn-lt"/>
                      </a:endParaRPr>
                    </a:p>
                  </a:txBody>
                  <a:tcPr anchor="ctr">
                    <a:solidFill>
                      <a:srgbClr val="92D050"/>
                    </a:solidFill>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2-3</a:t>
                      </a:r>
                      <a:endParaRPr lang="en-US" sz="1200">
                        <a:latin typeface="+mn-lt"/>
                      </a:endParaRPr>
                    </a:p>
                  </a:txBody>
                  <a:tcPr anchor="ctr">
                    <a:solidFill>
                      <a:srgbClr val="92D050"/>
                    </a:solidFill>
                  </a:tcPr>
                </a:tc>
                <a:extLst>
                  <a:ext uri="{0D108BD9-81ED-4DB2-BD59-A6C34878D82A}">
                    <a16:rowId xmlns:a16="http://schemas.microsoft.com/office/drawing/2014/main" val="3016532592"/>
                  </a:ext>
                </a:extLst>
              </a:tr>
              <a:tr h="370840">
                <a:tc>
                  <a:txBody>
                    <a:bodyPr/>
                    <a:lstStyle/>
                    <a:p>
                      <a:r>
                        <a:rPr lang="en-US"/>
                        <a:t>Mixed</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3.1%-3.5%</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t>4</a:t>
                      </a:r>
                      <a:endParaRPr lang="en-US" sz="1200">
                        <a:latin typeface="+mn-lt"/>
                      </a:endParaRPr>
                    </a:p>
                  </a:txBody>
                  <a:tcPr anchor="ctr"/>
                </a:tc>
                <a:extLst>
                  <a:ext uri="{0D108BD9-81ED-4DB2-BD59-A6C34878D82A}">
                    <a16:rowId xmlns:a16="http://schemas.microsoft.com/office/drawing/2014/main" val="734203495"/>
                  </a:ext>
                </a:extLst>
              </a:tr>
              <a:tr h="370840">
                <a:tc>
                  <a:txBody>
                    <a:bodyPr/>
                    <a:lstStyle/>
                    <a:p>
                      <a:r>
                        <a:rPr lang="en-US"/>
                        <a:t>Unsuccessful </a:t>
                      </a:r>
                    </a:p>
                  </a:txBody>
                  <a:tcP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a:t>
                      </a:r>
                      <a:r>
                        <a:rPr lang="en-US" sz="1200"/>
                        <a:t>3.6%</a:t>
                      </a:r>
                      <a:endParaRPr lang="en-US" sz="1200">
                        <a:latin typeface="+mn-lt"/>
                      </a:endParaRPr>
                    </a:p>
                  </a:txBody>
                  <a:tcPr anchor="ctr"/>
                </a:tc>
                <a:tc>
                  <a:txBody>
                    <a:bodyPr/>
                    <a:lstStyle/>
                    <a:p>
                      <a:pPr marL="0" marR="0" lvl="0" indent="0" algn="ctr" defTabSz="457200" rtl="0" eaLnBrk="1" fontAlgn="ctr" latinLnBrk="0" hangingPunct="1">
                        <a:lnSpc>
                          <a:spcPct val="100000"/>
                        </a:lnSpc>
                        <a:spcBef>
                          <a:spcPts val="0"/>
                        </a:spcBef>
                        <a:spcAft>
                          <a:spcPts val="0"/>
                        </a:spcAft>
                        <a:buClrTx/>
                        <a:buSzTx/>
                        <a:buFontTx/>
                        <a:buNone/>
                        <a:tabLst/>
                        <a:defRPr/>
                      </a:pPr>
                      <a:r>
                        <a:rPr lang="en-US" sz="1200">
                          <a:latin typeface="Times New Roman" panose="02020603050405020304" pitchFamily="18" charset="0"/>
                          <a:cs typeface="Times New Roman" panose="02020603050405020304" pitchFamily="18" charset="0"/>
                        </a:rPr>
                        <a:t>≥</a:t>
                      </a:r>
                      <a:r>
                        <a:rPr lang="en-US" sz="1200"/>
                        <a:t>5</a:t>
                      </a:r>
                      <a:endParaRPr lang="en-US" sz="1200">
                        <a:latin typeface="+mn-lt"/>
                      </a:endParaRPr>
                    </a:p>
                  </a:txBody>
                  <a:tcPr anchor="ctr"/>
                </a:tc>
                <a:extLst>
                  <a:ext uri="{0D108BD9-81ED-4DB2-BD59-A6C34878D82A}">
                    <a16:rowId xmlns:a16="http://schemas.microsoft.com/office/drawing/2014/main" val="1278848045"/>
                  </a:ext>
                </a:extLst>
              </a:tr>
            </a:tbl>
          </a:graphicData>
        </a:graphic>
      </p:graphicFrame>
      <p:sp>
        <p:nvSpPr>
          <p:cNvPr id="10" name="TextBox 9">
            <a:extLst>
              <a:ext uri="{FF2B5EF4-FFF2-40B4-BE49-F238E27FC236}">
                <a16:creationId xmlns:a16="http://schemas.microsoft.com/office/drawing/2014/main" id="{EF35C8FC-3D54-204D-C402-F2DC2B8485C1}"/>
              </a:ext>
            </a:extLst>
          </p:cNvPr>
          <p:cNvSpPr txBox="1"/>
          <p:nvPr/>
        </p:nvSpPr>
        <p:spPr>
          <a:xfrm>
            <a:off x="401423" y="5649627"/>
            <a:ext cx="2082800" cy="553998"/>
          </a:xfrm>
          <a:prstGeom prst="rect">
            <a:avLst/>
          </a:prstGeom>
          <a:noFill/>
        </p:spPr>
        <p:txBody>
          <a:bodyPr wrap="square" rtlCol="0">
            <a:spAutoFit/>
          </a:bodyPr>
          <a:lstStyle/>
          <a:p>
            <a:r>
              <a:rPr lang="en-US" sz="1000" b="1"/>
              <a:t>Key</a:t>
            </a:r>
          </a:p>
          <a:p>
            <a:r>
              <a:rPr lang="en-US" sz="1000">
                <a:solidFill>
                  <a:schemeClr val="tx2"/>
                </a:solidFill>
                <a:latin typeface="Times New Roman" panose="02020603050405020304" pitchFamily="18" charset="0"/>
                <a:cs typeface="Times New Roman" panose="02020603050405020304" pitchFamily="18" charset="0"/>
              </a:rPr>
              <a:t>≥  Greater than or equal to</a:t>
            </a:r>
          </a:p>
          <a:p>
            <a:r>
              <a:rPr lang="en-US" sz="1000">
                <a:latin typeface="Times New Roman" panose="02020603050405020304" pitchFamily="18" charset="0"/>
                <a:cs typeface="Times New Roman" panose="02020603050405020304" pitchFamily="18" charset="0"/>
              </a:rPr>
              <a:t>≤  Less than or equal to </a:t>
            </a:r>
            <a:endParaRPr lang="en-US" sz="1000">
              <a:solidFill>
                <a:schemeClr val="tx2"/>
              </a:solidFill>
            </a:endParaRPr>
          </a:p>
        </p:txBody>
      </p:sp>
      <p:sp>
        <p:nvSpPr>
          <p:cNvPr id="11" name="Title 6">
            <a:extLst>
              <a:ext uri="{FF2B5EF4-FFF2-40B4-BE49-F238E27FC236}">
                <a16:creationId xmlns:a16="http://schemas.microsoft.com/office/drawing/2014/main" id="{D3B0BB69-F504-6383-3A22-A9F65738C7B3}"/>
              </a:ext>
            </a:extLst>
          </p:cNvPr>
          <p:cNvSpPr txBox="1">
            <a:spLocks/>
          </p:cNvSpPr>
          <p:nvPr/>
        </p:nvSpPr>
        <p:spPr>
          <a:xfrm>
            <a:off x="553822" y="297759"/>
            <a:ext cx="11385977" cy="713232"/>
          </a:xfrm>
          <a:prstGeom prst="rect">
            <a:avLst/>
          </a:prstGeom>
        </p:spPr>
        <p:txBody>
          <a:bodyPr vert="horz" lIns="0" tIns="0" rIns="0" bIns="0" rtlCol="0" anchor="ctr"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a:buFontTx/>
            </a:pPr>
            <a:r>
              <a:rPr lang="en-US" sz="2800" b="1">
                <a:solidFill>
                  <a:schemeClr val="tx1">
                    <a:lumMod val="65000"/>
                    <a:lumOff val="35000"/>
                  </a:schemeClr>
                </a:solidFill>
              </a:rPr>
              <a:t>Drive Efficiencies </a:t>
            </a:r>
            <a:r>
              <a:rPr lang="en-US" sz="2800">
                <a:solidFill>
                  <a:schemeClr val="tx1">
                    <a:lumMod val="65000"/>
                    <a:lumOff val="35000"/>
                  </a:schemeClr>
                </a:solidFill>
              </a:rPr>
              <a:t>- Performance Scales</a:t>
            </a:r>
            <a:endParaRPr lang="en-US"/>
          </a:p>
        </p:txBody>
      </p:sp>
    </p:spTree>
    <p:extLst>
      <p:ext uri="{BB962C8B-B14F-4D97-AF65-F5344CB8AC3E}">
        <p14:creationId xmlns:p14="http://schemas.microsoft.com/office/powerpoint/2010/main" val="18133100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A4C91D9-ED21-C8D7-B221-371EB63CBFA0}"/>
              </a:ext>
            </a:extLst>
          </p:cNvPr>
          <p:cNvSpPr>
            <a:spLocks noGrp="1"/>
          </p:cNvSpPr>
          <p:nvPr>
            <p:ph type="title"/>
          </p:nvPr>
        </p:nvSpPr>
        <p:spPr/>
        <p:txBody>
          <a:bodyPr/>
          <a:lstStyle/>
          <a:p>
            <a:r>
              <a:rPr lang="en-US"/>
              <a:t>EPA, Performance year, Composite Ratings</a:t>
            </a:r>
          </a:p>
        </p:txBody>
      </p:sp>
    </p:spTree>
    <p:extLst>
      <p:ext uri="{BB962C8B-B14F-4D97-AF65-F5344CB8AC3E}">
        <p14:creationId xmlns:p14="http://schemas.microsoft.com/office/powerpoint/2010/main" val="3731458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5BA9DE-EBDE-DA23-9DBA-20CA7875AA06}"/>
              </a:ext>
            </a:extLst>
          </p:cNvPr>
          <p:cNvSpPr>
            <a:spLocks noGrp="1"/>
          </p:cNvSpPr>
          <p:nvPr>
            <p:ph type="title"/>
          </p:nvPr>
        </p:nvSpPr>
        <p:spPr/>
        <p:txBody>
          <a:bodyPr/>
          <a:lstStyle/>
          <a:p>
            <a:r>
              <a:rPr lang="en-US"/>
              <a:t>OPI to EPA &amp; Calendar Year to Performance Year </a:t>
            </a:r>
          </a:p>
        </p:txBody>
      </p:sp>
      <p:sp>
        <p:nvSpPr>
          <p:cNvPr id="8" name="Content Placeholder 7">
            <a:extLst>
              <a:ext uri="{FF2B5EF4-FFF2-40B4-BE49-F238E27FC236}">
                <a16:creationId xmlns:a16="http://schemas.microsoft.com/office/drawing/2014/main" id="{72433820-6521-D608-CFCA-3C6039B047C7}"/>
              </a:ext>
            </a:extLst>
          </p:cNvPr>
          <p:cNvSpPr>
            <a:spLocks noGrp="1"/>
          </p:cNvSpPr>
          <p:nvPr>
            <p:ph sz="half" idx="1"/>
          </p:nvPr>
        </p:nvSpPr>
        <p:spPr>
          <a:xfrm>
            <a:off x="557784" y="1243583"/>
            <a:ext cx="5237114" cy="3973512"/>
          </a:xfrm>
        </p:spPr>
        <p:txBody>
          <a:bodyPr/>
          <a:lstStyle/>
          <a:p>
            <a:r>
              <a:rPr lang="en-US"/>
              <a:t>OPI Changing to EPA </a:t>
            </a:r>
          </a:p>
          <a:p>
            <a:r>
              <a:rPr lang="en-US" sz="1100"/>
              <a:t>Effective</a:t>
            </a:r>
            <a:r>
              <a:rPr lang="en-US" sz="1100" b="0"/>
              <a:t> 1/1/2025 all customer care colleagues who are were previously on the OPI bonus plan will move to EPA. </a:t>
            </a:r>
          </a:p>
          <a:p>
            <a:r>
              <a:rPr lang="en-US" sz="1200"/>
              <a:t>Definitions: </a:t>
            </a:r>
          </a:p>
          <a:p>
            <a:pPr marL="342900" lvl="2"/>
            <a:r>
              <a:rPr lang="en-US" sz="1200"/>
              <a:t>OPI- Operational Performance Incentive </a:t>
            </a:r>
          </a:p>
          <a:p>
            <a:pPr marL="514350" lvl="3"/>
            <a:r>
              <a:rPr lang="en-US" sz="1200" b="0"/>
              <a:t>Paid out twice per year bas</a:t>
            </a:r>
            <a:r>
              <a:rPr lang="en-US" sz="1200"/>
              <a:t>ed on distinct performance periods (January-June) and (July-December.)  The last OPI award will be paid out in the </a:t>
            </a:r>
            <a:r>
              <a:rPr lang="en-US" sz="1200" b="1"/>
              <a:t>first quarter of 2025 </a:t>
            </a:r>
            <a:r>
              <a:rPr lang="en-US" sz="1200"/>
              <a:t>to eligible colleagues.   </a:t>
            </a:r>
          </a:p>
          <a:p>
            <a:pPr marL="342900" lvl="2"/>
            <a:r>
              <a:rPr lang="en-US" sz="1200" b="0"/>
              <a:t>EPA- Exceptional Performer Award </a:t>
            </a:r>
          </a:p>
          <a:p>
            <a:pPr marL="514350" lvl="3"/>
            <a:r>
              <a:rPr lang="en-US" sz="1200" b="0" i="0">
                <a:solidFill>
                  <a:srgbClr val="181A1F"/>
                </a:solidFill>
                <a:effectLst/>
              </a:rPr>
              <a:t>This discretionary award opportunity provides a one-time, lump sum bonus, to be paid </a:t>
            </a:r>
            <a:r>
              <a:rPr lang="en-US" sz="1200" b="1" i="0">
                <a:solidFill>
                  <a:srgbClr val="181A1F"/>
                </a:solidFill>
                <a:effectLst/>
              </a:rPr>
              <a:t>mid-March</a:t>
            </a:r>
            <a:r>
              <a:rPr lang="en-US" sz="1200" b="0" i="0">
                <a:solidFill>
                  <a:srgbClr val="181A1F"/>
                </a:solidFill>
                <a:effectLst/>
              </a:rPr>
              <a:t> based on individual performance during the prior calendar year. 2025 exceptional performance awards will be paid out in March 2026 </a:t>
            </a:r>
          </a:p>
          <a:p>
            <a:pPr lvl="1"/>
            <a:r>
              <a:rPr lang="en-US" sz="1800" b="1">
                <a:solidFill>
                  <a:srgbClr val="181A1F"/>
                </a:solidFill>
              </a:rPr>
              <a:t>Want to Learn more: </a:t>
            </a:r>
          </a:p>
          <a:p>
            <a:pPr lvl="1"/>
            <a:r>
              <a:rPr lang="en-US" sz="1200">
                <a:solidFill>
                  <a:srgbClr val="181A1F"/>
                </a:solidFill>
              </a:rPr>
              <a:t>You can learn more about the EPA bonus plan by clicking the link below or accessing </a:t>
            </a:r>
            <a:r>
              <a:rPr lang="en-US" sz="1200" err="1">
                <a:solidFill>
                  <a:srgbClr val="181A1F"/>
                </a:solidFill>
              </a:rPr>
              <a:t>ColleagueZone</a:t>
            </a:r>
            <a:r>
              <a:rPr lang="en-US" sz="1200">
                <a:solidFill>
                  <a:srgbClr val="181A1F"/>
                </a:solidFill>
              </a:rPr>
              <a:t> and in the search bar typing in EPA. </a:t>
            </a:r>
          </a:p>
          <a:p>
            <a:pPr lvl="1"/>
            <a:r>
              <a:rPr lang="en-US" sz="1200">
                <a:solidFill>
                  <a:srgbClr val="00787E"/>
                </a:solidFill>
                <a:hlinkClick r:id="rId2">
                  <a:extLst>
                    <a:ext uri="{A12FA001-AC4F-418D-AE19-62706E023703}">
                      <ahyp:hlinkClr xmlns:ahyp="http://schemas.microsoft.com/office/drawing/2018/hyperlinkcolor" val="tx"/>
                    </a:ext>
                  </a:extLst>
                </a:hlinkClick>
              </a:rPr>
              <a:t>Human Resources Knowledge Base - HR - Exceptional Performer Award (EPA)</a:t>
            </a:r>
            <a:endParaRPr lang="en-US" sz="1200">
              <a:solidFill>
                <a:srgbClr val="00787E"/>
              </a:solidFill>
            </a:endParaRPr>
          </a:p>
          <a:p>
            <a:pPr marL="285750" indent="-285750">
              <a:buFont typeface="Arial" panose="020B0604020202020204" pitchFamily="34" charset="0"/>
              <a:buChar char="•"/>
            </a:pPr>
            <a:endParaRPr lang="en-US"/>
          </a:p>
        </p:txBody>
      </p:sp>
      <p:sp>
        <p:nvSpPr>
          <p:cNvPr id="9" name="Content Placeholder 8">
            <a:extLst>
              <a:ext uri="{FF2B5EF4-FFF2-40B4-BE49-F238E27FC236}">
                <a16:creationId xmlns:a16="http://schemas.microsoft.com/office/drawing/2014/main" id="{494D1DB6-D7C4-6B7B-1585-C36DACA2CBB0}"/>
              </a:ext>
            </a:extLst>
          </p:cNvPr>
          <p:cNvSpPr>
            <a:spLocks noGrp="1"/>
          </p:cNvSpPr>
          <p:nvPr>
            <p:ph sz="half" idx="10"/>
          </p:nvPr>
        </p:nvSpPr>
        <p:spPr>
          <a:xfrm>
            <a:off x="6393928" y="1243583"/>
            <a:ext cx="5237114" cy="4893266"/>
          </a:xfrm>
        </p:spPr>
        <p:txBody>
          <a:bodyPr/>
          <a:lstStyle/>
          <a:p>
            <a:r>
              <a:rPr lang="en-US"/>
              <a:t>Calendar Year to Performance Year</a:t>
            </a:r>
          </a:p>
          <a:p>
            <a:r>
              <a:rPr lang="en-US" sz="1200"/>
              <a:t>Effective </a:t>
            </a:r>
            <a:r>
              <a:rPr lang="en-US" sz="1200" b="0"/>
              <a:t>1/1/2025</a:t>
            </a:r>
            <a:r>
              <a:rPr lang="en-US" b="0"/>
              <a:t> </a:t>
            </a:r>
            <a:r>
              <a:rPr lang="en-US" sz="1200" b="0"/>
              <a:t>call center colleagues whose performance is captured in CARS will be determined based on a performance year.  </a:t>
            </a:r>
          </a:p>
          <a:p>
            <a:r>
              <a:rPr lang="en-US"/>
              <a:t>What you need to know: </a:t>
            </a:r>
          </a:p>
          <a:p>
            <a:pPr marL="342900" lvl="2"/>
            <a:r>
              <a:rPr lang="en-US" sz="1200" b="0"/>
              <a:t>The 2025 performance year is 12/1/2024-10/31/2025</a:t>
            </a:r>
          </a:p>
          <a:p>
            <a:pPr marL="514350" lvl="3"/>
            <a:r>
              <a:rPr lang="en-US" sz="1100"/>
              <a:t>12/1/24-1/31/25 are based on the 2024 goals </a:t>
            </a:r>
          </a:p>
          <a:p>
            <a:pPr marL="514350" lvl="3"/>
            <a:r>
              <a:rPr lang="en-US" sz="1100"/>
              <a:t>2/1/25-10/31/25 will be based on 2025 goals </a:t>
            </a:r>
          </a:p>
          <a:p>
            <a:pPr marL="342900" lvl="2"/>
            <a:r>
              <a:rPr lang="en-US" sz="1200" b="0"/>
              <a:t>The 2025 goals are valid through 12/31/202</a:t>
            </a:r>
            <a:r>
              <a:rPr lang="en-US" sz="1200"/>
              <a:t>5 </a:t>
            </a:r>
          </a:p>
          <a:p>
            <a:pPr marL="514350" lvl="3"/>
            <a:r>
              <a:rPr lang="en-US" sz="1100" b="0"/>
              <a:t>2026 performance year 11/1/25-10/31/26</a:t>
            </a:r>
          </a:p>
          <a:p>
            <a:pPr marL="685800" lvl="4"/>
            <a:r>
              <a:rPr lang="en-US" sz="1100"/>
              <a:t>11/1/25-12/31/25 based on 2025 goals </a:t>
            </a:r>
          </a:p>
          <a:p>
            <a:pPr marL="685800" lvl="4"/>
            <a:r>
              <a:rPr lang="en-US" sz="1100"/>
              <a:t>1/1/26-10/31/26 based on 2026 goals </a:t>
            </a:r>
          </a:p>
          <a:p>
            <a:pPr marL="685800" lvl="4"/>
            <a:endParaRPr lang="en-US" sz="1100" b="0"/>
          </a:p>
          <a:p>
            <a:pPr lvl="1"/>
            <a:r>
              <a:rPr lang="en-US" sz="1800" b="1"/>
              <a:t>Why is this happening: </a:t>
            </a:r>
          </a:p>
          <a:p>
            <a:pPr lvl="1"/>
            <a:r>
              <a:rPr lang="en-US" sz="1200"/>
              <a:t>To ensure all colleagues have a full 12-month performance year. With the move to Workday ratings are due sooner and impact our reporting team's ability meet escalated timelines. </a:t>
            </a:r>
          </a:p>
        </p:txBody>
      </p:sp>
    </p:spTree>
    <p:extLst>
      <p:ext uri="{BB962C8B-B14F-4D97-AF65-F5344CB8AC3E}">
        <p14:creationId xmlns:p14="http://schemas.microsoft.com/office/powerpoint/2010/main" val="1588651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A04D94F-C5F7-2794-4D70-3DA19BDC692F}"/>
              </a:ext>
            </a:extLst>
          </p:cNvPr>
          <p:cNvSpPr>
            <a:spLocks noGrp="1"/>
          </p:cNvSpPr>
          <p:nvPr>
            <p:ph type="sldNum" sz="quarter" idx="12"/>
          </p:nvPr>
        </p:nvSpPr>
        <p:spPr bwMode="gray">
          <a:xfrm>
            <a:off x="8610600" y="6356350"/>
            <a:ext cx="2743200" cy="365125"/>
          </a:xfrm>
          <a:prstGeom prst="rect">
            <a:avLst/>
          </a:prstGeom>
        </p:spPr>
        <p:txBody>
          <a:bodyPr vert="horz" lIns="91440" tIns="45720" rIns="91440" bIns="45720" rtlCol="0" anchor="ctr" anchorCtr="0"/>
          <a:lstStyle>
            <a:defPPr>
              <a:defRPr lang="en-US"/>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99F92B2F-A027-4149-B164-4702AD4C4538}" type="slidenum">
              <a:rPr lang="en-US" smtClean="0"/>
              <a:pPr/>
              <a:t>18</a:t>
            </a:fld>
            <a:endParaRPr lang="en-US">
              <a:solidFill>
                <a:prstClr val="black">
                  <a:lumMod val="75000"/>
                  <a:lumOff val="25000"/>
                </a:prstClr>
              </a:solidFill>
            </a:endParaRPr>
          </a:p>
        </p:txBody>
      </p:sp>
      <p:sp>
        <p:nvSpPr>
          <p:cNvPr id="2" name="Title 3">
            <a:extLst>
              <a:ext uri="{FF2B5EF4-FFF2-40B4-BE49-F238E27FC236}">
                <a16:creationId xmlns:a16="http://schemas.microsoft.com/office/drawing/2014/main" id="{B9442314-5313-3C7B-70C6-8FB612B9F6A4}"/>
              </a:ext>
            </a:extLst>
          </p:cNvPr>
          <p:cNvSpPr txBox="1">
            <a:spLocks/>
          </p:cNvSpPr>
          <p:nvPr/>
        </p:nvSpPr>
        <p:spPr>
          <a:xfrm>
            <a:off x="272600" y="384013"/>
            <a:ext cx="11516338" cy="713046"/>
          </a:xfrm>
          <a:prstGeom prst="rect">
            <a:avLst/>
          </a:prstGeom>
        </p:spPr>
        <p:txBody>
          <a:bodyPr vert="horz" lIns="0" tIns="0" rIns="0" bIns="0" rtlCol="0" anchor="t" anchorCtr="0">
            <a:noAutofit/>
          </a:bodyPr>
          <a:lstStyle>
            <a:lvl1pPr algn="l" defTabSz="457200" rtl="0" eaLnBrk="1" latinLnBrk="0" hangingPunct="1">
              <a:lnSpc>
                <a:spcPct val="90000"/>
              </a:lnSpc>
              <a:spcBef>
                <a:spcPct val="0"/>
              </a:spcBef>
              <a:buNone/>
              <a:defRPr sz="2600" b="1" kern="1200">
                <a:solidFill>
                  <a:schemeClr val="tx2"/>
                </a:solidFill>
                <a:latin typeface="+mj-lt"/>
                <a:ea typeface="+mj-ea"/>
                <a:cs typeface="+mj-cs"/>
              </a:defRPr>
            </a:lvl1pPr>
          </a:lstStyle>
          <a:p>
            <a:pPr algn="ctr" defTabSz="457063">
              <a:lnSpc>
                <a:spcPct val="100000"/>
              </a:lnSpc>
              <a:spcBef>
                <a:spcPts val="600"/>
              </a:spcBef>
              <a:defRPr/>
            </a:pPr>
            <a:r>
              <a:rPr lang="en-US" sz="2399">
                <a:solidFill>
                  <a:schemeClr val="tx1">
                    <a:lumMod val="65000"/>
                    <a:lumOff val="35000"/>
                  </a:schemeClr>
                </a:solidFill>
              </a:rPr>
              <a:t>Composite Rating Scale for EPA</a:t>
            </a:r>
            <a:br>
              <a:rPr lang="en-US" sz="2599">
                <a:solidFill>
                  <a:srgbClr val="3F3F3F"/>
                </a:solidFill>
                <a:latin typeface="CVS Health Sans"/>
              </a:rPr>
            </a:br>
            <a:endParaRPr lang="en-US" sz="2599">
              <a:solidFill>
                <a:srgbClr val="C00000"/>
              </a:solidFill>
              <a:latin typeface="CVS Health Sans" panose="020B0504020202020204" pitchFamily="34" charset="0"/>
            </a:endParaRPr>
          </a:p>
        </p:txBody>
      </p:sp>
      <p:graphicFrame>
        <p:nvGraphicFramePr>
          <p:cNvPr id="4" name="Table 6">
            <a:extLst>
              <a:ext uri="{FF2B5EF4-FFF2-40B4-BE49-F238E27FC236}">
                <a16:creationId xmlns:a16="http://schemas.microsoft.com/office/drawing/2014/main" id="{C743332D-7886-972D-8C9B-098A7FF3ABB5}"/>
              </a:ext>
            </a:extLst>
          </p:cNvPr>
          <p:cNvGraphicFramePr>
            <a:graphicFrameLocks/>
          </p:cNvGraphicFramePr>
          <p:nvPr/>
        </p:nvGraphicFramePr>
        <p:xfrm>
          <a:off x="344467" y="1443067"/>
          <a:ext cx="11261415" cy="4155747"/>
        </p:xfrm>
        <a:graphic>
          <a:graphicData uri="http://schemas.openxmlformats.org/drawingml/2006/table">
            <a:tbl>
              <a:tblPr firstRow="1" bandRow="1"/>
              <a:tblGrid>
                <a:gridCol w="3780871">
                  <a:extLst>
                    <a:ext uri="{9D8B030D-6E8A-4147-A177-3AD203B41FA5}">
                      <a16:colId xmlns:a16="http://schemas.microsoft.com/office/drawing/2014/main" val="3973894253"/>
                    </a:ext>
                  </a:extLst>
                </a:gridCol>
                <a:gridCol w="3740272">
                  <a:extLst>
                    <a:ext uri="{9D8B030D-6E8A-4147-A177-3AD203B41FA5}">
                      <a16:colId xmlns:a16="http://schemas.microsoft.com/office/drawing/2014/main" val="2292565754"/>
                    </a:ext>
                  </a:extLst>
                </a:gridCol>
                <a:gridCol w="3740272">
                  <a:extLst>
                    <a:ext uri="{9D8B030D-6E8A-4147-A177-3AD203B41FA5}">
                      <a16:colId xmlns:a16="http://schemas.microsoft.com/office/drawing/2014/main" val="2119720202"/>
                    </a:ext>
                  </a:extLst>
                </a:gridCol>
              </a:tblGrid>
              <a:tr h="820764">
                <a:tc>
                  <a:txBody>
                    <a:bodyPr/>
                    <a:lstStyle>
                      <a:lvl1pPr marL="0" algn="l" defTabSz="914400" rtl="0" eaLnBrk="1" latinLnBrk="0" hangingPunct="1">
                        <a:defRPr sz="1800" b="1" kern="1200">
                          <a:solidFill>
                            <a:schemeClr val="bg1"/>
                          </a:solidFill>
                          <a:latin typeface="CVS Health Sans"/>
                        </a:defRPr>
                      </a:lvl1pPr>
                      <a:lvl2pPr marL="457200" algn="l" defTabSz="914400" rtl="0" eaLnBrk="1" latinLnBrk="0" hangingPunct="1">
                        <a:defRPr sz="1800" b="1" kern="1200">
                          <a:solidFill>
                            <a:schemeClr val="bg1"/>
                          </a:solidFill>
                          <a:latin typeface="CVS Health Sans"/>
                        </a:defRPr>
                      </a:lvl2pPr>
                      <a:lvl3pPr marL="914400" algn="l" defTabSz="914400" rtl="0" eaLnBrk="1" latinLnBrk="0" hangingPunct="1">
                        <a:defRPr sz="1800" b="1" kern="1200">
                          <a:solidFill>
                            <a:schemeClr val="bg1"/>
                          </a:solidFill>
                          <a:latin typeface="CVS Health Sans"/>
                        </a:defRPr>
                      </a:lvl3pPr>
                      <a:lvl4pPr marL="1371600" algn="l" defTabSz="914400" rtl="0" eaLnBrk="1" latinLnBrk="0" hangingPunct="1">
                        <a:defRPr sz="1800" b="1" kern="1200">
                          <a:solidFill>
                            <a:schemeClr val="bg1"/>
                          </a:solidFill>
                          <a:latin typeface="CVS Health Sans"/>
                        </a:defRPr>
                      </a:lvl4pPr>
                      <a:lvl5pPr marL="1828800" algn="l" defTabSz="914400" rtl="0" eaLnBrk="1" latinLnBrk="0" hangingPunct="1">
                        <a:defRPr sz="1800" b="1" kern="1200">
                          <a:solidFill>
                            <a:schemeClr val="bg1"/>
                          </a:solidFill>
                          <a:latin typeface="CVS Health Sans"/>
                        </a:defRPr>
                      </a:lvl5pPr>
                      <a:lvl6pPr marL="2286000" algn="l" defTabSz="914400" rtl="0" eaLnBrk="1" latinLnBrk="0" hangingPunct="1">
                        <a:defRPr sz="1800" b="1" kern="1200">
                          <a:solidFill>
                            <a:schemeClr val="bg1"/>
                          </a:solidFill>
                          <a:latin typeface="CVS Health Sans"/>
                        </a:defRPr>
                      </a:lvl6pPr>
                      <a:lvl7pPr marL="2743200" algn="l" defTabSz="914400" rtl="0" eaLnBrk="1" latinLnBrk="0" hangingPunct="1">
                        <a:defRPr sz="1800" b="1" kern="1200">
                          <a:solidFill>
                            <a:schemeClr val="bg1"/>
                          </a:solidFill>
                          <a:latin typeface="CVS Health Sans"/>
                        </a:defRPr>
                      </a:lvl7pPr>
                      <a:lvl8pPr marL="3200400" algn="l" defTabSz="914400" rtl="0" eaLnBrk="1" latinLnBrk="0" hangingPunct="1">
                        <a:defRPr sz="1800" b="1" kern="1200">
                          <a:solidFill>
                            <a:schemeClr val="bg1"/>
                          </a:solidFill>
                          <a:latin typeface="CVS Health Sans"/>
                        </a:defRPr>
                      </a:lvl8pPr>
                      <a:lvl9pPr marL="3657600" algn="l" defTabSz="914400" rtl="0" eaLnBrk="1" latinLnBrk="0" hangingPunct="1">
                        <a:defRPr sz="1800" b="1" kern="1200">
                          <a:solidFill>
                            <a:schemeClr val="bg1"/>
                          </a:solidFill>
                          <a:latin typeface="CVS Health Sans"/>
                        </a:defRPr>
                      </a:lvl9pPr>
                    </a:lstStyle>
                    <a:p>
                      <a:r>
                        <a:rPr lang="en-US" sz="2000">
                          <a:effectLst>
                            <a:outerShdw blurRad="38100" dist="38100" dir="2700000" algn="tl">
                              <a:srgbClr val="000000">
                                <a:alpha val="43137"/>
                              </a:srgbClr>
                            </a:outerShdw>
                          </a:effectLst>
                        </a:rPr>
                        <a:t>Written Rating</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bg1"/>
                          </a:solidFill>
                          <a:latin typeface="CVS Health Sans"/>
                        </a:defRPr>
                      </a:lvl1pPr>
                      <a:lvl2pPr marL="457200" algn="l" defTabSz="914400" rtl="0" eaLnBrk="1" latinLnBrk="0" hangingPunct="1">
                        <a:defRPr sz="1800" b="1" kern="1200">
                          <a:solidFill>
                            <a:schemeClr val="bg1"/>
                          </a:solidFill>
                          <a:latin typeface="CVS Health Sans"/>
                        </a:defRPr>
                      </a:lvl2pPr>
                      <a:lvl3pPr marL="914400" algn="l" defTabSz="914400" rtl="0" eaLnBrk="1" latinLnBrk="0" hangingPunct="1">
                        <a:defRPr sz="1800" b="1" kern="1200">
                          <a:solidFill>
                            <a:schemeClr val="bg1"/>
                          </a:solidFill>
                          <a:latin typeface="CVS Health Sans"/>
                        </a:defRPr>
                      </a:lvl3pPr>
                      <a:lvl4pPr marL="1371600" algn="l" defTabSz="914400" rtl="0" eaLnBrk="1" latinLnBrk="0" hangingPunct="1">
                        <a:defRPr sz="1800" b="1" kern="1200">
                          <a:solidFill>
                            <a:schemeClr val="bg1"/>
                          </a:solidFill>
                          <a:latin typeface="CVS Health Sans"/>
                        </a:defRPr>
                      </a:lvl4pPr>
                      <a:lvl5pPr marL="1828800" algn="l" defTabSz="914400" rtl="0" eaLnBrk="1" latinLnBrk="0" hangingPunct="1">
                        <a:defRPr sz="1800" b="1" kern="1200">
                          <a:solidFill>
                            <a:schemeClr val="bg1"/>
                          </a:solidFill>
                          <a:latin typeface="CVS Health Sans"/>
                        </a:defRPr>
                      </a:lvl5pPr>
                      <a:lvl6pPr marL="2286000" algn="l" defTabSz="914400" rtl="0" eaLnBrk="1" latinLnBrk="0" hangingPunct="1">
                        <a:defRPr sz="1800" b="1" kern="1200">
                          <a:solidFill>
                            <a:schemeClr val="bg1"/>
                          </a:solidFill>
                          <a:latin typeface="CVS Health Sans"/>
                        </a:defRPr>
                      </a:lvl6pPr>
                      <a:lvl7pPr marL="2743200" algn="l" defTabSz="914400" rtl="0" eaLnBrk="1" latinLnBrk="0" hangingPunct="1">
                        <a:defRPr sz="1800" b="1" kern="1200">
                          <a:solidFill>
                            <a:schemeClr val="bg1"/>
                          </a:solidFill>
                          <a:latin typeface="CVS Health Sans"/>
                        </a:defRPr>
                      </a:lvl7pPr>
                      <a:lvl8pPr marL="3200400" algn="l" defTabSz="914400" rtl="0" eaLnBrk="1" latinLnBrk="0" hangingPunct="1">
                        <a:defRPr sz="1800" b="1" kern="1200">
                          <a:solidFill>
                            <a:schemeClr val="bg1"/>
                          </a:solidFill>
                          <a:latin typeface="CVS Health Sans"/>
                        </a:defRPr>
                      </a:lvl8pPr>
                      <a:lvl9pPr marL="3657600" algn="l" defTabSz="914400" rtl="0" eaLnBrk="1" latinLnBrk="0" hangingPunct="1">
                        <a:defRPr sz="1800" b="1" kern="1200">
                          <a:solidFill>
                            <a:schemeClr val="bg1"/>
                          </a:solidFill>
                          <a:latin typeface="CVS Health Sans"/>
                        </a:defRPr>
                      </a:lvl9pPr>
                    </a:lstStyle>
                    <a:p>
                      <a:r>
                        <a:rPr lang="en-US" sz="2000">
                          <a:effectLst>
                            <a:outerShdw blurRad="38100" dist="38100" dir="2700000" algn="tl">
                              <a:srgbClr val="000000">
                                <a:alpha val="43137"/>
                              </a:srgbClr>
                            </a:outerShdw>
                          </a:effectLst>
                        </a:rPr>
                        <a:t>CARS Score</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solidFill>
                      <a:srgbClr val="002060"/>
                    </a:solidFill>
                  </a:tcPr>
                </a:tc>
                <a:tc>
                  <a:txBody>
                    <a:bodyPr/>
                    <a:lstStyle>
                      <a:lvl1pPr marL="0" algn="l" defTabSz="914400" rtl="0" eaLnBrk="1" latinLnBrk="0" hangingPunct="1">
                        <a:defRPr sz="1800" b="1" kern="1200">
                          <a:solidFill>
                            <a:schemeClr val="bg1"/>
                          </a:solidFill>
                          <a:latin typeface="CVS Health Sans"/>
                        </a:defRPr>
                      </a:lvl1pPr>
                      <a:lvl2pPr marL="457200" algn="l" defTabSz="914400" rtl="0" eaLnBrk="1" latinLnBrk="0" hangingPunct="1">
                        <a:defRPr sz="1800" b="1" kern="1200">
                          <a:solidFill>
                            <a:schemeClr val="bg1"/>
                          </a:solidFill>
                          <a:latin typeface="CVS Health Sans"/>
                        </a:defRPr>
                      </a:lvl2pPr>
                      <a:lvl3pPr marL="914400" algn="l" defTabSz="914400" rtl="0" eaLnBrk="1" latinLnBrk="0" hangingPunct="1">
                        <a:defRPr sz="1800" b="1" kern="1200">
                          <a:solidFill>
                            <a:schemeClr val="bg1"/>
                          </a:solidFill>
                          <a:latin typeface="CVS Health Sans"/>
                        </a:defRPr>
                      </a:lvl3pPr>
                      <a:lvl4pPr marL="1371600" algn="l" defTabSz="914400" rtl="0" eaLnBrk="1" latinLnBrk="0" hangingPunct="1">
                        <a:defRPr sz="1800" b="1" kern="1200">
                          <a:solidFill>
                            <a:schemeClr val="bg1"/>
                          </a:solidFill>
                          <a:latin typeface="CVS Health Sans"/>
                        </a:defRPr>
                      </a:lvl4pPr>
                      <a:lvl5pPr marL="1828800" algn="l" defTabSz="914400" rtl="0" eaLnBrk="1" latinLnBrk="0" hangingPunct="1">
                        <a:defRPr sz="1800" b="1" kern="1200">
                          <a:solidFill>
                            <a:schemeClr val="bg1"/>
                          </a:solidFill>
                          <a:latin typeface="CVS Health Sans"/>
                        </a:defRPr>
                      </a:lvl5pPr>
                      <a:lvl6pPr marL="2286000" algn="l" defTabSz="914400" rtl="0" eaLnBrk="1" latinLnBrk="0" hangingPunct="1">
                        <a:defRPr sz="1800" b="1" kern="1200">
                          <a:solidFill>
                            <a:schemeClr val="bg1"/>
                          </a:solidFill>
                          <a:latin typeface="CVS Health Sans"/>
                        </a:defRPr>
                      </a:lvl6pPr>
                      <a:lvl7pPr marL="2743200" algn="l" defTabSz="914400" rtl="0" eaLnBrk="1" latinLnBrk="0" hangingPunct="1">
                        <a:defRPr sz="1800" b="1" kern="1200">
                          <a:solidFill>
                            <a:schemeClr val="bg1"/>
                          </a:solidFill>
                          <a:latin typeface="CVS Health Sans"/>
                        </a:defRPr>
                      </a:lvl7pPr>
                      <a:lvl8pPr marL="3200400" algn="l" defTabSz="914400" rtl="0" eaLnBrk="1" latinLnBrk="0" hangingPunct="1">
                        <a:defRPr sz="1800" b="1" kern="1200">
                          <a:solidFill>
                            <a:schemeClr val="bg1"/>
                          </a:solidFill>
                          <a:latin typeface="CVS Health Sans"/>
                        </a:defRPr>
                      </a:lvl8pPr>
                      <a:lvl9pPr marL="3657600" algn="l" defTabSz="914400" rtl="0" eaLnBrk="1" latinLnBrk="0" hangingPunct="1">
                        <a:defRPr sz="1800" b="1" kern="1200">
                          <a:solidFill>
                            <a:schemeClr val="bg1"/>
                          </a:solidFill>
                          <a:latin typeface="CVS Health Sans"/>
                        </a:defRPr>
                      </a:lvl9pPr>
                    </a:lstStyle>
                    <a:p>
                      <a:r>
                        <a:rPr lang="en-US" sz="2000">
                          <a:effectLst>
                            <a:outerShdw blurRad="38100" dist="38100" dir="2700000" algn="tl">
                              <a:srgbClr val="000000">
                                <a:alpha val="43137"/>
                              </a:srgbClr>
                            </a:outerShdw>
                          </a:effectLst>
                        </a:rPr>
                        <a:t>Workday Performance Rating</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1176510327"/>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Exceptional Performer</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&gt;/= 4.5</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EP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25884056"/>
                  </a:ext>
                </a:extLst>
              </a:tr>
              <a:tr h="481857">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High Performer </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4.0-4.49</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HP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41374797"/>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Successful Performer- (High)</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3.67-3.99</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SP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48983033"/>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800"/>
                        <a:t>Successful Performer- (Mid)</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3.34-3.66</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SP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329446378"/>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pPr marL="0" marR="0" lvl="0" indent="0" algn="l" defTabSz="457200" rtl="0" eaLnBrk="1" fontAlgn="ctr" latinLnBrk="0" hangingPunct="1">
                        <a:lnSpc>
                          <a:spcPct val="100000"/>
                        </a:lnSpc>
                        <a:spcBef>
                          <a:spcPts val="0"/>
                        </a:spcBef>
                        <a:spcAft>
                          <a:spcPts val="0"/>
                        </a:spcAft>
                        <a:buClrTx/>
                        <a:buSzTx/>
                        <a:buFontTx/>
                        <a:buNone/>
                        <a:tabLst/>
                        <a:defRPr/>
                      </a:pPr>
                      <a:r>
                        <a:rPr lang="en-US" sz="1800"/>
                        <a:t>Successful Performer- (Low)</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3.0-3.33</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SP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544461882"/>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Mixed Performer </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2.0-2.99</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MP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028928702"/>
                  </a:ext>
                </a:extLst>
              </a:tr>
              <a:tr h="475521">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Unacceptable Performer</a:t>
                      </a:r>
                    </a:p>
                  </a:txBody>
                  <a:tcPr marL="91416" marR="91416" marT="45708" marB="45708">
                    <a:lnL w="9525" cap="flat" cmpd="sng" algn="ctr">
                      <a:solidFill>
                        <a:srgbClr val="646464">
                          <a:shade val="95000"/>
                          <a:satMod val="105000"/>
                        </a:srgbClr>
                      </a:solidFill>
                      <a:prstDash val="solid"/>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&lt;/= 1.99</a:t>
                      </a:r>
                    </a:p>
                  </a:txBody>
                  <a:tcPr marL="91416" marR="91416" marT="45708" marB="45708">
                    <a:lnL>
                      <a:noFill/>
                    </a:lnL>
                    <a:lnR>
                      <a:noFill/>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tc>
                  <a:txBody>
                    <a:bodyPr/>
                    <a:lstStyle>
                      <a:lvl1pPr marL="0" algn="l" defTabSz="914400" rtl="0" eaLnBrk="1" latinLnBrk="0" hangingPunct="1">
                        <a:defRPr sz="1800" kern="1200">
                          <a:solidFill>
                            <a:schemeClr val="tx1"/>
                          </a:solidFill>
                          <a:latin typeface="CVS Health Sans"/>
                        </a:defRPr>
                      </a:lvl1pPr>
                      <a:lvl2pPr marL="457200" algn="l" defTabSz="914400" rtl="0" eaLnBrk="1" latinLnBrk="0" hangingPunct="1">
                        <a:defRPr sz="1800" kern="1200">
                          <a:solidFill>
                            <a:schemeClr val="tx1"/>
                          </a:solidFill>
                          <a:latin typeface="CVS Health Sans"/>
                        </a:defRPr>
                      </a:lvl2pPr>
                      <a:lvl3pPr marL="914400" algn="l" defTabSz="914400" rtl="0" eaLnBrk="1" latinLnBrk="0" hangingPunct="1">
                        <a:defRPr sz="1800" kern="1200">
                          <a:solidFill>
                            <a:schemeClr val="tx1"/>
                          </a:solidFill>
                          <a:latin typeface="CVS Health Sans"/>
                        </a:defRPr>
                      </a:lvl3pPr>
                      <a:lvl4pPr marL="1371600" algn="l" defTabSz="914400" rtl="0" eaLnBrk="1" latinLnBrk="0" hangingPunct="1">
                        <a:defRPr sz="1800" kern="1200">
                          <a:solidFill>
                            <a:schemeClr val="tx1"/>
                          </a:solidFill>
                          <a:latin typeface="CVS Health Sans"/>
                        </a:defRPr>
                      </a:lvl4pPr>
                      <a:lvl5pPr marL="1828800" algn="l" defTabSz="914400" rtl="0" eaLnBrk="1" latinLnBrk="0" hangingPunct="1">
                        <a:defRPr sz="1800" kern="1200">
                          <a:solidFill>
                            <a:schemeClr val="tx1"/>
                          </a:solidFill>
                          <a:latin typeface="CVS Health Sans"/>
                        </a:defRPr>
                      </a:lvl5pPr>
                      <a:lvl6pPr marL="2286000" algn="l" defTabSz="914400" rtl="0" eaLnBrk="1" latinLnBrk="0" hangingPunct="1">
                        <a:defRPr sz="1800" kern="1200">
                          <a:solidFill>
                            <a:schemeClr val="tx1"/>
                          </a:solidFill>
                          <a:latin typeface="CVS Health Sans"/>
                        </a:defRPr>
                      </a:lvl6pPr>
                      <a:lvl7pPr marL="2743200" algn="l" defTabSz="914400" rtl="0" eaLnBrk="1" latinLnBrk="0" hangingPunct="1">
                        <a:defRPr sz="1800" kern="1200">
                          <a:solidFill>
                            <a:schemeClr val="tx1"/>
                          </a:solidFill>
                          <a:latin typeface="CVS Health Sans"/>
                        </a:defRPr>
                      </a:lvl7pPr>
                      <a:lvl8pPr marL="3200400" algn="l" defTabSz="914400" rtl="0" eaLnBrk="1" latinLnBrk="0" hangingPunct="1">
                        <a:defRPr sz="1800" kern="1200">
                          <a:solidFill>
                            <a:schemeClr val="tx1"/>
                          </a:solidFill>
                          <a:latin typeface="CVS Health Sans"/>
                        </a:defRPr>
                      </a:lvl8pPr>
                      <a:lvl9pPr marL="3657600" algn="l" defTabSz="914400" rtl="0" eaLnBrk="1" latinLnBrk="0" hangingPunct="1">
                        <a:defRPr sz="1800" kern="1200">
                          <a:solidFill>
                            <a:schemeClr val="tx1"/>
                          </a:solidFill>
                          <a:latin typeface="CVS Health Sans"/>
                        </a:defRPr>
                      </a:lvl9pPr>
                    </a:lstStyle>
                    <a:p>
                      <a:r>
                        <a:rPr lang="en-US" sz="1800"/>
                        <a:t>UP</a:t>
                      </a:r>
                    </a:p>
                  </a:txBody>
                  <a:tcPr marL="91416" marR="91416" marT="45708" marB="45708">
                    <a:lnL>
                      <a:noFill/>
                    </a:lnL>
                    <a:lnR w="9525" cap="flat" cmpd="sng" algn="ctr">
                      <a:solidFill>
                        <a:srgbClr val="646464">
                          <a:shade val="95000"/>
                          <a:satMod val="105000"/>
                        </a:srgbClr>
                      </a:solidFill>
                      <a:prstDash val="solid"/>
                    </a:lnR>
                    <a:lnT w="9525" cap="flat" cmpd="sng" algn="ctr">
                      <a:solidFill>
                        <a:srgbClr val="646464">
                          <a:shade val="95000"/>
                          <a:satMod val="105000"/>
                        </a:srgbClr>
                      </a:solidFill>
                      <a:prstDash val="solid"/>
                    </a:lnT>
                    <a:lnB w="9525" cap="flat" cmpd="sng" algn="ctr">
                      <a:solidFill>
                        <a:srgbClr val="646464">
                          <a:shade val="95000"/>
                          <a:satMod val="105000"/>
                        </a:srgbClr>
                      </a:solid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857600632"/>
                  </a:ext>
                </a:extLst>
              </a:tr>
            </a:tbl>
          </a:graphicData>
        </a:graphic>
      </p:graphicFrame>
    </p:spTree>
    <p:extLst>
      <p:ext uri="{BB962C8B-B14F-4D97-AF65-F5344CB8AC3E}">
        <p14:creationId xmlns:p14="http://schemas.microsoft.com/office/powerpoint/2010/main" val="80771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84383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49C229-21A5-3D29-ED8D-5B1967E454CB}"/>
              </a:ext>
            </a:extLst>
          </p:cNvPr>
          <p:cNvSpPr>
            <a:spLocks noGrp="1"/>
          </p:cNvSpPr>
          <p:nvPr>
            <p:ph type="title"/>
          </p:nvPr>
        </p:nvSpPr>
        <p:spPr/>
        <p:txBody>
          <a:bodyPr/>
          <a:lstStyle/>
          <a:p>
            <a:r>
              <a:rPr lang="en-US"/>
              <a:t>2025 Care Agent Goals </a:t>
            </a:r>
          </a:p>
        </p:txBody>
      </p:sp>
    </p:spTree>
    <p:extLst>
      <p:ext uri="{BB962C8B-B14F-4D97-AF65-F5344CB8AC3E}">
        <p14:creationId xmlns:p14="http://schemas.microsoft.com/office/powerpoint/2010/main" val="4168012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E0C719-5F4A-EA09-770F-C10C0644DF84}"/>
              </a:ext>
            </a:extLst>
          </p:cNvPr>
          <p:cNvSpPr>
            <a:spLocks noGrp="1"/>
          </p:cNvSpPr>
          <p:nvPr>
            <p:ph type="title"/>
          </p:nvPr>
        </p:nvSpPr>
        <p:spPr/>
        <p:txBody>
          <a:bodyPr/>
          <a:lstStyle/>
          <a:p>
            <a:r>
              <a:rPr lang="en-US"/>
              <a:t>2025 Customer Care Agent Priorities </a:t>
            </a:r>
          </a:p>
        </p:txBody>
      </p:sp>
      <p:sp>
        <p:nvSpPr>
          <p:cNvPr id="4" name="Content Placeholder 3">
            <a:extLst>
              <a:ext uri="{FF2B5EF4-FFF2-40B4-BE49-F238E27FC236}">
                <a16:creationId xmlns:a16="http://schemas.microsoft.com/office/drawing/2014/main" id="{96D11ACB-302E-02D0-A6B3-1839B8252E1C}"/>
              </a:ext>
            </a:extLst>
          </p:cNvPr>
          <p:cNvSpPr>
            <a:spLocks noGrp="1"/>
          </p:cNvSpPr>
          <p:nvPr>
            <p:ph sz="half" idx="1"/>
          </p:nvPr>
        </p:nvSpPr>
        <p:spPr>
          <a:xfrm>
            <a:off x="1059328" y="1764792"/>
            <a:ext cx="3130840" cy="3977640"/>
          </a:xfrm>
        </p:spPr>
        <p:txBody>
          <a:bodyPr/>
          <a:lstStyle/>
          <a:p>
            <a:endParaRPr lang="en-US" sz="1400" b="1">
              <a:solidFill>
                <a:schemeClr val="tx1"/>
              </a:solidFill>
            </a:endParaRPr>
          </a:p>
          <a:p>
            <a:endParaRPr lang="en-US" sz="1400">
              <a:solidFill>
                <a:schemeClr val="tx1"/>
              </a:solidFill>
            </a:endParaRPr>
          </a:p>
          <a:p>
            <a:pPr algn="ctr"/>
            <a:r>
              <a:rPr lang="en-US" sz="1400" b="1">
                <a:solidFill>
                  <a:schemeClr val="tx1"/>
                </a:solidFill>
              </a:rPr>
              <a:t>Deliver an Exceptional Member Experience: 30%</a:t>
            </a:r>
          </a:p>
          <a:p>
            <a:endParaRPr lang="en-US" sz="1400">
              <a:solidFill>
                <a:schemeClr val="tx1"/>
              </a:solidFill>
            </a:endParaRPr>
          </a:p>
          <a:p>
            <a:r>
              <a:rPr lang="en-US" sz="1400" b="0">
                <a:solidFill>
                  <a:schemeClr val="tx1"/>
                </a:solidFill>
              </a:rPr>
              <a:t>Demonstrating reliability, empathy, and consistent growth in performance while delivering high quality interactions to meet the members needs.</a:t>
            </a:r>
            <a:endParaRPr lang="en-US" sz="1400">
              <a:solidFill>
                <a:schemeClr val="tx1"/>
              </a:solidFill>
            </a:endParaRPr>
          </a:p>
          <a:p>
            <a:endParaRPr lang="en-US" sz="1400">
              <a:solidFill>
                <a:schemeClr val="tx1"/>
              </a:solidFill>
            </a:endParaRPr>
          </a:p>
        </p:txBody>
      </p:sp>
      <p:sp>
        <p:nvSpPr>
          <p:cNvPr id="5" name="Content Placeholder 4">
            <a:extLst>
              <a:ext uri="{FF2B5EF4-FFF2-40B4-BE49-F238E27FC236}">
                <a16:creationId xmlns:a16="http://schemas.microsoft.com/office/drawing/2014/main" id="{1216DE18-89C8-024A-3A81-210297E84A44}"/>
              </a:ext>
            </a:extLst>
          </p:cNvPr>
          <p:cNvSpPr>
            <a:spLocks noGrp="1"/>
          </p:cNvSpPr>
          <p:nvPr>
            <p:ph sz="half" idx="10"/>
          </p:nvPr>
        </p:nvSpPr>
        <p:spPr>
          <a:xfrm>
            <a:off x="4969644" y="1764792"/>
            <a:ext cx="2747891" cy="3977640"/>
          </a:xfrm>
        </p:spPr>
        <p:txBody>
          <a:bodyPr/>
          <a:lstStyle/>
          <a:p>
            <a:endParaRPr lang="en-US" sz="1400" b="1">
              <a:solidFill>
                <a:schemeClr val="tx1"/>
              </a:solidFill>
            </a:endParaRPr>
          </a:p>
          <a:p>
            <a:endParaRPr lang="en-US" sz="1400">
              <a:solidFill>
                <a:schemeClr val="tx1"/>
              </a:solidFill>
            </a:endParaRPr>
          </a:p>
          <a:p>
            <a:pPr algn="ctr"/>
            <a:r>
              <a:rPr lang="en-US" sz="1400" b="1">
                <a:solidFill>
                  <a:schemeClr val="tx1"/>
                </a:solidFill>
              </a:rPr>
              <a:t>Drive Efficiencies: </a:t>
            </a:r>
            <a:r>
              <a:rPr lang="en-US" sz="1400">
                <a:solidFill>
                  <a:schemeClr val="tx1"/>
                </a:solidFill>
              </a:rPr>
              <a:t>20%</a:t>
            </a:r>
          </a:p>
          <a:p>
            <a:r>
              <a:rPr lang="en-US" sz="1400">
                <a:solidFill>
                  <a:schemeClr val="tx1"/>
                </a:solidFill>
              </a:rPr>
              <a:t> </a:t>
            </a:r>
            <a:endParaRPr lang="en-US" sz="100" b="1">
              <a:solidFill>
                <a:schemeClr val="tx1"/>
              </a:solidFill>
            </a:endParaRPr>
          </a:p>
          <a:p>
            <a:endParaRPr lang="en-US" sz="100" b="0">
              <a:solidFill>
                <a:schemeClr val="tx1"/>
              </a:solidFill>
            </a:endParaRPr>
          </a:p>
          <a:p>
            <a:r>
              <a:rPr lang="en-US" sz="1400" b="0">
                <a:solidFill>
                  <a:schemeClr val="tx1"/>
                </a:solidFill>
              </a:rPr>
              <a:t>We use our tools, processes, and technology to deliver an efficient and positive member experience. </a:t>
            </a:r>
          </a:p>
          <a:p>
            <a:endParaRPr lang="en-US"/>
          </a:p>
        </p:txBody>
      </p:sp>
      <p:sp>
        <p:nvSpPr>
          <p:cNvPr id="7" name="Content Placeholder 6">
            <a:extLst>
              <a:ext uri="{FF2B5EF4-FFF2-40B4-BE49-F238E27FC236}">
                <a16:creationId xmlns:a16="http://schemas.microsoft.com/office/drawing/2014/main" id="{394BAE1F-9BC2-2F24-9A5E-5352E67B52DE}"/>
              </a:ext>
            </a:extLst>
          </p:cNvPr>
          <p:cNvSpPr>
            <a:spLocks noGrp="1"/>
          </p:cNvSpPr>
          <p:nvPr>
            <p:ph sz="half" idx="12"/>
          </p:nvPr>
        </p:nvSpPr>
        <p:spPr>
          <a:xfrm>
            <a:off x="8613702" y="1764792"/>
            <a:ext cx="2663897" cy="3977640"/>
          </a:xfrm>
        </p:spPr>
        <p:txBody>
          <a:bodyPr/>
          <a:lstStyle/>
          <a:p>
            <a:endParaRPr lang="en-US" sz="1400"/>
          </a:p>
          <a:p>
            <a:endParaRPr lang="en-US" sz="1400"/>
          </a:p>
          <a:p>
            <a:pPr algn="ctr"/>
            <a:r>
              <a:rPr lang="en-US" sz="1400">
                <a:solidFill>
                  <a:schemeClr val="tx1"/>
                </a:solidFill>
              </a:rPr>
              <a:t>Helping with Heart: 50%</a:t>
            </a:r>
          </a:p>
          <a:p>
            <a:endParaRPr lang="en-US" sz="100"/>
          </a:p>
          <a:p>
            <a:endParaRPr lang="en-US" sz="1200"/>
          </a:p>
          <a:p>
            <a:r>
              <a:rPr lang="en-US" sz="1400" b="0">
                <a:solidFill>
                  <a:schemeClr val="tx1"/>
                </a:solidFill>
              </a:rPr>
              <a:t>Model CVS Health’s behaviors to bring our heart to every moment.  </a:t>
            </a:r>
          </a:p>
        </p:txBody>
      </p:sp>
      <p:pic>
        <p:nvPicPr>
          <p:cNvPr id="8" name="Picture 7">
            <a:extLst>
              <a:ext uri="{FF2B5EF4-FFF2-40B4-BE49-F238E27FC236}">
                <a16:creationId xmlns:a16="http://schemas.microsoft.com/office/drawing/2014/main" id="{00945289-50B5-8F74-F842-06FED141395B}"/>
              </a:ext>
            </a:extLst>
          </p:cNvPr>
          <p:cNvPicPr>
            <a:picLocks noChangeAspect="1"/>
          </p:cNvPicPr>
          <p:nvPr/>
        </p:nvPicPr>
        <p:blipFill>
          <a:blip r:embed="rId3"/>
          <a:stretch>
            <a:fillRect/>
          </a:stretch>
        </p:blipFill>
        <p:spPr>
          <a:xfrm>
            <a:off x="1790014" y="1376162"/>
            <a:ext cx="1042506" cy="914479"/>
          </a:xfrm>
          <a:prstGeom prst="rect">
            <a:avLst/>
          </a:prstGeom>
        </p:spPr>
      </p:pic>
      <p:pic>
        <p:nvPicPr>
          <p:cNvPr id="9" name="Picture 8">
            <a:extLst>
              <a:ext uri="{FF2B5EF4-FFF2-40B4-BE49-F238E27FC236}">
                <a16:creationId xmlns:a16="http://schemas.microsoft.com/office/drawing/2014/main" id="{5E4360A1-6EB8-7627-DF8F-A4D1C8233799}"/>
              </a:ext>
            </a:extLst>
          </p:cNvPr>
          <p:cNvPicPr>
            <a:picLocks noChangeAspect="1"/>
          </p:cNvPicPr>
          <p:nvPr/>
        </p:nvPicPr>
        <p:blipFill>
          <a:blip r:embed="rId4"/>
          <a:stretch>
            <a:fillRect/>
          </a:stretch>
        </p:blipFill>
        <p:spPr>
          <a:xfrm>
            <a:off x="5926691" y="1504189"/>
            <a:ext cx="591363" cy="786452"/>
          </a:xfrm>
          <a:prstGeom prst="rect">
            <a:avLst/>
          </a:prstGeom>
        </p:spPr>
      </p:pic>
      <p:pic>
        <p:nvPicPr>
          <p:cNvPr id="2" name="Picture 13" descr="Population health pictogram.">
            <a:extLst>
              <a:ext uri="{FF2B5EF4-FFF2-40B4-BE49-F238E27FC236}">
                <a16:creationId xmlns:a16="http://schemas.microsoft.com/office/drawing/2014/main" id="{BEA88EFD-BBB6-B0DD-1752-B7CF66A99EE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36407" y="1502339"/>
            <a:ext cx="786585" cy="7883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2243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2F800FE-E808-4768-8F24-349FE25B25D5}"/>
              </a:ext>
            </a:extLst>
          </p:cNvPr>
          <p:cNvSpPr>
            <a:spLocks noGrp="1"/>
          </p:cNvSpPr>
          <p:nvPr>
            <p:ph sz="half" idx="18"/>
          </p:nvPr>
        </p:nvSpPr>
        <p:spPr>
          <a:xfrm>
            <a:off x="8305796" y="1001888"/>
            <a:ext cx="3726462" cy="5352559"/>
          </a:xfrm>
        </p:spPr>
        <p:txBody>
          <a:bodyPr/>
          <a:lstStyle/>
          <a:p>
            <a:r>
              <a:rPr lang="en-US">
                <a:solidFill>
                  <a:schemeClr val="tx1"/>
                </a:solidFill>
              </a:rPr>
              <a:t>Goal Definitions</a:t>
            </a:r>
          </a:p>
          <a:p>
            <a:pPr algn="l"/>
            <a:r>
              <a:rPr lang="en-US" sz="1200" b="1" u="sng">
                <a:solidFill>
                  <a:schemeClr val="tx1"/>
                </a:solidFill>
              </a:rPr>
              <a:t>Call Quality </a:t>
            </a:r>
            <a:r>
              <a:rPr lang="en-US" sz="1200">
                <a:solidFill>
                  <a:schemeClr val="tx1"/>
                </a:solidFill>
              </a:rPr>
              <a:t>– </a:t>
            </a:r>
            <a:r>
              <a:rPr lang="en-US" sz="1200" b="0">
                <a:solidFill>
                  <a:schemeClr val="tx1"/>
                </a:solidFill>
              </a:rPr>
              <a:t>Call Quality is measured using the average score from both Supervisor and Quality Call Evaluations completed in Verint as the source data. These scores will be visible in the quality dashboard and will be fed into CARS. </a:t>
            </a:r>
          </a:p>
          <a:p>
            <a:pPr algn="l"/>
            <a:r>
              <a:rPr lang="en-US" sz="1200">
                <a:solidFill>
                  <a:schemeClr val="tx1"/>
                </a:solidFill>
                <a:latin typeface="CVS Health Sans" panose="020B0504020202020204" pitchFamily="34" charset="0"/>
                <a:ea typeface="Calibri" panose="020F0502020204030204" pitchFamily="34" charset="0"/>
                <a:cs typeface="Times New Roman" panose="02020603050405020304" pitchFamily="18" charset="0"/>
              </a:rPr>
              <a:t>Measure: </a:t>
            </a:r>
            <a:r>
              <a:rPr lang="en-US" sz="1200" b="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rPr>
              <a:t>Average quality score based on all supervisor and Quality team calls. </a:t>
            </a:r>
            <a:endParaRPr lang="en-US" sz="120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endParaRPr>
          </a:p>
          <a:p>
            <a:pPr algn="l"/>
            <a:r>
              <a:rPr lang="en-US" sz="1200" u="sng">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rPr>
              <a:t>Overall Satisfaction with the Agent – </a:t>
            </a:r>
            <a:r>
              <a:rPr lang="en-US" sz="1200" b="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rPr>
              <a:t>Post Call survey completed by internal/external caller which rates overall satisfaction with agent. </a:t>
            </a:r>
          </a:p>
          <a:p>
            <a:pPr algn="l"/>
            <a:r>
              <a:rPr lang="en-US" sz="120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rPr>
              <a:t>Measure: </a:t>
            </a:r>
            <a:r>
              <a:rPr lang="en-US" sz="1200" b="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rPr>
              <a:t>Average survey score based on the applicable survey question. </a:t>
            </a:r>
            <a:endParaRPr lang="en-US" sz="1200">
              <a:solidFill>
                <a:schemeClr val="tx1"/>
              </a:solidFill>
              <a:effectLst/>
              <a:latin typeface="CVS Health Sans" panose="020B0504020202020204" pitchFamily="34" charset="0"/>
              <a:ea typeface="Calibri" panose="020F0502020204030204" pitchFamily="34" charset="0"/>
              <a:cs typeface="Times New Roman" panose="02020603050405020304" pitchFamily="18" charset="0"/>
            </a:endParaRPr>
          </a:p>
          <a:p>
            <a:pPr lvl="1" algn="l"/>
            <a:r>
              <a:rPr lang="en-US" sz="1200" b="1">
                <a:solidFill>
                  <a:srgbClr val="CC0000"/>
                </a:solidFill>
              </a:rPr>
              <a:t>Note: </a:t>
            </a:r>
            <a:r>
              <a:rPr lang="en-US" sz="1200">
                <a:solidFill>
                  <a:schemeClr val="tx1"/>
                </a:solidFill>
              </a:rPr>
              <a:t>if the agent doesn’t receive surveys via Medallia or doesn’t achieve a minimum of 2 surveys in a month the 10% weight will shift as followed: </a:t>
            </a:r>
          </a:p>
          <a:p>
            <a:pPr marL="342900" lvl="2" indent="-171450">
              <a:buFont typeface="Arial" panose="020B0604020202020204" pitchFamily="34" charset="0"/>
              <a:buChar char="•"/>
            </a:pPr>
            <a:r>
              <a:rPr lang="en-US" sz="1300">
                <a:solidFill>
                  <a:schemeClr val="tx1"/>
                </a:solidFill>
              </a:rPr>
              <a:t>5%- Call Quality </a:t>
            </a:r>
          </a:p>
          <a:p>
            <a:pPr marL="342900" lvl="2" indent="-171450">
              <a:buFont typeface="Arial" panose="020B0604020202020204" pitchFamily="34" charset="0"/>
              <a:buChar char="•"/>
            </a:pPr>
            <a:r>
              <a:rPr lang="en-US" sz="1200">
                <a:solidFill>
                  <a:schemeClr val="tx1"/>
                </a:solidFill>
              </a:rPr>
              <a:t>5%- AHT</a:t>
            </a:r>
          </a:p>
          <a:p>
            <a:pPr lvl="1" algn="l"/>
            <a:r>
              <a:rPr lang="en-US" sz="1200" b="1">
                <a:solidFill>
                  <a:srgbClr val="CC0000"/>
                </a:solidFill>
              </a:rPr>
              <a:t>Note: </a:t>
            </a:r>
            <a:r>
              <a:rPr lang="en-US" sz="1200">
                <a:solidFill>
                  <a:schemeClr val="tx1"/>
                </a:solidFill>
              </a:rPr>
              <a:t>SRT will need a minimum of 2 surveys in a month. If not met, 10% weight will shift as followed above.</a:t>
            </a:r>
          </a:p>
        </p:txBody>
      </p:sp>
      <p:sp>
        <p:nvSpPr>
          <p:cNvPr id="4" name="TextBox 3">
            <a:extLst>
              <a:ext uri="{FF2B5EF4-FFF2-40B4-BE49-F238E27FC236}">
                <a16:creationId xmlns:a16="http://schemas.microsoft.com/office/drawing/2014/main" id="{703E27E3-1D6D-1C37-2D33-9C9B5E65D873}"/>
              </a:ext>
            </a:extLst>
          </p:cNvPr>
          <p:cNvSpPr txBox="1"/>
          <p:nvPr/>
        </p:nvSpPr>
        <p:spPr>
          <a:xfrm>
            <a:off x="156567" y="1010496"/>
            <a:ext cx="3765884" cy="1200329"/>
          </a:xfrm>
          <a:prstGeom prst="rect">
            <a:avLst/>
          </a:prstGeom>
          <a:noFill/>
        </p:spPr>
        <p:txBody>
          <a:bodyPr wrap="square" rtlCol="0">
            <a:spAutoFit/>
          </a:bodyPr>
          <a:lstStyle/>
          <a:p>
            <a:pPr algn="ctr"/>
            <a:r>
              <a:rPr lang="en-US" sz="2400" b="1">
                <a:solidFill>
                  <a:schemeClr val="tx1"/>
                </a:solidFill>
              </a:rPr>
              <a:t>Deliver an Exceptional Member Experience: </a:t>
            </a:r>
          </a:p>
          <a:p>
            <a:pPr algn="ctr"/>
            <a:r>
              <a:rPr lang="en-US" sz="2400" b="1">
                <a:solidFill>
                  <a:schemeClr val="tx1"/>
                </a:solidFill>
              </a:rPr>
              <a:t>30% </a:t>
            </a:r>
          </a:p>
        </p:txBody>
      </p:sp>
      <p:sp>
        <p:nvSpPr>
          <p:cNvPr id="5" name="TextBox 4">
            <a:extLst>
              <a:ext uri="{FF2B5EF4-FFF2-40B4-BE49-F238E27FC236}">
                <a16:creationId xmlns:a16="http://schemas.microsoft.com/office/drawing/2014/main" id="{50AAFDA2-585E-DF4A-2FA1-77D34DDB7B6D}"/>
              </a:ext>
            </a:extLst>
          </p:cNvPr>
          <p:cNvSpPr txBox="1"/>
          <p:nvPr/>
        </p:nvSpPr>
        <p:spPr>
          <a:xfrm>
            <a:off x="329236" y="3646142"/>
            <a:ext cx="3593215" cy="1323439"/>
          </a:xfrm>
          <a:prstGeom prst="rect">
            <a:avLst/>
          </a:prstGeom>
          <a:noFill/>
        </p:spPr>
        <p:txBody>
          <a:bodyPr wrap="square" rtlCol="0">
            <a:spAutoFit/>
          </a:bodyPr>
          <a:lstStyle/>
          <a:p>
            <a:r>
              <a:rPr lang="en-US" sz="1600" b="1">
                <a:solidFill>
                  <a:schemeClr val="tx1"/>
                </a:solidFill>
              </a:rPr>
              <a:t>Goal Description: </a:t>
            </a:r>
            <a:r>
              <a:rPr lang="en-US" sz="1600" b="0">
                <a:solidFill>
                  <a:schemeClr val="tx1"/>
                </a:solidFill>
              </a:rPr>
              <a:t>Demonstrating reliability, empathy, and consistent growth in performance while delivering high quality interactions to meet the members needs.</a:t>
            </a:r>
            <a:r>
              <a:rPr lang="en-US" sz="1600" b="1">
                <a:solidFill>
                  <a:schemeClr val="tx1"/>
                </a:solidFill>
              </a:rPr>
              <a:t> </a:t>
            </a:r>
            <a:endParaRPr lang="en-US" sz="1600">
              <a:solidFill>
                <a:schemeClr val="tx1"/>
              </a:solidFill>
            </a:endParaRPr>
          </a:p>
        </p:txBody>
      </p:sp>
      <p:sp>
        <p:nvSpPr>
          <p:cNvPr id="13" name="Content Placeholder 8">
            <a:extLst>
              <a:ext uri="{FF2B5EF4-FFF2-40B4-BE49-F238E27FC236}">
                <a16:creationId xmlns:a16="http://schemas.microsoft.com/office/drawing/2014/main" id="{EB6EEF4B-393A-627A-2301-E40A7B333A7B}"/>
              </a:ext>
            </a:extLst>
          </p:cNvPr>
          <p:cNvSpPr>
            <a:spLocks noGrp="1"/>
          </p:cNvSpPr>
          <p:nvPr>
            <p:ph sz="half" idx="2"/>
          </p:nvPr>
        </p:nvSpPr>
        <p:spPr>
          <a:xfrm>
            <a:off x="4247106" y="1498501"/>
            <a:ext cx="3703322" cy="4862208"/>
          </a:xfrm>
        </p:spPr>
        <p:txBody>
          <a:bodyPr/>
          <a:lstStyle/>
          <a:p>
            <a:pPr>
              <a:spcBef>
                <a:spcPts val="600"/>
              </a:spcBef>
            </a:pPr>
            <a:r>
              <a:rPr lang="en-US">
                <a:solidFill>
                  <a:schemeClr val="tx1"/>
                </a:solidFill>
              </a:rPr>
              <a:t>Goal Measurements</a:t>
            </a:r>
          </a:p>
          <a:p>
            <a:pPr marL="285750" lvl="1" indent="-285750" algn="l">
              <a:spcBef>
                <a:spcPts val="1200"/>
              </a:spcBef>
              <a:buFont typeface="Arial" panose="020B0604020202020204" pitchFamily="34" charset="0"/>
              <a:buChar char="•"/>
            </a:pPr>
            <a:endParaRPr lang="en-US" sz="1400">
              <a:solidFill>
                <a:schemeClr val="tx1"/>
              </a:solidFill>
            </a:endParaRPr>
          </a:p>
          <a:p>
            <a:pPr marL="285750" lvl="1" indent="-285750" algn="l">
              <a:spcBef>
                <a:spcPts val="1200"/>
              </a:spcBef>
              <a:buFont typeface="Arial" panose="020B0604020202020204" pitchFamily="34" charset="0"/>
              <a:buChar char="•"/>
            </a:pPr>
            <a:r>
              <a:rPr lang="en-US" b="1">
                <a:solidFill>
                  <a:schemeClr val="tx1"/>
                </a:solidFill>
              </a:rPr>
              <a:t>Call Quality </a:t>
            </a:r>
          </a:p>
          <a:p>
            <a:pPr marL="800100" lvl="3" indent="-285750">
              <a:spcBef>
                <a:spcPts val="1200"/>
              </a:spcBef>
              <a:buFont typeface="Arial" panose="020B0604020202020204" pitchFamily="34" charset="0"/>
              <a:buChar char="•"/>
            </a:pPr>
            <a:r>
              <a:rPr lang="en-US" sz="1400" i="1">
                <a:solidFill>
                  <a:schemeClr val="tx1"/>
                </a:solidFill>
              </a:rPr>
              <a:t>Weight</a:t>
            </a:r>
            <a:r>
              <a:rPr lang="en-US" sz="1400">
                <a:solidFill>
                  <a:schemeClr val="tx1"/>
                </a:solidFill>
              </a:rPr>
              <a:t>- 20%</a:t>
            </a:r>
            <a:endParaRPr lang="en-US" sz="1200">
              <a:solidFill>
                <a:schemeClr val="tx1"/>
              </a:solidFill>
            </a:endParaRPr>
          </a:p>
          <a:p>
            <a:pPr marL="285750" lvl="1" indent="-285750" algn="l">
              <a:spcBef>
                <a:spcPts val="1200"/>
              </a:spcBef>
              <a:buFont typeface="Arial" panose="020B0604020202020204" pitchFamily="34" charset="0"/>
              <a:buChar char="•"/>
            </a:pPr>
            <a:r>
              <a:rPr lang="en-US" b="1">
                <a:solidFill>
                  <a:schemeClr val="tx1"/>
                </a:solidFill>
              </a:rPr>
              <a:t>Overall Satisfaction with the Representative</a:t>
            </a:r>
          </a:p>
          <a:p>
            <a:pPr marL="800100" lvl="3" indent="-285750">
              <a:spcBef>
                <a:spcPts val="1200"/>
              </a:spcBef>
              <a:buFont typeface="Arial" panose="020B0604020202020204" pitchFamily="34" charset="0"/>
              <a:buChar char="•"/>
            </a:pPr>
            <a:r>
              <a:rPr lang="en-US" sz="1400" i="1">
                <a:solidFill>
                  <a:schemeClr val="tx1"/>
                </a:solidFill>
              </a:rPr>
              <a:t>Weight</a:t>
            </a:r>
            <a:r>
              <a:rPr lang="en-US" sz="1400">
                <a:solidFill>
                  <a:schemeClr val="tx1"/>
                </a:solidFill>
              </a:rPr>
              <a:t>- 10%</a:t>
            </a:r>
          </a:p>
          <a:p>
            <a:pPr lvl="2"/>
            <a:r>
              <a:rPr lang="en-US" sz="1300" b="1">
                <a:solidFill>
                  <a:schemeClr val="tx1"/>
                </a:solidFill>
                <a:latin typeface="CVS Health Sans" panose="020B0504020202020204" pitchFamily="34" charset="0"/>
                <a:ea typeface="Calibri" panose="020F0502020204030204" pitchFamily="34" charset="0"/>
                <a:cs typeface="Times New Roman" panose="02020603050405020304" pitchFamily="18" charset="0"/>
              </a:rPr>
              <a:t>Caremark/Aetna Medallia Question- “</a:t>
            </a:r>
            <a:r>
              <a:rPr lang="en-US" sz="1300">
                <a:solidFill>
                  <a:schemeClr val="tx1"/>
                </a:solidFill>
                <a:latin typeface="CVS Health Sans" panose="020B0504020202020204" pitchFamily="34" charset="0"/>
                <a:ea typeface="Calibri" panose="020F0502020204030204" pitchFamily="34" charset="0"/>
                <a:cs typeface="Times New Roman" panose="02020603050405020304" pitchFamily="18" charset="0"/>
              </a:rPr>
              <a:t>Rate your </a:t>
            </a:r>
            <a:r>
              <a:rPr lang="en-US" sz="1300" i="0">
                <a:solidFill>
                  <a:schemeClr val="tx1"/>
                </a:solidFill>
                <a:effectLst/>
                <a:latin typeface="Open Sans" panose="020B0606030504020204" pitchFamily="34" charset="0"/>
              </a:rPr>
              <a:t>Overall satisfaction with the representative?” </a:t>
            </a:r>
            <a:endParaRPr lang="en-US" sz="1300">
              <a:solidFill>
                <a:schemeClr val="tx1"/>
              </a:solidFill>
              <a:latin typeface="CVS Health Sans" panose="020B0504020202020204" pitchFamily="34" charset="0"/>
              <a:ea typeface="Calibri" panose="020F0502020204030204" pitchFamily="34" charset="0"/>
              <a:cs typeface="Times New Roman" panose="02020603050405020304" pitchFamily="18" charset="0"/>
            </a:endParaRPr>
          </a:p>
          <a:p>
            <a:pPr lvl="2"/>
            <a:r>
              <a:rPr lang="en-US" sz="1300" b="1">
                <a:solidFill>
                  <a:schemeClr val="tx1"/>
                </a:solidFill>
                <a:latin typeface="CVS Health Sans" panose="020B0504020202020204" pitchFamily="34" charset="0"/>
                <a:ea typeface="Calibri" panose="020F0502020204030204" pitchFamily="34" charset="0"/>
                <a:cs typeface="Times New Roman" panose="02020603050405020304" pitchFamily="18" charset="0"/>
              </a:rPr>
              <a:t>Carelon Medallia Question- </a:t>
            </a:r>
            <a:r>
              <a:rPr lang="en-US" sz="1300">
                <a:solidFill>
                  <a:schemeClr val="tx1"/>
                </a:solidFill>
                <a:latin typeface="CVS Health Sans" panose="020B0504020202020204" pitchFamily="34" charset="0"/>
                <a:ea typeface="Calibri" panose="020F0502020204030204" pitchFamily="34" charset="0"/>
                <a:cs typeface="Times New Roman" panose="02020603050405020304" pitchFamily="18" charset="0"/>
              </a:rPr>
              <a:t>“</a:t>
            </a:r>
            <a:r>
              <a:rPr lang="en-US" sz="1300" b="0" i="0">
                <a:solidFill>
                  <a:schemeClr val="tx1"/>
                </a:solidFill>
                <a:effectLst/>
                <a:latin typeface="Open Sans" panose="020B0606030504020204" pitchFamily="34" charset="0"/>
                <a:ea typeface="Open Sans" panose="020B0606030504020204" pitchFamily="34" charset="0"/>
                <a:cs typeface="Open Sans" panose="020B0606030504020204" pitchFamily="34" charset="0"/>
              </a:rPr>
              <a:t>Your overall satisfaction with this call?</a:t>
            </a:r>
            <a:r>
              <a:rPr lang="en-US" sz="1300">
                <a:solidFill>
                  <a:schemeClr val="tx1"/>
                </a:solidFill>
                <a:latin typeface="Open Sans" panose="020B0606030504020204" pitchFamily="34" charset="0"/>
                <a:ea typeface="Open Sans" panose="020B0606030504020204" pitchFamily="34" charset="0"/>
                <a:cs typeface="Open Sans" panose="020B0606030504020204" pitchFamily="34" charset="0"/>
              </a:rPr>
              <a:t>” </a:t>
            </a:r>
          </a:p>
          <a:p>
            <a:pPr lvl="2"/>
            <a:r>
              <a:rPr lang="en-US" sz="1300" b="1">
                <a:solidFill>
                  <a:schemeClr val="tx1"/>
                </a:solidFill>
                <a:latin typeface="CVS Health Sans" panose="020B0504020202020204" pitchFamily="34" charset="0"/>
                <a:cs typeface="Times New Roman" panose="02020603050405020304" pitchFamily="18" charset="0"/>
              </a:rPr>
              <a:t>Senior Team Question </a:t>
            </a:r>
            <a:r>
              <a:rPr lang="en-US" sz="1300">
                <a:solidFill>
                  <a:schemeClr val="tx1"/>
                </a:solidFill>
                <a:latin typeface="CVS Health Sans" panose="020B0504020202020204" pitchFamily="34" charset="0"/>
                <a:cs typeface="Times New Roman" panose="02020603050405020304" pitchFamily="18" charset="0"/>
              </a:rPr>
              <a:t>– “ Was the Senior team colleague helpful and courteous?” </a:t>
            </a:r>
            <a:endParaRPr lang="en-US" sz="1300">
              <a:solidFill>
                <a:schemeClr val="tx1"/>
              </a:solidFill>
            </a:endParaRPr>
          </a:p>
          <a:p>
            <a:pPr marL="800100" lvl="3" indent="-285750">
              <a:spcBef>
                <a:spcPts val="1200"/>
              </a:spcBef>
              <a:buFont typeface="Arial" panose="020B0604020202020204" pitchFamily="34" charset="0"/>
              <a:buChar char="•"/>
            </a:pPr>
            <a:endParaRPr lang="en-US" sz="1400">
              <a:solidFill>
                <a:schemeClr val="tx1"/>
              </a:solidFill>
            </a:endParaRPr>
          </a:p>
          <a:p>
            <a:pPr lvl="3" indent="0">
              <a:spcBef>
                <a:spcPts val="1200"/>
              </a:spcBef>
              <a:buNone/>
            </a:pPr>
            <a:endParaRPr lang="en-US" b="1">
              <a:solidFill>
                <a:schemeClr val="tx1"/>
              </a:solidFill>
            </a:endParaRPr>
          </a:p>
          <a:p>
            <a:pPr marL="285750" lvl="1" indent="-285750" algn="l">
              <a:spcBef>
                <a:spcPts val="1200"/>
              </a:spcBef>
              <a:buFont typeface="Arial" panose="020B0604020202020204" pitchFamily="34" charset="0"/>
              <a:buChar char="•"/>
            </a:pPr>
            <a:endParaRPr lang="en-US" sz="1400">
              <a:solidFill>
                <a:schemeClr val="tx1"/>
              </a:solidFill>
            </a:endParaRPr>
          </a:p>
          <a:p>
            <a:pPr marL="285750" lvl="1" indent="-285750" algn="l">
              <a:spcBef>
                <a:spcPts val="1200"/>
              </a:spcBef>
              <a:buFont typeface="Arial" panose="020B0604020202020204" pitchFamily="34" charset="0"/>
              <a:buChar char="•"/>
            </a:pPr>
            <a:endParaRPr lang="en-US" sz="1400">
              <a:solidFill>
                <a:schemeClr val="tx1"/>
              </a:solidFill>
            </a:endParaRPr>
          </a:p>
          <a:p>
            <a:pPr marL="285750" lvl="1" indent="-285750" algn="l">
              <a:spcBef>
                <a:spcPts val="1200"/>
              </a:spcBef>
              <a:buFont typeface="Arial" panose="020B0604020202020204" pitchFamily="34" charset="0"/>
              <a:buChar char="•"/>
            </a:pPr>
            <a:endParaRPr lang="en-US" sz="1400">
              <a:solidFill>
                <a:schemeClr val="tx1"/>
              </a:solidFill>
            </a:endParaRPr>
          </a:p>
        </p:txBody>
      </p:sp>
      <p:pic>
        <p:nvPicPr>
          <p:cNvPr id="16" name="Picture 3" descr="Better outcomes pictogram.">
            <a:extLst>
              <a:ext uri="{FF2B5EF4-FFF2-40B4-BE49-F238E27FC236}">
                <a16:creationId xmlns:a16="http://schemas.microsoft.com/office/drawing/2014/main" id="{20A59E56-2590-86D4-A7BA-D2C9000A6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609" y="277025"/>
            <a:ext cx="749606" cy="7582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ocus/magnifying glass pictogram.">
            <a:extLst>
              <a:ext uri="{FF2B5EF4-FFF2-40B4-BE49-F238E27FC236}">
                <a16:creationId xmlns:a16="http://schemas.microsoft.com/office/drawing/2014/main" id="{CC0C2139-5B20-B32E-EC2F-B7668738B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39310" y="117977"/>
            <a:ext cx="770154" cy="74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3116C613-669F-37E8-4CD7-B0DAF3D32C0F}"/>
              </a:ext>
            </a:extLst>
          </p:cNvPr>
          <p:cNvPicPr>
            <a:picLocks noChangeAspect="1"/>
          </p:cNvPicPr>
          <p:nvPr/>
        </p:nvPicPr>
        <p:blipFill>
          <a:blip r:embed="rId5"/>
          <a:stretch>
            <a:fillRect/>
          </a:stretch>
        </p:blipFill>
        <p:spPr>
          <a:xfrm>
            <a:off x="1517539" y="2466396"/>
            <a:ext cx="1043940" cy="914400"/>
          </a:xfrm>
          <a:prstGeom prst="rect">
            <a:avLst/>
          </a:prstGeom>
        </p:spPr>
      </p:pic>
    </p:spTree>
    <p:extLst>
      <p:ext uri="{BB962C8B-B14F-4D97-AF65-F5344CB8AC3E}">
        <p14:creationId xmlns:p14="http://schemas.microsoft.com/office/powerpoint/2010/main" val="3513303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42F800FE-E808-4768-8F24-349FE25B25D5}"/>
              </a:ext>
            </a:extLst>
          </p:cNvPr>
          <p:cNvSpPr>
            <a:spLocks noGrp="1"/>
          </p:cNvSpPr>
          <p:nvPr>
            <p:ph sz="half" idx="18"/>
          </p:nvPr>
        </p:nvSpPr>
        <p:spPr>
          <a:xfrm>
            <a:off x="8305796" y="1135533"/>
            <a:ext cx="3726462" cy="4810859"/>
          </a:xfrm>
        </p:spPr>
        <p:txBody>
          <a:bodyPr vert="horz" lIns="0" tIns="0" rIns="0" bIns="0" rtlCol="0" anchor="t">
            <a:noAutofit/>
          </a:bodyPr>
          <a:lstStyle/>
          <a:p>
            <a:r>
              <a:rPr lang="en-US" dirty="0">
                <a:solidFill>
                  <a:schemeClr val="tx1"/>
                </a:solidFill>
              </a:rPr>
              <a:t>Goal Definitions</a:t>
            </a:r>
          </a:p>
          <a:p>
            <a:pPr algn="l"/>
            <a:r>
              <a:rPr lang="en-US" sz="1200" u="sng" dirty="0">
                <a:solidFill>
                  <a:schemeClr val="tx1"/>
                </a:solidFill>
              </a:rPr>
              <a:t>Average Handle Time (</a:t>
            </a:r>
            <a:r>
              <a:rPr lang="en-US" sz="1200" u="sng" dirty="0" err="1">
                <a:solidFill>
                  <a:schemeClr val="tx1"/>
                </a:solidFill>
              </a:rPr>
              <a:t>AHT</a:t>
            </a:r>
            <a:r>
              <a:rPr lang="en-US" sz="1200" u="sng" dirty="0">
                <a:solidFill>
                  <a:schemeClr val="tx1"/>
                </a:solidFill>
              </a:rPr>
              <a:t>)</a:t>
            </a:r>
            <a:r>
              <a:rPr lang="en-US" sz="1200" b="0" u="sng" dirty="0">
                <a:solidFill>
                  <a:schemeClr val="tx1"/>
                </a:solidFill>
              </a:rPr>
              <a:t>- </a:t>
            </a:r>
            <a:r>
              <a:rPr lang="en-US" sz="1200" b="0" dirty="0">
                <a:solidFill>
                  <a:schemeClr val="tx1"/>
                </a:solidFill>
              </a:rPr>
              <a:t>is a necessary and important measure of how efficient we are as a call center operation.  </a:t>
            </a:r>
          </a:p>
          <a:p>
            <a:pPr algn="l"/>
            <a:r>
              <a:rPr lang="en-US" sz="1200" b="1" dirty="0">
                <a:solidFill>
                  <a:schemeClr val="tx1"/>
                </a:solidFill>
              </a:rPr>
              <a:t>Measure</a:t>
            </a:r>
            <a:r>
              <a:rPr lang="en-US" sz="1200" dirty="0">
                <a:solidFill>
                  <a:schemeClr val="tx1"/>
                </a:solidFill>
              </a:rPr>
              <a:t>: </a:t>
            </a:r>
            <a:r>
              <a:rPr lang="en-US" sz="1200" b="0" dirty="0">
                <a:solidFill>
                  <a:schemeClr val="tx1"/>
                </a:solidFill>
              </a:rPr>
              <a:t>Talk time + Hold Time + ACW (</a:t>
            </a:r>
            <a:r>
              <a:rPr lang="en-US" sz="1200" dirty="0">
                <a:solidFill>
                  <a:schemeClr val="tx1"/>
                </a:solidFill>
              </a:rPr>
              <a:t>÷</a:t>
            </a:r>
            <a:r>
              <a:rPr lang="en-US" sz="1200" b="0" dirty="0">
                <a:solidFill>
                  <a:schemeClr val="tx1"/>
                </a:solidFill>
              </a:rPr>
              <a:t>) total calls taken= Average Handle time </a:t>
            </a:r>
            <a:endParaRPr lang="en-US" sz="1200" b="1" dirty="0">
              <a:solidFill>
                <a:schemeClr val="tx1"/>
              </a:solidFill>
              <a:latin typeface="CVS Health Sans" panose="020B0504020202020204" pitchFamily="34" charset="0"/>
              <a:ea typeface="Calibri" panose="020F0502020204030204" pitchFamily="34" charset="0"/>
              <a:cs typeface="Times New Roman" panose="02020603050405020304" pitchFamily="18" charset="0"/>
            </a:endParaRPr>
          </a:p>
          <a:p>
            <a:pPr algn="l"/>
            <a:r>
              <a:rPr lang="en-US" sz="1200" b="1" u="sng" dirty="0">
                <a:solidFill>
                  <a:schemeClr val="tx1"/>
                </a:solidFill>
                <a:latin typeface="CVS Health Sans" panose="020B0504020202020204" pitchFamily="34" charset="0"/>
                <a:ea typeface="Calibri" panose="020F0502020204030204" pitchFamily="34" charset="0"/>
                <a:cs typeface="Times New Roman" panose="02020603050405020304" pitchFamily="18" charset="0"/>
              </a:rPr>
              <a:t>Senior Team Job Knowledge Assist-</a:t>
            </a:r>
            <a:r>
              <a:rPr lang="en-US" sz="1200" b="0" u="sng" dirty="0">
                <a:solidFill>
                  <a:schemeClr val="tx1"/>
                </a:solidFill>
                <a:latin typeface="CVS Health Sans" panose="020B0504020202020204" pitchFamily="34" charset="0"/>
                <a:ea typeface="Calibri" panose="020F0502020204030204" pitchFamily="34" charset="0"/>
                <a:cs typeface="Times New Roman" panose="02020603050405020304" pitchFamily="18" charset="0"/>
              </a:rPr>
              <a:t> </a:t>
            </a:r>
            <a:r>
              <a:rPr lang="en-US" sz="1200" b="0" dirty="0">
                <a:solidFill>
                  <a:schemeClr val="tx1"/>
                </a:solidFill>
                <a:latin typeface="CVS Health Sans" panose="020B0504020202020204" pitchFamily="34" charset="0"/>
                <a:ea typeface="Calibri" panose="020F0502020204030204" pitchFamily="34" charset="0"/>
                <a:cs typeface="Times New Roman" panose="02020603050405020304" pitchFamily="18" charset="0"/>
              </a:rPr>
              <a:t>Are calls from a front-line agent to Sr. Team where it was determined the agent had access to the necessary information within tools and resources. </a:t>
            </a:r>
            <a:endParaRPr lang="en-US" sz="1200" dirty="0">
              <a:solidFill>
                <a:schemeClr val="tx1"/>
              </a:solidFill>
              <a:latin typeface="CVS Health Sans" panose="020B0504020202020204" pitchFamily="34" charset="0"/>
              <a:ea typeface="Calibri" panose="020F0502020204030204" pitchFamily="34" charset="0"/>
              <a:cs typeface="Times New Roman" panose="02020603050405020304" pitchFamily="18" charset="0"/>
            </a:endParaRPr>
          </a:p>
          <a:p>
            <a:pPr lvl="1" algn="l"/>
            <a:r>
              <a:rPr lang="en-US" sz="1200" b="1" dirty="0">
                <a:solidFill>
                  <a:schemeClr val="tx1"/>
                </a:solidFill>
                <a:latin typeface="CVS Health Sans"/>
                <a:ea typeface="Calibri"/>
                <a:cs typeface="Times New Roman"/>
              </a:rPr>
              <a:t>Measure:  </a:t>
            </a:r>
            <a:r>
              <a:rPr lang="en-US" sz="1200" dirty="0">
                <a:solidFill>
                  <a:schemeClr val="tx1"/>
                </a:solidFill>
                <a:latin typeface="CVS Health Sans"/>
                <a:ea typeface="Calibri"/>
                <a:cs typeface="Times New Roman"/>
              </a:rPr>
              <a:t>Job knowledge assists divided by total number of calls</a:t>
            </a:r>
            <a:endParaRPr lang="en-US" sz="1200" dirty="0">
              <a:solidFill>
                <a:schemeClr val="tx1"/>
              </a:solidFill>
              <a:ea typeface="Calibri"/>
              <a:cs typeface="Times New Roman"/>
            </a:endParaRPr>
          </a:p>
          <a:p>
            <a:pPr lvl="1" algn="l"/>
            <a:r>
              <a:rPr lang="en-US" sz="1200" b="1" u="sng" dirty="0">
                <a:solidFill>
                  <a:schemeClr val="tx1"/>
                </a:solidFill>
                <a:latin typeface="CVS Health Sans" panose="020B0504020202020204" pitchFamily="34" charset="0"/>
              </a:rPr>
              <a:t>Senior Inquiry Task </a:t>
            </a:r>
            <a:r>
              <a:rPr lang="en-US" sz="1200" b="0" dirty="0">
                <a:solidFill>
                  <a:schemeClr val="tx1"/>
                </a:solidFill>
                <a:latin typeface="CVS Health Sans" panose="020B0504020202020204" pitchFamily="34" charset="0"/>
              </a:rPr>
              <a:t>– Tasks submitted by Sr. Team to the case coordinator follow-up queue </a:t>
            </a:r>
            <a:r>
              <a:rPr lang="en-US" sz="1200" b="0" dirty="0">
                <a:solidFill>
                  <a:schemeClr val="tx1"/>
                </a:solidFill>
                <a:latin typeface="CVS Health Sans" panose="020B0504020202020204" pitchFamily="34" charset="0"/>
                <a:ea typeface="Calibri" panose="020F0502020204030204" pitchFamily="34" charset="0"/>
                <a:cs typeface="Times New Roman" panose="02020603050405020304" pitchFamily="18" charset="0"/>
              </a:rPr>
              <a:t>where it was determined the Sr. agent had access to the necessary information within tools and resources. </a:t>
            </a:r>
            <a:endParaRPr lang="en-US" sz="1200" b="0" dirty="0">
              <a:solidFill>
                <a:schemeClr val="tx1"/>
              </a:solidFill>
              <a:latin typeface="CVS Health Sans" panose="020B0504020202020204" pitchFamily="34" charset="0"/>
            </a:endParaRPr>
          </a:p>
          <a:p>
            <a:pPr lvl="1" algn="l"/>
            <a:r>
              <a:rPr lang="en-US" sz="1200" b="1" dirty="0">
                <a:solidFill>
                  <a:schemeClr val="tx1"/>
                </a:solidFill>
                <a:latin typeface="CVS Health Sans" panose="020B0504020202020204" pitchFamily="34" charset="0"/>
              </a:rPr>
              <a:t>Measure</a:t>
            </a:r>
            <a:r>
              <a:rPr lang="en-US" sz="1200" dirty="0">
                <a:solidFill>
                  <a:schemeClr val="tx1"/>
                </a:solidFill>
                <a:latin typeface="CVS Health Sans" panose="020B0504020202020204" pitchFamily="34" charset="0"/>
              </a:rPr>
              <a:t>: Total # of Returned Quality Task </a:t>
            </a:r>
            <a:endParaRPr lang="en-US" dirty="0">
              <a:solidFill>
                <a:schemeClr val="tx1"/>
              </a:solidFill>
            </a:endParaRPr>
          </a:p>
          <a:p>
            <a:pPr lvl="1" algn="l"/>
            <a:endParaRPr lang="en-US" dirty="0">
              <a:solidFill>
                <a:schemeClr val="tx1"/>
              </a:solidFill>
            </a:endParaRPr>
          </a:p>
          <a:p>
            <a:pPr lvl="1" algn="l"/>
            <a:endParaRPr lang="en-US" dirty="0">
              <a:solidFill>
                <a:schemeClr val="tx1"/>
              </a:solidFill>
            </a:endParaRPr>
          </a:p>
        </p:txBody>
      </p:sp>
      <p:sp>
        <p:nvSpPr>
          <p:cNvPr id="4" name="TextBox 3">
            <a:extLst>
              <a:ext uri="{FF2B5EF4-FFF2-40B4-BE49-F238E27FC236}">
                <a16:creationId xmlns:a16="http://schemas.microsoft.com/office/drawing/2014/main" id="{703E27E3-1D6D-1C37-2D33-9C9B5E65D873}"/>
              </a:ext>
            </a:extLst>
          </p:cNvPr>
          <p:cNvSpPr txBox="1"/>
          <p:nvPr/>
        </p:nvSpPr>
        <p:spPr>
          <a:xfrm>
            <a:off x="156567" y="1010496"/>
            <a:ext cx="3765884" cy="830997"/>
          </a:xfrm>
          <a:prstGeom prst="rect">
            <a:avLst/>
          </a:prstGeom>
          <a:noFill/>
        </p:spPr>
        <p:txBody>
          <a:bodyPr wrap="square" rtlCol="0">
            <a:spAutoFit/>
          </a:bodyPr>
          <a:lstStyle/>
          <a:p>
            <a:pPr algn="ctr"/>
            <a:r>
              <a:rPr lang="en-US" sz="2400" b="1">
                <a:solidFill>
                  <a:schemeClr val="tx1"/>
                </a:solidFill>
              </a:rPr>
              <a:t>Drive Efficiencies:</a:t>
            </a:r>
            <a:br>
              <a:rPr lang="en-US" sz="2400" b="1">
                <a:solidFill>
                  <a:schemeClr val="tx1"/>
                </a:solidFill>
              </a:rPr>
            </a:br>
            <a:r>
              <a:rPr lang="en-US" sz="2400" b="1">
                <a:solidFill>
                  <a:schemeClr val="tx1"/>
                </a:solidFill>
              </a:rPr>
              <a:t>20%</a:t>
            </a:r>
          </a:p>
        </p:txBody>
      </p:sp>
      <p:sp>
        <p:nvSpPr>
          <p:cNvPr id="5" name="TextBox 4">
            <a:extLst>
              <a:ext uri="{FF2B5EF4-FFF2-40B4-BE49-F238E27FC236}">
                <a16:creationId xmlns:a16="http://schemas.microsoft.com/office/drawing/2014/main" id="{50AAFDA2-585E-DF4A-2FA1-77D34DDB7B6D}"/>
              </a:ext>
            </a:extLst>
          </p:cNvPr>
          <p:cNvSpPr txBox="1"/>
          <p:nvPr/>
        </p:nvSpPr>
        <p:spPr>
          <a:xfrm>
            <a:off x="329236" y="3646142"/>
            <a:ext cx="3593215" cy="1308050"/>
          </a:xfrm>
          <a:prstGeom prst="rect">
            <a:avLst/>
          </a:prstGeom>
          <a:noFill/>
        </p:spPr>
        <p:txBody>
          <a:bodyPr wrap="square" rtlCol="0">
            <a:spAutoFit/>
          </a:bodyPr>
          <a:lstStyle/>
          <a:p>
            <a:r>
              <a:rPr lang="en-US" sz="1600" b="1">
                <a:solidFill>
                  <a:schemeClr val="tx1"/>
                </a:solidFill>
              </a:rPr>
              <a:t>Goal Description: </a:t>
            </a:r>
            <a:r>
              <a:rPr lang="en-US" sz="1600" b="0">
                <a:solidFill>
                  <a:schemeClr val="tx1"/>
                </a:solidFill>
              </a:rPr>
              <a:t>We use our tools, processes, and technology to deliver an efficient and positive member experience. </a:t>
            </a:r>
          </a:p>
          <a:p>
            <a:endParaRPr lang="en-US" sz="1500">
              <a:solidFill>
                <a:schemeClr val="tx2"/>
              </a:solidFill>
            </a:endParaRPr>
          </a:p>
        </p:txBody>
      </p:sp>
      <p:sp>
        <p:nvSpPr>
          <p:cNvPr id="13" name="Content Placeholder 8">
            <a:extLst>
              <a:ext uri="{FF2B5EF4-FFF2-40B4-BE49-F238E27FC236}">
                <a16:creationId xmlns:a16="http://schemas.microsoft.com/office/drawing/2014/main" id="{EB6EEF4B-393A-627A-2301-E40A7B333A7B}"/>
              </a:ext>
            </a:extLst>
          </p:cNvPr>
          <p:cNvSpPr>
            <a:spLocks noGrp="1"/>
          </p:cNvSpPr>
          <p:nvPr>
            <p:ph sz="half" idx="2"/>
          </p:nvPr>
        </p:nvSpPr>
        <p:spPr>
          <a:xfrm>
            <a:off x="4247106" y="1498501"/>
            <a:ext cx="3703322" cy="5025516"/>
          </a:xfrm>
        </p:spPr>
        <p:txBody>
          <a:bodyPr/>
          <a:lstStyle/>
          <a:p>
            <a:pPr>
              <a:spcBef>
                <a:spcPts val="600"/>
              </a:spcBef>
            </a:pPr>
            <a:r>
              <a:rPr lang="en-US">
                <a:solidFill>
                  <a:schemeClr val="tx1"/>
                </a:solidFill>
              </a:rPr>
              <a:t>Goal Measurements</a:t>
            </a:r>
          </a:p>
          <a:p>
            <a:pPr marL="285750" lvl="1" indent="-285750" algn="l">
              <a:spcBef>
                <a:spcPts val="1200"/>
              </a:spcBef>
              <a:buFont typeface="Arial" panose="020B0604020202020204" pitchFamily="34" charset="0"/>
              <a:buChar char="•"/>
            </a:pPr>
            <a:endParaRPr lang="en-US" sz="1400">
              <a:solidFill>
                <a:schemeClr val="tx1"/>
              </a:solidFill>
            </a:endParaRPr>
          </a:p>
          <a:p>
            <a:pPr marL="457200" lvl="2" indent="-285750">
              <a:spcBef>
                <a:spcPts val="1200"/>
              </a:spcBef>
              <a:buFont typeface="Arial" panose="020B0604020202020204" pitchFamily="34" charset="0"/>
              <a:buChar char="•"/>
            </a:pPr>
            <a:r>
              <a:rPr lang="en-US" sz="1500" b="1">
                <a:solidFill>
                  <a:schemeClr val="tx1"/>
                </a:solidFill>
              </a:rPr>
              <a:t>Average Handle Time (AHT) </a:t>
            </a:r>
          </a:p>
          <a:p>
            <a:pPr marL="800100" lvl="3" indent="-285750">
              <a:spcBef>
                <a:spcPts val="1200"/>
              </a:spcBef>
              <a:buFont typeface="Arial" panose="020B0604020202020204" pitchFamily="34" charset="0"/>
              <a:buChar char="•"/>
            </a:pPr>
            <a:r>
              <a:rPr lang="en-US" sz="1400" i="1">
                <a:solidFill>
                  <a:schemeClr val="tx1"/>
                </a:solidFill>
              </a:rPr>
              <a:t>Weight - </a:t>
            </a:r>
            <a:r>
              <a:rPr lang="en-US" sz="1400">
                <a:solidFill>
                  <a:schemeClr val="tx1"/>
                </a:solidFill>
              </a:rPr>
              <a:t>15%</a:t>
            </a:r>
            <a:endParaRPr lang="en-US" sz="1400" b="1">
              <a:solidFill>
                <a:schemeClr val="tx1"/>
              </a:solidFill>
            </a:endParaRPr>
          </a:p>
          <a:p>
            <a:pPr marL="285750" indent="-285750">
              <a:spcBef>
                <a:spcPts val="1200"/>
              </a:spcBef>
              <a:buFont typeface="Arial" panose="020B0604020202020204" pitchFamily="34" charset="0"/>
              <a:buChar char="•"/>
            </a:pPr>
            <a:r>
              <a:rPr lang="en-US" sz="1400" b="1">
                <a:solidFill>
                  <a:schemeClr val="tx1"/>
                </a:solidFill>
              </a:rPr>
              <a:t>Senior Team Job Knowledge Assist </a:t>
            </a:r>
          </a:p>
          <a:p>
            <a:pPr marL="800100" lvl="3" indent="-285750">
              <a:spcBef>
                <a:spcPts val="1200"/>
              </a:spcBef>
              <a:buFont typeface="Arial" panose="020B0604020202020204" pitchFamily="34" charset="0"/>
              <a:buChar char="•"/>
            </a:pPr>
            <a:r>
              <a:rPr lang="en-US" sz="1400" i="1">
                <a:solidFill>
                  <a:schemeClr val="tx1"/>
                </a:solidFill>
              </a:rPr>
              <a:t>Weight- </a:t>
            </a:r>
            <a:r>
              <a:rPr lang="en-US" sz="1400">
                <a:solidFill>
                  <a:schemeClr val="tx1"/>
                </a:solidFill>
              </a:rPr>
              <a:t>5% (Frontline)</a:t>
            </a:r>
          </a:p>
          <a:p>
            <a:pPr marL="457200" lvl="2" indent="-285750">
              <a:spcBef>
                <a:spcPts val="1200"/>
              </a:spcBef>
              <a:buFont typeface="Arial" panose="020B0604020202020204" pitchFamily="34" charset="0"/>
              <a:buChar char="•"/>
            </a:pPr>
            <a:r>
              <a:rPr lang="en-US" sz="1400" b="1">
                <a:solidFill>
                  <a:schemeClr val="tx1"/>
                </a:solidFill>
              </a:rPr>
              <a:t>Senior Inquiry Task*</a:t>
            </a:r>
          </a:p>
          <a:p>
            <a:pPr marL="800100" lvl="3" indent="-285750">
              <a:spcBef>
                <a:spcPts val="1200"/>
              </a:spcBef>
              <a:buFont typeface="Arial" panose="020B0604020202020204" pitchFamily="34" charset="0"/>
              <a:buChar char="•"/>
            </a:pPr>
            <a:r>
              <a:rPr lang="en-US" sz="1400" i="1">
                <a:solidFill>
                  <a:schemeClr val="tx1"/>
                </a:solidFill>
              </a:rPr>
              <a:t>Weight – </a:t>
            </a:r>
            <a:r>
              <a:rPr lang="en-US" sz="1400">
                <a:solidFill>
                  <a:schemeClr val="tx1"/>
                </a:solidFill>
              </a:rPr>
              <a:t>5% (Senior Team)</a:t>
            </a:r>
          </a:p>
          <a:p>
            <a:pPr lvl="3" indent="0">
              <a:spcBef>
                <a:spcPts val="1200"/>
              </a:spcBef>
              <a:buNone/>
            </a:pPr>
            <a:endParaRPr lang="en-US" sz="1400">
              <a:solidFill>
                <a:schemeClr val="tx1"/>
              </a:solidFill>
            </a:endParaRPr>
          </a:p>
          <a:p>
            <a:pPr lvl="3" indent="0">
              <a:spcBef>
                <a:spcPts val="1200"/>
              </a:spcBef>
              <a:buNone/>
            </a:pPr>
            <a:endParaRPr lang="en-US" sz="1400">
              <a:solidFill>
                <a:schemeClr val="tx1"/>
              </a:solidFill>
            </a:endParaRPr>
          </a:p>
          <a:p>
            <a:pPr marL="800100" lvl="3" indent="-285750">
              <a:spcBef>
                <a:spcPts val="1200"/>
              </a:spcBef>
              <a:buFont typeface="Arial" panose="020B0604020202020204" pitchFamily="34" charset="0"/>
              <a:buChar char="•"/>
            </a:pPr>
            <a:endParaRPr lang="en-US" sz="1400">
              <a:solidFill>
                <a:schemeClr val="tx1"/>
              </a:solidFill>
            </a:endParaRPr>
          </a:p>
          <a:p>
            <a:pPr lvl="1" algn="l">
              <a:spcBef>
                <a:spcPts val="1200"/>
              </a:spcBef>
            </a:pPr>
            <a:endParaRPr lang="en-US" sz="1400">
              <a:solidFill>
                <a:schemeClr val="tx1"/>
              </a:solidFill>
            </a:endParaRPr>
          </a:p>
          <a:p>
            <a:pPr lvl="1">
              <a:spcBef>
                <a:spcPts val="1200"/>
              </a:spcBef>
            </a:pPr>
            <a:endParaRPr lang="en-US" sz="1400">
              <a:solidFill>
                <a:schemeClr val="tx1"/>
              </a:solidFill>
            </a:endParaRPr>
          </a:p>
          <a:p>
            <a:pPr lvl="1">
              <a:spcBef>
                <a:spcPts val="1200"/>
              </a:spcBef>
            </a:pPr>
            <a:r>
              <a:rPr lang="en-US" sz="1400">
                <a:solidFill>
                  <a:schemeClr val="tx1"/>
                </a:solidFill>
              </a:rPr>
              <a:t>*Applies to Senior Team Only </a:t>
            </a:r>
          </a:p>
          <a:p>
            <a:pPr marL="285750" lvl="1" indent="-285750" algn="l">
              <a:spcBef>
                <a:spcPts val="1200"/>
              </a:spcBef>
              <a:buFont typeface="Arial" panose="020B0604020202020204" pitchFamily="34" charset="0"/>
              <a:buChar char="•"/>
            </a:pPr>
            <a:endParaRPr lang="en-US" sz="1400">
              <a:solidFill>
                <a:schemeClr val="tx1"/>
              </a:solidFill>
            </a:endParaRPr>
          </a:p>
        </p:txBody>
      </p:sp>
      <p:pic>
        <p:nvPicPr>
          <p:cNvPr id="16" name="Picture 3" descr="Better outcomes pictogram.">
            <a:extLst>
              <a:ext uri="{FF2B5EF4-FFF2-40B4-BE49-F238E27FC236}">
                <a16:creationId xmlns:a16="http://schemas.microsoft.com/office/drawing/2014/main" id="{20A59E56-2590-86D4-A7BA-D2C9000A61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9609" y="277025"/>
            <a:ext cx="749606" cy="75824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Focus/magnifying glass pictogram.">
            <a:extLst>
              <a:ext uri="{FF2B5EF4-FFF2-40B4-BE49-F238E27FC236}">
                <a16:creationId xmlns:a16="http://schemas.microsoft.com/office/drawing/2014/main" id="{CC0C2139-5B20-B32E-EC2F-B7668738B3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76376" y="178187"/>
            <a:ext cx="770154" cy="7409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1">
            <a:extLst>
              <a:ext uri="{FF2B5EF4-FFF2-40B4-BE49-F238E27FC236}">
                <a16:creationId xmlns:a16="http://schemas.microsoft.com/office/drawing/2014/main" id="{3116C613-669F-37E8-4CD7-B0DAF3D32C0F}"/>
              </a:ext>
            </a:extLst>
          </p:cNvPr>
          <p:cNvPicPr>
            <a:picLocks noChangeAspect="1"/>
          </p:cNvPicPr>
          <p:nvPr/>
        </p:nvPicPr>
        <p:blipFill>
          <a:blip r:embed="rId5"/>
          <a:stretch>
            <a:fillRect/>
          </a:stretch>
        </p:blipFill>
        <p:spPr>
          <a:xfrm>
            <a:off x="1517539" y="2466396"/>
            <a:ext cx="1043940" cy="914400"/>
          </a:xfrm>
          <a:prstGeom prst="rect">
            <a:avLst/>
          </a:prstGeom>
        </p:spPr>
      </p:pic>
    </p:spTree>
    <p:extLst>
      <p:ext uri="{BB962C8B-B14F-4D97-AF65-F5344CB8AC3E}">
        <p14:creationId xmlns:p14="http://schemas.microsoft.com/office/powerpoint/2010/main" val="3006053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84664D-961B-7615-819A-48C25BB31CF0}"/>
              </a:ext>
            </a:extLst>
          </p:cNvPr>
          <p:cNvSpPr>
            <a:spLocks noGrp="1"/>
          </p:cNvSpPr>
          <p:nvPr>
            <p:ph type="title"/>
          </p:nvPr>
        </p:nvSpPr>
        <p:spPr>
          <a:xfrm>
            <a:off x="906964" y="93769"/>
            <a:ext cx="9665208" cy="437531"/>
          </a:xfrm>
        </p:spPr>
        <p:txBody>
          <a:bodyPr/>
          <a:lstStyle/>
          <a:p>
            <a:pPr algn="ctr"/>
            <a:r>
              <a:rPr lang="en-US"/>
              <a:t>Heart at Work Behaviors</a:t>
            </a:r>
            <a:br>
              <a:rPr lang="en-US"/>
            </a:br>
            <a:r>
              <a:rPr lang="en-US" sz="1200" b="0" i="0">
                <a:solidFill>
                  <a:srgbClr val="000000"/>
                </a:solidFill>
                <a:effectLst/>
              </a:rPr>
              <a:t>“Bringing our heart to every moment of your health.”</a:t>
            </a:r>
            <a:endParaRPr lang="en-US" sz="1200"/>
          </a:p>
        </p:txBody>
      </p:sp>
      <p:graphicFrame>
        <p:nvGraphicFramePr>
          <p:cNvPr id="9" name="Diagram 8">
            <a:extLst>
              <a:ext uri="{FF2B5EF4-FFF2-40B4-BE49-F238E27FC236}">
                <a16:creationId xmlns:a16="http://schemas.microsoft.com/office/drawing/2014/main" id="{E34AACA0-5204-1202-7EB8-27A422149FDE}"/>
              </a:ext>
            </a:extLst>
          </p:cNvPr>
          <p:cNvGraphicFramePr/>
          <p:nvPr>
            <p:extLst>
              <p:ext uri="{D42A27DB-BD31-4B8C-83A1-F6EECF244321}">
                <p14:modId xmlns:p14="http://schemas.microsoft.com/office/powerpoint/2010/main" val="2978210231"/>
              </p:ext>
            </p:extLst>
          </p:nvPr>
        </p:nvGraphicFramePr>
        <p:xfrm>
          <a:off x="261666" y="1243584"/>
          <a:ext cx="5895786" cy="50956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 9">
            <a:extLst>
              <a:ext uri="{FF2B5EF4-FFF2-40B4-BE49-F238E27FC236}">
                <a16:creationId xmlns:a16="http://schemas.microsoft.com/office/drawing/2014/main" id="{58938721-E3F3-EA6B-E46D-B929F2071340}"/>
              </a:ext>
            </a:extLst>
          </p:cNvPr>
          <p:cNvGraphicFramePr/>
          <p:nvPr/>
        </p:nvGraphicFramePr>
        <p:xfrm>
          <a:off x="6226671" y="1243583"/>
          <a:ext cx="5895786" cy="508311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pic>
        <p:nvPicPr>
          <p:cNvPr id="2" name="Picture 1">
            <a:extLst>
              <a:ext uri="{FF2B5EF4-FFF2-40B4-BE49-F238E27FC236}">
                <a16:creationId xmlns:a16="http://schemas.microsoft.com/office/drawing/2014/main" id="{1D08EED4-0671-B784-67FA-FAF03E5FC346}"/>
              </a:ext>
            </a:extLst>
          </p:cNvPr>
          <p:cNvPicPr>
            <a:picLocks noChangeAspect="1"/>
          </p:cNvPicPr>
          <p:nvPr/>
        </p:nvPicPr>
        <p:blipFill>
          <a:blip r:embed="rId13"/>
          <a:stretch>
            <a:fillRect/>
          </a:stretch>
        </p:blipFill>
        <p:spPr>
          <a:xfrm>
            <a:off x="743213" y="744396"/>
            <a:ext cx="795843" cy="681498"/>
          </a:xfrm>
          <a:prstGeom prst="rect">
            <a:avLst/>
          </a:prstGeom>
        </p:spPr>
      </p:pic>
      <p:pic>
        <p:nvPicPr>
          <p:cNvPr id="3" name="Picture 2">
            <a:extLst>
              <a:ext uri="{FF2B5EF4-FFF2-40B4-BE49-F238E27FC236}">
                <a16:creationId xmlns:a16="http://schemas.microsoft.com/office/drawing/2014/main" id="{801899AA-0FE2-2E90-3CBB-9FD736EACE00}"/>
              </a:ext>
            </a:extLst>
          </p:cNvPr>
          <p:cNvPicPr>
            <a:picLocks noChangeAspect="1"/>
          </p:cNvPicPr>
          <p:nvPr/>
        </p:nvPicPr>
        <p:blipFill>
          <a:blip r:embed="rId14"/>
          <a:stretch>
            <a:fillRect/>
          </a:stretch>
        </p:blipFill>
        <p:spPr>
          <a:xfrm>
            <a:off x="2945593" y="739708"/>
            <a:ext cx="823031" cy="687749"/>
          </a:xfrm>
          <a:prstGeom prst="rect">
            <a:avLst/>
          </a:prstGeom>
        </p:spPr>
      </p:pic>
      <p:pic>
        <p:nvPicPr>
          <p:cNvPr id="4" name="Picture 3">
            <a:extLst>
              <a:ext uri="{FF2B5EF4-FFF2-40B4-BE49-F238E27FC236}">
                <a16:creationId xmlns:a16="http://schemas.microsoft.com/office/drawing/2014/main" id="{1A9AA171-8762-610E-39A8-D1DDD7FFDB85}"/>
              </a:ext>
            </a:extLst>
          </p:cNvPr>
          <p:cNvPicPr>
            <a:picLocks noChangeAspect="1"/>
          </p:cNvPicPr>
          <p:nvPr/>
        </p:nvPicPr>
        <p:blipFill>
          <a:blip r:embed="rId15"/>
          <a:stretch>
            <a:fillRect/>
          </a:stretch>
        </p:blipFill>
        <p:spPr>
          <a:xfrm>
            <a:off x="4829062" y="739708"/>
            <a:ext cx="792549" cy="694001"/>
          </a:xfrm>
          <a:prstGeom prst="rect">
            <a:avLst/>
          </a:prstGeom>
        </p:spPr>
      </p:pic>
      <p:pic>
        <p:nvPicPr>
          <p:cNvPr id="5" name="Picture 4">
            <a:extLst>
              <a:ext uri="{FF2B5EF4-FFF2-40B4-BE49-F238E27FC236}">
                <a16:creationId xmlns:a16="http://schemas.microsoft.com/office/drawing/2014/main" id="{E3B00954-2475-D6B5-2842-B4DC47FB1969}"/>
              </a:ext>
            </a:extLst>
          </p:cNvPr>
          <p:cNvPicPr>
            <a:picLocks noChangeAspect="1"/>
          </p:cNvPicPr>
          <p:nvPr/>
        </p:nvPicPr>
        <p:blipFill>
          <a:blip r:embed="rId16"/>
          <a:stretch>
            <a:fillRect/>
          </a:stretch>
        </p:blipFill>
        <p:spPr>
          <a:xfrm>
            <a:off x="6762512" y="739708"/>
            <a:ext cx="792549" cy="681498"/>
          </a:xfrm>
          <a:prstGeom prst="rect">
            <a:avLst/>
          </a:prstGeom>
        </p:spPr>
      </p:pic>
      <p:pic>
        <p:nvPicPr>
          <p:cNvPr id="6" name="Picture 5">
            <a:extLst>
              <a:ext uri="{FF2B5EF4-FFF2-40B4-BE49-F238E27FC236}">
                <a16:creationId xmlns:a16="http://schemas.microsoft.com/office/drawing/2014/main" id="{1ABC44FA-E8C6-2A92-7902-B9998DFE8416}"/>
              </a:ext>
            </a:extLst>
          </p:cNvPr>
          <p:cNvPicPr>
            <a:picLocks noChangeAspect="1"/>
          </p:cNvPicPr>
          <p:nvPr/>
        </p:nvPicPr>
        <p:blipFill>
          <a:blip r:embed="rId17"/>
          <a:stretch>
            <a:fillRect/>
          </a:stretch>
        </p:blipFill>
        <p:spPr>
          <a:xfrm>
            <a:off x="8767732" y="746370"/>
            <a:ext cx="792549" cy="629415"/>
          </a:xfrm>
          <a:prstGeom prst="rect">
            <a:avLst/>
          </a:prstGeom>
        </p:spPr>
      </p:pic>
      <p:pic>
        <p:nvPicPr>
          <p:cNvPr id="7" name="Picture 6">
            <a:extLst>
              <a:ext uri="{FF2B5EF4-FFF2-40B4-BE49-F238E27FC236}">
                <a16:creationId xmlns:a16="http://schemas.microsoft.com/office/drawing/2014/main" id="{B1882F35-DA06-E92A-CCD6-5508426F2434}"/>
              </a:ext>
            </a:extLst>
          </p:cNvPr>
          <p:cNvPicPr>
            <a:picLocks noChangeAspect="1"/>
          </p:cNvPicPr>
          <p:nvPr/>
        </p:nvPicPr>
        <p:blipFill>
          <a:blip r:embed="rId18"/>
          <a:stretch>
            <a:fillRect/>
          </a:stretch>
        </p:blipFill>
        <p:spPr>
          <a:xfrm>
            <a:off x="11051709" y="796615"/>
            <a:ext cx="487722" cy="579170"/>
          </a:xfrm>
          <a:prstGeom prst="rect">
            <a:avLst/>
          </a:prstGeom>
        </p:spPr>
      </p:pic>
      <p:cxnSp>
        <p:nvCxnSpPr>
          <p:cNvPr id="12" name="Straight Connector 11">
            <a:extLst>
              <a:ext uri="{FF2B5EF4-FFF2-40B4-BE49-F238E27FC236}">
                <a16:creationId xmlns:a16="http://schemas.microsoft.com/office/drawing/2014/main" id="{6EF3CF4D-09D9-AC23-E488-781E01EFAFB0}"/>
              </a:ext>
            </a:extLst>
          </p:cNvPr>
          <p:cNvCxnSpPr>
            <a:cxnSpLocks/>
          </p:cNvCxnSpPr>
          <p:nvPr/>
        </p:nvCxnSpPr>
        <p:spPr>
          <a:xfrm>
            <a:off x="339213" y="1501854"/>
            <a:ext cx="11783244" cy="0"/>
          </a:xfrm>
          <a:prstGeom prst="line">
            <a:avLst/>
          </a:prstGeom>
          <a:ln w="38100" cmpd="sng">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4827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B2423E7-EAB4-BE81-7195-676D56479D95}"/>
              </a:ext>
            </a:extLst>
          </p:cNvPr>
          <p:cNvSpPr/>
          <p:nvPr/>
        </p:nvSpPr>
        <p:spPr bwMode="gray">
          <a:xfrm>
            <a:off x="8167456" y="0"/>
            <a:ext cx="4021369" cy="6342813"/>
          </a:xfrm>
          <a:prstGeom prst="rect">
            <a:avLst/>
          </a:prstGeom>
          <a:solidFill>
            <a:srgbClr val="D7D7D7"/>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a:solidFill>
                <a:schemeClr val="bg1"/>
              </a:solidFill>
            </a:endParaRPr>
          </a:p>
        </p:txBody>
      </p:sp>
      <p:sp>
        <p:nvSpPr>
          <p:cNvPr id="18" name="Rectangle 17">
            <a:extLst>
              <a:ext uri="{FF2B5EF4-FFF2-40B4-BE49-F238E27FC236}">
                <a16:creationId xmlns:a16="http://schemas.microsoft.com/office/drawing/2014/main" id="{11478AD0-68B6-6E23-F57D-B3FA09A29AF2}"/>
              </a:ext>
            </a:extLst>
          </p:cNvPr>
          <p:cNvSpPr/>
          <p:nvPr/>
        </p:nvSpPr>
        <p:spPr bwMode="gray">
          <a:xfrm>
            <a:off x="-1" y="0"/>
            <a:ext cx="4341181" cy="6349914"/>
          </a:xfrm>
          <a:prstGeom prst="rect">
            <a:avLst/>
          </a:prstGeom>
          <a:solidFill>
            <a:srgbClr val="E2E2E2"/>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500" b="1">
              <a:solidFill>
                <a:schemeClr val="bg1"/>
              </a:solidFill>
            </a:endParaRPr>
          </a:p>
        </p:txBody>
      </p:sp>
      <p:sp>
        <p:nvSpPr>
          <p:cNvPr id="2" name="Title 1">
            <a:extLst>
              <a:ext uri="{FF2B5EF4-FFF2-40B4-BE49-F238E27FC236}">
                <a16:creationId xmlns:a16="http://schemas.microsoft.com/office/drawing/2014/main" id="{9E3D91EB-444A-42AA-A2DA-1900368249EA}"/>
              </a:ext>
            </a:extLst>
          </p:cNvPr>
          <p:cNvSpPr>
            <a:spLocks noGrp="1"/>
          </p:cNvSpPr>
          <p:nvPr>
            <p:ph type="title"/>
          </p:nvPr>
        </p:nvSpPr>
        <p:spPr>
          <a:xfrm>
            <a:off x="0" y="201850"/>
            <a:ext cx="12188825" cy="623773"/>
          </a:xfrm>
        </p:spPr>
        <p:txBody>
          <a:bodyPr/>
          <a:lstStyle/>
          <a:p>
            <a:pPr algn="ctr">
              <a:spcBef>
                <a:spcPts val="600"/>
              </a:spcBef>
            </a:pPr>
            <a:r>
              <a:rPr lang="en-US" sz="2800" b="1">
                <a:solidFill>
                  <a:schemeClr val="tx1"/>
                </a:solidFill>
              </a:rPr>
              <a:t>Helping with Heart - 50%</a:t>
            </a:r>
            <a:br>
              <a:rPr lang="en-US" sz="2800" b="1">
                <a:solidFill>
                  <a:schemeClr val="tx1"/>
                </a:solidFill>
              </a:rPr>
            </a:br>
            <a:r>
              <a:rPr lang="en-US" sz="1200">
                <a:solidFill>
                  <a:schemeClr val="tx1"/>
                </a:solidFill>
              </a:rPr>
              <a:t>We embody our Heart at Work Behaviors in all of our actions in order to achieve our shared purpose of:</a:t>
            </a:r>
            <a:br>
              <a:rPr lang="en-US" sz="1200">
                <a:solidFill>
                  <a:schemeClr val="tx1"/>
                </a:solidFill>
              </a:rPr>
            </a:br>
            <a:r>
              <a:rPr lang="en-US" sz="1400" b="0" i="0">
                <a:solidFill>
                  <a:srgbClr val="000000"/>
                </a:solidFill>
                <a:effectLst/>
              </a:rPr>
              <a:t> </a:t>
            </a:r>
            <a:br>
              <a:rPr lang="en-US" sz="1400" b="0" i="0">
                <a:solidFill>
                  <a:srgbClr val="000000"/>
                </a:solidFill>
                <a:effectLst/>
              </a:rPr>
            </a:br>
            <a:r>
              <a:rPr lang="en-US" sz="1400" b="0" i="0">
                <a:solidFill>
                  <a:srgbClr val="000000"/>
                </a:solidFill>
                <a:effectLst/>
              </a:rPr>
              <a:t>“Bringing our heart to every moment of your health.”</a:t>
            </a:r>
            <a:br>
              <a:rPr lang="en-US" sz="1200" b="1">
                <a:solidFill>
                  <a:srgbClr val="CC0000"/>
                </a:solidFill>
              </a:rPr>
            </a:br>
            <a:endParaRPr lang="en-US" sz="2800" b="1">
              <a:solidFill>
                <a:schemeClr val="tx1"/>
              </a:solidFill>
            </a:endParaRPr>
          </a:p>
        </p:txBody>
      </p:sp>
      <p:sp>
        <p:nvSpPr>
          <p:cNvPr id="12" name="Content Placeholder 11"/>
          <p:cNvSpPr>
            <a:spLocks noGrp="1"/>
          </p:cNvSpPr>
          <p:nvPr>
            <p:ph sz="half" idx="10"/>
          </p:nvPr>
        </p:nvSpPr>
        <p:spPr>
          <a:xfrm>
            <a:off x="560148" y="2077577"/>
            <a:ext cx="3177351" cy="4265236"/>
          </a:xfrm>
        </p:spPr>
        <p:txBody>
          <a:bodyPr/>
          <a:lstStyle/>
          <a:p>
            <a:pPr lvl="1" algn="ctr"/>
            <a:r>
              <a:rPr lang="en-US" sz="1400" b="1">
                <a:solidFill>
                  <a:srgbClr val="CC0000"/>
                </a:solidFill>
              </a:rPr>
              <a:t>Rise to the Challenge</a:t>
            </a:r>
          </a:p>
          <a:p>
            <a:pPr marL="285750" indent="-285750">
              <a:spcBef>
                <a:spcPts val="600"/>
              </a:spcBef>
              <a:buFont typeface="Wingdings" panose="05000000000000000000" pitchFamily="2" charset="2"/>
              <a:buChar char="Ø"/>
            </a:pPr>
            <a:endParaRPr lang="en-US" sz="1200" b="0">
              <a:solidFill>
                <a:schemeClr val="tx1"/>
              </a:solidFill>
            </a:endParaRPr>
          </a:p>
          <a:p>
            <a:pPr algn="ctr">
              <a:spcBef>
                <a:spcPts val="600"/>
              </a:spcBef>
            </a:pPr>
            <a:endParaRPr lang="en-US" sz="1200">
              <a:solidFill>
                <a:schemeClr val="tx1"/>
              </a:solidFill>
            </a:endParaRPr>
          </a:p>
          <a:p>
            <a:pPr algn="ctr">
              <a:spcBef>
                <a:spcPts val="600"/>
              </a:spcBef>
            </a:pPr>
            <a:endParaRPr lang="en-US" sz="1200">
              <a:solidFill>
                <a:schemeClr val="tx1"/>
              </a:solidFill>
            </a:endParaRPr>
          </a:p>
          <a:p>
            <a:pPr marL="285750" indent="-285750">
              <a:spcBef>
                <a:spcPts val="600"/>
              </a:spcBef>
              <a:buFont typeface="Wingdings" panose="05000000000000000000" pitchFamily="2" charset="2"/>
              <a:buChar char="Ø"/>
            </a:pPr>
            <a:r>
              <a:rPr lang="en-US" sz="1200" b="0">
                <a:solidFill>
                  <a:schemeClr val="tx1"/>
                </a:solidFill>
              </a:rPr>
              <a:t>Embraces, adapts and supports the rollout of new technology.</a:t>
            </a:r>
          </a:p>
          <a:p>
            <a:pPr marL="285750" indent="-285750">
              <a:spcBef>
                <a:spcPts val="600"/>
              </a:spcBef>
              <a:buFont typeface="Wingdings" panose="05000000000000000000" pitchFamily="2" charset="2"/>
              <a:buChar char="Ø"/>
            </a:pPr>
            <a:r>
              <a:rPr lang="en-US" sz="1200" b="0">
                <a:solidFill>
                  <a:schemeClr val="tx1"/>
                </a:solidFill>
              </a:rPr>
              <a:t>Stays up-to-date on The Source acknowledgements, announcements, and required trainings</a:t>
            </a:r>
          </a:p>
          <a:p>
            <a:pPr marL="285750" indent="-285750">
              <a:spcBef>
                <a:spcPts val="600"/>
              </a:spcBef>
              <a:buFont typeface="Wingdings" panose="05000000000000000000" pitchFamily="2" charset="2"/>
              <a:buChar char="Ø"/>
            </a:pPr>
            <a:r>
              <a:rPr lang="en-US" sz="1200" b="0">
                <a:solidFill>
                  <a:schemeClr val="tx1"/>
                </a:solidFill>
              </a:rPr>
              <a:t>Ensures appropriate and timely use of resources to prevent loss of access.</a:t>
            </a:r>
          </a:p>
          <a:p>
            <a:pPr marL="285750" indent="-285750">
              <a:spcBef>
                <a:spcPts val="600"/>
              </a:spcBef>
              <a:buFont typeface="Wingdings" panose="05000000000000000000" pitchFamily="2" charset="2"/>
              <a:buChar char="Ø"/>
            </a:pPr>
            <a:endParaRPr lang="en-US" sz="1200">
              <a:solidFill>
                <a:schemeClr val="tx1"/>
              </a:solidFill>
            </a:endParaRPr>
          </a:p>
        </p:txBody>
      </p:sp>
      <p:sp>
        <p:nvSpPr>
          <p:cNvPr id="13" name="Content Placeholder 12"/>
          <p:cNvSpPr>
            <a:spLocks noGrp="1"/>
          </p:cNvSpPr>
          <p:nvPr>
            <p:ph sz="half" idx="11"/>
          </p:nvPr>
        </p:nvSpPr>
        <p:spPr>
          <a:xfrm>
            <a:off x="4297648" y="2077577"/>
            <a:ext cx="3941686" cy="4265236"/>
          </a:xfrm>
        </p:spPr>
        <p:txBody>
          <a:bodyPr/>
          <a:lstStyle/>
          <a:p>
            <a:pPr lvl="1" algn="ctr"/>
            <a:r>
              <a:rPr lang="en-US" sz="1400" b="1">
                <a:solidFill>
                  <a:srgbClr val="CC0000"/>
                </a:solidFill>
              </a:rPr>
              <a:t>Join forces</a:t>
            </a:r>
          </a:p>
          <a:p>
            <a:pPr marL="112014" lvl="1">
              <a:spcBef>
                <a:spcPts val="600"/>
              </a:spcBef>
            </a:pPr>
            <a:endParaRPr lang="en-US" sz="1200">
              <a:solidFill>
                <a:schemeClr val="tx1"/>
              </a:solidFill>
            </a:endParaRPr>
          </a:p>
          <a:p>
            <a:pPr marL="112014" lvl="1" algn="ctr">
              <a:spcBef>
                <a:spcPts val="600"/>
              </a:spcBef>
            </a:pPr>
            <a:endParaRPr lang="en-US" sz="1200" b="1">
              <a:solidFill>
                <a:schemeClr val="tx1"/>
              </a:solidFill>
            </a:endParaRPr>
          </a:p>
          <a:p>
            <a:pPr marL="112014" lvl="1" algn="ctr">
              <a:spcBef>
                <a:spcPts val="600"/>
              </a:spcBef>
            </a:pPr>
            <a:endParaRPr lang="en-US" sz="1200" b="1">
              <a:solidFill>
                <a:schemeClr val="tx1"/>
              </a:solidFill>
            </a:endParaRPr>
          </a:p>
          <a:p>
            <a:pPr marL="283464" lvl="1" indent="-171450">
              <a:spcBef>
                <a:spcPts val="600"/>
              </a:spcBef>
              <a:buFont typeface="Wingdings" panose="05000000000000000000" pitchFamily="2" charset="2"/>
              <a:buChar char="Ø"/>
            </a:pPr>
            <a:r>
              <a:rPr lang="en-US" sz="1200">
                <a:solidFill>
                  <a:schemeClr val="tx1"/>
                </a:solidFill>
              </a:rPr>
              <a:t>Proactively engages leaders to report member impacting issues.</a:t>
            </a:r>
          </a:p>
          <a:p>
            <a:pPr marL="283464" lvl="1" indent="-171450">
              <a:spcBef>
                <a:spcPts val="600"/>
              </a:spcBef>
              <a:buFont typeface="Wingdings" panose="05000000000000000000" pitchFamily="2" charset="2"/>
              <a:buChar char="Ø"/>
            </a:pPr>
            <a:r>
              <a:rPr lang="en-US" sz="1200">
                <a:solidFill>
                  <a:schemeClr val="tx1"/>
                </a:solidFill>
              </a:rPr>
              <a:t>Implements feedback from leaders and call quality monitors. </a:t>
            </a:r>
          </a:p>
          <a:p>
            <a:pPr marL="283464" lvl="1" indent="-171450">
              <a:spcBef>
                <a:spcPts val="600"/>
              </a:spcBef>
              <a:buFont typeface="Wingdings" panose="05000000000000000000" pitchFamily="2" charset="2"/>
              <a:buChar char="Ø"/>
            </a:pPr>
            <a:r>
              <a:rPr lang="en-US" sz="1200">
                <a:solidFill>
                  <a:schemeClr val="tx1"/>
                </a:solidFill>
              </a:rPr>
              <a:t>Actively participates in 1:1 coaching and group coaching’s and applies feedback and learnings from these sessions. </a:t>
            </a:r>
          </a:p>
          <a:p>
            <a:pPr marL="112014" lvl="1">
              <a:spcBef>
                <a:spcPts val="600"/>
              </a:spcBef>
            </a:pPr>
            <a:endParaRPr lang="en-US" sz="1200">
              <a:solidFill>
                <a:schemeClr val="tx1"/>
              </a:solidFill>
            </a:endParaRPr>
          </a:p>
          <a:p>
            <a:pPr marL="112014" lvl="1" algn="ctr">
              <a:spcBef>
                <a:spcPts val="600"/>
              </a:spcBef>
            </a:pPr>
            <a:endParaRPr lang="en-US" sz="1200" b="1">
              <a:solidFill>
                <a:schemeClr val="tx1"/>
              </a:solidFill>
            </a:endParaRPr>
          </a:p>
          <a:p>
            <a:pPr lvl="1"/>
            <a:endParaRPr lang="en-US" sz="1200"/>
          </a:p>
        </p:txBody>
      </p:sp>
      <p:sp>
        <p:nvSpPr>
          <p:cNvPr id="14" name="Content Placeholder 13"/>
          <p:cNvSpPr>
            <a:spLocks noGrp="1"/>
          </p:cNvSpPr>
          <p:nvPr>
            <p:ph sz="half" idx="12"/>
          </p:nvPr>
        </p:nvSpPr>
        <p:spPr>
          <a:xfrm>
            <a:off x="8353888" y="2077577"/>
            <a:ext cx="3834937" cy="4272337"/>
          </a:xfrm>
        </p:spPr>
        <p:txBody>
          <a:bodyPr/>
          <a:lstStyle/>
          <a:p>
            <a:pPr lvl="1" algn="ctr"/>
            <a:r>
              <a:rPr lang="en-US" sz="1400" b="1">
                <a:solidFill>
                  <a:srgbClr val="CC0000"/>
                </a:solidFill>
              </a:rPr>
              <a:t>Create Simplicity</a:t>
            </a:r>
          </a:p>
          <a:p>
            <a:pPr lvl="1" algn="ctr">
              <a:spcBef>
                <a:spcPts val="600"/>
              </a:spcBef>
            </a:pPr>
            <a:endParaRPr lang="en-US" sz="1200" b="1">
              <a:solidFill>
                <a:schemeClr val="tx1"/>
              </a:solidFill>
            </a:endParaRPr>
          </a:p>
          <a:p>
            <a:pPr lvl="1" algn="ctr">
              <a:spcBef>
                <a:spcPts val="600"/>
              </a:spcBef>
            </a:pPr>
            <a:endParaRPr lang="en-US" sz="1200" b="1">
              <a:solidFill>
                <a:schemeClr val="tx1"/>
              </a:solidFill>
            </a:endParaRPr>
          </a:p>
          <a:p>
            <a:pPr lvl="1" algn="ctr">
              <a:spcBef>
                <a:spcPts val="600"/>
              </a:spcBef>
            </a:pPr>
            <a:endParaRPr lang="en-US" sz="1200" b="1">
              <a:solidFill>
                <a:schemeClr val="tx1"/>
              </a:solidFill>
            </a:endParaRPr>
          </a:p>
          <a:p>
            <a:pPr marL="285750" indent="-285750">
              <a:spcBef>
                <a:spcPts val="600"/>
              </a:spcBef>
              <a:buFont typeface="Wingdings" panose="05000000000000000000" pitchFamily="2" charset="2"/>
              <a:buChar char="Ø"/>
            </a:pPr>
            <a:r>
              <a:rPr lang="en-US" sz="1200" b="0">
                <a:solidFill>
                  <a:schemeClr val="tx1"/>
                </a:solidFill>
              </a:rPr>
              <a:t>Actively shares insights, solutions and best practices to help streamline workflows.</a:t>
            </a:r>
          </a:p>
          <a:p>
            <a:pPr marL="285750" indent="-285750">
              <a:spcBef>
                <a:spcPts val="600"/>
              </a:spcBef>
              <a:buFont typeface="Wingdings" panose="05000000000000000000" pitchFamily="2" charset="2"/>
              <a:buChar char="Ø"/>
            </a:pPr>
            <a:r>
              <a:rPr lang="en-US" sz="1200" b="0">
                <a:solidFill>
                  <a:schemeClr val="tx1"/>
                </a:solidFill>
              </a:rPr>
              <a:t>Educates and encourages members on self-service options for routine inquiries.</a:t>
            </a:r>
          </a:p>
          <a:p>
            <a:pPr marL="285750" indent="-285750">
              <a:spcBef>
                <a:spcPts val="600"/>
              </a:spcBef>
              <a:buFont typeface="Wingdings" panose="05000000000000000000" pitchFamily="2" charset="2"/>
              <a:buChar char="Ø"/>
            </a:pPr>
            <a:r>
              <a:rPr lang="en-US" sz="1200" b="0">
                <a:solidFill>
                  <a:schemeClr val="tx1"/>
                </a:solidFill>
              </a:rPr>
              <a:t>Provides clear and concise instructions or guidance to members; ensuring they know the next steps in the process.</a:t>
            </a:r>
          </a:p>
          <a:p>
            <a:pPr marL="285750" indent="-285750">
              <a:spcBef>
                <a:spcPts val="600"/>
              </a:spcBef>
              <a:buFont typeface="Wingdings" panose="05000000000000000000" pitchFamily="2" charset="2"/>
              <a:buChar char="Ø"/>
            </a:pPr>
            <a:r>
              <a:rPr lang="en-US" sz="1200" b="0">
                <a:solidFill>
                  <a:schemeClr val="tx1"/>
                </a:solidFill>
              </a:rPr>
              <a:t>Self evaluations regarding current performance and process to ensure you are following the most recent updates or call flow. </a:t>
            </a:r>
          </a:p>
          <a:p>
            <a:pPr marL="285750" indent="-285750">
              <a:spcBef>
                <a:spcPts val="600"/>
              </a:spcBef>
              <a:buFont typeface="Wingdings" panose="05000000000000000000" pitchFamily="2" charset="2"/>
              <a:buChar char="Ø"/>
            </a:pPr>
            <a:endParaRPr lang="en-US" sz="1200" b="0">
              <a:solidFill>
                <a:schemeClr val="tx1"/>
              </a:solidFill>
            </a:endParaRPr>
          </a:p>
          <a:p>
            <a:pPr algn="l">
              <a:spcBef>
                <a:spcPts val="600"/>
              </a:spcBef>
            </a:pPr>
            <a:endParaRPr lang="en-US" sz="1200" b="0">
              <a:solidFill>
                <a:schemeClr val="tx1"/>
              </a:solidFill>
            </a:endParaRPr>
          </a:p>
          <a:p>
            <a:pPr marL="285750" indent="-285750" algn="l">
              <a:spcBef>
                <a:spcPts val="600"/>
              </a:spcBef>
              <a:buFont typeface="Arial" panose="020B0604020202020204" pitchFamily="34" charset="0"/>
              <a:buChar char="•"/>
            </a:pPr>
            <a:endParaRPr lang="en-US" sz="1200" b="0">
              <a:solidFill>
                <a:schemeClr val="tx1"/>
              </a:solidFill>
            </a:endParaRPr>
          </a:p>
          <a:p>
            <a:pPr marL="285750" indent="-285750" algn="l">
              <a:spcBef>
                <a:spcPts val="600"/>
              </a:spcBef>
              <a:buFont typeface="Arial" panose="020B0604020202020204" pitchFamily="34" charset="0"/>
              <a:buChar char="•"/>
            </a:pPr>
            <a:endParaRPr lang="en-US" sz="1200" b="0">
              <a:solidFill>
                <a:schemeClr val="tx1"/>
              </a:solidFill>
            </a:endParaRPr>
          </a:p>
        </p:txBody>
      </p:sp>
      <p:cxnSp>
        <p:nvCxnSpPr>
          <p:cNvPr id="15" name="Straight Connector 14">
            <a:extLst>
              <a:ext uri="{FF2B5EF4-FFF2-40B4-BE49-F238E27FC236}">
                <a16:creationId xmlns:a16="http://schemas.microsoft.com/office/drawing/2014/main" id="{07846BF9-DC5F-415C-BF7D-80A9BA867CB4}"/>
              </a:ext>
              <a:ext uri="{C183D7F6-B498-43B3-948B-1728B52AA6E4}">
                <adec:decorative xmlns:adec="http://schemas.microsoft.com/office/drawing/2017/decorative" val="1"/>
              </a:ext>
            </a:extLst>
          </p:cNvPr>
          <p:cNvCxnSpPr>
            <a:cxnSpLocks/>
          </p:cNvCxnSpPr>
          <p:nvPr/>
        </p:nvCxnSpPr>
        <p:spPr>
          <a:xfrm>
            <a:off x="560148" y="2014701"/>
            <a:ext cx="11124162" cy="0"/>
          </a:xfrm>
          <a:prstGeom prst="line">
            <a:avLst/>
          </a:prstGeom>
          <a:ln w="12700" cmpd="sng">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4BEB5598-BA5B-AD4D-EBC7-FFF5362CA887}"/>
              </a:ext>
            </a:extLst>
          </p:cNvPr>
          <p:cNvSpPr/>
          <p:nvPr/>
        </p:nvSpPr>
        <p:spPr bwMode="gray">
          <a:xfrm>
            <a:off x="2478593" y="5640683"/>
            <a:ext cx="7623329" cy="523782"/>
          </a:xfrm>
          <a:prstGeom prst="rect">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500" b="1">
                <a:solidFill>
                  <a:schemeClr val="bg1"/>
                </a:solidFill>
              </a:rPr>
              <a:t>Note: Examples behaviors are not all inclusive </a:t>
            </a:r>
          </a:p>
        </p:txBody>
      </p:sp>
      <p:pic>
        <p:nvPicPr>
          <p:cNvPr id="7" name="Picture 6">
            <a:extLst>
              <a:ext uri="{FF2B5EF4-FFF2-40B4-BE49-F238E27FC236}">
                <a16:creationId xmlns:a16="http://schemas.microsoft.com/office/drawing/2014/main" id="{0165D33F-594B-900C-6157-A05E1AE4BB87}"/>
              </a:ext>
            </a:extLst>
          </p:cNvPr>
          <p:cNvPicPr>
            <a:picLocks noChangeAspect="1"/>
          </p:cNvPicPr>
          <p:nvPr/>
        </p:nvPicPr>
        <p:blipFill>
          <a:blip r:embed="rId3"/>
          <a:stretch>
            <a:fillRect/>
          </a:stretch>
        </p:blipFill>
        <p:spPr>
          <a:xfrm>
            <a:off x="1752548" y="1154855"/>
            <a:ext cx="792549" cy="681498"/>
          </a:xfrm>
          <a:prstGeom prst="rect">
            <a:avLst/>
          </a:prstGeom>
        </p:spPr>
      </p:pic>
      <p:pic>
        <p:nvPicPr>
          <p:cNvPr id="8" name="Picture 7">
            <a:extLst>
              <a:ext uri="{FF2B5EF4-FFF2-40B4-BE49-F238E27FC236}">
                <a16:creationId xmlns:a16="http://schemas.microsoft.com/office/drawing/2014/main" id="{1322A328-7FA8-7696-B464-415BE1C4C486}"/>
              </a:ext>
            </a:extLst>
          </p:cNvPr>
          <p:cNvPicPr>
            <a:picLocks noChangeAspect="1"/>
          </p:cNvPicPr>
          <p:nvPr/>
        </p:nvPicPr>
        <p:blipFill>
          <a:blip r:embed="rId4"/>
          <a:stretch>
            <a:fillRect/>
          </a:stretch>
        </p:blipFill>
        <p:spPr>
          <a:xfrm>
            <a:off x="5854362" y="1208901"/>
            <a:ext cx="792549" cy="629415"/>
          </a:xfrm>
          <a:prstGeom prst="rect">
            <a:avLst/>
          </a:prstGeom>
        </p:spPr>
      </p:pic>
      <p:pic>
        <p:nvPicPr>
          <p:cNvPr id="9" name="Picture 8">
            <a:extLst>
              <a:ext uri="{FF2B5EF4-FFF2-40B4-BE49-F238E27FC236}">
                <a16:creationId xmlns:a16="http://schemas.microsoft.com/office/drawing/2014/main" id="{4301AF71-3C81-61B8-0F41-A25470F52F96}"/>
              </a:ext>
            </a:extLst>
          </p:cNvPr>
          <p:cNvPicPr>
            <a:picLocks noChangeAspect="1"/>
          </p:cNvPicPr>
          <p:nvPr/>
        </p:nvPicPr>
        <p:blipFill>
          <a:blip r:embed="rId5"/>
          <a:stretch>
            <a:fillRect/>
          </a:stretch>
        </p:blipFill>
        <p:spPr>
          <a:xfrm>
            <a:off x="9985465" y="1257183"/>
            <a:ext cx="487722" cy="579170"/>
          </a:xfrm>
          <a:prstGeom prst="rect">
            <a:avLst/>
          </a:prstGeom>
        </p:spPr>
      </p:pic>
    </p:spTree>
    <p:extLst>
      <p:ext uri="{BB962C8B-B14F-4D97-AF65-F5344CB8AC3E}">
        <p14:creationId xmlns:p14="http://schemas.microsoft.com/office/powerpoint/2010/main" val="27994598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55925B2-189D-F09A-3ADC-4B67BED23C3C}"/>
              </a:ext>
            </a:extLst>
          </p:cNvPr>
          <p:cNvSpPr>
            <a:spLocks noGrp="1"/>
          </p:cNvSpPr>
          <p:nvPr>
            <p:ph type="title"/>
          </p:nvPr>
        </p:nvSpPr>
        <p:spPr/>
        <p:txBody>
          <a:bodyPr/>
          <a:lstStyle/>
          <a:p>
            <a:r>
              <a:rPr lang="en-US"/>
              <a:t>Heart At Work Rating Scale </a:t>
            </a:r>
          </a:p>
        </p:txBody>
      </p:sp>
      <p:sp>
        <p:nvSpPr>
          <p:cNvPr id="8" name="Content Placeholder 7">
            <a:extLst>
              <a:ext uri="{FF2B5EF4-FFF2-40B4-BE49-F238E27FC236}">
                <a16:creationId xmlns:a16="http://schemas.microsoft.com/office/drawing/2014/main" id="{30B51ABA-14AC-5979-E377-BC5F2A275900}"/>
              </a:ext>
            </a:extLst>
          </p:cNvPr>
          <p:cNvSpPr>
            <a:spLocks noGrp="1"/>
          </p:cNvSpPr>
          <p:nvPr>
            <p:ph sz="half" idx="1"/>
          </p:nvPr>
        </p:nvSpPr>
        <p:spPr>
          <a:xfrm>
            <a:off x="557784" y="1312606"/>
            <a:ext cx="5237114" cy="4182778"/>
          </a:xfrm>
        </p:spPr>
        <p:txBody>
          <a:bodyPr/>
          <a:lstStyle/>
          <a:p>
            <a:r>
              <a:rPr lang="en-US"/>
              <a:t>Rating Scale</a:t>
            </a:r>
          </a:p>
          <a:p>
            <a:pPr marL="285750" lvl="1" indent="-285750">
              <a:buFont typeface="Arial" panose="020B0604020202020204" pitchFamily="34" charset="0"/>
              <a:buChar char="•"/>
            </a:pPr>
            <a:r>
              <a:rPr lang="en-US" sz="1200" b="1"/>
              <a:t>High Performance</a:t>
            </a:r>
          </a:p>
          <a:p>
            <a:pPr marL="628650" lvl="3" indent="-285750"/>
            <a:r>
              <a:rPr lang="en-US" sz="1200"/>
              <a:t>No Performance Corrective Action/Policy or Conduct Violation Corrective Action </a:t>
            </a:r>
          </a:p>
          <a:p>
            <a:pPr marL="628650" lvl="3" indent="-285750"/>
            <a:r>
              <a:rPr lang="en-US" sz="1200"/>
              <a:t>All 6 HAWB’s are rated “yes” </a:t>
            </a:r>
          </a:p>
          <a:p>
            <a:pPr marL="171450" lvl="1" indent="-171450">
              <a:buFont typeface="Arial" panose="020B0604020202020204" pitchFamily="34" charset="0"/>
              <a:buChar char="•"/>
            </a:pPr>
            <a:r>
              <a:rPr lang="en-US" sz="1200" b="1"/>
              <a:t>Successful Performance </a:t>
            </a:r>
          </a:p>
          <a:p>
            <a:pPr marL="514350" lvl="3"/>
            <a:r>
              <a:rPr lang="en-US" sz="1200"/>
              <a:t>No Performance Corrective Action/Policy or Conduct Violation Corrective Action </a:t>
            </a:r>
          </a:p>
          <a:p>
            <a:pPr marL="514350" lvl="3"/>
            <a:r>
              <a:rPr lang="en-US" sz="1200"/>
              <a:t>4 to 5 HAWB’s are rated “yes” </a:t>
            </a:r>
          </a:p>
          <a:p>
            <a:pPr marL="171450" lvl="1" indent="-171450">
              <a:buFont typeface="Arial" panose="020B0604020202020204" pitchFamily="34" charset="0"/>
              <a:buChar char="•"/>
            </a:pPr>
            <a:r>
              <a:rPr lang="en-US" sz="1200" b="1"/>
              <a:t>Mixed Performance </a:t>
            </a:r>
          </a:p>
          <a:p>
            <a:pPr marL="514350" lvl="3"/>
            <a:r>
              <a:rPr lang="en-US" sz="1200"/>
              <a:t>2 to 3 HAWB’s are rated “yes” </a:t>
            </a:r>
          </a:p>
          <a:p>
            <a:pPr marL="514350" lvl="3"/>
            <a:r>
              <a:rPr lang="en-US" sz="1200" b="1"/>
              <a:t>Any Performance/Policy or Conduct Violation Corrective Action </a:t>
            </a:r>
            <a:r>
              <a:rPr lang="en-US" sz="1200"/>
              <a:t>will result in “</a:t>
            </a:r>
            <a:r>
              <a:rPr lang="en-US" sz="1200" b="1"/>
              <a:t>Mixed Performance</a:t>
            </a:r>
            <a:r>
              <a:rPr lang="en-US" sz="1200"/>
              <a:t>” for the overall HAW rating during the month being reviewed. </a:t>
            </a:r>
          </a:p>
          <a:p>
            <a:pPr marL="171450" lvl="1" indent="-171450">
              <a:buFont typeface="Arial" panose="020B0604020202020204" pitchFamily="34" charset="0"/>
              <a:buChar char="•"/>
            </a:pPr>
            <a:r>
              <a:rPr lang="en-US" sz="1200" b="1"/>
              <a:t>Unsuccessful Performance </a:t>
            </a:r>
          </a:p>
          <a:p>
            <a:pPr marL="514350" lvl="3"/>
            <a:r>
              <a:rPr lang="en-US" sz="1200"/>
              <a:t>0 to 1 HAWB rated as “yes” </a:t>
            </a:r>
          </a:p>
          <a:p>
            <a:pPr marL="514350" lvl="3"/>
            <a:r>
              <a:rPr lang="en-US" sz="1200"/>
              <a:t>Could also include Performance/Policy or Conduct Violation Corrective Action</a:t>
            </a:r>
          </a:p>
          <a:p>
            <a:pPr marL="171450" lvl="1"/>
            <a:endParaRPr lang="en-US" sz="1200"/>
          </a:p>
          <a:p>
            <a:pPr marL="514350" lvl="3"/>
            <a:endParaRPr lang="en-US" sz="1200"/>
          </a:p>
          <a:p>
            <a:pPr marL="171450"/>
            <a:endParaRPr lang="en-US" sz="1700"/>
          </a:p>
          <a:p>
            <a:r>
              <a:rPr lang="en-US"/>
              <a:t> </a:t>
            </a:r>
          </a:p>
          <a:p>
            <a:endParaRPr lang="en-US"/>
          </a:p>
        </p:txBody>
      </p:sp>
      <p:sp>
        <p:nvSpPr>
          <p:cNvPr id="9" name="Content Placeholder 8">
            <a:extLst>
              <a:ext uri="{FF2B5EF4-FFF2-40B4-BE49-F238E27FC236}">
                <a16:creationId xmlns:a16="http://schemas.microsoft.com/office/drawing/2014/main" id="{9ACF7F15-72A3-04DB-72E0-46825D32A264}"/>
              </a:ext>
            </a:extLst>
          </p:cNvPr>
          <p:cNvSpPr>
            <a:spLocks noGrp="1"/>
          </p:cNvSpPr>
          <p:nvPr>
            <p:ph sz="half" idx="10"/>
          </p:nvPr>
        </p:nvSpPr>
        <p:spPr>
          <a:xfrm>
            <a:off x="6393927" y="1312606"/>
            <a:ext cx="5237114" cy="4050042"/>
          </a:xfrm>
        </p:spPr>
        <p:txBody>
          <a:bodyPr/>
          <a:lstStyle/>
          <a:p>
            <a:r>
              <a:rPr lang="en-US"/>
              <a:t>HAW Exceptional Performance Override </a:t>
            </a:r>
          </a:p>
          <a:p>
            <a:r>
              <a:rPr lang="en-US" sz="1400"/>
              <a:t>Requirements </a:t>
            </a:r>
          </a:p>
          <a:p>
            <a:pPr marL="228600" indent="-228600">
              <a:buFont typeface="+mj-lt"/>
              <a:buAutoNum type="arabicPeriod"/>
            </a:pPr>
            <a:r>
              <a:rPr lang="en-US" sz="1200" b="0"/>
              <a:t>Agent must receive a “yes” on all 6 HAWB’s.</a:t>
            </a:r>
          </a:p>
          <a:p>
            <a:pPr marL="228600" indent="-228600">
              <a:buFont typeface="+mj-lt"/>
              <a:buAutoNum type="arabicPeriod"/>
            </a:pPr>
            <a:r>
              <a:rPr lang="en-US" sz="1200" b="0"/>
              <a:t>Project or OOL does not equal HP or EP in HAW by default. (Please review SOP for rating colleagues who are/were OOL.)  </a:t>
            </a:r>
          </a:p>
          <a:p>
            <a:pPr marL="228600" indent="-228600">
              <a:buFont typeface="+mj-lt"/>
              <a:buAutoNum type="arabicPeriod"/>
            </a:pPr>
            <a:r>
              <a:rPr lang="en-US" sz="1200" b="0"/>
              <a:t>Performance KPIs ( Drive Efficiencies &amp; Member Experience ) must be a minimum of 3.5 to qualify.</a:t>
            </a:r>
          </a:p>
          <a:p>
            <a:pPr marL="228600" indent="-228600">
              <a:buFont typeface="+mj-lt"/>
              <a:buAutoNum type="arabicPeriod"/>
            </a:pPr>
            <a:r>
              <a:rPr lang="en-US" sz="1200" b="0"/>
              <a:t>Supervisor to enter justification comment in CARS.</a:t>
            </a:r>
          </a:p>
          <a:p>
            <a:pPr marL="228600" indent="-228600">
              <a:buFont typeface="+mj-lt"/>
              <a:buAutoNum type="arabicPeriod"/>
            </a:pPr>
            <a:r>
              <a:rPr lang="en-US" sz="1200" b="0"/>
              <a:t>Supervisor selects override HAW rating within CARS to reflect the new rating of EP.  </a:t>
            </a:r>
            <a:r>
              <a:rPr lang="en-US" sz="1200"/>
              <a:t>Note: </a:t>
            </a:r>
            <a:r>
              <a:rPr lang="en-US" sz="1200" b="0"/>
              <a:t>Override will not be an option in CARS unless (#1 and #3 are populated to meet the above conditions. </a:t>
            </a:r>
          </a:p>
          <a:p>
            <a:pPr marL="171450" indent="-171450">
              <a:buFont typeface="Arial" panose="020B0604020202020204" pitchFamily="34" charset="0"/>
              <a:buChar char="•"/>
            </a:pPr>
            <a:endParaRPr lang="en-US" sz="1200" b="0"/>
          </a:p>
          <a:p>
            <a:endParaRPr lang="en-US"/>
          </a:p>
        </p:txBody>
      </p:sp>
      <p:sp>
        <p:nvSpPr>
          <p:cNvPr id="10" name="Rectangle 9">
            <a:extLst>
              <a:ext uri="{FF2B5EF4-FFF2-40B4-BE49-F238E27FC236}">
                <a16:creationId xmlns:a16="http://schemas.microsoft.com/office/drawing/2014/main" id="{480A33A7-F071-A57C-5381-702E3F8B4366}"/>
              </a:ext>
            </a:extLst>
          </p:cNvPr>
          <p:cNvSpPr/>
          <p:nvPr/>
        </p:nvSpPr>
        <p:spPr bwMode="gray">
          <a:xfrm>
            <a:off x="2715356" y="5866597"/>
            <a:ext cx="7116096" cy="508819"/>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b="1">
                <a:solidFill>
                  <a:schemeClr val="bg1"/>
                </a:solidFill>
              </a:rPr>
              <a:t>Corrective Action: </a:t>
            </a:r>
            <a:r>
              <a:rPr lang="en-US" sz="1100">
                <a:solidFill>
                  <a:schemeClr val="bg1"/>
                </a:solidFill>
              </a:rPr>
              <a:t>If the agent was placed on a Performance, Policy, or Conduct Violation in Workday during the month being reviewed select “Yes” under “Is the colleague on Corrective Action.” Corrective Action’s only impact the month in which it was delivered. </a:t>
            </a:r>
          </a:p>
        </p:txBody>
      </p:sp>
    </p:spTree>
    <p:extLst>
      <p:ext uri="{BB962C8B-B14F-4D97-AF65-F5344CB8AC3E}">
        <p14:creationId xmlns:p14="http://schemas.microsoft.com/office/powerpoint/2010/main" val="2805904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AD97-E613-6294-0F4C-5C8CA232F151}"/>
              </a:ext>
            </a:extLst>
          </p:cNvPr>
          <p:cNvSpPr>
            <a:spLocks noGrp="1"/>
          </p:cNvSpPr>
          <p:nvPr>
            <p:ph type="title"/>
          </p:nvPr>
        </p:nvSpPr>
        <p:spPr/>
        <p:txBody>
          <a:bodyPr/>
          <a:lstStyle/>
          <a:p>
            <a:r>
              <a:rPr lang="en-US"/>
              <a:t>Heart at Work Behaviors</a:t>
            </a:r>
          </a:p>
        </p:txBody>
      </p:sp>
      <p:sp>
        <p:nvSpPr>
          <p:cNvPr id="3" name="Content Placeholder 2">
            <a:extLst>
              <a:ext uri="{FF2B5EF4-FFF2-40B4-BE49-F238E27FC236}">
                <a16:creationId xmlns:a16="http://schemas.microsoft.com/office/drawing/2014/main" id="{CF82A3B5-680E-F091-3469-BC13447CEFAB}"/>
              </a:ext>
            </a:extLst>
          </p:cNvPr>
          <p:cNvSpPr>
            <a:spLocks noGrp="1"/>
          </p:cNvSpPr>
          <p:nvPr>
            <p:ph sz="half" idx="1"/>
          </p:nvPr>
        </p:nvSpPr>
        <p:spPr>
          <a:xfrm>
            <a:off x="557784" y="1211775"/>
            <a:ext cx="3502425" cy="4984954"/>
          </a:xfrm>
        </p:spPr>
        <p:txBody>
          <a:bodyPr/>
          <a:lstStyle/>
          <a:p>
            <a:r>
              <a:rPr lang="en-US" sz="1400" u="sng"/>
              <a:t>Putting People First</a:t>
            </a:r>
          </a:p>
          <a:p>
            <a:r>
              <a:rPr lang="en-US" sz="1200"/>
              <a:t>Focus: </a:t>
            </a:r>
            <a:r>
              <a:rPr lang="en-US" sz="1200" b="0"/>
              <a:t>Attendance</a:t>
            </a:r>
          </a:p>
          <a:p>
            <a:pPr marL="171450" indent="-171450">
              <a:buFont typeface="Arial" panose="020B0604020202020204" pitchFamily="34" charset="0"/>
              <a:buChar char="•"/>
            </a:pPr>
            <a:r>
              <a:rPr lang="en-US" sz="1200" b="0"/>
              <a:t>During the month being reviewed if the agent reached  </a:t>
            </a:r>
            <a:r>
              <a:rPr lang="en-US" sz="1200"/>
              <a:t>1 full </a:t>
            </a:r>
            <a:r>
              <a:rPr lang="en-US" sz="1200" b="0"/>
              <a:t>UA, that is not listed as pending on LOA/RA answer </a:t>
            </a:r>
            <a:r>
              <a:rPr lang="en-US" sz="1200"/>
              <a:t>“No” </a:t>
            </a:r>
          </a:p>
          <a:p>
            <a:pPr marL="171450" lvl="1" indent="-171450">
              <a:buFont typeface="Arial" panose="020B0604020202020204" pitchFamily="34" charset="0"/>
              <a:buChar char="•"/>
            </a:pPr>
            <a:r>
              <a:rPr lang="en-US" sz="1200"/>
              <a:t>During the month being reviewed If the agent has missed time pending under LOA/RA you would answer </a:t>
            </a:r>
            <a:r>
              <a:rPr lang="en-US" sz="1200" b="1"/>
              <a:t>“Pending”</a:t>
            </a:r>
          </a:p>
          <a:p>
            <a:pPr marL="171450" lvl="1" indent="-171450">
              <a:buFont typeface="Arial" panose="020B0604020202020204" pitchFamily="34" charset="0"/>
              <a:buChar char="•"/>
            </a:pPr>
            <a:r>
              <a:rPr lang="en-US" sz="1200"/>
              <a:t>During the month being reviewed if the agent has less than 1 full UA you will answer “</a:t>
            </a:r>
            <a:r>
              <a:rPr lang="en-US" sz="1200" b="1"/>
              <a:t>yes</a:t>
            </a:r>
            <a:r>
              <a:rPr lang="en-US" sz="1200"/>
              <a:t>” </a:t>
            </a:r>
          </a:p>
          <a:p>
            <a:r>
              <a:rPr lang="en-US" sz="1200"/>
              <a:t>Exception</a:t>
            </a:r>
            <a:r>
              <a:rPr lang="en-US" sz="1200" b="0"/>
              <a:t>- If the agent has pending days under LOA/RA, but in the same month has at least 1 full UA, that is not listed as pending LOA/RA you will still answer “</a:t>
            </a:r>
            <a:r>
              <a:rPr lang="en-US" sz="1200"/>
              <a:t>No</a:t>
            </a:r>
            <a:r>
              <a:rPr lang="en-US" sz="1200" b="0"/>
              <a:t>”</a:t>
            </a:r>
            <a:endParaRPr lang="en-US" sz="1200"/>
          </a:p>
        </p:txBody>
      </p:sp>
      <p:sp>
        <p:nvSpPr>
          <p:cNvPr id="4" name="Content Placeholder 3">
            <a:extLst>
              <a:ext uri="{FF2B5EF4-FFF2-40B4-BE49-F238E27FC236}">
                <a16:creationId xmlns:a16="http://schemas.microsoft.com/office/drawing/2014/main" id="{E99645C9-D4D2-936B-837D-3DAFE99A1E0A}"/>
              </a:ext>
            </a:extLst>
          </p:cNvPr>
          <p:cNvSpPr>
            <a:spLocks noGrp="1"/>
          </p:cNvSpPr>
          <p:nvPr>
            <p:ph sz="half" idx="10"/>
          </p:nvPr>
        </p:nvSpPr>
        <p:spPr>
          <a:xfrm>
            <a:off x="4663440" y="1097729"/>
            <a:ext cx="7319294" cy="5213045"/>
          </a:xfrm>
        </p:spPr>
        <p:txBody>
          <a:bodyPr/>
          <a:lstStyle/>
          <a:p>
            <a:pPr algn="ctr"/>
            <a:r>
              <a:rPr lang="en-US" sz="1400" u="sng"/>
              <a:t>Inspire Trust</a:t>
            </a:r>
          </a:p>
          <a:p>
            <a:r>
              <a:rPr lang="en-US" sz="1200"/>
              <a:t>Focus: </a:t>
            </a:r>
            <a:r>
              <a:rPr lang="en-US" sz="1200" b="0"/>
              <a:t>Non-productive phone state reduction </a:t>
            </a:r>
          </a:p>
          <a:p>
            <a:r>
              <a:rPr lang="en-US" sz="1200" b="0"/>
              <a:t>Answer “</a:t>
            </a:r>
            <a:r>
              <a:rPr lang="en-US" sz="1200"/>
              <a:t>No</a:t>
            </a:r>
            <a:r>
              <a:rPr lang="en-US" sz="1200" b="0"/>
              <a:t>” in CARS based on </a:t>
            </a:r>
            <a:r>
              <a:rPr lang="en-US" sz="1200"/>
              <a:t>trends</a:t>
            </a:r>
            <a:r>
              <a:rPr lang="en-US" sz="1200" b="0"/>
              <a:t> that go against the guidance below. </a:t>
            </a:r>
          </a:p>
          <a:p>
            <a:pPr marL="171450" indent="-171450">
              <a:buFont typeface="Arial" panose="020B0604020202020204" pitchFamily="34" charset="0"/>
              <a:buChar char="•"/>
            </a:pPr>
            <a:r>
              <a:rPr lang="en-US" sz="1200" b="0"/>
              <a:t>The “not- ready” reason codes for</a:t>
            </a:r>
            <a:r>
              <a:rPr lang="en-US" sz="1200"/>
              <a:t> Default state</a:t>
            </a:r>
            <a:r>
              <a:rPr lang="en-US" sz="1200" b="0"/>
              <a:t>(preschedule- exempt)</a:t>
            </a:r>
            <a:r>
              <a:rPr lang="en-US" sz="1200"/>
              <a:t>,</a:t>
            </a:r>
            <a:r>
              <a:rPr lang="en-US" sz="1200" b="0"/>
              <a:t> </a:t>
            </a:r>
            <a:r>
              <a:rPr lang="en-US" sz="1200"/>
              <a:t>Break, Coaching, Personal Development, Meetings, Project work</a:t>
            </a:r>
            <a:r>
              <a:rPr lang="en-US" sz="1200" b="0"/>
              <a:t>, and </a:t>
            </a:r>
            <a:r>
              <a:rPr lang="en-US" sz="1200"/>
              <a:t>Training</a:t>
            </a:r>
            <a:r>
              <a:rPr lang="en-US" sz="1200" b="0"/>
              <a:t> should </a:t>
            </a:r>
            <a:r>
              <a:rPr lang="en-US" sz="1200" u="sng"/>
              <a:t>not</a:t>
            </a:r>
            <a:r>
              <a:rPr lang="en-US" sz="1200" b="0"/>
              <a:t> exceed the time scheduled in NICE. In addition, agents should </a:t>
            </a:r>
            <a:r>
              <a:rPr lang="en-US" sz="1200" u="sng"/>
              <a:t>not</a:t>
            </a:r>
            <a:r>
              <a:rPr lang="en-US" sz="1200" b="0"/>
              <a:t> use these “not- ready” states unless time has been scheduled in NICE. </a:t>
            </a:r>
          </a:p>
          <a:p>
            <a:pPr marL="171450" indent="-171450">
              <a:buFont typeface="Arial" panose="020B0604020202020204" pitchFamily="34" charset="0"/>
              <a:buChar char="•"/>
            </a:pPr>
            <a:r>
              <a:rPr lang="en-US" sz="1200"/>
              <a:t>Personal Time- </a:t>
            </a:r>
            <a:r>
              <a:rPr lang="en-US" sz="1200" b="0"/>
              <a:t>Should only be used in the event of a personal emergency (</a:t>
            </a:r>
            <a:r>
              <a:rPr lang="en-US" sz="1200" b="0">
                <a:effectLst/>
                <a:ea typeface="Times New Roman" panose="02020603050405020304" pitchFamily="18" charset="0"/>
              </a:rPr>
              <a:t>are events that typically do not happen daily or with any regular cadence, duration or trend)</a:t>
            </a:r>
            <a:r>
              <a:rPr lang="en-US" sz="1200" b="0"/>
              <a:t>. Supervisors should review any </a:t>
            </a:r>
            <a:r>
              <a:rPr lang="en-US" sz="1200"/>
              <a:t>trends</a:t>
            </a:r>
            <a:r>
              <a:rPr lang="en-US" sz="1200" b="0"/>
              <a:t> that are developing regardless of duration. Advise agent of their options under reasonable accommodation if additional time away from the phone is needed outside of their breaks and lunch on a regular basis. </a:t>
            </a:r>
          </a:p>
          <a:p>
            <a:pPr marL="171450" indent="-171450">
              <a:buFont typeface="Arial" panose="020B0604020202020204" pitchFamily="34" charset="0"/>
              <a:buChar char="•"/>
            </a:pPr>
            <a:r>
              <a:rPr lang="en-US" sz="1200"/>
              <a:t>System-Technical Time-</a:t>
            </a:r>
            <a:r>
              <a:rPr lang="en-US" sz="1200" b="0"/>
              <a:t> Should only be used in the event of a true system issue or outage. Supervisors should address any</a:t>
            </a:r>
            <a:r>
              <a:rPr lang="en-US" sz="1200"/>
              <a:t> trends </a:t>
            </a:r>
            <a:r>
              <a:rPr lang="en-US" sz="1200" b="0"/>
              <a:t>and work with IT and the agent to resolve ongoing issues. If issue continues to be persistent, the supervisor will consult manager for next steps to address the </a:t>
            </a:r>
            <a:r>
              <a:rPr lang="en-US" sz="1200"/>
              <a:t>trend</a:t>
            </a:r>
            <a:r>
              <a:rPr lang="en-US" sz="1200" b="0"/>
              <a:t>. </a:t>
            </a:r>
          </a:p>
          <a:p>
            <a:pPr marL="171450" indent="-171450">
              <a:buFont typeface="Arial" panose="020B0604020202020204" pitchFamily="34" charset="0"/>
              <a:buChar char="•"/>
            </a:pPr>
            <a:r>
              <a:rPr lang="en-US" sz="1200"/>
              <a:t>Outbound Call- </a:t>
            </a:r>
            <a:r>
              <a:rPr lang="en-US" sz="1200" b="0"/>
              <a:t>Should only be used when conducting a call back to a member or assigned to an outbound call campaign. </a:t>
            </a:r>
          </a:p>
          <a:p>
            <a:pPr marL="171450" indent="-171450">
              <a:buFont typeface="Arial" panose="020B0604020202020204" pitchFamily="34" charset="0"/>
              <a:buChar char="•"/>
            </a:pPr>
            <a:r>
              <a:rPr lang="en-US" sz="1200"/>
              <a:t>Productive Work-</a:t>
            </a:r>
            <a:r>
              <a:rPr lang="en-US" sz="1200" b="0"/>
              <a:t> Regardless of line of business this state should </a:t>
            </a:r>
            <a:r>
              <a:rPr lang="en-US" sz="1200"/>
              <a:t>ONLY</a:t>
            </a:r>
            <a:r>
              <a:rPr lang="en-US" sz="1200" b="0"/>
              <a:t> be used when ACW is not available after a transfer OR when you have exhausted the ACW timer, and more work is needed on the call that just ended. </a:t>
            </a:r>
            <a:endParaRPr lang="en-US" sz="1200"/>
          </a:p>
          <a:p>
            <a:endParaRPr lang="en-US" sz="1400" b="0"/>
          </a:p>
        </p:txBody>
      </p:sp>
      <p:sp>
        <p:nvSpPr>
          <p:cNvPr id="7" name="Rectangle 6">
            <a:extLst>
              <a:ext uri="{FF2B5EF4-FFF2-40B4-BE49-F238E27FC236}">
                <a16:creationId xmlns:a16="http://schemas.microsoft.com/office/drawing/2014/main" id="{0154460D-DBD7-EBEA-B069-C8060E49B9AF}"/>
              </a:ext>
            </a:extLst>
          </p:cNvPr>
          <p:cNvSpPr/>
          <p:nvPr/>
        </p:nvSpPr>
        <p:spPr bwMode="gray">
          <a:xfrm>
            <a:off x="206091" y="5289609"/>
            <a:ext cx="4292221" cy="713232"/>
          </a:xfrm>
          <a:prstGeom prst="rect">
            <a:avLst/>
          </a:prstGeom>
          <a:solidFill>
            <a:schemeClr val="accent5"/>
          </a:solidFill>
          <a:ln>
            <a:noFill/>
            <a:miter lim="800000"/>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100" b="1">
                <a:solidFill>
                  <a:schemeClr val="bg1"/>
                </a:solidFill>
              </a:rPr>
              <a:t>Previous months can be updated in CARS once a decision has been made on the LOA/RA case</a:t>
            </a:r>
            <a:r>
              <a:rPr lang="en-US" sz="1500" b="1">
                <a:solidFill>
                  <a:schemeClr val="bg1"/>
                </a:solidFill>
              </a:rPr>
              <a:t>. </a:t>
            </a:r>
            <a:r>
              <a:rPr lang="en-US" sz="1100" b="1">
                <a:solidFill>
                  <a:schemeClr val="bg1"/>
                </a:solidFill>
              </a:rPr>
              <a:t>CARS will display an error message the following month, if the necessary update has not been made. </a:t>
            </a:r>
          </a:p>
        </p:txBody>
      </p:sp>
      <p:pic>
        <p:nvPicPr>
          <p:cNvPr id="11" name="Picture 10">
            <a:extLst>
              <a:ext uri="{FF2B5EF4-FFF2-40B4-BE49-F238E27FC236}">
                <a16:creationId xmlns:a16="http://schemas.microsoft.com/office/drawing/2014/main" id="{6139FCAA-D608-2C32-95E5-882181DD51FC}"/>
              </a:ext>
            </a:extLst>
          </p:cNvPr>
          <p:cNvPicPr>
            <a:picLocks noChangeAspect="1"/>
          </p:cNvPicPr>
          <p:nvPr/>
        </p:nvPicPr>
        <p:blipFill>
          <a:blip r:embed="rId2"/>
          <a:stretch>
            <a:fillRect/>
          </a:stretch>
        </p:blipFill>
        <p:spPr>
          <a:xfrm>
            <a:off x="10589342" y="47767"/>
            <a:ext cx="1614486" cy="2286000"/>
          </a:xfrm>
          <a:prstGeom prst="rect">
            <a:avLst/>
          </a:prstGeom>
        </p:spPr>
      </p:pic>
    </p:spTree>
    <p:extLst>
      <p:ext uri="{BB962C8B-B14F-4D97-AF65-F5344CB8AC3E}">
        <p14:creationId xmlns:p14="http://schemas.microsoft.com/office/powerpoint/2010/main" val="2447140161"/>
      </p:ext>
    </p:extLst>
  </p:cSld>
  <p:clrMapOvr>
    <a:masterClrMapping/>
  </p:clrMapOvr>
</p:sld>
</file>

<file path=ppt/theme/theme1.xml><?xml version="1.0" encoding="utf-8"?>
<a:theme xmlns:a="http://schemas.openxmlformats.org/drawingml/2006/main" name="CVS_Health_PPT_Everyday_Widescreen_Template">
  <a:themeElements>
    <a:clrScheme name="CVS Health">
      <a:dk1>
        <a:srgbClr val="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VS Fonts">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5"/>
        </a:solidFill>
        <a:ln>
          <a:noFill/>
          <a:miter lim="800000"/>
        </a:ln>
        <a:effectLst/>
      </a:spPr>
      <a:bodyPr rtlCol="0" anchor="ctr"/>
      <a:lstStyle>
        <a:defPPr algn="ctr">
          <a:defRPr sz="1500" b="1" dirty="0">
            <a:solidFill>
              <a:schemeClr val="bg1"/>
            </a:solidFill>
          </a:defRPr>
        </a:defPPr>
      </a:lstStyle>
      <a:style>
        <a:lnRef idx="1">
          <a:schemeClr val="accent1"/>
        </a:lnRef>
        <a:fillRef idx="3">
          <a:schemeClr val="accent1"/>
        </a:fillRef>
        <a:effectRef idx="2">
          <a:schemeClr val="accent1"/>
        </a:effectRef>
        <a:fontRef idx="minor">
          <a:schemeClr val="lt1"/>
        </a:fontRef>
      </a:style>
    </a:spDef>
    <a:lnDef>
      <a:spPr>
        <a:ln w="12700" cmpd="sng">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500" dirty="0" smtClean="0">
            <a:solidFill>
              <a:schemeClr val="tx2"/>
            </a:solidFill>
          </a:defRPr>
        </a:defPPr>
      </a:lstStyle>
    </a:txDef>
  </a:objectDefaults>
  <a:extraClrSchemeLst/>
  <a:custClrLst>
    <a:custClr name="CVS Health Red">
      <a:srgbClr val="CC0000"/>
    </a:custClr>
    <a:custClr name="PPT Red Dark">
      <a:srgbClr val="9E0000"/>
    </a:custClr>
    <a:custClr name="Gray Extralight">
      <a:srgbClr val="E9E9E9"/>
    </a:custClr>
    <a:custClr name="PPT Gray Light">
      <a:srgbClr val="C0C0C0"/>
    </a:custClr>
    <a:custClr name="PPT Gray Medium">
      <a:srgbClr val="868686"/>
    </a:custClr>
    <a:custClr name="PPT Gray Dark">
      <a:srgbClr val="646464"/>
    </a:custClr>
    <a:custClr name="Aetna Violet">
      <a:srgbClr val="7D3F98"/>
    </a:custClr>
    <a:custClr name="PPT Violet Dark">
      <a:srgbClr val="563D82"/>
    </a:custClr>
    <a:custClr name="Navy Light">
      <a:srgbClr val="0A4B8C"/>
    </a:custClr>
    <a:custClr name="Navy">
      <a:srgbClr val="0B315E"/>
    </a:custClr>
    <a:custClr name="Navy Light">
      <a:srgbClr val="0A4B8C"/>
    </a:custClr>
    <a:custClr name="PPT Blue Dark">
      <a:srgbClr val="267AC0"/>
    </a:custClr>
    <a:custClr name="PPT Teal Extradark">
      <a:srgbClr val="00787E"/>
    </a:custClr>
    <a:custClr name="Teal Dark">
      <a:srgbClr val="00A78E"/>
    </a:custClr>
    <a:custClr name="PPT Gray Dark">
      <a:srgbClr val="646464"/>
    </a:custClr>
    <a:custClr name="PPT Gray Medium">
      <a:srgbClr val="868686"/>
    </a:custClr>
    <a:custClr name="PPT Green Extradark">
      <a:srgbClr val="487A10"/>
    </a:custClr>
    <a:custClr name="Green Dark">
      <a:srgbClr val="61A515"/>
    </a:custClr>
    <a:custClr name="PPT Orange Extradark">
      <a:srgbClr val="CE430C"/>
    </a:custClr>
    <a:custClr name="Orange Dark">
      <a:srgbClr val="F4642A"/>
    </a:custClr>
  </a:custClrLst>
  <a:extLst>
    <a:ext uri="{05A4C25C-085E-4340-85A3-A5531E510DB2}">
      <thm15:themeFamily xmlns:thm15="http://schemas.microsoft.com/office/thememl/2012/main" name="CVS_Health_Everyday_Widescreen_Template_01_2025.pptx" id="{965E7A82-97CE-4958-94B6-95E4D04BF809}" vid="{7CFD6575-9900-483B-BFB7-56CF4CAD7DAD}"/>
    </a:ext>
  </a:extLst>
</a:theme>
</file>

<file path=ppt/theme/theme2.xml><?xml version="1.0" encoding="utf-8"?>
<a:theme xmlns:a="http://schemas.openxmlformats.org/drawingml/2006/main" name="Office Theme">
  <a:themeElements>
    <a:clrScheme name="Custom 97">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latin typeface="+mn-lt"/>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defRPr>
        </a:defPPr>
      </a:lstStyle>
    </a:txDef>
  </a:objectDefaults>
  <a:extraClrSchemeLst/>
</a:theme>
</file>

<file path=ppt/theme/theme3.xml><?xml version="1.0" encoding="utf-8"?>
<a:theme xmlns:a="http://schemas.openxmlformats.org/drawingml/2006/main" name="Office Theme">
  <a:themeElements>
    <a:clrScheme name="Custom 96">
      <a:dk1>
        <a:sysClr val="windowText" lastClr="000000"/>
      </a:dk1>
      <a:lt1>
        <a:sysClr val="window" lastClr="FFFFFF"/>
      </a:lt1>
      <a:dk2>
        <a:srgbClr val="3F3F3F"/>
      </a:dk2>
      <a:lt2>
        <a:srgbClr val="C0C0C0"/>
      </a:lt2>
      <a:accent1>
        <a:srgbClr val="9E0000"/>
      </a:accent1>
      <a:accent2>
        <a:srgbClr val="CC0000"/>
      </a:accent2>
      <a:accent3>
        <a:srgbClr val="E94D4D"/>
      </a:accent3>
      <a:accent4>
        <a:srgbClr val="F7978D"/>
      </a:accent4>
      <a:accent5>
        <a:srgbClr val="646464"/>
      </a:accent5>
      <a:accent6>
        <a:srgbClr val="868686"/>
      </a:accent6>
      <a:hlink>
        <a:srgbClr val="3F3F3F"/>
      </a:hlink>
      <a:folHlink>
        <a:srgbClr val="A5A5A5"/>
      </a:folHlink>
    </a:clrScheme>
    <a:fontScheme name="Custom 10">
      <a:majorFont>
        <a:latin typeface="CVS Health Sans"/>
        <a:ea typeface=""/>
        <a:cs typeface=""/>
      </a:majorFont>
      <a:minorFont>
        <a:latin typeface="CVS Health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effectLst/>
      </a:spPr>
      <a:bodyPr rtlCol="0" anchor="ctr"/>
      <a:lstStyle>
        <a:defPPr algn="ctr">
          <a:defRPr b="1" dirty="0" err="1" smtClean="0">
            <a:solidFill>
              <a:schemeClr val="bg1"/>
            </a:solidFill>
            <a:latin typeface="Arial" panose="020B0604020202020204" pitchFamily="34" charset="0"/>
            <a:cs typeface="Arial" panose="020B0604020202020204" pitchFamily="34" charset="0"/>
          </a:defRPr>
        </a:defPPr>
      </a:lstStyle>
      <a:style>
        <a:lnRef idx="1">
          <a:schemeClr val="accent1"/>
        </a:lnRef>
        <a:fillRef idx="3">
          <a:schemeClr val="accent1"/>
        </a:fillRef>
        <a:effectRef idx="2">
          <a:schemeClr val="accent1"/>
        </a:effectRef>
        <a:fontRef idx="minor">
          <a:schemeClr val="lt1"/>
        </a:fontRef>
      </a:style>
    </a:spDef>
    <a:lnDef>
      <a:spPr>
        <a:ln w="12700">
          <a:solidFill>
            <a:schemeClr val="accent6"/>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defRPr sz="1400" dirty="0" err="1" smtClean="0">
            <a:solidFill>
              <a:schemeClr val="tx2"/>
            </a:solidFill>
            <a:latin typeface="Arial" panose="020B0604020202020204" pitchFamily="34" charset="0"/>
            <a:cs typeface="Arial" panose="020B0604020202020204" pitchFamily="34" charset="0"/>
          </a:defRPr>
        </a:defPPr>
      </a:lstStyle>
    </a:tx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3d05f658-b5f7-4df6-8c02-f51ceb2e0127" xsi:nil="true"/>
    <lcf76f155ced4ddcb4097134ff3c332f xmlns="781d8f4e-16d7-471f-a053-ebc619c7d35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0EBCE64AC41754FA99D1FB196AA29E1" ma:contentTypeVersion="17" ma:contentTypeDescription="Create a new document." ma:contentTypeScope="" ma:versionID="44ae32c00e5d0b03fdf986c0447a629d">
  <xsd:schema xmlns:xsd="http://www.w3.org/2001/XMLSchema" xmlns:xs="http://www.w3.org/2001/XMLSchema" xmlns:p="http://schemas.microsoft.com/office/2006/metadata/properties" xmlns:ns2="781d8f4e-16d7-471f-a053-ebc619c7d35f" xmlns:ns3="3d05f658-b5f7-4df6-8c02-f51ceb2e0127" targetNamespace="http://schemas.microsoft.com/office/2006/metadata/properties" ma:root="true" ma:fieldsID="7f876b2af1f5bd4b3b6db072ffeaed59" ns2:_="" ns3:_="">
    <xsd:import namespace="781d8f4e-16d7-471f-a053-ebc619c7d35f"/>
    <xsd:import namespace="3d05f658-b5f7-4df6-8c02-f51ceb2e0127"/>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element ref="ns2:MediaServiceLocation"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81d8f4e-16d7-471f-a053-ebc619c7d3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3773e5d3-86f4-436a-b35a-a9b626cf6315"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d05f658-b5f7-4df6-8c02-f51ceb2e0127"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92719b96-62e7-4d83-8782-a946c6f3cbdb}" ma:internalName="TaxCatchAll" ma:showField="CatchAllData" ma:web="3d05f658-b5f7-4df6-8c02-f51ceb2e012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24F0FD7-590D-477C-84D8-04F64A55F94D}">
  <ds:schemaRefs>
    <ds:schemaRef ds:uri="3d05f658-b5f7-4df6-8c02-f51ceb2e0127"/>
    <ds:schemaRef ds:uri="781d8f4e-16d7-471f-a053-ebc619c7d35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E39EE753-5C80-4686-B642-AA8B99FF891F}">
  <ds:schemaRefs>
    <ds:schemaRef ds:uri="3d05f658-b5f7-4df6-8c02-f51ceb2e0127"/>
    <ds:schemaRef ds:uri="781d8f4e-16d7-471f-a053-ebc619c7d3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A4C5460-6341-4A06-8926-FDDA58E9162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CVS_Health_Everyday_Widescreen_Template_01_2025</Template>
  <TotalTime>0</TotalTime>
  <Words>2759</Words>
  <Application>Microsoft Office PowerPoint</Application>
  <PresentationFormat>Custom</PresentationFormat>
  <Paragraphs>417</Paragraphs>
  <Slides>19</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Courier New</vt:lpstr>
      <vt:lpstr>CVS Health Sans</vt:lpstr>
      <vt:lpstr>CVS Health Sans Medium</vt:lpstr>
      <vt:lpstr>Open Sans</vt:lpstr>
      <vt:lpstr>Times New Roman</vt:lpstr>
      <vt:lpstr>Wingdings</vt:lpstr>
      <vt:lpstr>CVS_Health_PPT_Everyday_Widescreen_Template</vt:lpstr>
      <vt:lpstr>2025 Customer Care Goals</vt:lpstr>
      <vt:lpstr>2025 Care Agent Goals </vt:lpstr>
      <vt:lpstr>2025 Customer Care Agent Priorities </vt:lpstr>
      <vt:lpstr>PowerPoint Presentation</vt:lpstr>
      <vt:lpstr>PowerPoint Presentation</vt:lpstr>
      <vt:lpstr>Heart at Work Behaviors “Bringing our heart to every moment of your health.”</vt:lpstr>
      <vt:lpstr>Helping with Heart - 50% We embody our Heart at Work Behaviors in all of our actions in order to achieve our shared purpose of:   “Bringing our heart to every moment of your health.” </vt:lpstr>
      <vt:lpstr>Heart At Work Rating Scale </vt:lpstr>
      <vt:lpstr>Heart at Work Behaviors</vt:lpstr>
      <vt:lpstr>Heart at Work Behaviors</vt:lpstr>
      <vt:lpstr>Performance Scales</vt:lpstr>
      <vt:lpstr>PowerPoint Presentation</vt:lpstr>
      <vt:lpstr>Drive Efficiencies - Performance Scales   Average Handle Time (AHT)  </vt:lpstr>
      <vt:lpstr>Drive Efficiencies - Performance Scales   Average Handle Time (AHT)  </vt:lpstr>
      <vt:lpstr>PowerPoint Presentation</vt:lpstr>
      <vt:lpstr>EPA, Performance year, Composite Ratings</vt:lpstr>
      <vt:lpstr>OPI to EPA &amp; Calendar Year to Performance Year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the Everyday template</dc:title>
  <dc:creator>Derrick, Trenten D</dc:creator>
  <cp:lastModifiedBy>Dugdale, Brienna</cp:lastModifiedBy>
  <cp:revision>1</cp:revision>
  <cp:lastPrinted>2017-04-13T12:11:49Z</cp:lastPrinted>
  <dcterms:created xsi:type="dcterms:W3CDTF">2025-01-20T15:59:25Z</dcterms:created>
  <dcterms:modified xsi:type="dcterms:W3CDTF">2025-07-31T23:22:14Z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0x010100B0EBCE64AC41754FA99D1FB196AA29E1</vt:lpwstr>
  </property>
  <property fmtid="{D5CDD505-2E9C-101B-9397-08002B2CF9AE}" pid="3" name="MSIP_Label_7837230a-460a-4aec-98a3-ac101fb30b10_Enabled">
    <vt:lpwstr>true</vt:lpwstr>
  </property>
  <property fmtid="{D5CDD505-2E9C-101B-9397-08002B2CF9AE}" pid="4" name="MSIP_Label_7837230a-460a-4aec-98a3-ac101fb30b10_SetDate">
    <vt:lpwstr>2021-07-06T18:23:18Z</vt:lpwstr>
  </property>
  <property fmtid="{D5CDD505-2E9C-101B-9397-08002B2CF9AE}" pid="5" name="MSIP_Label_7837230a-460a-4aec-98a3-ac101fb30b10_Method">
    <vt:lpwstr>Privileged</vt:lpwstr>
  </property>
  <property fmtid="{D5CDD505-2E9C-101B-9397-08002B2CF9AE}" pid="6" name="MSIP_Label_7837230a-460a-4aec-98a3-ac101fb30b10_Name">
    <vt:lpwstr>7837230a-460a-4aec-98a3-ac101fb30b10</vt:lpwstr>
  </property>
  <property fmtid="{D5CDD505-2E9C-101B-9397-08002B2CF9AE}" pid="7" name="MSIP_Label_7837230a-460a-4aec-98a3-ac101fb30b10_SiteId">
    <vt:lpwstr>fabb61b8-3afe-4e75-b934-a47f782b8cd7</vt:lpwstr>
  </property>
  <property fmtid="{D5CDD505-2E9C-101B-9397-08002B2CF9AE}" pid="8" name="MSIP_Label_7837230a-460a-4aec-98a3-ac101fb30b10_ActionId">
    <vt:lpwstr/>
  </property>
  <property fmtid="{D5CDD505-2E9C-101B-9397-08002B2CF9AE}" pid="9" name="MSIP_Label_7837230a-460a-4aec-98a3-ac101fb30b10_ContentBits">
    <vt:lpwstr>0</vt:lpwstr>
  </property>
</Properties>
</file>