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0693400" cy="10058400"/>
  <p:notesSz cx="10693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205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s, David P." userId="20e1b754-7c82-452e-87a9-eda7a2902935" providerId="ADAL" clId="{13ABC70E-FA4B-49F3-83A1-6603AAD5FA58}"/>
    <pc:docChg chg="custSel addSld delSld modSld">
      <pc:chgData name="Davis, David P." userId="20e1b754-7c82-452e-87a9-eda7a2902935" providerId="ADAL" clId="{13ABC70E-FA4B-49F3-83A1-6603AAD5FA58}" dt="2023-04-12T13:36:37.139" v="7" actId="6549"/>
      <pc:docMkLst>
        <pc:docMk/>
      </pc:docMkLst>
      <pc:sldChg chg="delSp modSp mod">
        <pc:chgData name="Davis, David P." userId="20e1b754-7c82-452e-87a9-eda7a2902935" providerId="ADAL" clId="{13ABC70E-FA4B-49F3-83A1-6603AAD5FA58}" dt="2023-04-12T13:36:37.139" v="7" actId="6549"/>
        <pc:sldMkLst>
          <pc:docMk/>
          <pc:sldMk cId="0" sldId="256"/>
        </pc:sldMkLst>
        <pc:spChg chg="del">
          <ac:chgData name="Davis, David P." userId="20e1b754-7c82-452e-87a9-eda7a2902935" providerId="ADAL" clId="{13ABC70E-FA4B-49F3-83A1-6603AAD5FA58}" dt="2023-04-12T13:34:14.599" v="0" actId="478"/>
          <ac:spMkLst>
            <pc:docMk/>
            <pc:sldMk cId="0" sldId="256"/>
            <ac:spMk id="5" creationId="{00000000-0000-0000-0000-000000000000}"/>
          </ac:spMkLst>
        </pc:spChg>
        <pc:spChg chg="mod">
          <ac:chgData name="Davis, David P." userId="20e1b754-7c82-452e-87a9-eda7a2902935" providerId="ADAL" clId="{13ABC70E-FA4B-49F3-83A1-6603AAD5FA58}" dt="2023-04-12T13:36:37.139" v="7" actId="6549"/>
          <ac:spMkLst>
            <pc:docMk/>
            <pc:sldMk cId="0" sldId="256"/>
            <ac:spMk id="6" creationId="{00000000-0000-0000-0000-000000000000}"/>
          </ac:spMkLst>
        </pc:spChg>
      </pc:sldChg>
      <pc:sldChg chg="del">
        <pc:chgData name="Davis, David P." userId="20e1b754-7c82-452e-87a9-eda7a2902935" providerId="ADAL" clId="{13ABC70E-FA4B-49F3-83A1-6603AAD5FA58}" dt="2023-04-12T13:36:08.381" v="3" actId="2696"/>
        <pc:sldMkLst>
          <pc:docMk/>
          <pc:sldMk cId="0" sldId="257"/>
        </pc:sldMkLst>
      </pc:sldChg>
      <pc:sldChg chg="addSp modSp new mod">
        <pc:chgData name="Davis, David P." userId="20e1b754-7c82-452e-87a9-eda7a2902935" providerId="ADAL" clId="{13ABC70E-FA4B-49F3-83A1-6603AAD5FA58}" dt="2023-04-12T13:36:17.143" v="4" actId="14100"/>
        <pc:sldMkLst>
          <pc:docMk/>
          <pc:sldMk cId="3124124520" sldId="258"/>
        </pc:sldMkLst>
        <pc:picChg chg="add mod">
          <ac:chgData name="Davis, David P." userId="20e1b754-7c82-452e-87a9-eda7a2902935" providerId="ADAL" clId="{13ABC70E-FA4B-49F3-83A1-6603AAD5FA58}" dt="2023-04-12T13:36:17.143" v="4" actId="14100"/>
          <ac:picMkLst>
            <pc:docMk/>
            <pc:sldMk cId="3124124520" sldId="258"/>
            <ac:picMk id="3" creationId="{E757DB29-BF00-1450-26CA-B78BD9A793E5}"/>
          </ac:picMkLst>
        </pc:picChg>
      </pc:sldChg>
    </pc:docChg>
  </pc:docChgLst>
  <pc:docChgLst>
    <pc:chgData name="Peterson, AnnMarie" userId="S::annmarie.peterson@cvshealth.com::937c7866-03fe-4a0e-8171-d4af70bbfc99" providerId="AD" clId="Web-{AEDDD300-FBCE-B830-AB55-FDF351990D96}"/>
    <pc:docChg chg="modSld">
      <pc:chgData name="Peterson, AnnMarie" userId="S::annmarie.peterson@cvshealth.com::937c7866-03fe-4a0e-8171-d4af70bbfc99" providerId="AD" clId="Web-{AEDDD300-FBCE-B830-AB55-FDF351990D96}" dt="2023-04-18T20:38:39.852" v="48" actId="20577"/>
      <pc:docMkLst>
        <pc:docMk/>
      </pc:docMkLst>
      <pc:sldChg chg="modSp">
        <pc:chgData name="Peterson, AnnMarie" userId="S::annmarie.peterson@cvshealth.com::937c7866-03fe-4a0e-8171-d4af70bbfc99" providerId="AD" clId="Web-{AEDDD300-FBCE-B830-AB55-FDF351990D96}" dt="2023-04-18T20:38:39.852" v="48" actId="20577"/>
        <pc:sldMkLst>
          <pc:docMk/>
          <pc:sldMk cId="0" sldId="256"/>
        </pc:sldMkLst>
        <pc:spChg chg="mod">
          <ac:chgData name="Peterson, AnnMarie" userId="S::annmarie.peterson@cvshealth.com::937c7866-03fe-4a0e-8171-d4af70bbfc99" providerId="AD" clId="Web-{AEDDD300-FBCE-B830-AB55-FDF351990D96}" dt="2023-04-18T20:38:39.852" v="48" actId="20577"/>
          <ac:spMkLst>
            <pc:docMk/>
            <pc:sldMk cId="0" sldId="256"/>
            <ac:spMk id="6" creationId="{00000000-0000-0000-0000-000000000000}"/>
          </ac:spMkLst>
        </pc:spChg>
      </pc:sldChg>
    </pc:docChg>
  </pc:docChgLst>
  <pc:docChgLst>
    <pc:chgData name="Davis, David P." userId="20e1b754-7c82-452e-87a9-eda7a2902935" providerId="ADAL" clId="{8DCC257E-F644-4C44-8F90-AD73E8D81A24}"/>
    <pc:docChg chg="addSld delSld modSld">
      <pc:chgData name="Davis, David P." userId="20e1b754-7c82-452e-87a9-eda7a2902935" providerId="ADAL" clId="{8DCC257E-F644-4C44-8F90-AD73E8D81A24}" dt="2023-05-24T13:44:06.339" v="3" actId="14100"/>
      <pc:docMkLst>
        <pc:docMk/>
      </pc:docMkLst>
      <pc:sldChg chg="addSp modSp new mod">
        <pc:chgData name="Davis, David P." userId="20e1b754-7c82-452e-87a9-eda7a2902935" providerId="ADAL" clId="{8DCC257E-F644-4C44-8F90-AD73E8D81A24}" dt="2023-05-24T13:44:06.339" v="3" actId="14100"/>
        <pc:sldMkLst>
          <pc:docMk/>
          <pc:sldMk cId="3513728517" sldId="257"/>
        </pc:sldMkLst>
        <pc:picChg chg="add mod">
          <ac:chgData name="Davis, David P." userId="20e1b754-7c82-452e-87a9-eda7a2902935" providerId="ADAL" clId="{8DCC257E-F644-4C44-8F90-AD73E8D81A24}" dt="2023-05-24T13:44:06.339" v="3" actId="14100"/>
          <ac:picMkLst>
            <pc:docMk/>
            <pc:sldMk cId="3513728517" sldId="257"/>
            <ac:picMk id="3" creationId="{D5AF788D-B040-440C-6445-20D6E9EDF1F6}"/>
          </ac:picMkLst>
        </pc:picChg>
      </pc:sldChg>
      <pc:sldChg chg="del">
        <pc:chgData name="Davis, David P." userId="20e1b754-7c82-452e-87a9-eda7a2902935" providerId="ADAL" clId="{8DCC257E-F644-4C44-8F90-AD73E8D81A24}" dt="2023-05-24T13:43:47.747" v="0" actId="47"/>
        <pc:sldMkLst>
          <pc:docMk/>
          <pc:sldMk cId="3124124520" sldId="258"/>
        </pc:sldMkLst>
      </pc:sldChg>
    </pc:docChg>
  </pc:docChgLst>
  <pc:docChgLst>
    <pc:chgData name="Tissue, William J" userId="45d6f1fd-e619-43ec-b77c-a626e87e2b65" providerId="ADAL" clId="{94C45EB2-661A-4D7F-B2F4-9C08EE55FCA0}"/>
    <pc:docChg chg="undo custSel modSld">
      <pc:chgData name="Tissue, William J" userId="45d6f1fd-e619-43ec-b77c-a626e87e2b65" providerId="ADAL" clId="{94C45EB2-661A-4D7F-B2F4-9C08EE55FCA0}" dt="2023-04-11T19:25:45.552" v="30" actId="20577"/>
      <pc:docMkLst>
        <pc:docMk/>
      </pc:docMkLst>
      <pc:sldChg chg="modSp mod">
        <pc:chgData name="Tissue, William J" userId="45d6f1fd-e619-43ec-b77c-a626e87e2b65" providerId="ADAL" clId="{94C45EB2-661A-4D7F-B2F4-9C08EE55FCA0}" dt="2023-04-11T19:25:45.552" v="30" actId="20577"/>
        <pc:sldMkLst>
          <pc:docMk/>
          <pc:sldMk cId="0" sldId="256"/>
        </pc:sldMkLst>
        <pc:spChg chg="mod">
          <ac:chgData name="Tissue, William J" userId="45d6f1fd-e619-43ec-b77c-a626e87e2b65" providerId="ADAL" clId="{94C45EB2-661A-4D7F-B2F4-9C08EE55FCA0}" dt="2023-04-11T19:25:45.552" v="30" actId="20577"/>
          <ac:spMkLst>
            <pc:docMk/>
            <pc:sldMk cId="0" sldId="256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3000" y="371475"/>
            <a:ext cx="2082800" cy="596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7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300" y="7068248"/>
            <a:ext cx="5171440" cy="74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Your privacy is important to us. Our employees are trained regarding the appropriate way to handle your private health information.</a:t>
            </a:r>
            <a:endParaRPr sz="1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28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800" dirty="0">
                <a:latin typeface="Arial"/>
                <a:cs typeface="Arial"/>
              </a:rPr>
              <a:t>Enclosure</a:t>
            </a:r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8296275"/>
            <a:ext cx="5257800" cy="197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46131" y="8533091"/>
            <a:ext cx="480695" cy="118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dirty="0">
                <a:latin typeface="Arial"/>
                <a:cs typeface="Arial"/>
              </a:rPr>
              <a:t>Page 1 of 2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2205317"/>
            <a:ext cx="5455285" cy="354457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2640330" marR="1763395">
              <a:lnSpc>
                <a:spcPct val="110900"/>
              </a:lnSpc>
            </a:pPr>
            <a:r>
              <a:rPr sz="1000" dirty="0">
                <a:latin typeface="Arial"/>
                <a:cs typeface="Arial"/>
              </a:rPr>
              <a:t>TEST MEMBER 123 ANY STREET</a:t>
            </a:r>
          </a:p>
          <a:p>
            <a:pPr marL="2640330">
              <a:lnSpc>
                <a:spcPts val="1070"/>
              </a:lnSpc>
            </a:pPr>
            <a:r>
              <a:rPr sz="1000" dirty="0">
                <a:latin typeface="Arial"/>
                <a:cs typeface="Arial"/>
              </a:rPr>
              <a:t>ANY TOWN, TX 78000</a:t>
            </a: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71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Re: Request for Personal Protected Health Information for TEST MEMBER</a:t>
            </a:r>
          </a:p>
          <a:p>
            <a:pPr>
              <a:lnSpc>
                <a:spcPts val="1300"/>
              </a:lnSpc>
              <a:spcBef>
                <a:spcPts val="19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Dear TEST MEMBER:</a:t>
            </a:r>
          </a:p>
          <a:p>
            <a:pPr>
              <a:lnSpc>
                <a:spcPts val="1100"/>
              </a:lnSpc>
              <a:spcBef>
                <a:spcPts val="99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lang="en-US" sz="1200" dirty="0">
                <a:latin typeface="Arial"/>
                <a:cs typeface="Arial"/>
              </a:rPr>
              <a:t>Pursuant</a:t>
            </a:r>
            <a:r>
              <a:rPr sz="1200" dirty="0">
                <a:latin typeface="Arial"/>
                <a:cs typeface="Arial"/>
              </a:rPr>
              <a:t> to your request for a Statement of Costs for TEST MEMBER,</a:t>
            </a: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please find the enclosed document(s) as indicated.</a:t>
            </a:r>
          </a:p>
          <a:p>
            <a:pPr>
              <a:lnSpc>
                <a:spcPts val="1100"/>
              </a:lnSpc>
              <a:spcBef>
                <a:spcPts val="99"/>
              </a:spcBef>
            </a:pPr>
            <a:endParaRPr sz="1100" dirty="0"/>
          </a:p>
          <a:p>
            <a:pPr marL="12700" marR="6350"/>
            <a:r>
              <a:rPr sz="1200" dirty="0">
                <a:latin typeface="Arial"/>
                <a:cs typeface="Arial"/>
              </a:rPr>
              <a:t>If you have any questions, please call us at </a:t>
            </a:r>
            <a:r>
              <a:rPr lang="en-US" sz="1200" dirty="0">
                <a:latin typeface="Arial"/>
                <a:cs typeface="Arial"/>
              </a:rPr>
              <a:t>the toll-free number located on the back of your insurance card </a:t>
            </a:r>
            <a:r>
              <a:rPr sz="1200" dirty="0">
                <a:latin typeface="Arial"/>
                <a:cs typeface="Arial"/>
              </a:rPr>
              <a:t>to speak with a</a:t>
            </a:r>
            <a:r>
              <a:rPr lang="en-US" sz="1200" dirty="0">
                <a:latin typeface="Arial"/>
                <a:cs typeface="Arial"/>
              </a:rPr>
              <a:t> CVS Caremark</a:t>
            </a:r>
            <a:r>
              <a:rPr sz="1200" dirty="0">
                <a:latin typeface="Arial"/>
                <a:cs typeface="Arial"/>
              </a:rPr>
              <a:t> Customer Care representative. If you require TTY assistance, please dial (800)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231-4403.</a:t>
            </a:r>
          </a:p>
          <a:p>
            <a:pPr>
              <a:lnSpc>
                <a:spcPts val="1100"/>
              </a:lnSpc>
              <a:spcBef>
                <a:spcPts val="99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Sincerely,</a:t>
            </a: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0"/>
              </a:spcBef>
            </a:pPr>
            <a:endParaRPr sz="1400" dirty="0"/>
          </a:p>
          <a:p>
            <a:pPr marL="12700" marR="36068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Your Customer Care Team CVS Caremark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AF788D-B040-440C-6445-20D6E9EDF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04" y="3429000"/>
            <a:ext cx="7516496" cy="285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2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128</Words>
  <Application>Microsoft Office PowerPoint</Application>
  <PresentationFormat>Custom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Davis, David P.</cp:lastModifiedBy>
  <cp:revision>13</cp:revision>
  <dcterms:created xsi:type="dcterms:W3CDTF">2021-03-24T12:10:57Z</dcterms:created>
  <dcterms:modified xsi:type="dcterms:W3CDTF">2023-05-24T13:44:06Z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2012-05-22T00:00:00Z</vt:filetime>
  </property>
  <property fmtid="{D5CDD505-2E9C-101B-9397-08002B2CF9AE}" pid="3" name="LastSaved">
    <vt:filetime>2021-03-24T00:00:00Z</vt:filetime>
  </property>
  <property fmtid="{D5CDD505-2E9C-101B-9397-08002B2CF9AE}" pid="4" name="MSIP_Label_67599526-06ca-49cc-9fa9-5307800a949a_Enabled">
    <vt:lpwstr>true</vt:lpwstr>
  </property>
  <property fmtid="{D5CDD505-2E9C-101B-9397-08002B2CF9AE}" pid="5" name="MSIP_Label_67599526-06ca-49cc-9fa9-5307800a949a_SetDate">
    <vt:lpwstr>2023-03-28T12:46:11Z</vt:lpwstr>
  </property>
  <property fmtid="{D5CDD505-2E9C-101B-9397-08002B2CF9AE}" pid="6" name="MSIP_Label_67599526-06ca-49cc-9fa9-5307800a949a_Method">
    <vt:lpwstr>Standard</vt:lpwstr>
  </property>
  <property fmtid="{D5CDD505-2E9C-101B-9397-08002B2CF9AE}" pid="7" name="MSIP_Label_67599526-06ca-49cc-9fa9-5307800a949a_Name">
    <vt:lpwstr>67599526-06ca-49cc-9fa9-5307800a949a</vt:lpwstr>
  </property>
  <property fmtid="{D5CDD505-2E9C-101B-9397-08002B2CF9AE}" pid="8" name="MSIP_Label_67599526-06ca-49cc-9fa9-5307800a949a_SiteId">
    <vt:lpwstr>fabb61b8-3afe-4e75-b934-a47f782b8cd7</vt:lpwstr>
  </property>
  <property fmtid="{D5CDD505-2E9C-101B-9397-08002B2CF9AE}" pid="9" name="MSIP_Label_67599526-06ca-49cc-9fa9-5307800a949a_ActionId">
    <vt:lpwstr>09b3aea7-e6f6-456c-bd6f-39ad56a1b5ea</vt:lpwstr>
  </property>
  <property fmtid="{D5CDD505-2E9C-101B-9397-08002B2CF9AE}" pid="10" name="MSIP_Label_67599526-06ca-49cc-9fa9-5307800a949a_ContentBits">
    <vt:lpwstr>0</vt:lpwstr>
  </property>
</Properties>
</file>