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eve, Megan R" initials="RMR" lastIdx="1" clrIdx="0">
    <p:extLst>
      <p:ext uri="{19B8F6BF-5375-455C-9EA6-DF929625EA0E}">
        <p15:presenceInfo xmlns:p15="http://schemas.microsoft.com/office/powerpoint/2012/main" userId="S::Megan.Reeve@CVSHealth.com::3f5cb8aa-ce39-4198-ba7f-3456f00886b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33C514-7959-698D-DD2D-BB4FEB1CB527}" v="6" dt="2024-10-15T05:36:00.14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81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gdale, Brienna" userId="7d9ce6fd-4def-4593-85b1-9f9b617d9e8e" providerId="ADAL" clId="{5DE15E91-0D86-4D22-9584-99113B712854}"/>
    <pc:docChg chg="custSel">
      <pc:chgData name="Dugdale, Brienna" userId="7d9ce6fd-4def-4593-85b1-9f9b617d9e8e" providerId="ADAL" clId="{5DE15E91-0D86-4D22-9584-99113B712854}" dt="2024-10-15T15:16:16.200" v="0" actId="1592"/>
      <pc:docMkLst>
        <pc:docMk/>
      </pc:docMkLst>
      <pc:sldChg chg="delCm">
        <pc:chgData name="Dugdale, Brienna" userId="7d9ce6fd-4def-4593-85b1-9f9b617d9e8e" providerId="ADAL" clId="{5DE15E91-0D86-4D22-9584-99113B712854}" dt="2024-10-15T15:16:16.200" v="0" actId="1592"/>
        <pc:sldMkLst>
          <pc:docMk/>
          <pc:sldMk cId="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52244" y="934211"/>
            <a:ext cx="24129" cy="21335"/>
          </a:xfrm>
          <a:custGeom>
            <a:avLst/>
            <a:gdLst/>
            <a:ahLst/>
            <a:cxnLst/>
            <a:rect l="l" t="t" r="r" b="b"/>
            <a:pathLst>
              <a:path w="24129" h="21335">
                <a:moveTo>
                  <a:pt x="12064" y="0"/>
                </a:moveTo>
                <a:lnTo>
                  <a:pt x="12064" y="2133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90979" y="934211"/>
            <a:ext cx="0" cy="246887"/>
          </a:xfrm>
          <a:custGeom>
            <a:avLst/>
            <a:gdLst/>
            <a:ahLst/>
            <a:cxnLst/>
            <a:rect l="l" t="t" r="r" b="b"/>
            <a:pathLst>
              <a:path h="246887">
                <a:moveTo>
                  <a:pt x="0" y="0"/>
                </a:moveTo>
                <a:lnTo>
                  <a:pt x="0" y="246887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005583" y="934211"/>
            <a:ext cx="24130" cy="21335"/>
          </a:xfrm>
          <a:custGeom>
            <a:avLst/>
            <a:gdLst/>
            <a:ahLst/>
            <a:cxnLst/>
            <a:rect l="l" t="t" r="r" b="b"/>
            <a:pathLst>
              <a:path w="24130" h="21335">
                <a:moveTo>
                  <a:pt x="12064" y="0"/>
                </a:moveTo>
                <a:lnTo>
                  <a:pt x="12064" y="2133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952244" y="1156716"/>
            <a:ext cx="24383" cy="24383"/>
          </a:xfrm>
          <a:custGeom>
            <a:avLst/>
            <a:gdLst/>
            <a:ahLst/>
            <a:cxnLst/>
            <a:rect l="l" t="t" r="r" b="b"/>
            <a:pathLst>
              <a:path w="24383" h="24383">
                <a:moveTo>
                  <a:pt x="12191" y="0"/>
                </a:moveTo>
                <a:lnTo>
                  <a:pt x="12191" y="24383"/>
                </a:lnTo>
              </a:path>
            </a:pathLst>
          </a:custGeom>
          <a:ln w="2565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005583" y="1048511"/>
            <a:ext cx="120395" cy="0"/>
          </a:xfrm>
          <a:custGeom>
            <a:avLst/>
            <a:gdLst/>
            <a:ahLst/>
            <a:cxnLst/>
            <a:rect l="l" t="t" r="r" b="b"/>
            <a:pathLst>
              <a:path w="120395">
                <a:moveTo>
                  <a:pt x="120395" y="0"/>
                </a:moveTo>
                <a:lnTo>
                  <a:pt x="0" y="0"/>
                </a:lnTo>
              </a:path>
            </a:pathLst>
          </a:custGeom>
          <a:ln w="2260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005583" y="1156716"/>
            <a:ext cx="24383" cy="24383"/>
          </a:xfrm>
          <a:custGeom>
            <a:avLst/>
            <a:gdLst/>
            <a:ahLst/>
            <a:cxnLst/>
            <a:rect l="l" t="t" r="r" b="b"/>
            <a:pathLst>
              <a:path w="24383" h="24383">
                <a:moveTo>
                  <a:pt x="12191" y="0"/>
                </a:moveTo>
                <a:lnTo>
                  <a:pt x="12191" y="24383"/>
                </a:lnTo>
              </a:path>
            </a:pathLst>
          </a:custGeom>
          <a:ln w="2565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102104" y="934211"/>
            <a:ext cx="24130" cy="21335"/>
          </a:xfrm>
          <a:custGeom>
            <a:avLst/>
            <a:gdLst/>
            <a:ahLst/>
            <a:cxnLst/>
            <a:rect l="l" t="t" r="r" b="b"/>
            <a:pathLst>
              <a:path w="24130" h="21335">
                <a:moveTo>
                  <a:pt x="12065" y="0"/>
                </a:moveTo>
                <a:lnTo>
                  <a:pt x="12065" y="2133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141473" y="934211"/>
            <a:ext cx="0" cy="246887"/>
          </a:xfrm>
          <a:custGeom>
            <a:avLst/>
            <a:gdLst/>
            <a:ahLst/>
            <a:cxnLst/>
            <a:rect l="l" t="t" r="r" b="b"/>
            <a:pathLst>
              <a:path h="246887">
                <a:moveTo>
                  <a:pt x="0" y="0"/>
                </a:moveTo>
                <a:lnTo>
                  <a:pt x="0" y="246887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2156714" y="934211"/>
            <a:ext cx="22859" cy="21335"/>
          </a:xfrm>
          <a:custGeom>
            <a:avLst/>
            <a:gdLst/>
            <a:ahLst/>
            <a:cxnLst/>
            <a:rect l="l" t="t" r="r" b="b"/>
            <a:pathLst>
              <a:path w="22859" h="21335">
                <a:moveTo>
                  <a:pt x="11429" y="0"/>
                </a:moveTo>
                <a:lnTo>
                  <a:pt x="11429" y="21335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2101595" y="1156716"/>
            <a:ext cx="24383" cy="24383"/>
          </a:xfrm>
          <a:custGeom>
            <a:avLst/>
            <a:gdLst/>
            <a:ahLst/>
            <a:cxnLst/>
            <a:rect l="l" t="t" r="r" b="b"/>
            <a:pathLst>
              <a:path w="24383" h="24383">
                <a:moveTo>
                  <a:pt x="12191" y="0"/>
                </a:moveTo>
                <a:lnTo>
                  <a:pt x="12191" y="24383"/>
                </a:lnTo>
              </a:path>
            </a:pathLst>
          </a:custGeom>
          <a:ln w="2565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156460" y="1156716"/>
            <a:ext cx="22859" cy="24383"/>
          </a:xfrm>
          <a:custGeom>
            <a:avLst/>
            <a:gdLst/>
            <a:ahLst/>
            <a:cxnLst/>
            <a:rect l="l" t="t" r="r" b="b"/>
            <a:pathLst>
              <a:path w="22859" h="24383">
                <a:moveTo>
                  <a:pt x="11429" y="0"/>
                </a:moveTo>
                <a:lnTo>
                  <a:pt x="11429" y="24383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2769107" y="934211"/>
            <a:ext cx="196595" cy="246887"/>
          </a:xfrm>
          <a:custGeom>
            <a:avLst/>
            <a:gdLst/>
            <a:ahLst/>
            <a:cxnLst/>
            <a:rect l="l" t="t" r="r" b="b"/>
            <a:pathLst>
              <a:path w="196595" h="246887">
                <a:moveTo>
                  <a:pt x="196595" y="222503"/>
                </a:moveTo>
                <a:lnTo>
                  <a:pt x="175259" y="222503"/>
                </a:lnTo>
                <a:lnTo>
                  <a:pt x="175259" y="146656"/>
                </a:lnTo>
                <a:lnTo>
                  <a:pt x="174091" y="132051"/>
                </a:lnTo>
                <a:lnTo>
                  <a:pt x="157327" y="94536"/>
                </a:lnTo>
                <a:lnTo>
                  <a:pt x="122659" y="72691"/>
                </a:lnTo>
                <a:lnTo>
                  <a:pt x="107567" y="70274"/>
                </a:lnTo>
                <a:lnTo>
                  <a:pt x="91910" y="71353"/>
                </a:lnTo>
                <a:lnTo>
                  <a:pt x="78423" y="74685"/>
                </a:lnTo>
                <a:lnTo>
                  <a:pt x="67058" y="80097"/>
                </a:lnTo>
                <a:lnTo>
                  <a:pt x="57767" y="87412"/>
                </a:lnTo>
                <a:lnTo>
                  <a:pt x="51829" y="193"/>
                </a:lnTo>
                <a:lnTo>
                  <a:pt x="0" y="0"/>
                </a:lnTo>
                <a:lnTo>
                  <a:pt x="0" y="21335"/>
                </a:lnTo>
                <a:lnTo>
                  <a:pt x="24383" y="21335"/>
                </a:lnTo>
                <a:lnTo>
                  <a:pt x="24383" y="246887"/>
                </a:lnTo>
                <a:lnTo>
                  <a:pt x="51815" y="246887"/>
                </a:lnTo>
                <a:lnTo>
                  <a:pt x="51815" y="146656"/>
                </a:lnTo>
                <a:lnTo>
                  <a:pt x="53313" y="129300"/>
                </a:lnTo>
                <a:lnTo>
                  <a:pt x="57842" y="115520"/>
                </a:lnTo>
                <a:lnTo>
                  <a:pt x="65455" y="105249"/>
                </a:lnTo>
                <a:lnTo>
                  <a:pt x="76207" y="98421"/>
                </a:lnTo>
                <a:lnTo>
                  <a:pt x="90151" y="94970"/>
                </a:lnTo>
                <a:lnTo>
                  <a:pt x="107754" y="96115"/>
                </a:lnTo>
                <a:lnTo>
                  <a:pt x="141083" y="116342"/>
                </a:lnTo>
                <a:lnTo>
                  <a:pt x="147827" y="246887"/>
                </a:lnTo>
                <a:lnTo>
                  <a:pt x="196427" y="246887"/>
                </a:lnTo>
                <a:lnTo>
                  <a:pt x="196595" y="222503"/>
                </a:lnTo>
                <a:close/>
              </a:path>
              <a:path w="196595" h="246887">
                <a:moveTo>
                  <a:pt x="24383" y="246887"/>
                </a:moveTo>
                <a:lnTo>
                  <a:pt x="24383" y="222473"/>
                </a:lnTo>
                <a:lnTo>
                  <a:pt x="0" y="222503"/>
                </a:lnTo>
                <a:lnTo>
                  <a:pt x="0" y="246887"/>
                </a:lnTo>
                <a:lnTo>
                  <a:pt x="24383" y="246887"/>
                </a:lnTo>
                <a:close/>
              </a:path>
              <a:path w="196595" h="246887">
                <a:moveTo>
                  <a:pt x="73151" y="222503"/>
                </a:moveTo>
                <a:lnTo>
                  <a:pt x="51815" y="222503"/>
                </a:lnTo>
                <a:lnTo>
                  <a:pt x="51815" y="246887"/>
                </a:lnTo>
                <a:lnTo>
                  <a:pt x="72983" y="246887"/>
                </a:lnTo>
                <a:lnTo>
                  <a:pt x="73151" y="222503"/>
                </a:lnTo>
                <a:close/>
              </a:path>
              <a:path w="196595" h="246887">
                <a:moveTo>
                  <a:pt x="147827" y="246887"/>
                </a:moveTo>
                <a:lnTo>
                  <a:pt x="147827" y="222502"/>
                </a:lnTo>
                <a:lnTo>
                  <a:pt x="123443" y="222503"/>
                </a:lnTo>
                <a:lnTo>
                  <a:pt x="123443" y="246887"/>
                </a:lnTo>
                <a:lnTo>
                  <a:pt x="147827" y="246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2384523" y="1004464"/>
            <a:ext cx="194084" cy="179309"/>
          </a:xfrm>
          <a:custGeom>
            <a:avLst/>
            <a:gdLst/>
            <a:ahLst/>
            <a:cxnLst/>
            <a:rect l="l" t="t" r="r" b="b"/>
            <a:pathLst>
              <a:path w="194084" h="179309">
                <a:moveTo>
                  <a:pt x="194084" y="27283"/>
                </a:moveTo>
                <a:lnTo>
                  <a:pt x="194084" y="5947"/>
                </a:lnTo>
                <a:lnTo>
                  <a:pt x="144509" y="5947"/>
                </a:lnTo>
                <a:lnTo>
                  <a:pt x="143792" y="30331"/>
                </a:lnTo>
                <a:lnTo>
                  <a:pt x="135351" y="20218"/>
                </a:lnTo>
                <a:lnTo>
                  <a:pt x="125440" y="12069"/>
                </a:lnTo>
                <a:lnTo>
                  <a:pt x="114179" y="5944"/>
                </a:lnTo>
                <a:lnTo>
                  <a:pt x="101685" y="1901"/>
                </a:lnTo>
                <a:lnTo>
                  <a:pt x="88076" y="0"/>
                </a:lnTo>
                <a:lnTo>
                  <a:pt x="72418" y="1084"/>
                </a:lnTo>
                <a:lnTo>
                  <a:pt x="33278" y="16694"/>
                </a:lnTo>
                <a:lnTo>
                  <a:pt x="7934" y="47728"/>
                </a:lnTo>
                <a:lnTo>
                  <a:pt x="0" y="75007"/>
                </a:lnTo>
                <a:lnTo>
                  <a:pt x="662" y="93068"/>
                </a:lnTo>
                <a:lnTo>
                  <a:pt x="13059" y="137657"/>
                </a:lnTo>
                <a:lnTo>
                  <a:pt x="27973" y="157882"/>
                </a:lnTo>
                <a:lnTo>
                  <a:pt x="27973" y="90665"/>
                </a:lnTo>
                <a:lnTo>
                  <a:pt x="29416" y="74747"/>
                </a:lnTo>
                <a:lnTo>
                  <a:pt x="49187" y="38197"/>
                </a:lnTo>
                <a:lnTo>
                  <a:pt x="87120" y="24235"/>
                </a:lnTo>
                <a:lnTo>
                  <a:pt x="101734" y="25951"/>
                </a:lnTo>
                <a:lnTo>
                  <a:pt x="133359" y="49149"/>
                </a:lnTo>
                <a:lnTo>
                  <a:pt x="142876" y="174238"/>
                </a:lnTo>
                <a:lnTo>
                  <a:pt x="143792" y="176635"/>
                </a:lnTo>
                <a:lnTo>
                  <a:pt x="171224" y="176635"/>
                </a:lnTo>
                <a:lnTo>
                  <a:pt x="171224" y="27360"/>
                </a:lnTo>
                <a:lnTo>
                  <a:pt x="194084" y="27283"/>
                </a:lnTo>
                <a:close/>
              </a:path>
              <a:path w="194084" h="179309">
                <a:moveTo>
                  <a:pt x="142876" y="174238"/>
                </a:moveTo>
                <a:lnTo>
                  <a:pt x="142876" y="76489"/>
                </a:lnTo>
                <a:lnTo>
                  <a:pt x="142142" y="95198"/>
                </a:lnTo>
                <a:lnTo>
                  <a:pt x="139306" y="111595"/>
                </a:lnTo>
                <a:lnTo>
                  <a:pt x="119275" y="146079"/>
                </a:lnTo>
                <a:lnTo>
                  <a:pt x="87404" y="156823"/>
                </a:lnTo>
                <a:lnTo>
                  <a:pt x="73182" y="155134"/>
                </a:lnTo>
                <a:lnTo>
                  <a:pt x="40574" y="132513"/>
                </a:lnTo>
                <a:lnTo>
                  <a:pt x="27973" y="90665"/>
                </a:lnTo>
                <a:lnTo>
                  <a:pt x="27973" y="157882"/>
                </a:lnTo>
                <a:lnTo>
                  <a:pt x="61680" y="177090"/>
                </a:lnTo>
                <a:lnTo>
                  <a:pt x="74588" y="179309"/>
                </a:lnTo>
                <a:lnTo>
                  <a:pt x="90706" y="178468"/>
                </a:lnTo>
                <a:lnTo>
                  <a:pt x="104809" y="175692"/>
                </a:lnTo>
                <a:lnTo>
                  <a:pt x="117046" y="171164"/>
                </a:lnTo>
                <a:lnTo>
                  <a:pt x="127563" y="165065"/>
                </a:lnTo>
                <a:lnTo>
                  <a:pt x="136507" y="157580"/>
                </a:lnTo>
                <a:lnTo>
                  <a:pt x="142876" y="174238"/>
                </a:lnTo>
                <a:close/>
              </a:path>
              <a:path w="194084" h="179309">
                <a:moveTo>
                  <a:pt x="194084" y="152251"/>
                </a:moveTo>
                <a:lnTo>
                  <a:pt x="171224" y="152251"/>
                </a:lnTo>
                <a:lnTo>
                  <a:pt x="171224" y="176635"/>
                </a:lnTo>
                <a:lnTo>
                  <a:pt x="193368" y="176635"/>
                </a:lnTo>
                <a:lnTo>
                  <a:pt x="194084" y="152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190336" y="1004819"/>
            <a:ext cx="174911" cy="179140"/>
          </a:xfrm>
          <a:custGeom>
            <a:avLst/>
            <a:gdLst/>
            <a:ahLst/>
            <a:cxnLst/>
            <a:rect l="l" t="t" r="r" b="b"/>
            <a:pathLst>
              <a:path w="174911" h="179140">
                <a:moveTo>
                  <a:pt x="174911" y="86364"/>
                </a:moveTo>
                <a:lnTo>
                  <a:pt x="165949" y="43537"/>
                </a:lnTo>
                <a:lnTo>
                  <a:pt x="140154" y="13658"/>
                </a:lnTo>
                <a:lnTo>
                  <a:pt x="99162" y="0"/>
                </a:lnTo>
                <a:lnTo>
                  <a:pt x="82397" y="869"/>
                </a:lnTo>
                <a:lnTo>
                  <a:pt x="40335" y="14619"/>
                </a:lnTo>
                <a:lnTo>
                  <a:pt x="12196" y="42436"/>
                </a:lnTo>
                <a:lnTo>
                  <a:pt x="0" y="80924"/>
                </a:lnTo>
                <a:lnTo>
                  <a:pt x="936" y="97995"/>
                </a:lnTo>
                <a:lnTo>
                  <a:pt x="15072" y="140261"/>
                </a:lnTo>
                <a:lnTo>
                  <a:pt x="30131" y="158025"/>
                </a:lnTo>
                <a:lnTo>
                  <a:pt x="30131" y="75696"/>
                </a:lnTo>
                <a:lnTo>
                  <a:pt x="32489" y="62124"/>
                </a:lnTo>
                <a:lnTo>
                  <a:pt x="56862" y="30679"/>
                </a:lnTo>
                <a:lnTo>
                  <a:pt x="84840" y="22431"/>
                </a:lnTo>
                <a:lnTo>
                  <a:pt x="102341" y="24162"/>
                </a:lnTo>
                <a:lnTo>
                  <a:pt x="136837" y="46228"/>
                </a:lnTo>
                <a:lnTo>
                  <a:pt x="146543" y="69612"/>
                </a:lnTo>
                <a:lnTo>
                  <a:pt x="146543" y="100297"/>
                </a:lnTo>
                <a:lnTo>
                  <a:pt x="174905" y="100080"/>
                </a:lnTo>
                <a:lnTo>
                  <a:pt x="174911" y="86364"/>
                </a:lnTo>
                <a:close/>
              </a:path>
              <a:path w="174911" h="179140">
                <a:moveTo>
                  <a:pt x="146543" y="100297"/>
                </a:moveTo>
                <a:lnTo>
                  <a:pt x="146543" y="69612"/>
                </a:lnTo>
                <a:lnTo>
                  <a:pt x="30131" y="75696"/>
                </a:lnTo>
                <a:lnTo>
                  <a:pt x="30131" y="158025"/>
                </a:lnTo>
                <a:lnTo>
                  <a:pt x="30191" y="101186"/>
                </a:lnTo>
                <a:lnTo>
                  <a:pt x="146543" y="100297"/>
                </a:lnTo>
                <a:close/>
              </a:path>
              <a:path w="174911" h="179140">
                <a:moveTo>
                  <a:pt x="163770" y="139714"/>
                </a:moveTo>
                <a:lnTo>
                  <a:pt x="142907" y="130560"/>
                </a:lnTo>
                <a:lnTo>
                  <a:pt x="135607" y="139860"/>
                </a:lnTo>
                <a:lnTo>
                  <a:pt x="125863" y="147456"/>
                </a:lnTo>
                <a:lnTo>
                  <a:pt x="113867" y="152962"/>
                </a:lnTo>
                <a:lnTo>
                  <a:pt x="99814" y="155995"/>
                </a:lnTo>
                <a:lnTo>
                  <a:pt x="81011" y="154757"/>
                </a:lnTo>
                <a:lnTo>
                  <a:pt x="43354" y="136112"/>
                </a:lnTo>
                <a:lnTo>
                  <a:pt x="30191" y="101186"/>
                </a:lnTo>
                <a:lnTo>
                  <a:pt x="30191" y="158084"/>
                </a:lnTo>
                <a:lnTo>
                  <a:pt x="68069" y="177286"/>
                </a:lnTo>
                <a:lnTo>
                  <a:pt x="81836" y="179140"/>
                </a:lnTo>
                <a:lnTo>
                  <a:pt x="98004" y="178263"/>
                </a:lnTo>
                <a:lnTo>
                  <a:pt x="137573" y="165316"/>
                </a:lnTo>
                <a:lnTo>
                  <a:pt x="156521" y="149430"/>
                </a:lnTo>
                <a:lnTo>
                  <a:pt x="163770" y="139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2667000" y="967740"/>
            <a:ext cx="86867" cy="213359"/>
          </a:xfrm>
          <a:custGeom>
            <a:avLst/>
            <a:gdLst/>
            <a:ahLst/>
            <a:cxnLst/>
            <a:rect l="l" t="t" r="r" b="b"/>
            <a:pathLst>
              <a:path w="86867" h="213359">
                <a:moveTo>
                  <a:pt x="86867" y="42671"/>
                </a:moveTo>
                <a:lnTo>
                  <a:pt x="55145" y="42671"/>
                </a:lnTo>
                <a:lnTo>
                  <a:pt x="54864" y="52"/>
                </a:lnTo>
                <a:lnTo>
                  <a:pt x="24525" y="0"/>
                </a:lnTo>
                <a:lnTo>
                  <a:pt x="24383" y="42619"/>
                </a:lnTo>
                <a:lnTo>
                  <a:pt x="0" y="42671"/>
                </a:lnTo>
                <a:lnTo>
                  <a:pt x="0" y="64007"/>
                </a:lnTo>
                <a:lnTo>
                  <a:pt x="24383" y="64007"/>
                </a:lnTo>
                <a:lnTo>
                  <a:pt x="24384" y="169161"/>
                </a:lnTo>
                <a:lnTo>
                  <a:pt x="26061" y="185441"/>
                </a:lnTo>
                <a:lnTo>
                  <a:pt x="31239" y="197856"/>
                </a:lnTo>
                <a:lnTo>
                  <a:pt x="40137" y="206550"/>
                </a:lnTo>
                <a:lnTo>
                  <a:pt x="52973" y="211669"/>
                </a:lnTo>
                <a:lnTo>
                  <a:pt x="54863" y="211857"/>
                </a:lnTo>
                <a:lnTo>
                  <a:pt x="54863" y="64008"/>
                </a:lnTo>
                <a:lnTo>
                  <a:pt x="86586" y="64007"/>
                </a:lnTo>
                <a:lnTo>
                  <a:pt x="86867" y="42671"/>
                </a:lnTo>
                <a:close/>
              </a:path>
              <a:path w="86867" h="213359">
                <a:moveTo>
                  <a:pt x="86867" y="213359"/>
                </a:moveTo>
                <a:lnTo>
                  <a:pt x="86867" y="188975"/>
                </a:lnTo>
                <a:lnTo>
                  <a:pt x="80771" y="192023"/>
                </a:lnTo>
                <a:lnTo>
                  <a:pt x="73151" y="192023"/>
                </a:lnTo>
                <a:lnTo>
                  <a:pt x="60438" y="188407"/>
                </a:lnTo>
                <a:lnTo>
                  <a:pt x="55266" y="175795"/>
                </a:lnTo>
                <a:lnTo>
                  <a:pt x="54863" y="167639"/>
                </a:lnTo>
                <a:lnTo>
                  <a:pt x="54864" y="211857"/>
                </a:lnTo>
                <a:lnTo>
                  <a:pt x="69964" y="213359"/>
                </a:lnTo>
                <a:lnTo>
                  <a:pt x="86867" y="2133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587751" y="934212"/>
            <a:ext cx="79247" cy="246887"/>
          </a:xfrm>
          <a:custGeom>
            <a:avLst/>
            <a:gdLst/>
            <a:ahLst/>
            <a:cxnLst/>
            <a:rect l="l" t="t" r="r" b="b"/>
            <a:pathLst>
              <a:path w="79247" h="246887">
                <a:moveTo>
                  <a:pt x="79247" y="246887"/>
                </a:moveTo>
                <a:lnTo>
                  <a:pt x="79247" y="222503"/>
                </a:lnTo>
                <a:lnTo>
                  <a:pt x="74675" y="225551"/>
                </a:lnTo>
                <a:lnTo>
                  <a:pt x="68579" y="225551"/>
                </a:lnTo>
                <a:lnTo>
                  <a:pt x="56514" y="221009"/>
                </a:lnTo>
                <a:lnTo>
                  <a:pt x="50799" y="208265"/>
                </a:lnTo>
                <a:lnTo>
                  <a:pt x="50292" y="2"/>
                </a:lnTo>
                <a:lnTo>
                  <a:pt x="716" y="0"/>
                </a:lnTo>
                <a:lnTo>
                  <a:pt x="0" y="21335"/>
                </a:lnTo>
                <a:lnTo>
                  <a:pt x="22859" y="21335"/>
                </a:lnTo>
                <a:lnTo>
                  <a:pt x="22859" y="201167"/>
                </a:lnTo>
                <a:lnTo>
                  <a:pt x="37311" y="239855"/>
                </a:lnTo>
                <a:lnTo>
                  <a:pt x="64007" y="246887"/>
                </a:lnTo>
                <a:lnTo>
                  <a:pt x="79247" y="246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713096" y="926730"/>
            <a:ext cx="217442" cy="258870"/>
          </a:xfrm>
          <a:custGeom>
            <a:avLst/>
            <a:gdLst/>
            <a:ahLst/>
            <a:cxnLst/>
            <a:rect l="l" t="t" r="r" b="b"/>
            <a:pathLst>
              <a:path w="217442" h="258870">
                <a:moveTo>
                  <a:pt x="140081" y="256073"/>
                </a:moveTo>
                <a:lnTo>
                  <a:pt x="140081" y="184700"/>
                </a:lnTo>
                <a:lnTo>
                  <a:pt x="136195" y="193137"/>
                </a:lnTo>
                <a:lnTo>
                  <a:pt x="124625" y="197939"/>
                </a:lnTo>
                <a:lnTo>
                  <a:pt x="104633" y="199409"/>
                </a:lnTo>
                <a:lnTo>
                  <a:pt x="89528" y="196827"/>
                </a:lnTo>
                <a:lnTo>
                  <a:pt x="80098" y="189344"/>
                </a:lnTo>
                <a:lnTo>
                  <a:pt x="76079" y="175121"/>
                </a:lnTo>
                <a:lnTo>
                  <a:pt x="0" y="176905"/>
                </a:lnTo>
                <a:lnTo>
                  <a:pt x="11007" y="213850"/>
                </a:lnTo>
                <a:lnTo>
                  <a:pt x="49410" y="247084"/>
                </a:lnTo>
                <a:lnTo>
                  <a:pt x="95225" y="258121"/>
                </a:lnTo>
                <a:lnTo>
                  <a:pt x="113618" y="258870"/>
                </a:lnTo>
                <a:lnTo>
                  <a:pt x="130752" y="257663"/>
                </a:lnTo>
                <a:lnTo>
                  <a:pt x="140081" y="256073"/>
                </a:lnTo>
                <a:close/>
              </a:path>
              <a:path w="217442" h="258870">
                <a:moveTo>
                  <a:pt x="207919" y="68157"/>
                </a:moveTo>
                <a:lnTo>
                  <a:pt x="185814" y="24998"/>
                </a:lnTo>
                <a:lnTo>
                  <a:pt x="149763" y="6295"/>
                </a:lnTo>
                <a:lnTo>
                  <a:pt x="97481" y="0"/>
                </a:lnTo>
                <a:lnTo>
                  <a:pt x="80390" y="1460"/>
                </a:lnTo>
                <a:lnTo>
                  <a:pt x="38538" y="15246"/>
                </a:lnTo>
                <a:lnTo>
                  <a:pt x="12200" y="42801"/>
                </a:lnTo>
                <a:lnTo>
                  <a:pt x="3159" y="83691"/>
                </a:lnTo>
                <a:lnTo>
                  <a:pt x="5251" y="96221"/>
                </a:lnTo>
                <a:lnTo>
                  <a:pt x="25054" y="128943"/>
                </a:lnTo>
                <a:lnTo>
                  <a:pt x="63857" y="148229"/>
                </a:lnTo>
                <a:lnTo>
                  <a:pt x="78015" y="152508"/>
                </a:lnTo>
                <a:lnTo>
                  <a:pt x="81218" y="153498"/>
                </a:lnTo>
                <a:lnTo>
                  <a:pt x="81218" y="68350"/>
                </a:lnTo>
                <a:lnTo>
                  <a:pt x="88708" y="59389"/>
                </a:lnTo>
                <a:lnTo>
                  <a:pt x="105658" y="56251"/>
                </a:lnTo>
                <a:lnTo>
                  <a:pt x="121087" y="58495"/>
                </a:lnTo>
                <a:lnTo>
                  <a:pt x="131574" y="65384"/>
                </a:lnTo>
                <a:lnTo>
                  <a:pt x="137139" y="77572"/>
                </a:lnTo>
                <a:lnTo>
                  <a:pt x="207919" y="68157"/>
                </a:lnTo>
                <a:close/>
              </a:path>
              <a:path w="217442" h="258870">
                <a:moveTo>
                  <a:pt x="217442" y="166739"/>
                </a:moveTo>
                <a:lnTo>
                  <a:pt x="193938" y="123615"/>
                </a:lnTo>
                <a:lnTo>
                  <a:pt x="151053" y="103844"/>
                </a:lnTo>
                <a:lnTo>
                  <a:pt x="106509" y="92061"/>
                </a:lnTo>
                <a:lnTo>
                  <a:pt x="91895" y="87427"/>
                </a:lnTo>
                <a:lnTo>
                  <a:pt x="83583" y="80547"/>
                </a:lnTo>
                <a:lnTo>
                  <a:pt x="81218" y="68350"/>
                </a:lnTo>
                <a:lnTo>
                  <a:pt x="81218" y="153498"/>
                </a:lnTo>
                <a:lnTo>
                  <a:pt x="94963" y="157743"/>
                </a:lnTo>
                <a:lnTo>
                  <a:pt x="114881" y="164203"/>
                </a:lnTo>
                <a:lnTo>
                  <a:pt x="128988" y="168431"/>
                </a:lnTo>
                <a:lnTo>
                  <a:pt x="137336" y="174419"/>
                </a:lnTo>
                <a:lnTo>
                  <a:pt x="140081" y="184700"/>
                </a:lnTo>
                <a:lnTo>
                  <a:pt x="140081" y="256073"/>
                </a:lnTo>
                <a:lnTo>
                  <a:pt x="146522" y="254975"/>
                </a:lnTo>
                <a:lnTo>
                  <a:pt x="185066" y="238182"/>
                </a:lnTo>
                <a:lnTo>
                  <a:pt x="209232" y="208628"/>
                </a:lnTo>
                <a:lnTo>
                  <a:pt x="216576" y="182046"/>
                </a:lnTo>
                <a:lnTo>
                  <a:pt x="217442" y="16673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60418" y="926707"/>
            <a:ext cx="240721" cy="258917"/>
          </a:xfrm>
          <a:custGeom>
            <a:avLst/>
            <a:gdLst/>
            <a:ahLst/>
            <a:cxnLst/>
            <a:rect l="l" t="t" r="r" b="b"/>
            <a:pathLst>
              <a:path w="240721" h="258917">
                <a:moveTo>
                  <a:pt x="238677" y="93109"/>
                </a:moveTo>
                <a:lnTo>
                  <a:pt x="227548" y="52897"/>
                </a:lnTo>
                <a:lnTo>
                  <a:pt x="192262" y="16506"/>
                </a:lnTo>
                <a:lnTo>
                  <a:pt x="151079" y="2636"/>
                </a:lnTo>
                <a:lnTo>
                  <a:pt x="116878" y="0"/>
                </a:lnTo>
                <a:lnTo>
                  <a:pt x="101543" y="1267"/>
                </a:lnTo>
                <a:lnTo>
                  <a:pt x="61434" y="13245"/>
                </a:lnTo>
                <a:lnTo>
                  <a:pt x="30750" y="37011"/>
                </a:lnTo>
                <a:lnTo>
                  <a:pt x="10237" y="71950"/>
                </a:lnTo>
                <a:lnTo>
                  <a:pt x="642" y="117449"/>
                </a:lnTo>
                <a:lnTo>
                  <a:pt x="0" y="134855"/>
                </a:lnTo>
                <a:lnTo>
                  <a:pt x="1094" y="150988"/>
                </a:lnTo>
                <a:lnTo>
                  <a:pt x="12167" y="193360"/>
                </a:lnTo>
                <a:lnTo>
                  <a:pt x="34520" y="225974"/>
                </a:lnTo>
                <a:lnTo>
                  <a:pt x="67629" y="247902"/>
                </a:lnTo>
                <a:lnTo>
                  <a:pt x="78348" y="251740"/>
                </a:lnTo>
                <a:lnTo>
                  <a:pt x="78348" y="114363"/>
                </a:lnTo>
                <a:lnTo>
                  <a:pt x="81227" y="98242"/>
                </a:lnTo>
                <a:lnTo>
                  <a:pt x="116333" y="64090"/>
                </a:lnTo>
                <a:lnTo>
                  <a:pt x="131330" y="62895"/>
                </a:lnTo>
                <a:lnTo>
                  <a:pt x="144706" y="66877"/>
                </a:lnTo>
                <a:lnTo>
                  <a:pt x="155103" y="74597"/>
                </a:lnTo>
                <a:lnTo>
                  <a:pt x="162332" y="85855"/>
                </a:lnTo>
                <a:lnTo>
                  <a:pt x="166206" y="100451"/>
                </a:lnTo>
                <a:lnTo>
                  <a:pt x="238677" y="93109"/>
                </a:lnTo>
                <a:close/>
              </a:path>
              <a:path w="240721" h="258917">
                <a:moveTo>
                  <a:pt x="240721" y="156856"/>
                </a:moveTo>
                <a:lnTo>
                  <a:pt x="163649" y="169540"/>
                </a:lnTo>
                <a:lnTo>
                  <a:pt x="158157" y="181554"/>
                </a:lnTo>
                <a:lnTo>
                  <a:pt x="149349" y="189894"/>
                </a:lnTo>
                <a:lnTo>
                  <a:pt x="136701" y="194706"/>
                </a:lnTo>
                <a:lnTo>
                  <a:pt x="119689" y="196135"/>
                </a:lnTo>
                <a:lnTo>
                  <a:pt x="108670" y="193630"/>
                </a:lnTo>
                <a:lnTo>
                  <a:pt x="81432" y="154706"/>
                </a:lnTo>
                <a:lnTo>
                  <a:pt x="78348" y="114363"/>
                </a:lnTo>
                <a:lnTo>
                  <a:pt x="78348" y="251740"/>
                </a:lnTo>
                <a:lnTo>
                  <a:pt x="80965" y="252677"/>
                </a:lnTo>
                <a:lnTo>
                  <a:pt x="95419" y="256127"/>
                </a:lnTo>
                <a:lnTo>
                  <a:pt x="110971" y="258218"/>
                </a:lnTo>
                <a:lnTo>
                  <a:pt x="127602" y="258917"/>
                </a:lnTo>
                <a:lnTo>
                  <a:pt x="143941" y="257789"/>
                </a:lnTo>
                <a:lnTo>
                  <a:pt x="185974" y="245722"/>
                </a:lnTo>
                <a:lnTo>
                  <a:pt x="216800" y="221462"/>
                </a:lnTo>
                <a:lnTo>
                  <a:pt x="235481" y="186085"/>
                </a:lnTo>
                <a:lnTo>
                  <a:pt x="238845" y="172008"/>
                </a:lnTo>
                <a:lnTo>
                  <a:pt x="240721" y="15685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485900" y="934211"/>
            <a:ext cx="240791" cy="243839"/>
          </a:xfrm>
          <a:custGeom>
            <a:avLst/>
            <a:gdLst/>
            <a:ahLst/>
            <a:cxnLst/>
            <a:rect l="l" t="t" r="r" b="b"/>
            <a:pathLst>
              <a:path w="240791" h="243839">
                <a:moveTo>
                  <a:pt x="240791" y="0"/>
                </a:moveTo>
                <a:lnTo>
                  <a:pt x="163067" y="0"/>
                </a:lnTo>
                <a:lnTo>
                  <a:pt x="120395" y="156971"/>
                </a:lnTo>
                <a:lnTo>
                  <a:pt x="77723" y="0"/>
                </a:lnTo>
                <a:lnTo>
                  <a:pt x="0" y="0"/>
                </a:lnTo>
                <a:lnTo>
                  <a:pt x="79247" y="243839"/>
                </a:lnTo>
                <a:lnTo>
                  <a:pt x="158495" y="243839"/>
                </a:lnTo>
                <a:lnTo>
                  <a:pt x="240791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922039" y="926682"/>
            <a:ext cx="309271" cy="258989"/>
          </a:xfrm>
          <a:custGeom>
            <a:avLst/>
            <a:gdLst/>
            <a:ahLst/>
            <a:cxnLst/>
            <a:rect l="l" t="t" r="r" b="b"/>
            <a:pathLst>
              <a:path w="309271" h="258989">
                <a:moveTo>
                  <a:pt x="309271" y="85315"/>
                </a:moveTo>
                <a:lnTo>
                  <a:pt x="244768" y="6288"/>
                </a:lnTo>
                <a:lnTo>
                  <a:pt x="219416" y="0"/>
                </a:lnTo>
                <a:lnTo>
                  <a:pt x="207139" y="2941"/>
                </a:lnTo>
                <a:lnTo>
                  <a:pt x="196456" y="10702"/>
                </a:lnTo>
                <a:lnTo>
                  <a:pt x="155424" y="53245"/>
                </a:lnTo>
                <a:lnTo>
                  <a:pt x="108078" y="6506"/>
                </a:lnTo>
                <a:lnTo>
                  <a:pt x="97482" y="1503"/>
                </a:lnTo>
                <a:lnTo>
                  <a:pt x="82832" y="102"/>
                </a:lnTo>
                <a:lnTo>
                  <a:pt x="70493" y="3216"/>
                </a:lnTo>
                <a:lnTo>
                  <a:pt x="59248" y="10753"/>
                </a:lnTo>
                <a:lnTo>
                  <a:pt x="7905" y="64475"/>
                </a:lnTo>
                <a:lnTo>
                  <a:pt x="1839" y="75109"/>
                </a:lnTo>
                <a:lnTo>
                  <a:pt x="0" y="89563"/>
                </a:lnTo>
                <a:lnTo>
                  <a:pt x="2698" y="102804"/>
                </a:lnTo>
                <a:lnTo>
                  <a:pt x="10648" y="112685"/>
                </a:lnTo>
                <a:lnTo>
                  <a:pt x="153904" y="258989"/>
                </a:lnTo>
                <a:lnTo>
                  <a:pt x="155430" y="258987"/>
                </a:lnTo>
                <a:lnTo>
                  <a:pt x="301547" y="110489"/>
                </a:lnTo>
                <a:lnTo>
                  <a:pt x="307509" y="99840"/>
                </a:lnTo>
                <a:lnTo>
                  <a:pt x="309271" y="8531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57200" y="388619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0" y="3429000"/>
                </a:lnTo>
                <a:lnTo>
                  <a:pt x="9143999" y="3429000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94944" y="685800"/>
            <a:ext cx="184403" cy="185927"/>
          </a:xfrm>
          <a:custGeom>
            <a:avLst/>
            <a:gdLst/>
            <a:ahLst/>
            <a:cxnLst/>
            <a:rect l="l" t="t" r="r" b="b"/>
            <a:pathLst>
              <a:path w="184403" h="185927">
                <a:moveTo>
                  <a:pt x="184403" y="27524"/>
                </a:moveTo>
                <a:lnTo>
                  <a:pt x="181022" y="14154"/>
                </a:lnTo>
                <a:lnTo>
                  <a:pt x="171802" y="3946"/>
                </a:lnTo>
                <a:lnTo>
                  <a:pt x="10" y="0"/>
                </a:lnTo>
                <a:lnTo>
                  <a:pt x="0" y="158486"/>
                </a:lnTo>
                <a:lnTo>
                  <a:pt x="3735" y="173172"/>
                </a:lnTo>
                <a:lnTo>
                  <a:pt x="13316" y="182665"/>
                </a:lnTo>
                <a:lnTo>
                  <a:pt x="25907" y="185927"/>
                </a:lnTo>
                <a:lnTo>
                  <a:pt x="82241" y="185927"/>
                </a:lnTo>
                <a:lnTo>
                  <a:pt x="95966" y="182836"/>
                </a:lnTo>
                <a:lnTo>
                  <a:pt x="106389" y="174152"/>
                </a:lnTo>
                <a:lnTo>
                  <a:pt x="111167" y="160758"/>
                </a:lnTo>
                <a:lnTo>
                  <a:pt x="111251" y="113194"/>
                </a:lnTo>
                <a:lnTo>
                  <a:pt x="158153" y="112778"/>
                </a:lnTo>
                <a:lnTo>
                  <a:pt x="171588" y="108850"/>
                </a:lnTo>
                <a:lnTo>
                  <a:pt x="180727" y="98744"/>
                </a:lnTo>
                <a:lnTo>
                  <a:pt x="184383" y="84970"/>
                </a:lnTo>
                <a:lnTo>
                  <a:pt x="184403" y="2752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802131"/>
            <a:ext cx="8255000" cy="4183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59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3230370"/>
            <a:ext cx="6024245" cy="199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0">
              <a:lnSpc>
                <a:spcPts val="5180"/>
              </a:lnSpc>
            </a:pP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5" dirty="0">
                <a:latin typeface="Arial"/>
                <a:cs typeface="Arial"/>
              </a:rPr>
              <a:t>dvanc</a:t>
            </a:r>
            <a:r>
              <a:rPr sz="4800" b="1" spc="5" dirty="0">
                <a:latin typeface="Arial"/>
                <a:cs typeface="Arial"/>
              </a:rPr>
              <a:t>e</a:t>
            </a:r>
            <a:r>
              <a:rPr sz="4800" b="1" dirty="0">
                <a:latin typeface="Arial"/>
                <a:cs typeface="Arial"/>
              </a:rPr>
              <a:t>d</a:t>
            </a:r>
            <a:r>
              <a:rPr sz="4800" b="1" spc="40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5" dirty="0">
                <a:latin typeface="Arial"/>
                <a:cs typeface="Arial"/>
              </a:rPr>
              <a:t>ol</a:t>
            </a:r>
            <a:r>
              <a:rPr sz="4800" b="1" dirty="0">
                <a:latin typeface="Arial"/>
                <a:cs typeface="Arial"/>
              </a:rPr>
              <a:t>d C</a:t>
            </a:r>
            <a:r>
              <a:rPr sz="4800" b="1" spc="-5" dirty="0">
                <a:latin typeface="Arial"/>
                <a:cs typeface="Arial"/>
              </a:rPr>
              <a:t>hai</a:t>
            </a:r>
            <a:r>
              <a:rPr sz="4800" b="1" dirty="0">
                <a:latin typeface="Arial"/>
                <a:cs typeface="Arial"/>
              </a:rPr>
              <a:t>n</a:t>
            </a:r>
            <a:r>
              <a:rPr sz="4800" b="1" spc="1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– </a:t>
            </a:r>
            <a:r>
              <a:rPr sz="4800" b="1" spc="-5" dirty="0">
                <a:latin typeface="Arial"/>
                <a:cs typeface="Arial"/>
              </a:rPr>
              <a:t>TT</a:t>
            </a:r>
            <a:r>
              <a:rPr sz="4800" b="1" dirty="0">
                <a:latin typeface="Arial"/>
                <a:cs typeface="Arial"/>
              </a:rPr>
              <a:t>x</a:t>
            </a:r>
            <a:r>
              <a:rPr sz="4800" b="1" spc="25" dirty="0">
                <a:latin typeface="Arial"/>
                <a:cs typeface="Arial"/>
              </a:rPr>
              <a:t> </a:t>
            </a:r>
            <a:r>
              <a:rPr sz="4800" b="1" spc="-5" dirty="0">
                <a:latin typeface="Arial"/>
                <a:cs typeface="Arial"/>
              </a:rPr>
              <a:t>The</a:t>
            </a:r>
            <a:r>
              <a:rPr sz="4800" b="1" dirty="0">
                <a:latin typeface="Arial"/>
                <a:cs typeface="Arial"/>
              </a:rPr>
              <a:t>rm</a:t>
            </a:r>
            <a:r>
              <a:rPr sz="4800" b="1" spc="-5" dirty="0">
                <a:latin typeface="Arial"/>
                <a:cs typeface="Arial"/>
              </a:rPr>
              <a:t>a</a:t>
            </a:r>
            <a:r>
              <a:rPr sz="4800" b="1" dirty="0">
                <a:latin typeface="Arial"/>
                <a:cs typeface="Arial"/>
              </a:rPr>
              <a:t>l B</a:t>
            </a:r>
            <a:r>
              <a:rPr sz="4800" b="1" spc="-5" dirty="0">
                <a:latin typeface="Arial"/>
                <a:cs typeface="Arial"/>
              </a:rPr>
              <a:t>ag</a:t>
            </a:r>
            <a:r>
              <a:rPr sz="4800" b="1" dirty="0">
                <a:latin typeface="Arial"/>
                <a:cs typeface="Arial"/>
              </a:rPr>
              <a:t>s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0109" y="5693661"/>
            <a:ext cx="7616825" cy="155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J</a:t>
            </a:r>
            <a:r>
              <a:rPr sz="1800" spc="-5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201</a:t>
            </a:r>
            <a:r>
              <a:rPr sz="180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0"/>
              </a:spcBef>
            </a:pPr>
            <a:endParaRPr sz="7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3825" marR="6350">
              <a:lnSpc>
                <a:spcPct val="100000"/>
              </a:lnSpc>
            </a:pP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©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201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6</a:t>
            </a:r>
            <a:r>
              <a:rPr sz="1100" spc="-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CV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S 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Heal</a:t>
            </a:r>
            <a:r>
              <a:rPr sz="1100" spc="5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h 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and</a:t>
            </a:r>
            <a:r>
              <a:rPr sz="1100" spc="5" dirty="0">
                <a:solidFill>
                  <a:srgbClr val="7E7E7E"/>
                </a:solidFill>
                <a:latin typeface="Arial"/>
                <a:cs typeface="Arial"/>
              </a:rPr>
              <a:t>/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1100" spc="-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on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e 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f</a:t>
            </a:r>
            <a:r>
              <a:rPr sz="1100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1100" spc="5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1100" spc="-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100" spc="15" dirty="0">
                <a:solidFill>
                  <a:srgbClr val="7E7E7E"/>
                </a:solidFill>
                <a:latin typeface="Arial"/>
                <a:cs typeface="Arial"/>
              </a:rPr>
              <a:t>ff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ilia</a:t>
            </a:r>
            <a:r>
              <a:rPr sz="1100" spc="5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s:</a:t>
            </a:r>
            <a:r>
              <a:rPr sz="1100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Con</a:t>
            </a:r>
            <a:r>
              <a:rPr sz="1100" spc="15" dirty="0">
                <a:solidFill>
                  <a:srgbClr val="7E7E7E"/>
                </a:solidFill>
                <a:latin typeface="Arial"/>
                <a:cs typeface="Arial"/>
              </a:rPr>
              <a:t>f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iden</a:t>
            </a:r>
            <a:r>
              <a:rPr sz="1100" spc="5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ia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l</a:t>
            </a:r>
            <a:r>
              <a:rPr sz="1100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&amp; 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op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ie</a:t>
            </a:r>
            <a:r>
              <a:rPr sz="1100" spc="5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1100" spc="-15" dirty="0">
                <a:solidFill>
                  <a:srgbClr val="7E7E7E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r>
              <a:rPr sz="1100" spc="-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No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100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7E7E7E"/>
                </a:solidFill>
                <a:latin typeface="Arial"/>
                <a:cs typeface="Arial"/>
              </a:rPr>
              <a:t>f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1100" spc="-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7E7E7E"/>
                </a:solidFill>
                <a:latin typeface="Arial"/>
                <a:cs typeface="Arial"/>
              </a:rPr>
              <a:t>f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1100" spc="5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he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1100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di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1100" spc="5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ibu</a:t>
            </a:r>
            <a:r>
              <a:rPr sz="1100" spc="5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ion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r>
              <a:rPr sz="1100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o 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no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100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op</a:t>
            </a:r>
            <a:r>
              <a:rPr sz="1100" spc="-15" dirty="0">
                <a:solidFill>
                  <a:srgbClr val="7E7E7E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,</a:t>
            </a:r>
            <a:r>
              <a:rPr sz="1100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sc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an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,</a:t>
            </a:r>
            <a:r>
              <a:rPr sz="1100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r 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dupli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100" spc="5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1100" spc="-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y</a:t>
            </a:r>
            <a:r>
              <a:rPr sz="1100" spc="-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an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1100" spc="-5" dirty="0">
                <a:solidFill>
                  <a:srgbClr val="7E7E7E"/>
                </a:solidFill>
                <a:latin typeface="Arial"/>
                <a:cs typeface="Arial"/>
              </a:rPr>
              <a:t>ean</a:t>
            </a:r>
            <a:r>
              <a:rPr sz="1100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2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marL="123825">
              <a:lnSpc>
                <a:spcPct val="100000"/>
              </a:lnSpc>
            </a:pP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©201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6</a:t>
            </a:r>
            <a:r>
              <a:rPr sz="8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VS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 Hea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lth 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and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/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8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on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8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f</a:t>
            </a:r>
            <a:r>
              <a:rPr sz="8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its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 a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ffili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800" spc="5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:</a:t>
            </a:r>
            <a:r>
              <a:rPr sz="800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Con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fi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den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ti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l</a:t>
            </a:r>
            <a:r>
              <a:rPr sz="8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&amp;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ropr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ar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3608" y="826859"/>
            <a:ext cx="3542919" cy="904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0109" y="5595075"/>
            <a:ext cx="7616280" cy="1648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5" dirty="0"/>
              <a:t>o</a:t>
            </a:r>
            <a:r>
              <a:rPr spc="-5" dirty="0"/>
              <a:t>l</a:t>
            </a:r>
            <a:r>
              <a:rPr dirty="0"/>
              <a:t>d</a:t>
            </a:r>
            <a:r>
              <a:rPr spc="-25" dirty="0"/>
              <a:t> </a:t>
            </a:r>
            <a:r>
              <a:rPr dirty="0"/>
              <a:t>Pack</a:t>
            </a:r>
            <a:r>
              <a:rPr spc="-5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-25" dirty="0"/>
              <a:t> </a:t>
            </a:r>
            <a:r>
              <a:rPr dirty="0"/>
              <a:t>C</a:t>
            </a:r>
            <a:r>
              <a:rPr spc="5" dirty="0"/>
              <a:t>h</a:t>
            </a:r>
            <a:r>
              <a:rPr dirty="0"/>
              <a:t>a</a:t>
            </a:r>
            <a:r>
              <a:rPr spc="5" dirty="0"/>
              <a:t>ng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7919" y="1914144"/>
            <a:ext cx="3390900" cy="568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3865" marR="6350" indent="-4318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Out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ide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box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5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indi</a:t>
            </a:r>
            <a:r>
              <a:rPr sz="1800" b="1" spc="-5" dirty="0">
                <a:latin typeface="Arial"/>
                <a:cs typeface="Arial"/>
              </a:rPr>
              <a:t>ca</a:t>
            </a:r>
            <a:r>
              <a:rPr sz="1800" b="1" dirty="0">
                <a:latin typeface="Arial"/>
                <a:cs typeface="Arial"/>
              </a:rPr>
              <a:t>te </a:t>
            </a: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old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5" dirty="0">
                <a:latin typeface="Arial"/>
                <a:cs typeface="Arial"/>
              </a:rPr>
              <a:t>ac</a:t>
            </a:r>
            <a:r>
              <a:rPr sz="1800" b="1" dirty="0">
                <a:latin typeface="Arial"/>
                <a:cs typeface="Arial"/>
              </a:rPr>
              <a:t>k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it</a:t>
            </a:r>
            <a:r>
              <a:rPr sz="1800" b="1" spc="-5" dirty="0">
                <a:latin typeface="Arial"/>
                <a:cs typeface="Arial"/>
              </a:rPr>
              <a:t>em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id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4620" y="1914144"/>
            <a:ext cx="3839210" cy="568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7135" marR="6350" indent="-119507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blue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</a:t>
            </a:r>
            <a:r>
              <a:rPr sz="1800" b="1" spc="-5" dirty="0">
                <a:latin typeface="Arial"/>
                <a:cs typeface="Arial"/>
              </a:rPr>
              <a:t>erma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pl</a:t>
            </a:r>
            <a:r>
              <a:rPr sz="1800" b="1" spc="-5" dirty="0">
                <a:latin typeface="Arial"/>
                <a:cs typeface="Arial"/>
              </a:rPr>
              <a:t>ace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ide of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" dirty="0">
                <a:latin typeface="Arial"/>
                <a:cs typeface="Arial"/>
              </a:rPr>
              <a:t> c</a:t>
            </a:r>
            <a:r>
              <a:rPr sz="1800" b="1" dirty="0">
                <a:latin typeface="Arial"/>
                <a:cs typeface="Arial"/>
              </a:rPr>
              <a:t>ool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spc="-10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72500" y="6952488"/>
            <a:ext cx="13970" cy="12191"/>
          </a:xfrm>
          <a:custGeom>
            <a:avLst/>
            <a:gdLst/>
            <a:ahLst/>
            <a:cxnLst/>
            <a:rect l="l" t="t" r="r" b="b"/>
            <a:pathLst>
              <a:path w="13970" h="12191">
                <a:moveTo>
                  <a:pt x="6984" y="0"/>
                </a:moveTo>
                <a:lnTo>
                  <a:pt x="6984" y="12191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94725" y="6952488"/>
            <a:ext cx="0" cy="140207"/>
          </a:xfrm>
          <a:custGeom>
            <a:avLst/>
            <a:gdLst/>
            <a:ahLst/>
            <a:cxnLst/>
            <a:rect l="l" t="t" r="r" b="b"/>
            <a:pathLst>
              <a:path h="140207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02980" y="6952488"/>
            <a:ext cx="13970" cy="12191"/>
          </a:xfrm>
          <a:custGeom>
            <a:avLst/>
            <a:gdLst/>
            <a:ahLst/>
            <a:cxnLst/>
            <a:rect l="l" t="t" r="r" b="b"/>
            <a:pathLst>
              <a:path w="13970" h="12191">
                <a:moveTo>
                  <a:pt x="6984" y="0"/>
                </a:moveTo>
                <a:lnTo>
                  <a:pt x="6984" y="12191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2500" y="7078980"/>
            <a:ext cx="13715" cy="13715"/>
          </a:xfrm>
          <a:custGeom>
            <a:avLst/>
            <a:gdLst/>
            <a:ahLst/>
            <a:cxnLst/>
            <a:rect l="l" t="t" r="r" b="b"/>
            <a:pathLst>
              <a:path w="13715" h="13715">
                <a:moveTo>
                  <a:pt x="6857" y="0"/>
                </a:moveTo>
                <a:lnTo>
                  <a:pt x="6857" y="13715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02980" y="7016495"/>
            <a:ext cx="68579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68579" y="0"/>
                </a:moveTo>
                <a:lnTo>
                  <a:pt x="0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02980" y="7078980"/>
            <a:ext cx="13715" cy="13715"/>
          </a:xfrm>
          <a:custGeom>
            <a:avLst/>
            <a:gdLst/>
            <a:ahLst/>
            <a:cxnLst/>
            <a:rect l="l" t="t" r="r" b="b"/>
            <a:pathLst>
              <a:path w="13715" h="13715">
                <a:moveTo>
                  <a:pt x="6857" y="0"/>
                </a:moveTo>
                <a:lnTo>
                  <a:pt x="6857" y="13715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57590" y="6952488"/>
            <a:ext cx="13970" cy="12191"/>
          </a:xfrm>
          <a:custGeom>
            <a:avLst/>
            <a:gdLst/>
            <a:ahLst/>
            <a:cxnLst/>
            <a:rect l="l" t="t" r="r" b="b"/>
            <a:pathLst>
              <a:path w="13970" h="12191">
                <a:moveTo>
                  <a:pt x="6985" y="0"/>
                </a:moveTo>
                <a:lnTo>
                  <a:pt x="6985" y="12191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79815" y="6952488"/>
            <a:ext cx="0" cy="140207"/>
          </a:xfrm>
          <a:custGeom>
            <a:avLst/>
            <a:gdLst/>
            <a:ahLst/>
            <a:cxnLst/>
            <a:rect l="l" t="t" r="r" b="b"/>
            <a:pathLst>
              <a:path h="140207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8069" y="6952488"/>
            <a:ext cx="13969" cy="12191"/>
          </a:xfrm>
          <a:custGeom>
            <a:avLst/>
            <a:gdLst/>
            <a:ahLst/>
            <a:cxnLst/>
            <a:rect l="l" t="t" r="r" b="b"/>
            <a:pathLst>
              <a:path w="13969" h="12191">
                <a:moveTo>
                  <a:pt x="6984" y="0"/>
                </a:moveTo>
                <a:lnTo>
                  <a:pt x="6984" y="12191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57843" y="7078980"/>
            <a:ext cx="13715" cy="13715"/>
          </a:xfrm>
          <a:custGeom>
            <a:avLst/>
            <a:gdLst/>
            <a:ahLst/>
            <a:cxnLst/>
            <a:rect l="l" t="t" r="r" b="b"/>
            <a:pathLst>
              <a:path w="13715" h="13715">
                <a:moveTo>
                  <a:pt x="6857" y="0"/>
                </a:moveTo>
                <a:lnTo>
                  <a:pt x="6857" y="13715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8323" y="7078980"/>
            <a:ext cx="13715" cy="13715"/>
          </a:xfrm>
          <a:custGeom>
            <a:avLst/>
            <a:gdLst/>
            <a:ahLst/>
            <a:cxnLst/>
            <a:rect l="l" t="t" r="r" b="b"/>
            <a:pathLst>
              <a:path w="13715" h="13715">
                <a:moveTo>
                  <a:pt x="6857" y="0"/>
                </a:moveTo>
                <a:lnTo>
                  <a:pt x="6857" y="13715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19" y="6952488"/>
            <a:ext cx="111251" cy="140207"/>
          </a:xfrm>
          <a:custGeom>
            <a:avLst/>
            <a:gdLst/>
            <a:ahLst/>
            <a:cxnLst/>
            <a:rect l="l" t="t" r="r" b="b"/>
            <a:pathLst>
              <a:path w="111251" h="140207">
                <a:moveTo>
                  <a:pt x="41147" y="126491"/>
                </a:moveTo>
                <a:lnTo>
                  <a:pt x="28955" y="126491"/>
                </a:lnTo>
                <a:lnTo>
                  <a:pt x="28955" y="0"/>
                </a:lnTo>
                <a:lnTo>
                  <a:pt x="53" y="0"/>
                </a:lnTo>
                <a:lnTo>
                  <a:pt x="0" y="12191"/>
                </a:lnTo>
                <a:lnTo>
                  <a:pt x="13715" y="12191"/>
                </a:lnTo>
                <a:lnTo>
                  <a:pt x="13715" y="140207"/>
                </a:lnTo>
                <a:lnTo>
                  <a:pt x="41131" y="140207"/>
                </a:lnTo>
                <a:lnTo>
                  <a:pt x="41147" y="126491"/>
                </a:lnTo>
                <a:close/>
              </a:path>
              <a:path w="111251" h="140207">
                <a:moveTo>
                  <a:pt x="13715" y="140207"/>
                </a:moveTo>
                <a:lnTo>
                  <a:pt x="13715" y="126335"/>
                </a:lnTo>
                <a:lnTo>
                  <a:pt x="0" y="126491"/>
                </a:lnTo>
                <a:lnTo>
                  <a:pt x="0" y="140207"/>
                </a:lnTo>
                <a:lnTo>
                  <a:pt x="13715" y="140207"/>
                </a:lnTo>
                <a:close/>
              </a:path>
              <a:path w="111251" h="140207">
                <a:moveTo>
                  <a:pt x="111251" y="126491"/>
                </a:moveTo>
                <a:lnTo>
                  <a:pt x="99059" y="126491"/>
                </a:lnTo>
                <a:lnTo>
                  <a:pt x="99059" y="82411"/>
                </a:lnTo>
                <a:lnTo>
                  <a:pt x="97012" y="68263"/>
                </a:lnTo>
                <a:lnTo>
                  <a:pt x="91047" y="55961"/>
                </a:lnTo>
                <a:lnTo>
                  <a:pt x="81435" y="46484"/>
                </a:lnTo>
                <a:lnTo>
                  <a:pt x="68443" y="40810"/>
                </a:lnTo>
                <a:lnTo>
                  <a:pt x="51001" y="41271"/>
                </a:lnTo>
                <a:lnTo>
                  <a:pt x="38885" y="44666"/>
                </a:lnTo>
                <a:lnTo>
                  <a:pt x="30872" y="50801"/>
                </a:lnTo>
                <a:lnTo>
                  <a:pt x="28955" y="0"/>
                </a:lnTo>
                <a:lnTo>
                  <a:pt x="28955" y="82411"/>
                </a:lnTo>
                <a:lnTo>
                  <a:pt x="31725" y="66630"/>
                </a:lnTo>
                <a:lnTo>
                  <a:pt x="40033" y="57064"/>
                </a:lnTo>
                <a:lnTo>
                  <a:pt x="53879" y="53400"/>
                </a:lnTo>
                <a:lnTo>
                  <a:pt x="69037" y="55948"/>
                </a:lnTo>
                <a:lnTo>
                  <a:pt x="79055" y="63869"/>
                </a:lnTo>
                <a:lnTo>
                  <a:pt x="83583" y="77409"/>
                </a:lnTo>
                <a:lnTo>
                  <a:pt x="83817" y="140207"/>
                </a:lnTo>
                <a:lnTo>
                  <a:pt x="111235" y="140207"/>
                </a:lnTo>
                <a:lnTo>
                  <a:pt x="111251" y="126491"/>
                </a:lnTo>
                <a:close/>
              </a:path>
              <a:path w="111251" h="140207">
                <a:moveTo>
                  <a:pt x="83817" y="140207"/>
                </a:moveTo>
                <a:lnTo>
                  <a:pt x="83817" y="125942"/>
                </a:lnTo>
                <a:lnTo>
                  <a:pt x="70103" y="126491"/>
                </a:lnTo>
                <a:lnTo>
                  <a:pt x="70103" y="140207"/>
                </a:lnTo>
                <a:lnTo>
                  <a:pt x="83817" y="140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18315" y="6992118"/>
            <a:ext cx="110800" cy="100577"/>
          </a:xfrm>
          <a:custGeom>
            <a:avLst/>
            <a:gdLst/>
            <a:ahLst/>
            <a:cxnLst/>
            <a:rect l="l" t="t" r="r" b="b"/>
            <a:pathLst>
              <a:path w="110800" h="100577">
                <a:moveTo>
                  <a:pt x="110800" y="15233"/>
                </a:moveTo>
                <a:lnTo>
                  <a:pt x="110800" y="3041"/>
                </a:lnTo>
                <a:lnTo>
                  <a:pt x="81898" y="3041"/>
                </a:lnTo>
                <a:lnTo>
                  <a:pt x="81844" y="16757"/>
                </a:lnTo>
                <a:lnTo>
                  <a:pt x="72960" y="7814"/>
                </a:lnTo>
                <a:lnTo>
                  <a:pt x="61465" y="2122"/>
                </a:lnTo>
                <a:lnTo>
                  <a:pt x="47677" y="0"/>
                </a:lnTo>
                <a:lnTo>
                  <a:pt x="33097" y="2043"/>
                </a:lnTo>
                <a:lnTo>
                  <a:pt x="20628" y="7849"/>
                </a:lnTo>
                <a:lnTo>
                  <a:pt x="10680" y="16917"/>
                </a:lnTo>
                <a:lnTo>
                  <a:pt x="3667" y="28747"/>
                </a:lnTo>
                <a:lnTo>
                  <a:pt x="0" y="42839"/>
                </a:lnTo>
                <a:lnTo>
                  <a:pt x="1409" y="60425"/>
                </a:lnTo>
                <a:lnTo>
                  <a:pt x="5854" y="75104"/>
                </a:lnTo>
                <a:lnTo>
                  <a:pt x="12982" y="86743"/>
                </a:lnTo>
                <a:lnTo>
                  <a:pt x="16331" y="89741"/>
                </a:lnTo>
                <a:lnTo>
                  <a:pt x="16331" y="51737"/>
                </a:lnTo>
                <a:lnTo>
                  <a:pt x="18781" y="36157"/>
                </a:lnTo>
                <a:lnTo>
                  <a:pt x="25681" y="24142"/>
                </a:lnTo>
                <a:lnTo>
                  <a:pt x="36309" y="16418"/>
                </a:lnTo>
                <a:lnTo>
                  <a:pt x="54687" y="16991"/>
                </a:lnTo>
                <a:lnTo>
                  <a:pt x="67913" y="21697"/>
                </a:lnTo>
                <a:lnTo>
                  <a:pt x="76491" y="29867"/>
                </a:lnTo>
                <a:lnTo>
                  <a:pt x="80929" y="40829"/>
                </a:lnTo>
                <a:lnTo>
                  <a:pt x="80929" y="86373"/>
                </a:lnTo>
                <a:lnTo>
                  <a:pt x="81571" y="85715"/>
                </a:lnTo>
                <a:lnTo>
                  <a:pt x="81844" y="100577"/>
                </a:lnTo>
                <a:lnTo>
                  <a:pt x="97084" y="100577"/>
                </a:lnTo>
                <a:lnTo>
                  <a:pt x="97084" y="15337"/>
                </a:lnTo>
                <a:lnTo>
                  <a:pt x="110800" y="15233"/>
                </a:lnTo>
                <a:close/>
              </a:path>
              <a:path w="110800" h="100577">
                <a:moveTo>
                  <a:pt x="80929" y="86373"/>
                </a:moveTo>
                <a:lnTo>
                  <a:pt x="80929" y="40829"/>
                </a:lnTo>
                <a:lnTo>
                  <a:pt x="79758" y="59496"/>
                </a:lnTo>
                <a:lnTo>
                  <a:pt x="75281" y="73782"/>
                </a:lnTo>
                <a:lnTo>
                  <a:pt x="67826" y="83614"/>
                </a:lnTo>
                <a:lnTo>
                  <a:pt x="57719" y="88921"/>
                </a:lnTo>
                <a:lnTo>
                  <a:pt x="49840" y="89909"/>
                </a:lnTo>
                <a:lnTo>
                  <a:pt x="36504" y="87054"/>
                </a:lnTo>
                <a:lnTo>
                  <a:pt x="26028" y="79116"/>
                </a:lnTo>
                <a:lnTo>
                  <a:pt x="19080" y="67031"/>
                </a:lnTo>
                <a:lnTo>
                  <a:pt x="16331" y="51737"/>
                </a:lnTo>
                <a:lnTo>
                  <a:pt x="16331" y="89741"/>
                </a:lnTo>
                <a:lnTo>
                  <a:pt x="22440" y="95211"/>
                </a:lnTo>
                <a:lnTo>
                  <a:pt x="33875" y="100374"/>
                </a:lnTo>
                <a:lnTo>
                  <a:pt x="51991" y="100271"/>
                </a:lnTo>
                <a:lnTo>
                  <a:pt x="65292" y="97597"/>
                </a:lnTo>
                <a:lnTo>
                  <a:pt x="74809" y="92647"/>
                </a:lnTo>
                <a:lnTo>
                  <a:pt x="80929" y="86373"/>
                </a:lnTo>
                <a:close/>
              </a:path>
              <a:path w="110800" h="100577">
                <a:moveTo>
                  <a:pt x="110800" y="86861"/>
                </a:moveTo>
                <a:lnTo>
                  <a:pt x="97084" y="86861"/>
                </a:lnTo>
                <a:lnTo>
                  <a:pt x="97084" y="100577"/>
                </a:lnTo>
                <a:lnTo>
                  <a:pt x="110747" y="100577"/>
                </a:lnTo>
                <a:lnTo>
                  <a:pt x="110800" y="86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08136" y="6992480"/>
            <a:ext cx="99059" cy="100846"/>
          </a:xfrm>
          <a:custGeom>
            <a:avLst/>
            <a:gdLst/>
            <a:ahLst/>
            <a:cxnLst/>
            <a:rect l="l" t="t" r="r" b="b"/>
            <a:pathLst>
              <a:path w="99059" h="100846">
                <a:moveTo>
                  <a:pt x="99059" y="48399"/>
                </a:moveTo>
                <a:lnTo>
                  <a:pt x="83343" y="10581"/>
                </a:lnTo>
                <a:lnTo>
                  <a:pt x="57308" y="0"/>
                </a:lnTo>
                <a:lnTo>
                  <a:pt x="40631" y="1547"/>
                </a:lnTo>
                <a:lnTo>
                  <a:pt x="6965" y="23860"/>
                </a:lnTo>
                <a:lnTo>
                  <a:pt x="0" y="49594"/>
                </a:lnTo>
                <a:lnTo>
                  <a:pt x="1892" y="65404"/>
                </a:lnTo>
                <a:lnTo>
                  <a:pt x="7276" y="78670"/>
                </a:lnTo>
                <a:lnTo>
                  <a:pt x="15707" y="89157"/>
                </a:lnTo>
                <a:lnTo>
                  <a:pt x="16763" y="89872"/>
                </a:lnTo>
                <a:lnTo>
                  <a:pt x="16763" y="42303"/>
                </a:lnTo>
                <a:lnTo>
                  <a:pt x="20491" y="29161"/>
                </a:lnTo>
                <a:lnTo>
                  <a:pt x="28845" y="18864"/>
                </a:lnTo>
                <a:lnTo>
                  <a:pt x="41422" y="12823"/>
                </a:lnTo>
                <a:lnTo>
                  <a:pt x="59970" y="14694"/>
                </a:lnTo>
                <a:lnTo>
                  <a:pt x="72604" y="20845"/>
                </a:lnTo>
                <a:lnTo>
                  <a:pt x="80193" y="29922"/>
                </a:lnTo>
                <a:lnTo>
                  <a:pt x="83605" y="40568"/>
                </a:lnTo>
                <a:lnTo>
                  <a:pt x="83605" y="56976"/>
                </a:lnTo>
                <a:lnTo>
                  <a:pt x="99032" y="56021"/>
                </a:lnTo>
                <a:lnTo>
                  <a:pt x="99059" y="48399"/>
                </a:lnTo>
                <a:close/>
              </a:path>
              <a:path w="99059" h="100846">
                <a:moveTo>
                  <a:pt x="83605" y="56976"/>
                </a:moveTo>
                <a:lnTo>
                  <a:pt x="83605" y="40568"/>
                </a:lnTo>
                <a:lnTo>
                  <a:pt x="16763" y="42303"/>
                </a:lnTo>
                <a:lnTo>
                  <a:pt x="16763" y="89872"/>
                </a:lnTo>
                <a:lnTo>
                  <a:pt x="17381" y="90290"/>
                </a:lnTo>
                <a:lnTo>
                  <a:pt x="17381" y="61076"/>
                </a:lnTo>
                <a:lnTo>
                  <a:pt x="83605" y="56976"/>
                </a:lnTo>
                <a:close/>
              </a:path>
              <a:path w="99059" h="100846">
                <a:moveTo>
                  <a:pt x="90591" y="83223"/>
                </a:moveTo>
                <a:lnTo>
                  <a:pt x="80771" y="74307"/>
                </a:lnTo>
                <a:lnTo>
                  <a:pt x="72870" y="83398"/>
                </a:lnTo>
                <a:lnTo>
                  <a:pt x="60530" y="88666"/>
                </a:lnTo>
                <a:lnTo>
                  <a:pt x="42046" y="87091"/>
                </a:lnTo>
                <a:lnTo>
                  <a:pt x="29251" y="81564"/>
                </a:lnTo>
                <a:lnTo>
                  <a:pt x="21309" y="72691"/>
                </a:lnTo>
                <a:lnTo>
                  <a:pt x="17381" y="61076"/>
                </a:lnTo>
                <a:lnTo>
                  <a:pt x="17381" y="90290"/>
                </a:lnTo>
                <a:lnTo>
                  <a:pt x="26742" y="96627"/>
                </a:lnTo>
                <a:lnTo>
                  <a:pt x="39937" y="100846"/>
                </a:lnTo>
                <a:lnTo>
                  <a:pt x="57374" y="100016"/>
                </a:lnTo>
                <a:lnTo>
                  <a:pt x="71438" y="96621"/>
                </a:lnTo>
                <a:lnTo>
                  <a:pt x="82414" y="90933"/>
                </a:lnTo>
                <a:lnTo>
                  <a:pt x="90591" y="83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79407" y="6995159"/>
            <a:ext cx="48767" cy="97535"/>
          </a:xfrm>
          <a:custGeom>
            <a:avLst/>
            <a:gdLst/>
            <a:ahLst/>
            <a:cxnLst/>
            <a:rect l="l" t="t" r="r" b="b"/>
            <a:pathLst>
              <a:path w="48767" h="97535">
                <a:moveTo>
                  <a:pt x="13715" y="12191"/>
                </a:moveTo>
                <a:lnTo>
                  <a:pt x="13715" y="0"/>
                </a:lnTo>
                <a:lnTo>
                  <a:pt x="0" y="0"/>
                </a:lnTo>
                <a:lnTo>
                  <a:pt x="0" y="12191"/>
                </a:lnTo>
                <a:lnTo>
                  <a:pt x="13715" y="12191"/>
                </a:lnTo>
                <a:close/>
              </a:path>
              <a:path w="48767" h="97535">
                <a:moveTo>
                  <a:pt x="48767" y="97535"/>
                </a:moveTo>
                <a:lnTo>
                  <a:pt x="48767" y="83819"/>
                </a:lnTo>
                <a:lnTo>
                  <a:pt x="45719" y="85343"/>
                </a:lnTo>
                <a:lnTo>
                  <a:pt x="33527" y="85343"/>
                </a:lnTo>
                <a:lnTo>
                  <a:pt x="30479" y="82295"/>
                </a:lnTo>
                <a:lnTo>
                  <a:pt x="30479" y="-24383"/>
                </a:lnTo>
                <a:lnTo>
                  <a:pt x="13715" y="-24383"/>
                </a:lnTo>
                <a:lnTo>
                  <a:pt x="13715" y="72869"/>
                </a:lnTo>
                <a:lnTo>
                  <a:pt x="16733" y="87541"/>
                </a:lnTo>
                <a:lnTo>
                  <a:pt x="26332" y="95570"/>
                </a:lnTo>
                <a:lnTo>
                  <a:pt x="42671" y="97535"/>
                </a:lnTo>
                <a:lnTo>
                  <a:pt x="48767" y="97535"/>
                </a:lnTo>
                <a:close/>
              </a:path>
              <a:path w="48767" h="97535">
                <a:moveTo>
                  <a:pt x="48767" y="12191"/>
                </a:moveTo>
                <a:lnTo>
                  <a:pt x="48767" y="0"/>
                </a:lnTo>
                <a:lnTo>
                  <a:pt x="30479" y="0"/>
                </a:lnTo>
                <a:lnTo>
                  <a:pt x="30479" y="12374"/>
                </a:lnTo>
                <a:lnTo>
                  <a:pt x="48767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33688" y="6952488"/>
            <a:ext cx="45719" cy="140207"/>
          </a:xfrm>
          <a:custGeom>
            <a:avLst/>
            <a:gdLst/>
            <a:ahLst/>
            <a:cxnLst/>
            <a:rect l="l" t="t" r="r" b="b"/>
            <a:pathLst>
              <a:path w="45719" h="140207">
                <a:moveTo>
                  <a:pt x="45719" y="140207"/>
                </a:moveTo>
                <a:lnTo>
                  <a:pt x="45719" y="126491"/>
                </a:lnTo>
                <a:lnTo>
                  <a:pt x="42671" y="128015"/>
                </a:lnTo>
                <a:lnTo>
                  <a:pt x="32003" y="128015"/>
                </a:lnTo>
                <a:lnTo>
                  <a:pt x="28955" y="123443"/>
                </a:lnTo>
                <a:lnTo>
                  <a:pt x="28955" y="156"/>
                </a:lnTo>
                <a:lnTo>
                  <a:pt x="53" y="0"/>
                </a:lnTo>
                <a:lnTo>
                  <a:pt x="0" y="12191"/>
                </a:lnTo>
                <a:lnTo>
                  <a:pt x="13715" y="12191"/>
                </a:lnTo>
                <a:lnTo>
                  <a:pt x="13715" y="114299"/>
                </a:lnTo>
                <a:lnTo>
                  <a:pt x="16413" y="129621"/>
                </a:lnTo>
                <a:lnTo>
                  <a:pt x="25415" y="138311"/>
                </a:lnTo>
                <a:lnTo>
                  <a:pt x="36575" y="140207"/>
                </a:lnTo>
                <a:lnTo>
                  <a:pt x="45719" y="140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37405" y="6948785"/>
            <a:ext cx="121360" cy="146892"/>
          </a:xfrm>
          <a:custGeom>
            <a:avLst/>
            <a:gdLst/>
            <a:ahLst/>
            <a:cxnLst/>
            <a:rect l="l" t="t" r="r" b="b"/>
            <a:pathLst>
              <a:path w="121360" h="146892">
                <a:moveTo>
                  <a:pt x="78706" y="145226"/>
                </a:moveTo>
                <a:lnTo>
                  <a:pt x="78706" y="108858"/>
                </a:lnTo>
                <a:lnTo>
                  <a:pt x="72610" y="111906"/>
                </a:lnTo>
                <a:lnTo>
                  <a:pt x="49750" y="111906"/>
                </a:lnTo>
                <a:lnTo>
                  <a:pt x="43654" y="108858"/>
                </a:lnTo>
                <a:lnTo>
                  <a:pt x="42130" y="98190"/>
                </a:lnTo>
                <a:lnTo>
                  <a:pt x="0" y="103809"/>
                </a:lnTo>
                <a:lnTo>
                  <a:pt x="31719" y="141771"/>
                </a:lnTo>
                <a:lnTo>
                  <a:pt x="64492" y="146892"/>
                </a:lnTo>
                <a:lnTo>
                  <a:pt x="78706" y="145226"/>
                </a:lnTo>
                <a:close/>
              </a:path>
              <a:path w="121360" h="146892">
                <a:moveTo>
                  <a:pt x="115795" y="35088"/>
                </a:moveTo>
                <a:lnTo>
                  <a:pt x="82555" y="3506"/>
                </a:lnTo>
                <a:lnTo>
                  <a:pt x="45178" y="0"/>
                </a:lnTo>
                <a:lnTo>
                  <a:pt x="29777" y="3679"/>
                </a:lnTo>
                <a:lnTo>
                  <a:pt x="17466" y="10081"/>
                </a:lnTo>
                <a:lnTo>
                  <a:pt x="8436" y="19032"/>
                </a:lnTo>
                <a:lnTo>
                  <a:pt x="2879" y="30358"/>
                </a:lnTo>
                <a:lnTo>
                  <a:pt x="985" y="43885"/>
                </a:lnTo>
                <a:lnTo>
                  <a:pt x="3152" y="56411"/>
                </a:lnTo>
                <a:lnTo>
                  <a:pt x="41181" y="84793"/>
                </a:lnTo>
                <a:lnTo>
                  <a:pt x="45178" y="86026"/>
                </a:lnTo>
                <a:lnTo>
                  <a:pt x="45178" y="34182"/>
                </a:lnTo>
                <a:lnTo>
                  <a:pt x="49750" y="31134"/>
                </a:lnTo>
                <a:lnTo>
                  <a:pt x="69562" y="31134"/>
                </a:lnTo>
                <a:lnTo>
                  <a:pt x="75658" y="34182"/>
                </a:lnTo>
                <a:lnTo>
                  <a:pt x="77183" y="43326"/>
                </a:lnTo>
                <a:lnTo>
                  <a:pt x="115795" y="35088"/>
                </a:lnTo>
                <a:close/>
              </a:path>
              <a:path w="121360" h="146892">
                <a:moveTo>
                  <a:pt x="121360" y="96809"/>
                </a:moveTo>
                <a:lnTo>
                  <a:pt x="92456" y="60116"/>
                </a:lnTo>
                <a:lnTo>
                  <a:pt x="51274" y="49422"/>
                </a:lnTo>
                <a:lnTo>
                  <a:pt x="45178" y="47898"/>
                </a:lnTo>
                <a:lnTo>
                  <a:pt x="45178" y="86026"/>
                </a:lnTo>
                <a:lnTo>
                  <a:pt x="58722" y="90204"/>
                </a:lnTo>
                <a:lnTo>
                  <a:pt x="73852" y="94679"/>
                </a:lnTo>
                <a:lnTo>
                  <a:pt x="78706" y="102762"/>
                </a:lnTo>
                <a:lnTo>
                  <a:pt x="78706" y="145226"/>
                </a:lnTo>
                <a:lnTo>
                  <a:pt x="81556" y="144892"/>
                </a:lnTo>
                <a:lnTo>
                  <a:pt x="95688" y="140197"/>
                </a:lnTo>
                <a:lnTo>
                  <a:pt x="106811" y="132923"/>
                </a:lnTo>
                <a:lnTo>
                  <a:pt x="114849" y="123189"/>
                </a:lnTo>
                <a:lnTo>
                  <a:pt x="119724" y="111111"/>
                </a:lnTo>
                <a:lnTo>
                  <a:pt x="121360" y="9680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79323" y="6947927"/>
            <a:ext cx="137144" cy="147812"/>
          </a:xfrm>
          <a:custGeom>
            <a:avLst/>
            <a:gdLst/>
            <a:ahLst/>
            <a:cxnLst/>
            <a:rect l="l" t="t" r="r" b="b"/>
            <a:pathLst>
              <a:path w="137144" h="147812">
                <a:moveTo>
                  <a:pt x="133871" y="42932"/>
                </a:moveTo>
                <a:lnTo>
                  <a:pt x="112228" y="10977"/>
                </a:lnTo>
                <a:lnTo>
                  <a:pt x="68559" y="0"/>
                </a:lnTo>
                <a:lnTo>
                  <a:pt x="53191" y="1474"/>
                </a:lnTo>
                <a:lnTo>
                  <a:pt x="18049" y="20119"/>
                </a:lnTo>
                <a:lnTo>
                  <a:pt x="1166" y="58401"/>
                </a:lnTo>
                <a:lnTo>
                  <a:pt x="0" y="75149"/>
                </a:lnTo>
                <a:lnTo>
                  <a:pt x="1435" y="91482"/>
                </a:lnTo>
                <a:lnTo>
                  <a:pt x="19101" y="128737"/>
                </a:lnTo>
                <a:lnTo>
                  <a:pt x="44193" y="143697"/>
                </a:lnTo>
                <a:lnTo>
                  <a:pt x="44193" y="71444"/>
                </a:lnTo>
                <a:lnTo>
                  <a:pt x="46256" y="55337"/>
                </a:lnTo>
                <a:lnTo>
                  <a:pt x="52239" y="44104"/>
                </a:lnTo>
                <a:lnTo>
                  <a:pt x="62731" y="37704"/>
                </a:lnTo>
                <a:lnTo>
                  <a:pt x="78318" y="36095"/>
                </a:lnTo>
                <a:lnTo>
                  <a:pt x="89360" y="43151"/>
                </a:lnTo>
                <a:lnTo>
                  <a:pt x="94496" y="56368"/>
                </a:lnTo>
                <a:lnTo>
                  <a:pt x="133871" y="42932"/>
                </a:lnTo>
                <a:close/>
              </a:path>
              <a:path w="137144" h="147812">
                <a:moveTo>
                  <a:pt x="137144" y="88380"/>
                </a:moveTo>
                <a:lnTo>
                  <a:pt x="93999" y="91807"/>
                </a:lnTo>
                <a:lnTo>
                  <a:pt x="89400" y="102508"/>
                </a:lnTo>
                <a:lnTo>
                  <a:pt x="79077" y="108525"/>
                </a:lnTo>
                <a:lnTo>
                  <a:pt x="61219" y="109568"/>
                </a:lnTo>
                <a:lnTo>
                  <a:pt x="51754" y="102658"/>
                </a:lnTo>
                <a:lnTo>
                  <a:pt x="46078" y="90067"/>
                </a:lnTo>
                <a:lnTo>
                  <a:pt x="44193" y="71444"/>
                </a:lnTo>
                <a:lnTo>
                  <a:pt x="44193" y="143697"/>
                </a:lnTo>
                <a:lnTo>
                  <a:pt x="55227" y="146579"/>
                </a:lnTo>
                <a:lnTo>
                  <a:pt x="71021" y="147812"/>
                </a:lnTo>
                <a:lnTo>
                  <a:pt x="86828" y="146399"/>
                </a:lnTo>
                <a:lnTo>
                  <a:pt x="122152" y="127537"/>
                </a:lnTo>
                <a:lnTo>
                  <a:pt x="134579" y="103557"/>
                </a:lnTo>
                <a:lnTo>
                  <a:pt x="137144" y="8838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05800" y="6952488"/>
            <a:ext cx="138683" cy="138683"/>
          </a:xfrm>
          <a:custGeom>
            <a:avLst/>
            <a:gdLst/>
            <a:ahLst/>
            <a:cxnLst/>
            <a:rect l="l" t="t" r="r" b="b"/>
            <a:pathLst>
              <a:path w="138683" h="138683">
                <a:moveTo>
                  <a:pt x="138683" y="0"/>
                </a:moveTo>
                <a:lnTo>
                  <a:pt x="94487" y="0"/>
                </a:lnTo>
                <a:lnTo>
                  <a:pt x="70103" y="88391"/>
                </a:lnTo>
                <a:lnTo>
                  <a:pt x="45719" y="0"/>
                </a:lnTo>
                <a:lnTo>
                  <a:pt x="0" y="0"/>
                </a:lnTo>
                <a:lnTo>
                  <a:pt x="47243" y="138683"/>
                </a:lnTo>
                <a:lnTo>
                  <a:pt x="91439" y="138683"/>
                </a:lnTo>
                <a:lnTo>
                  <a:pt x="138683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87283" y="6947916"/>
            <a:ext cx="175259" cy="147827"/>
          </a:xfrm>
          <a:custGeom>
            <a:avLst/>
            <a:gdLst/>
            <a:ahLst/>
            <a:cxnLst/>
            <a:rect l="l" t="t" r="r" b="b"/>
            <a:pathLst>
              <a:path w="175259" h="147827">
                <a:moveTo>
                  <a:pt x="175259" y="54863"/>
                </a:moveTo>
                <a:lnTo>
                  <a:pt x="175259" y="44195"/>
                </a:lnTo>
                <a:lnTo>
                  <a:pt x="173735" y="38099"/>
                </a:lnTo>
                <a:lnTo>
                  <a:pt x="169161" y="35049"/>
                </a:lnTo>
                <a:lnTo>
                  <a:pt x="141731" y="6095"/>
                </a:lnTo>
                <a:lnTo>
                  <a:pt x="137159" y="1523"/>
                </a:lnTo>
                <a:lnTo>
                  <a:pt x="132587" y="0"/>
                </a:lnTo>
                <a:lnTo>
                  <a:pt x="120395" y="0"/>
                </a:lnTo>
                <a:lnTo>
                  <a:pt x="115823" y="1523"/>
                </a:lnTo>
                <a:lnTo>
                  <a:pt x="110930" y="6425"/>
                </a:lnTo>
                <a:lnTo>
                  <a:pt x="87946" y="30034"/>
                </a:lnTo>
                <a:lnTo>
                  <a:pt x="59435" y="1523"/>
                </a:lnTo>
                <a:lnTo>
                  <a:pt x="54863" y="0"/>
                </a:lnTo>
                <a:lnTo>
                  <a:pt x="44195" y="0"/>
                </a:lnTo>
                <a:lnTo>
                  <a:pt x="38099" y="1523"/>
                </a:lnTo>
                <a:lnTo>
                  <a:pt x="33525" y="6098"/>
                </a:lnTo>
                <a:lnTo>
                  <a:pt x="6095" y="35051"/>
                </a:lnTo>
                <a:lnTo>
                  <a:pt x="1523" y="38099"/>
                </a:lnTo>
                <a:lnTo>
                  <a:pt x="0" y="44195"/>
                </a:lnTo>
                <a:lnTo>
                  <a:pt x="0" y="54863"/>
                </a:lnTo>
                <a:lnTo>
                  <a:pt x="1523" y="60959"/>
                </a:lnTo>
                <a:lnTo>
                  <a:pt x="6095" y="64007"/>
                </a:lnTo>
                <a:lnTo>
                  <a:pt x="86867" y="147827"/>
                </a:lnTo>
                <a:lnTo>
                  <a:pt x="88392" y="147827"/>
                </a:lnTo>
                <a:lnTo>
                  <a:pt x="169163" y="64007"/>
                </a:lnTo>
                <a:lnTo>
                  <a:pt x="173735" y="60959"/>
                </a:lnTo>
                <a:lnTo>
                  <a:pt x="175259" y="5486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34992" y="6970265"/>
            <a:ext cx="9175115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070">
              <a:lnSpc>
                <a:spcPct val="100000"/>
              </a:lnSpc>
              <a:tabLst>
                <a:tab pos="8606790" algn="r"/>
              </a:tabLst>
            </a:pP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©201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6</a:t>
            </a:r>
            <a:r>
              <a:rPr sz="8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VS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 Hea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lth 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and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/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8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on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8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f</a:t>
            </a:r>
            <a:r>
              <a:rPr sz="8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its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 a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ffili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800" spc="5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:</a:t>
            </a:r>
            <a:r>
              <a:rPr sz="800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Con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fi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den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ti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l</a:t>
            </a:r>
            <a:r>
              <a:rPr sz="8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&amp;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ropr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ar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y</a:t>
            </a:r>
            <a:r>
              <a:rPr sz="1500" spc="-7" baseline="55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500" baseline="5555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500" spc="-15" baseline="5555" dirty="0">
                <a:solidFill>
                  <a:srgbClr val="7E7E7E"/>
                </a:solidFill>
                <a:latin typeface="Arial"/>
                <a:cs typeface="Arial"/>
              </a:rPr>
              <a:t>2</a:t>
            </a:r>
            <a:endParaRPr sz="1500" baseline="5555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28344" y="3316223"/>
            <a:ext cx="1423416" cy="1776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47772" y="3316223"/>
            <a:ext cx="1882139" cy="1776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26964" y="3278123"/>
            <a:ext cx="1636776" cy="1815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08519" y="3278123"/>
            <a:ext cx="1466088" cy="1851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4992" y="6715933"/>
            <a:ext cx="9174741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7493" y="523677"/>
            <a:ext cx="542046" cy="3674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5" dirty="0"/>
              <a:t>o</a:t>
            </a:r>
            <a:r>
              <a:rPr spc="-5" dirty="0"/>
              <a:t>l</a:t>
            </a:r>
            <a:r>
              <a:rPr dirty="0"/>
              <a:t>d</a:t>
            </a:r>
            <a:r>
              <a:rPr spc="-25" dirty="0"/>
              <a:t> </a:t>
            </a:r>
            <a:r>
              <a:rPr dirty="0"/>
              <a:t>Pack</a:t>
            </a:r>
            <a:r>
              <a:rPr spc="-5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-25" dirty="0"/>
              <a:t> </a:t>
            </a:r>
            <a:r>
              <a:rPr dirty="0"/>
              <a:t>C</a:t>
            </a:r>
            <a:r>
              <a:rPr spc="5" dirty="0"/>
              <a:t>h</a:t>
            </a:r>
            <a:r>
              <a:rPr dirty="0"/>
              <a:t>a</a:t>
            </a:r>
            <a:r>
              <a:rPr spc="5" dirty="0"/>
              <a:t>ng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915159"/>
            <a:ext cx="3729354" cy="99377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Co</a:t>
            </a:r>
            <a:r>
              <a:rPr sz="1600" b="1" spc="-10" dirty="0">
                <a:latin typeface="Arial"/>
                <a:cs typeface="Arial"/>
              </a:rPr>
              <a:t>ld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p</a:t>
            </a:r>
            <a:r>
              <a:rPr sz="1600" b="1" spc="-10" dirty="0">
                <a:latin typeface="Arial"/>
                <a:cs typeface="Arial"/>
              </a:rPr>
              <a:t>acked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m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15" dirty="0">
                <a:latin typeface="Arial"/>
                <a:cs typeface="Arial"/>
              </a:rPr>
              <a:t>d</a:t>
            </a:r>
            <a:r>
              <a:rPr sz="1600" b="1" spc="-10" dirty="0">
                <a:latin typeface="Arial"/>
                <a:cs typeface="Arial"/>
              </a:rPr>
              <a:t>ica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25" dirty="0">
                <a:latin typeface="Arial"/>
                <a:cs typeface="Arial"/>
              </a:rPr>
              <a:t>w</a:t>
            </a:r>
            <a:r>
              <a:rPr sz="1600" b="1" spc="-5" dirty="0">
                <a:latin typeface="Arial"/>
                <a:cs typeface="Arial"/>
              </a:rPr>
              <a:t>ill</a:t>
            </a:r>
            <a:r>
              <a:rPr sz="1600" b="1" spc="-15" dirty="0">
                <a:latin typeface="Arial"/>
                <a:cs typeface="Arial"/>
              </a:rPr>
              <a:t> b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lang="en-US" sz="1600" b="1" spc="-15" dirty="0">
                <a:latin typeface="Arial"/>
                <a:cs typeface="Arial"/>
              </a:rPr>
              <a:t>p</a:t>
            </a:r>
            <a:r>
              <a:rPr lang="en-US" sz="1600" b="1" spc="-10" dirty="0">
                <a:latin typeface="Arial"/>
                <a:cs typeface="Arial"/>
              </a:rPr>
              <a:t>laced</a:t>
            </a:r>
            <a:r>
              <a:rPr sz="1600" b="1" spc="-5" dirty="0">
                <a:latin typeface="Arial"/>
                <a:cs typeface="Arial"/>
              </a:rPr>
              <a:t> i</a:t>
            </a:r>
            <a:r>
              <a:rPr sz="1600" b="1" spc="-15" dirty="0">
                <a:latin typeface="Arial"/>
                <a:cs typeface="Arial"/>
              </a:rPr>
              <a:t>nt</a:t>
            </a:r>
            <a:r>
              <a:rPr sz="1600" b="1" spc="-10" dirty="0">
                <a:latin typeface="Arial"/>
                <a:cs typeface="Arial"/>
              </a:rPr>
              <a:t>o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clear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zi</a:t>
            </a:r>
            <a:r>
              <a:rPr sz="1600" b="1" spc="-15" dirty="0">
                <a:latin typeface="Arial"/>
                <a:cs typeface="Arial"/>
              </a:rPr>
              <a:t>pp</a:t>
            </a:r>
            <a:r>
              <a:rPr sz="1600" b="1" spc="-10" dirty="0">
                <a:latin typeface="Arial"/>
                <a:cs typeface="Arial"/>
              </a:rPr>
              <a:t>ed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b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-15" dirty="0">
                <a:latin typeface="Arial"/>
                <a:cs typeface="Arial"/>
              </a:rPr>
              <a:t>g</a:t>
            </a:r>
            <a:r>
              <a:rPr sz="1600" b="1" spc="-5" dirty="0">
                <a:latin typeface="Arial"/>
                <a:cs typeface="Arial"/>
              </a:rPr>
              <a:t>.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It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25" dirty="0">
                <a:latin typeface="Arial"/>
                <a:cs typeface="Arial"/>
              </a:rPr>
              <a:t>w</a:t>
            </a:r>
            <a:r>
              <a:rPr sz="1600" b="1" spc="-5" dirty="0">
                <a:latin typeface="Arial"/>
                <a:cs typeface="Arial"/>
              </a:rPr>
              <a:t>ill</a:t>
            </a:r>
            <a:r>
              <a:rPr sz="1600" b="1" spc="-15" dirty="0">
                <a:latin typeface="Arial"/>
                <a:cs typeface="Arial"/>
              </a:rPr>
              <a:t> b</a:t>
            </a:r>
            <a:r>
              <a:rPr sz="1600" b="1" spc="-10" dirty="0">
                <a:latin typeface="Arial"/>
                <a:cs typeface="Arial"/>
              </a:rPr>
              <a:t>e sa</a:t>
            </a:r>
            <a:r>
              <a:rPr sz="1600" b="1" spc="-15" dirty="0">
                <a:latin typeface="Arial"/>
                <a:cs typeface="Arial"/>
              </a:rPr>
              <a:t>nd</a:t>
            </a:r>
            <a:r>
              <a:rPr sz="1600" b="1" spc="25" dirty="0">
                <a:latin typeface="Arial"/>
                <a:cs typeface="Arial"/>
              </a:rPr>
              <a:t>w</a:t>
            </a:r>
            <a:r>
              <a:rPr sz="1600" b="1" spc="-10" dirty="0">
                <a:latin typeface="Arial"/>
                <a:cs typeface="Arial"/>
              </a:rPr>
              <a:t>ic</a:t>
            </a:r>
            <a:r>
              <a:rPr sz="1600" b="1" spc="-15" dirty="0">
                <a:latin typeface="Arial"/>
                <a:cs typeface="Arial"/>
              </a:rPr>
              <a:t>h</a:t>
            </a:r>
            <a:r>
              <a:rPr sz="1600" b="1" spc="-10" dirty="0">
                <a:latin typeface="Arial"/>
                <a:cs typeface="Arial"/>
              </a:rPr>
              <a:t>ed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b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25" dirty="0">
                <a:latin typeface="Arial"/>
                <a:cs typeface="Arial"/>
              </a:rPr>
              <a:t>w</a:t>
            </a:r>
            <a:r>
              <a:rPr sz="1600" b="1" spc="-10" dirty="0">
                <a:latin typeface="Arial"/>
                <a:cs typeface="Arial"/>
              </a:rPr>
              <a:t>een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St</a:t>
            </a:r>
            <a:r>
              <a:rPr sz="1600" b="1" spc="-10" dirty="0">
                <a:latin typeface="Arial"/>
                <a:cs typeface="Arial"/>
              </a:rPr>
              <a:t>r</a:t>
            </a:r>
            <a:r>
              <a:rPr sz="1600" b="1" spc="-50" dirty="0">
                <a:latin typeface="Arial"/>
                <a:cs typeface="Arial"/>
              </a:rPr>
              <a:t>y</a:t>
            </a: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-5" dirty="0">
                <a:latin typeface="Arial"/>
                <a:cs typeface="Arial"/>
              </a:rPr>
              <a:t>f</a:t>
            </a:r>
            <a:r>
              <a:rPr sz="1600" b="1" spc="-15" dirty="0">
                <a:latin typeface="Arial"/>
                <a:cs typeface="Arial"/>
              </a:rPr>
              <a:t>oam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p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-15" dirty="0">
                <a:latin typeface="Arial"/>
                <a:cs typeface="Arial"/>
              </a:rPr>
              <a:t>d</a:t>
            </a:r>
            <a:r>
              <a:rPr sz="1600" b="1" spc="-10" dirty="0">
                <a:latin typeface="Arial"/>
                <a:cs typeface="Arial"/>
              </a:rPr>
              <a:t>s a</a:t>
            </a:r>
            <a:r>
              <a:rPr sz="1600" b="1" spc="-15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f</a:t>
            </a:r>
            <a:r>
              <a:rPr sz="1600" b="1" spc="-10" dirty="0">
                <a:latin typeface="Arial"/>
                <a:cs typeface="Arial"/>
              </a:rPr>
              <a:t>r</a:t>
            </a: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-5" dirty="0">
                <a:latin typeface="Arial"/>
                <a:cs typeface="Arial"/>
              </a:rPr>
              <a:t>z</a:t>
            </a:r>
            <a:r>
              <a:rPr sz="1600" b="1" spc="-10" dirty="0">
                <a:latin typeface="Arial"/>
                <a:cs typeface="Arial"/>
              </a:rPr>
              <a:t>en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g</a:t>
            </a:r>
            <a:r>
              <a:rPr sz="1600" b="1" spc="-10" dirty="0">
                <a:latin typeface="Arial"/>
                <a:cs typeface="Arial"/>
              </a:rPr>
              <a:t>el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p</a:t>
            </a:r>
            <a:r>
              <a:rPr sz="1600" b="1" spc="-10" dirty="0">
                <a:latin typeface="Arial"/>
                <a:cs typeface="Arial"/>
              </a:rPr>
              <a:t>acks.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12079" y="1921763"/>
            <a:ext cx="3931919" cy="502919"/>
          </a:xfrm>
          <a:custGeom>
            <a:avLst/>
            <a:gdLst/>
            <a:ahLst/>
            <a:cxnLst/>
            <a:rect l="l" t="t" r="r" b="b"/>
            <a:pathLst>
              <a:path w="3931919" h="502919">
                <a:moveTo>
                  <a:pt x="0" y="0"/>
                </a:moveTo>
                <a:lnTo>
                  <a:pt x="0" y="502919"/>
                </a:lnTo>
                <a:lnTo>
                  <a:pt x="3931919" y="502919"/>
                </a:lnTo>
                <a:lnTo>
                  <a:pt x="393191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90817" y="2044698"/>
            <a:ext cx="1068705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MPL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72500" y="6952488"/>
            <a:ext cx="13970" cy="12191"/>
          </a:xfrm>
          <a:custGeom>
            <a:avLst/>
            <a:gdLst/>
            <a:ahLst/>
            <a:cxnLst/>
            <a:rect l="l" t="t" r="r" b="b"/>
            <a:pathLst>
              <a:path w="13970" h="12191">
                <a:moveTo>
                  <a:pt x="6984" y="0"/>
                </a:moveTo>
                <a:lnTo>
                  <a:pt x="6984" y="12191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94725" y="6952488"/>
            <a:ext cx="0" cy="140207"/>
          </a:xfrm>
          <a:custGeom>
            <a:avLst/>
            <a:gdLst/>
            <a:ahLst/>
            <a:cxnLst/>
            <a:rect l="l" t="t" r="r" b="b"/>
            <a:pathLst>
              <a:path h="140207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02980" y="6952488"/>
            <a:ext cx="13970" cy="12191"/>
          </a:xfrm>
          <a:custGeom>
            <a:avLst/>
            <a:gdLst/>
            <a:ahLst/>
            <a:cxnLst/>
            <a:rect l="l" t="t" r="r" b="b"/>
            <a:pathLst>
              <a:path w="13970" h="12191">
                <a:moveTo>
                  <a:pt x="6984" y="0"/>
                </a:moveTo>
                <a:lnTo>
                  <a:pt x="6984" y="12191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72500" y="7078980"/>
            <a:ext cx="13715" cy="13715"/>
          </a:xfrm>
          <a:custGeom>
            <a:avLst/>
            <a:gdLst/>
            <a:ahLst/>
            <a:cxnLst/>
            <a:rect l="l" t="t" r="r" b="b"/>
            <a:pathLst>
              <a:path w="13715" h="13715">
                <a:moveTo>
                  <a:pt x="6857" y="0"/>
                </a:moveTo>
                <a:lnTo>
                  <a:pt x="6857" y="13715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02980" y="7016495"/>
            <a:ext cx="68579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68579" y="0"/>
                </a:moveTo>
                <a:lnTo>
                  <a:pt x="0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02980" y="7078980"/>
            <a:ext cx="13715" cy="13715"/>
          </a:xfrm>
          <a:custGeom>
            <a:avLst/>
            <a:gdLst/>
            <a:ahLst/>
            <a:cxnLst/>
            <a:rect l="l" t="t" r="r" b="b"/>
            <a:pathLst>
              <a:path w="13715" h="13715">
                <a:moveTo>
                  <a:pt x="6857" y="0"/>
                </a:moveTo>
                <a:lnTo>
                  <a:pt x="6857" y="13715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57590" y="6952488"/>
            <a:ext cx="13970" cy="12191"/>
          </a:xfrm>
          <a:custGeom>
            <a:avLst/>
            <a:gdLst/>
            <a:ahLst/>
            <a:cxnLst/>
            <a:rect l="l" t="t" r="r" b="b"/>
            <a:pathLst>
              <a:path w="13970" h="12191">
                <a:moveTo>
                  <a:pt x="6985" y="0"/>
                </a:moveTo>
                <a:lnTo>
                  <a:pt x="6985" y="12191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79815" y="6952488"/>
            <a:ext cx="0" cy="140207"/>
          </a:xfrm>
          <a:custGeom>
            <a:avLst/>
            <a:gdLst/>
            <a:ahLst/>
            <a:cxnLst/>
            <a:rect l="l" t="t" r="r" b="b"/>
            <a:pathLst>
              <a:path h="140207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8069" y="6952488"/>
            <a:ext cx="13969" cy="12191"/>
          </a:xfrm>
          <a:custGeom>
            <a:avLst/>
            <a:gdLst/>
            <a:ahLst/>
            <a:cxnLst/>
            <a:rect l="l" t="t" r="r" b="b"/>
            <a:pathLst>
              <a:path w="13969" h="12191">
                <a:moveTo>
                  <a:pt x="6984" y="0"/>
                </a:moveTo>
                <a:lnTo>
                  <a:pt x="6984" y="12191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57843" y="7078980"/>
            <a:ext cx="13715" cy="13715"/>
          </a:xfrm>
          <a:custGeom>
            <a:avLst/>
            <a:gdLst/>
            <a:ahLst/>
            <a:cxnLst/>
            <a:rect l="l" t="t" r="r" b="b"/>
            <a:pathLst>
              <a:path w="13715" h="13715">
                <a:moveTo>
                  <a:pt x="6857" y="0"/>
                </a:moveTo>
                <a:lnTo>
                  <a:pt x="6857" y="13715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88323" y="7078980"/>
            <a:ext cx="13715" cy="13715"/>
          </a:xfrm>
          <a:custGeom>
            <a:avLst/>
            <a:gdLst/>
            <a:ahLst/>
            <a:cxnLst/>
            <a:rect l="l" t="t" r="r" b="b"/>
            <a:pathLst>
              <a:path w="13715" h="13715">
                <a:moveTo>
                  <a:pt x="6857" y="0"/>
                </a:moveTo>
                <a:lnTo>
                  <a:pt x="6857" y="13715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37319" y="6952488"/>
            <a:ext cx="111251" cy="140207"/>
          </a:xfrm>
          <a:custGeom>
            <a:avLst/>
            <a:gdLst/>
            <a:ahLst/>
            <a:cxnLst/>
            <a:rect l="l" t="t" r="r" b="b"/>
            <a:pathLst>
              <a:path w="111251" h="140207">
                <a:moveTo>
                  <a:pt x="41147" y="126491"/>
                </a:moveTo>
                <a:lnTo>
                  <a:pt x="28955" y="126491"/>
                </a:lnTo>
                <a:lnTo>
                  <a:pt x="28955" y="0"/>
                </a:lnTo>
                <a:lnTo>
                  <a:pt x="53" y="0"/>
                </a:lnTo>
                <a:lnTo>
                  <a:pt x="0" y="12191"/>
                </a:lnTo>
                <a:lnTo>
                  <a:pt x="13715" y="12191"/>
                </a:lnTo>
                <a:lnTo>
                  <a:pt x="13715" y="140207"/>
                </a:lnTo>
                <a:lnTo>
                  <a:pt x="41131" y="140207"/>
                </a:lnTo>
                <a:lnTo>
                  <a:pt x="41147" y="126491"/>
                </a:lnTo>
                <a:close/>
              </a:path>
              <a:path w="111251" h="140207">
                <a:moveTo>
                  <a:pt x="13715" y="140207"/>
                </a:moveTo>
                <a:lnTo>
                  <a:pt x="13715" y="126335"/>
                </a:lnTo>
                <a:lnTo>
                  <a:pt x="0" y="126491"/>
                </a:lnTo>
                <a:lnTo>
                  <a:pt x="0" y="140207"/>
                </a:lnTo>
                <a:lnTo>
                  <a:pt x="13715" y="140207"/>
                </a:lnTo>
                <a:close/>
              </a:path>
              <a:path w="111251" h="140207">
                <a:moveTo>
                  <a:pt x="111251" y="126491"/>
                </a:moveTo>
                <a:lnTo>
                  <a:pt x="99059" y="126491"/>
                </a:lnTo>
                <a:lnTo>
                  <a:pt x="99059" y="82411"/>
                </a:lnTo>
                <a:lnTo>
                  <a:pt x="97012" y="68263"/>
                </a:lnTo>
                <a:lnTo>
                  <a:pt x="91047" y="55961"/>
                </a:lnTo>
                <a:lnTo>
                  <a:pt x="81435" y="46484"/>
                </a:lnTo>
                <a:lnTo>
                  <a:pt x="68443" y="40810"/>
                </a:lnTo>
                <a:lnTo>
                  <a:pt x="51001" y="41271"/>
                </a:lnTo>
                <a:lnTo>
                  <a:pt x="38885" y="44666"/>
                </a:lnTo>
                <a:lnTo>
                  <a:pt x="30872" y="50801"/>
                </a:lnTo>
                <a:lnTo>
                  <a:pt x="28955" y="0"/>
                </a:lnTo>
                <a:lnTo>
                  <a:pt x="28955" y="82411"/>
                </a:lnTo>
                <a:lnTo>
                  <a:pt x="31725" y="66630"/>
                </a:lnTo>
                <a:lnTo>
                  <a:pt x="40033" y="57064"/>
                </a:lnTo>
                <a:lnTo>
                  <a:pt x="53879" y="53400"/>
                </a:lnTo>
                <a:lnTo>
                  <a:pt x="69037" y="55948"/>
                </a:lnTo>
                <a:lnTo>
                  <a:pt x="79055" y="63869"/>
                </a:lnTo>
                <a:lnTo>
                  <a:pt x="83583" y="77409"/>
                </a:lnTo>
                <a:lnTo>
                  <a:pt x="83817" y="140207"/>
                </a:lnTo>
                <a:lnTo>
                  <a:pt x="111235" y="140207"/>
                </a:lnTo>
                <a:lnTo>
                  <a:pt x="111251" y="126491"/>
                </a:lnTo>
                <a:close/>
              </a:path>
              <a:path w="111251" h="140207">
                <a:moveTo>
                  <a:pt x="83817" y="140207"/>
                </a:moveTo>
                <a:lnTo>
                  <a:pt x="83817" y="125942"/>
                </a:lnTo>
                <a:lnTo>
                  <a:pt x="70103" y="126491"/>
                </a:lnTo>
                <a:lnTo>
                  <a:pt x="70103" y="140207"/>
                </a:lnTo>
                <a:lnTo>
                  <a:pt x="83817" y="140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18315" y="6992118"/>
            <a:ext cx="110800" cy="100577"/>
          </a:xfrm>
          <a:custGeom>
            <a:avLst/>
            <a:gdLst/>
            <a:ahLst/>
            <a:cxnLst/>
            <a:rect l="l" t="t" r="r" b="b"/>
            <a:pathLst>
              <a:path w="110800" h="100577">
                <a:moveTo>
                  <a:pt x="110800" y="15233"/>
                </a:moveTo>
                <a:lnTo>
                  <a:pt x="110800" y="3041"/>
                </a:lnTo>
                <a:lnTo>
                  <a:pt x="81898" y="3041"/>
                </a:lnTo>
                <a:lnTo>
                  <a:pt x="81844" y="16757"/>
                </a:lnTo>
                <a:lnTo>
                  <a:pt x="72960" y="7814"/>
                </a:lnTo>
                <a:lnTo>
                  <a:pt x="61465" y="2122"/>
                </a:lnTo>
                <a:lnTo>
                  <a:pt x="47677" y="0"/>
                </a:lnTo>
                <a:lnTo>
                  <a:pt x="33097" y="2043"/>
                </a:lnTo>
                <a:lnTo>
                  <a:pt x="20628" y="7849"/>
                </a:lnTo>
                <a:lnTo>
                  <a:pt x="10680" y="16917"/>
                </a:lnTo>
                <a:lnTo>
                  <a:pt x="3667" y="28747"/>
                </a:lnTo>
                <a:lnTo>
                  <a:pt x="0" y="42839"/>
                </a:lnTo>
                <a:lnTo>
                  <a:pt x="1409" y="60425"/>
                </a:lnTo>
                <a:lnTo>
                  <a:pt x="5854" y="75104"/>
                </a:lnTo>
                <a:lnTo>
                  <a:pt x="12982" y="86743"/>
                </a:lnTo>
                <a:lnTo>
                  <a:pt x="16331" y="89741"/>
                </a:lnTo>
                <a:lnTo>
                  <a:pt x="16331" y="51737"/>
                </a:lnTo>
                <a:lnTo>
                  <a:pt x="18781" y="36157"/>
                </a:lnTo>
                <a:lnTo>
                  <a:pt x="25681" y="24142"/>
                </a:lnTo>
                <a:lnTo>
                  <a:pt x="36309" y="16418"/>
                </a:lnTo>
                <a:lnTo>
                  <a:pt x="54687" y="16991"/>
                </a:lnTo>
                <a:lnTo>
                  <a:pt x="67913" y="21697"/>
                </a:lnTo>
                <a:lnTo>
                  <a:pt x="76491" y="29867"/>
                </a:lnTo>
                <a:lnTo>
                  <a:pt x="80929" y="40829"/>
                </a:lnTo>
                <a:lnTo>
                  <a:pt x="80929" y="86373"/>
                </a:lnTo>
                <a:lnTo>
                  <a:pt x="81571" y="85715"/>
                </a:lnTo>
                <a:lnTo>
                  <a:pt x="81844" y="100577"/>
                </a:lnTo>
                <a:lnTo>
                  <a:pt x="97084" y="100577"/>
                </a:lnTo>
                <a:lnTo>
                  <a:pt x="97084" y="15337"/>
                </a:lnTo>
                <a:lnTo>
                  <a:pt x="110800" y="15233"/>
                </a:lnTo>
                <a:close/>
              </a:path>
              <a:path w="110800" h="100577">
                <a:moveTo>
                  <a:pt x="80929" y="86373"/>
                </a:moveTo>
                <a:lnTo>
                  <a:pt x="80929" y="40829"/>
                </a:lnTo>
                <a:lnTo>
                  <a:pt x="79758" y="59496"/>
                </a:lnTo>
                <a:lnTo>
                  <a:pt x="75281" y="73782"/>
                </a:lnTo>
                <a:lnTo>
                  <a:pt x="67826" y="83614"/>
                </a:lnTo>
                <a:lnTo>
                  <a:pt x="57719" y="88921"/>
                </a:lnTo>
                <a:lnTo>
                  <a:pt x="49840" y="89909"/>
                </a:lnTo>
                <a:lnTo>
                  <a:pt x="36504" y="87054"/>
                </a:lnTo>
                <a:lnTo>
                  <a:pt x="26028" y="79116"/>
                </a:lnTo>
                <a:lnTo>
                  <a:pt x="19080" y="67031"/>
                </a:lnTo>
                <a:lnTo>
                  <a:pt x="16331" y="51737"/>
                </a:lnTo>
                <a:lnTo>
                  <a:pt x="16331" y="89741"/>
                </a:lnTo>
                <a:lnTo>
                  <a:pt x="22440" y="95211"/>
                </a:lnTo>
                <a:lnTo>
                  <a:pt x="33875" y="100374"/>
                </a:lnTo>
                <a:lnTo>
                  <a:pt x="51991" y="100271"/>
                </a:lnTo>
                <a:lnTo>
                  <a:pt x="65292" y="97597"/>
                </a:lnTo>
                <a:lnTo>
                  <a:pt x="74809" y="92647"/>
                </a:lnTo>
                <a:lnTo>
                  <a:pt x="80929" y="86373"/>
                </a:lnTo>
                <a:close/>
              </a:path>
              <a:path w="110800" h="100577">
                <a:moveTo>
                  <a:pt x="110800" y="86861"/>
                </a:moveTo>
                <a:lnTo>
                  <a:pt x="97084" y="86861"/>
                </a:lnTo>
                <a:lnTo>
                  <a:pt x="97084" y="100577"/>
                </a:lnTo>
                <a:lnTo>
                  <a:pt x="110747" y="100577"/>
                </a:lnTo>
                <a:lnTo>
                  <a:pt x="110800" y="86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08136" y="6992480"/>
            <a:ext cx="99059" cy="100846"/>
          </a:xfrm>
          <a:custGeom>
            <a:avLst/>
            <a:gdLst/>
            <a:ahLst/>
            <a:cxnLst/>
            <a:rect l="l" t="t" r="r" b="b"/>
            <a:pathLst>
              <a:path w="99059" h="100846">
                <a:moveTo>
                  <a:pt x="99059" y="48399"/>
                </a:moveTo>
                <a:lnTo>
                  <a:pt x="83343" y="10581"/>
                </a:lnTo>
                <a:lnTo>
                  <a:pt x="57308" y="0"/>
                </a:lnTo>
                <a:lnTo>
                  <a:pt x="40631" y="1547"/>
                </a:lnTo>
                <a:lnTo>
                  <a:pt x="6965" y="23860"/>
                </a:lnTo>
                <a:lnTo>
                  <a:pt x="0" y="49594"/>
                </a:lnTo>
                <a:lnTo>
                  <a:pt x="1892" y="65404"/>
                </a:lnTo>
                <a:lnTo>
                  <a:pt x="7276" y="78670"/>
                </a:lnTo>
                <a:lnTo>
                  <a:pt x="15707" y="89157"/>
                </a:lnTo>
                <a:lnTo>
                  <a:pt x="16763" y="89872"/>
                </a:lnTo>
                <a:lnTo>
                  <a:pt x="16763" y="42303"/>
                </a:lnTo>
                <a:lnTo>
                  <a:pt x="20491" y="29161"/>
                </a:lnTo>
                <a:lnTo>
                  <a:pt x="28845" y="18864"/>
                </a:lnTo>
                <a:lnTo>
                  <a:pt x="41422" y="12823"/>
                </a:lnTo>
                <a:lnTo>
                  <a:pt x="59970" y="14694"/>
                </a:lnTo>
                <a:lnTo>
                  <a:pt x="72604" y="20845"/>
                </a:lnTo>
                <a:lnTo>
                  <a:pt x="80193" y="29922"/>
                </a:lnTo>
                <a:lnTo>
                  <a:pt x="83605" y="40568"/>
                </a:lnTo>
                <a:lnTo>
                  <a:pt x="83605" y="56976"/>
                </a:lnTo>
                <a:lnTo>
                  <a:pt x="99032" y="56021"/>
                </a:lnTo>
                <a:lnTo>
                  <a:pt x="99059" y="48399"/>
                </a:lnTo>
                <a:close/>
              </a:path>
              <a:path w="99059" h="100846">
                <a:moveTo>
                  <a:pt x="83605" y="56976"/>
                </a:moveTo>
                <a:lnTo>
                  <a:pt x="83605" y="40568"/>
                </a:lnTo>
                <a:lnTo>
                  <a:pt x="16763" y="42303"/>
                </a:lnTo>
                <a:lnTo>
                  <a:pt x="16763" y="89872"/>
                </a:lnTo>
                <a:lnTo>
                  <a:pt x="17381" y="90290"/>
                </a:lnTo>
                <a:lnTo>
                  <a:pt x="17381" y="61076"/>
                </a:lnTo>
                <a:lnTo>
                  <a:pt x="83605" y="56976"/>
                </a:lnTo>
                <a:close/>
              </a:path>
              <a:path w="99059" h="100846">
                <a:moveTo>
                  <a:pt x="90591" y="83223"/>
                </a:moveTo>
                <a:lnTo>
                  <a:pt x="80771" y="74307"/>
                </a:lnTo>
                <a:lnTo>
                  <a:pt x="72870" y="83398"/>
                </a:lnTo>
                <a:lnTo>
                  <a:pt x="60530" y="88666"/>
                </a:lnTo>
                <a:lnTo>
                  <a:pt x="42046" y="87091"/>
                </a:lnTo>
                <a:lnTo>
                  <a:pt x="29251" y="81564"/>
                </a:lnTo>
                <a:lnTo>
                  <a:pt x="21309" y="72691"/>
                </a:lnTo>
                <a:lnTo>
                  <a:pt x="17381" y="61076"/>
                </a:lnTo>
                <a:lnTo>
                  <a:pt x="17381" y="90290"/>
                </a:lnTo>
                <a:lnTo>
                  <a:pt x="26742" y="96627"/>
                </a:lnTo>
                <a:lnTo>
                  <a:pt x="39937" y="100846"/>
                </a:lnTo>
                <a:lnTo>
                  <a:pt x="57374" y="100016"/>
                </a:lnTo>
                <a:lnTo>
                  <a:pt x="71438" y="96621"/>
                </a:lnTo>
                <a:lnTo>
                  <a:pt x="82414" y="90933"/>
                </a:lnTo>
                <a:lnTo>
                  <a:pt x="90591" y="83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79407" y="6995159"/>
            <a:ext cx="48767" cy="97535"/>
          </a:xfrm>
          <a:custGeom>
            <a:avLst/>
            <a:gdLst/>
            <a:ahLst/>
            <a:cxnLst/>
            <a:rect l="l" t="t" r="r" b="b"/>
            <a:pathLst>
              <a:path w="48767" h="97535">
                <a:moveTo>
                  <a:pt x="13715" y="12191"/>
                </a:moveTo>
                <a:lnTo>
                  <a:pt x="13715" y="0"/>
                </a:lnTo>
                <a:lnTo>
                  <a:pt x="0" y="0"/>
                </a:lnTo>
                <a:lnTo>
                  <a:pt x="0" y="12191"/>
                </a:lnTo>
                <a:lnTo>
                  <a:pt x="13715" y="12191"/>
                </a:lnTo>
                <a:close/>
              </a:path>
              <a:path w="48767" h="97535">
                <a:moveTo>
                  <a:pt x="48767" y="97535"/>
                </a:moveTo>
                <a:lnTo>
                  <a:pt x="48767" y="83819"/>
                </a:lnTo>
                <a:lnTo>
                  <a:pt x="45719" y="85343"/>
                </a:lnTo>
                <a:lnTo>
                  <a:pt x="33527" y="85343"/>
                </a:lnTo>
                <a:lnTo>
                  <a:pt x="30479" y="82295"/>
                </a:lnTo>
                <a:lnTo>
                  <a:pt x="30479" y="-24383"/>
                </a:lnTo>
                <a:lnTo>
                  <a:pt x="13715" y="-24383"/>
                </a:lnTo>
                <a:lnTo>
                  <a:pt x="13715" y="72869"/>
                </a:lnTo>
                <a:lnTo>
                  <a:pt x="16733" y="87541"/>
                </a:lnTo>
                <a:lnTo>
                  <a:pt x="26332" y="95570"/>
                </a:lnTo>
                <a:lnTo>
                  <a:pt x="42671" y="97535"/>
                </a:lnTo>
                <a:lnTo>
                  <a:pt x="48767" y="97535"/>
                </a:lnTo>
                <a:close/>
              </a:path>
              <a:path w="48767" h="97535">
                <a:moveTo>
                  <a:pt x="48767" y="12191"/>
                </a:moveTo>
                <a:lnTo>
                  <a:pt x="48767" y="0"/>
                </a:lnTo>
                <a:lnTo>
                  <a:pt x="30479" y="0"/>
                </a:lnTo>
                <a:lnTo>
                  <a:pt x="30479" y="12374"/>
                </a:lnTo>
                <a:lnTo>
                  <a:pt x="48767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33688" y="6952488"/>
            <a:ext cx="45719" cy="140207"/>
          </a:xfrm>
          <a:custGeom>
            <a:avLst/>
            <a:gdLst/>
            <a:ahLst/>
            <a:cxnLst/>
            <a:rect l="l" t="t" r="r" b="b"/>
            <a:pathLst>
              <a:path w="45719" h="140207">
                <a:moveTo>
                  <a:pt x="45719" y="140207"/>
                </a:moveTo>
                <a:lnTo>
                  <a:pt x="45719" y="126491"/>
                </a:lnTo>
                <a:lnTo>
                  <a:pt x="42671" y="128015"/>
                </a:lnTo>
                <a:lnTo>
                  <a:pt x="32003" y="128015"/>
                </a:lnTo>
                <a:lnTo>
                  <a:pt x="28955" y="123443"/>
                </a:lnTo>
                <a:lnTo>
                  <a:pt x="28955" y="156"/>
                </a:lnTo>
                <a:lnTo>
                  <a:pt x="53" y="0"/>
                </a:lnTo>
                <a:lnTo>
                  <a:pt x="0" y="12191"/>
                </a:lnTo>
                <a:lnTo>
                  <a:pt x="13715" y="12191"/>
                </a:lnTo>
                <a:lnTo>
                  <a:pt x="13715" y="114299"/>
                </a:lnTo>
                <a:lnTo>
                  <a:pt x="16413" y="129621"/>
                </a:lnTo>
                <a:lnTo>
                  <a:pt x="25415" y="138311"/>
                </a:lnTo>
                <a:lnTo>
                  <a:pt x="36575" y="140207"/>
                </a:lnTo>
                <a:lnTo>
                  <a:pt x="45719" y="140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37405" y="6948785"/>
            <a:ext cx="121360" cy="146892"/>
          </a:xfrm>
          <a:custGeom>
            <a:avLst/>
            <a:gdLst/>
            <a:ahLst/>
            <a:cxnLst/>
            <a:rect l="l" t="t" r="r" b="b"/>
            <a:pathLst>
              <a:path w="121360" h="146892">
                <a:moveTo>
                  <a:pt x="78706" y="145226"/>
                </a:moveTo>
                <a:lnTo>
                  <a:pt x="78706" y="108858"/>
                </a:lnTo>
                <a:lnTo>
                  <a:pt x="72610" y="111906"/>
                </a:lnTo>
                <a:lnTo>
                  <a:pt x="49750" y="111906"/>
                </a:lnTo>
                <a:lnTo>
                  <a:pt x="43654" y="108858"/>
                </a:lnTo>
                <a:lnTo>
                  <a:pt x="42130" y="98190"/>
                </a:lnTo>
                <a:lnTo>
                  <a:pt x="0" y="103809"/>
                </a:lnTo>
                <a:lnTo>
                  <a:pt x="31719" y="141771"/>
                </a:lnTo>
                <a:lnTo>
                  <a:pt x="64492" y="146892"/>
                </a:lnTo>
                <a:lnTo>
                  <a:pt x="78706" y="145226"/>
                </a:lnTo>
                <a:close/>
              </a:path>
              <a:path w="121360" h="146892">
                <a:moveTo>
                  <a:pt x="115795" y="35088"/>
                </a:moveTo>
                <a:lnTo>
                  <a:pt x="82555" y="3506"/>
                </a:lnTo>
                <a:lnTo>
                  <a:pt x="45178" y="0"/>
                </a:lnTo>
                <a:lnTo>
                  <a:pt x="29777" y="3679"/>
                </a:lnTo>
                <a:lnTo>
                  <a:pt x="17466" y="10081"/>
                </a:lnTo>
                <a:lnTo>
                  <a:pt x="8436" y="19032"/>
                </a:lnTo>
                <a:lnTo>
                  <a:pt x="2879" y="30358"/>
                </a:lnTo>
                <a:lnTo>
                  <a:pt x="985" y="43885"/>
                </a:lnTo>
                <a:lnTo>
                  <a:pt x="3152" y="56411"/>
                </a:lnTo>
                <a:lnTo>
                  <a:pt x="41181" y="84793"/>
                </a:lnTo>
                <a:lnTo>
                  <a:pt x="45178" y="86026"/>
                </a:lnTo>
                <a:lnTo>
                  <a:pt x="45178" y="34182"/>
                </a:lnTo>
                <a:lnTo>
                  <a:pt x="49750" y="31134"/>
                </a:lnTo>
                <a:lnTo>
                  <a:pt x="69562" y="31134"/>
                </a:lnTo>
                <a:lnTo>
                  <a:pt x="75658" y="34182"/>
                </a:lnTo>
                <a:lnTo>
                  <a:pt x="77183" y="43326"/>
                </a:lnTo>
                <a:lnTo>
                  <a:pt x="115795" y="35088"/>
                </a:lnTo>
                <a:close/>
              </a:path>
              <a:path w="121360" h="146892">
                <a:moveTo>
                  <a:pt x="121360" y="96809"/>
                </a:moveTo>
                <a:lnTo>
                  <a:pt x="92456" y="60116"/>
                </a:lnTo>
                <a:lnTo>
                  <a:pt x="51274" y="49422"/>
                </a:lnTo>
                <a:lnTo>
                  <a:pt x="45178" y="47898"/>
                </a:lnTo>
                <a:lnTo>
                  <a:pt x="45178" y="86026"/>
                </a:lnTo>
                <a:lnTo>
                  <a:pt x="58722" y="90204"/>
                </a:lnTo>
                <a:lnTo>
                  <a:pt x="73852" y="94679"/>
                </a:lnTo>
                <a:lnTo>
                  <a:pt x="78706" y="102762"/>
                </a:lnTo>
                <a:lnTo>
                  <a:pt x="78706" y="145226"/>
                </a:lnTo>
                <a:lnTo>
                  <a:pt x="81556" y="144892"/>
                </a:lnTo>
                <a:lnTo>
                  <a:pt x="95688" y="140197"/>
                </a:lnTo>
                <a:lnTo>
                  <a:pt x="106811" y="132923"/>
                </a:lnTo>
                <a:lnTo>
                  <a:pt x="114849" y="123189"/>
                </a:lnTo>
                <a:lnTo>
                  <a:pt x="119724" y="111111"/>
                </a:lnTo>
                <a:lnTo>
                  <a:pt x="121360" y="9680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79323" y="6947927"/>
            <a:ext cx="137144" cy="147812"/>
          </a:xfrm>
          <a:custGeom>
            <a:avLst/>
            <a:gdLst/>
            <a:ahLst/>
            <a:cxnLst/>
            <a:rect l="l" t="t" r="r" b="b"/>
            <a:pathLst>
              <a:path w="137144" h="147812">
                <a:moveTo>
                  <a:pt x="133871" y="42932"/>
                </a:moveTo>
                <a:lnTo>
                  <a:pt x="112228" y="10977"/>
                </a:lnTo>
                <a:lnTo>
                  <a:pt x="68559" y="0"/>
                </a:lnTo>
                <a:lnTo>
                  <a:pt x="53191" y="1474"/>
                </a:lnTo>
                <a:lnTo>
                  <a:pt x="18049" y="20119"/>
                </a:lnTo>
                <a:lnTo>
                  <a:pt x="1166" y="58401"/>
                </a:lnTo>
                <a:lnTo>
                  <a:pt x="0" y="75149"/>
                </a:lnTo>
                <a:lnTo>
                  <a:pt x="1435" y="91482"/>
                </a:lnTo>
                <a:lnTo>
                  <a:pt x="19101" y="128737"/>
                </a:lnTo>
                <a:lnTo>
                  <a:pt x="44193" y="143697"/>
                </a:lnTo>
                <a:lnTo>
                  <a:pt x="44193" y="71444"/>
                </a:lnTo>
                <a:lnTo>
                  <a:pt x="46256" y="55337"/>
                </a:lnTo>
                <a:lnTo>
                  <a:pt x="52239" y="44104"/>
                </a:lnTo>
                <a:lnTo>
                  <a:pt x="62731" y="37704"/>
                </a:lnTo>
                <a:lnTo>
                  <a:pt x="78318" y="36095"/>
                </a:lnTo>
                <a:lnTo>
                  <a:pt x="89360" y="43151"/>
                </a:lnTo>
                <a:lnTo>
                  <a:pt x="94496" y="56368"/>
                </a:lnTo>
                <a:lnTo>
                  <a:pt x="133871" y="42932"/>
                </a:lnTo>
                <a:close/>
              </a:path>
              <a:path w="137144" h="147812">
                <a:moveTo>
                  <a:pt x="137144" y="88380"/>
                </a:moveTo>
                <a:lnTo>
                  <a:pt x="93999" y="91807"/>
                </a:lnTo>
                <a:lnTo>
                  <a:pt x="89400" y="102508"/>
                </a:lnTo>
                <a:lnTo>
                  <a:pt x="79077" y="108525"/>
                </a:lnTo>
                <a:lnTo>
                  <a:pt x="61219" y="109568"/>
                </a:lnTo>
                <a:lnTo>
                  <a:pt x="51754" y="102658"/>
                </a:lnTo>
                <a:lnTo>
                  <a:pt x="46078" y="90067"/>
                </a:lnTo>
                <a:lnTo>
                  <a:pt x="44193" y="71444"/>
                </a:lnTo>
                <a:lnTo>
                  <a:pt x="44193" y="143697"/>
                </a:lnTo>
                <a:lnTo>
                  <a:pt x="55227" y="146579"/>
                </a:lnTo>
                <a:lnTo>
                  <a:pt x="71021" y="147812"/>
                </a:lnTo>
                <a:lnTo>
                  <a:pt x="86828" y="146399"/>
                </a:lnTo>
                <a:lnTo>
                  <a:pt x="122152" y="127537"/>
                </a:lnTo>
                <a:lnTo>
                  <a:pt x="134579" y="103557"/>
                </a:lnTo>
                <a:lnTo>
                  <a:pt x="137144" y="8838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05800" y="6952488"/>
            <a:ext cx="138683" cy="138683"/>
          </a:xfrm>
          <a:custGeom>
            <a:avLst/>
            <a:gdLst/>
            <a:ahLst/>
            <a:cxnLst/>
            <a:rect l="l" t="t" r="r" b="b"/>
            <a:pathLst>
              <a:path w="138683" h="138683">
                <a:moveTo>
                  <a:pt x="138683" y="0"/>
                </a:moveTo>
                <a:lnTo>
                  <a:pt x="94487" y="0"/>
                </a:lnTo>
                <a:lnTo>
                  <a:pt x="70103" y="88391"/>
                </a:lnTo>
                <a:lnTo>
                  <a:pt x="45719" y="0"/>
                </a:lnTo>
                <a:lnTo>
                  <a:pt x="0" y="0"/>
                </a:lnTo>
                <a:lnTo>
                  <a:pt x="47243" y="138683"/>
                </a:lnTo>
                <a:lnTo>
                  <a:pt x="91439" y="138683"/>
                </a:lnTo>
                <a:lnTo>
                  <a:pt x="138683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87283" y="6947916"/>
            <a:ext cx="175259" cy="147827"/>
          </a:xfrm>
          <a:custGeom>
            <a:avLst/>
            <a:gdLst/>
            <a:ahLst/>
            <a:cxnLst/>
            <a:rect l="l" t="t" r="r" b="b"/>
            <a:pathLst>
              <a:path w="175259" h="147827">
                <a:moveTo>
                  <a:pt x="175259" y="54863"/>
                </a:moveTo>
                <a:lnTo>
                  <a:pt x="175259" y="44195"/>
                </a:lnTo>
                <a:lnTo>
                  <a:pt x="173735" y="38099"/>
                </a:lnTo>
                <a:lnTo>
                  <a:pt x="169161" y="35049"/>
                </a:lnTo>
                <a:lnTo>
                  <a:pt x="141731" y="6095"/>
                </a:lnTo>
                <a:lnTo>
                  <a:pt x="137159" y="1523"/>
                </a:lnTo>
                <a:lnTo>
                  <a:pt x="132587" y="0"/>
                </a:lnTo>
                <a:lnTo>
                  <a:pt x="120395" y="0"/>
                </a:lnTo>
                <a:lnTo>
                  <a:pt x="115823" y="1523"/>
                </a:lnTo>
                <a:lnTo>
                  <a:pt x="110930" y="6425"/>
                </a:lnTo>
                <a:lnTo>
                  <a:pt x="87946" y="30034"/>
                </a:lnTo>
                <a:lnTo>
                  <a:pt x="59435" y="1523"/>
                </a:lnTo>
                <a:lnTo>
                  <a:pt x="54863" y="0"/>
                </a:lnTo>
                <a:lnTo>
                  <a:pt x="44195" y="0"/>
                </a:lnTo>
                <a:lnTo>
                  <a:pt x="38099" y="1523"/>
                </a:lnTo>
                <a:lnTo>
                  <a:pt x="33525" y="6098"/>
                </a:lnTo>
                <a:lnTo>
                  <a:pt x="6095" y="35051"/>
                </a:lnTo>
                <a:lnTo>
                  <a:pt x="1523" y="38099"/>
                </a:lnTo>
                <a:lnTo>
                  <a:pt x="0" y="44195"/>
                </a:lnTo>
                <a:lnTo>
                  <a:pt x="0" y="54863"/>
                </a:lnTo>
                <a:lnTo>
                  <a:pt x="1523" y="60959"/>
                </a:lnTo>
                <a:lnTo>
                  <a:pt x="6095" y="64007"/>
                </a:lnTo>
                <a:lnTo>
                  <a:pt x="86867" y="147827"/>
                </a:lnTo>
                <a:lnTo>
                  <a:pt x="88392" y="147827"/>
                </a:lnTo>
                <a:lnTo>
                  <a:pt x="169163" y="64007"/>
                </a:lnTo>
                <a:lnTo>
                  <a:pt x="173735" y="60959"/>
                </a:lnTo>
                <a:lnTo>
                  <a:pt x="175259" y="5486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01700" y="4536438"/>
            <a:ext cx="3754120" cy="749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Th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-20" dirty="0">
                <a:latin typeface="Arial"/>
                <a:cs typeface="Arial"/>
              </a:rPr>
              <a:t>m</a:t>
            </a:r>
            <a:r>
              <a:rPr sz="1600" b="1" spc="-15" dirty="0">
                <a:latin typeface="Arial"/>
                <a:cs typeface="Arial"/>
              </a:rPr>
              <a:t>oun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f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f</a:t>
            </a:r>
            <a:r>
              <a:rPr sz="1600" b="1" spc="-10" dirty="0">
                <a:latin typeface="Arial"/>
                <a:cs typeface="Arial"/>
              </a:rPr>
              <a:t>r</a:t>
            </a: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-5" dirty="0">
                <a:latin typeface="Arial"/>
                <a:cs typeface="Arial"/>
              </a:rPr>
              <a:t>z</a:t>
            </a:r>
            <a:r>
              <a:rPr sz="1600" b="1" spc="-10" dirty="0">
                <a:latin typeface="Arial"/>
                <a:cs typeface="Arial"/>
              </a:rPr>
              <a:t>en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g</a:t>
            </a:r>
            <a:r>
              <a:rPr sz="1600" b="1" spc="-10" dirty="0">
                <a:latin typeface="Arial"/>
                <a:cs typeface="Arial"/>
              </a:rPr>
              <a:t>el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p</a:t>
            </a:r>
            <a:r>
              <a:rPr sz="1600" b="1" spc="-10" dirty="0">
                <a:latin typeface="Arial"/>
                <a:cs typeface="Arial"/>
              </a:rPr>
              <a:t>acks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25" dirty="0">
                <a:latin typeface="Arial"/>
                <a:cs typeface="Arial"/>
              </a:rPr>
              <a:t>w</a:t>
            </a:r>
            <a:r>
              <a:rPr sz="1600" b="1" spc="-5" dirty="0">
                <a:latin typeface="Arial"/>
                <a:cs typeface="Arial"/>
              </a:rPr>
              <a:t>ill</a:t>
            </a:r>
            <a:r>
              <a:rPr sz="1600" b="1" spc="-15" dirty="0">
                <a:latin typeface="Arial"/>
                <a:cs typeface="Arial"/>
              </a:rPr>
              <a:t> b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d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er</a:t>
            </a:r>
            <a:r>
              <a:rPr sz="1600" b="1" spc="-20" dirty="0">
                <a:latin typeface="Arial"/>
                <a:cs typeface="Arial"/>
              </a:rPr>
              <a:t>m</a:t>
            </a: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spc="-15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ed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b</a:t>
            </a:r>
            <a:r>
              <a:rPr sz="1600" b="1" spc="-10" dirty="0">
                <a:latin typeface="Arial"/>
                <a:cs typeface="Arial"/>
              </a:rPr>
              <a:t>y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th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-15" dirty="0">
                <a:latin typeface="Arial"/>
                <a:cs typeface="Arial"/>
              </a:rPr>
              <a:t>pp</a:t>
            </a:r>
            <a:r>
              <a:rPr sz="1600" b="1" spc="-10" dirty="0">
                <a:latin typeface="Arial"/>
                <a:cs typeface="Arial"/>
              </a:rPr>
              <a:t>r</a:t>
            </a:r>
            <a:r>
              <a:rPr sz="1600" b="1" spc="-15" dirty="0">
                <a:latin typeface="Arial"/>
                <a:cs typeface="Arial"/>
              </a:rPr>
              <a:t>op</a:t>
            </a:r>
            <a:r>
              <a:rPr sz="1600" b="1" spc="-10" dirty="0">
                <a:latin typeface="Arial"/>
                <a:cs typeface="Arial"/>
              </a:rPr>
              <a:t>ria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20" dirty="0">
                <a:latin typeface="Arial"/>
                <a:cs typeface="Arial"/>
              </a:rPr>
              <a:t>m</a:t>
            </a:r>
            <a:r>
              <a:rPr sz="1600" b="1" spc="-15" dirty="0">
                <a:latin typeface="Arial"/>
                <a:cs typeface="Arial"/>
              </a:rPr>
              <a:t>p</a:t>
            </a:r>
            <a:r>
              <a:rPr sz="1600" b="1" spc="-10" dirty="0">
                <a:latin typeface="Arial"/>
                <a:cs typeface="Arial"/>
              </a:rPr>
              <a:t>era</a:t>
            </a:r>
            <a:r>
              <a:rPr sz="1600" b="1" spc="-15" dirty="0">
                <a:latin typeface="Arial"/>
                <a:cs typeface="Arial"/>
              </a:rPr>
              <a:t>tu</a:t>
            </a:r>
            <a:r>
              <a:rPr sz="1600" b="1" spc="-10" dirty="0">
                <a:latin typeface="Arial"/>
                <a:cs typeface="Arial"/>
              </a:rPr>
              <a:t>re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ra</a:t>
            </a:r>
            <a:r>
              <a:rPr sz="1600" b="1" spc="-15" dirty="0">
                <a:latin typeface="Arial"/>
                <a:cs typeface="Arial"/>
              </a:rPr>
              <a:t>ng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f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th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seas</a:t>
            </a:r>
            <a:r>
              <a:rPr sz="1600" b="1" spc="-15" dirty="0">
                <a:latin typeface="Arial"/>
                <a:cs typeface="Arial"/>
              </a:rPr>
              <a:t>on</a:t>
            </a:r>
            <a:r>
              <a:rPr sz="1600" b="1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4758" y="6970266"/>
            <a:ext cx="8798560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>
              <a:lnSpc>
                <a:spcPct val="100000"/>
              </a:lnSpc>
              <a:tabLst>
                <a:tab pos="8717280" algn="r"/>
              </a:tabLst>
            </a:pP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©201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6</a:t>
            </a:r>
            <a:r>
              <a:rPr sz="8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VS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 Hea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lth 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and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/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8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on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8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f</a:t>
            </a:r>
            <a:r>
              <a:rPr sz="8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its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 a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ffili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800" spc="5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:</a:t>
            </a:r>
            <a:r>
              <a:rPr sz="800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Con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fi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den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ti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l</a:t>
            </a:r>
            <a:r>
              <a:rPr sz="8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&amp;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ropr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ar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y</a:t>
            </a:r>
            <a:r>
              <a:rPr sz="1500" spc="-7" baseline="55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500" baseline="5555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500" spc="-15" baseline="5555" dirty="0">
                <a:solidFill>
                  <a:srgbClr val="7E7E7E"/>
                </a:solidFill>
                <a:latin typeface="Arial"/>
                <a:cs typeface="Arial"/>
              </a:rPr>
              <a:t>3</a:t>
            </a:r>
            <a:endParaRPr sz="1500" baseline="5555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50263" y="3404615"/>
            <a:ext cx="1284732" cy="679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33344" y="3355847"/>
            <a:ext cx="1197863" cy="728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7652" y="2424683"/>
            <a:ext cx="3157727" cy="3596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4758" y="6697559"/>
            <a:ext cx="8798046" cy="9047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6683" y="549617"/>
            <a:ext cx="542046" cy="3674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5" dirty="0"/>
              <a:t>o</a:t>
            </a:r>
            <a:r>
              <a:rPr spc="-5" dirty="0"/>
              <a:t>l</a:t>
            </a:r>
            <a:r>
              <a:rPr dirty="0"/>
              <a:t>d</a:t>
            </a:r>
            <a:r>
              <a:rPr spc="-25" dirty="0"/>
              <a:t> </a:t>
            </a:r>
            <a:r>
              <a:rPr dirty="0"/>
              <a:t>Pack</a:t>
            </a:r>
            <a:r>
              <a:rPr spc="-5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-25" dirty="0"/>
              <a:t> </a:t>
            </a:r>
            <a:r>
              <a:rPr dirty="0"/>
              <a:t>C</a:t>
            </a:r>
            <a:r>
              <a:rPr spc="5" dirty="0"/>
              <a:t>h</a:t>
            </a:r>
            <a:r>
              <a:rPr dirty="0"/>
              <a:t>a</a:t>
            </a:r>
            <a:r>
              <a:rPr spc="5" dirty="0"/>
              <a:t>ng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3224" y="1914144"/>
            <a:ext cx="3858260" cy="842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0" algn="ctr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blue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</a:t>
            </a:r>
            <a:r>
              <a:rPr sz="1800" b="1" spc="-5" dirty="0">
                <a:latin typeface="Arial"/>
                <a:cs typeface="Arial"/>
              </a:rPr>
              <a:t>erma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50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ll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</a:t>
            </a:r>
            <a:r>
              <a:rPr sz="1800" b="1" spc="-5" dirty="0">
                <a:latin typeface="Arial"/>
                <a:cs typeface="Arial"/>
              </a:rPr>
              <a:t> sea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d 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th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am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–</a:t>
            </a:r>
            <a:r>
              <a:rPr sz="1800" b="1" spc="-5" dirty="0">
                <a:latin typeface="Arial"/>
                <a:cs typeface="Arial"/>
              </a:rPr>
              <a:t> res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-5" dirty="0">
                <a:latin typeface="Arial"/>
                <a:cs typeface="Arial"/>
              </a:rPr>
              <a:t>cke</a:t>
            </a:r>
            <a:r>
              <a:rPr sz="1800" b="1" dirty="0">
                <a:latin typeface="Arial"/>
                <a:cs typeface="Arial"/>
              </a:rPr>
              <a:t>r to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indi</a:t>
            </a:r>
            <a:r>
              <a:rPr sz="1800" b="1" spc="-5" dirty="0">
                <a:latin typeface="Arial"/>
                <a:cs typeface="Arial"/>
              </a:rPr>
              <a:t>ca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8440" y="1914144"/>
            <a:ext cx="3669029" cy="1116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1270" algn="ctr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If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non-</a:t>
            </a: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old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it</a:t>
            </a:r>
            <a:r>
              <a:rPr sz="1800" b="1" spc="-5" dirty="0">
                <a:latin typeface="Arial"/>
                <a:cs typeface="Arial"/>
              </a:rPr>
              <a:t>em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ar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spc="-10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, th</a:t>
            </a:r>
            <a:r>
              <a:rPr sz="1800" b="1" spc="-5" dirty="0">
                <a:latin typeface="Arial"/>
                <a:cs typeface="Arial"/>
              </a:rPr>
              <a:t>es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5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5" dirty="0">
                <a:latin typeface="Arial"/>
                <a:cs typeface="Arial"/>
              </a:rPr>
              <a:t>acke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into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30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ll bo</a:t>
            </a:r>
            <a:r>
              <a:rPr sz="1800" b="1" spc="-5" dirty="0">
                <a:latin typeface="Arial"/>
                <a:cs typeface="Arial"/>
              </a:rPr>
              <a:t>x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sec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re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50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ith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ir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pill</a:t>
            </a:r>
            <a:r>
              <a:rPr sz="1800" b="1" spc="-10" dirty="0">
                <a:latin typeface="Arial"/>
                <a:cs typeface="Arial"/>
              </a:rPr>
              <a:t>o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nd pl</a:t>
            </a:r>
            <a:r>
              <a:rPr sz="1800" b="1" spc="-5" dirty="0">
                <a:latin typeface="Arial"/>
                <a:cs typeface="Arial"/>
              </a:rPr>
              <a:t>ace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top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" dirty="0">
                <a:latin typeface="Arial"/>
                <a:cs typeface="Arial"/>
              </a:rPr>
              <a:t> c</a:t>
            </a:r>
            <a:r>
              <a:rPr sz="1800" b="1" dirty="0">
                <a:latin typeface="Arial"/>
                <a:cs typeface="Arial"/>
              </a:rPr>
              <a:t>ool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72500" y="6952488"/>
            <a:ext cx="13970" cy="12191"/>
          </a:xfrm>
          <a:custGeom>
            <a:avLst/>
            <a:gdLst/>
            <a:ahLst/>
            <a:cxnLst/>
            <a:rect l="l" t="t" r="r" b="b"/>
            <a:pathLst>
              <a:path w="13970" h="12191">
                <a:moveTo>
                  <a:pt x="6984" y="0"/>
                </a:moveTo>
                <a:lnTo>
                  <a:pt x="6984" y="12191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94725" y="6952488"/>
            <a:ext cx="0" cy="140207"/>
          </a:xfrm>
          <a:custGeom>
            <a:avLst/>
            <a:gdLst/>
            <a:ahLst/>
            <a:cxnLst/>
            <a:rect l="l" t="t" r="r" b="b"/>
            <a:pathLst>
              <a:path h="140207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02980" y="6952488"/>
            <a:ext cx="13970" cy="12191"/>
          </a:xfrm>
          <a:custGeom>
            <a:avLst/>
            <a:gdLst/>
            <a:ahLst/>
            <a:cxnLst/>
            <a:rect l="l" t="t" r="r" b="b"/>
            <a:pathLst>
              <a:path w="13970" h="12191">
                <a:moveTo>
                  <a:pt x="6984" y="0"/>
                </a:moveTo>
                <a:lnTo>
                  <a:pt x="6984" y="12191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2500" y="7078980"/>
            <a:ext cx="13715" cy="13715"/>
          </a:xfrm>
          <a:custGeom>
            <a:avLst/>
            <a:gdLst/>
            <a:ahLst/>
            <a:cxnLst/>
            <a:rect l="l" t="t" r="r" b="b"/>
            <a:pathLst>
              <a:path w="13715" h="13715">
                <a:moveTo>
                  <a:pt x="6857" y="0"/>
                </a:moveTo>
                <a:lnTo>
                  <a:pt x="6857" y="13715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02980" y="7016495"/>
            <a:ext cx="68579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68579" y="0"/>
                </a:moveTo>
                <a:lnTo>
                  <a:pt x="0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02980" y="7078980"/>
            <a:ext cx="13715" cy="13715"/>
          </a:xfrm>
          <a:custGeom>
            <a:avLst/>
            <a:gdLst/>
            <a:ahLst/>
            <a:cxnLst/>
            <a:rect l="l" t="t" r="r" b="b"/>
            <a:pathLst>
              <a:path w="13715" h="13715">
                <a:moveTo>
                  <a:pt x="6857" y="0"/>
                </a:moveTo>
                <a:lnTo>
                  <a:pt x="6857" y="13715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57590" y="6952488"/>
            <a:ext cx="13970" cy="12191"/>
          </a:xfrm>
          <a:custGeom>
            <a:avLst/>
            <a:gdLst/>
            <a:ahLst/>
            <a:cxnLst/>
            <a:rect l="l" t="t" r="r" b="b"/>
            <a:pathLst>
              <a:path w="13970" h="12191">
                <a:moveTo>
                  <a:pt x="6985" y="0"/>
                </a:moveTo>
                <a:lnTo>
                  <a:pt x="6985" y="12191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79815" y="6952488"/>
            <a:ext cx="0" cy="140207"/>
          </a:xfrm>
          <a:custGeom>
            <a:avLst/>
            <a:gdLst/>
            <a:ahLst/>
            <a:cxnLst/>
            <a:rect l="l" t="t" r="r" b="b"/>
            <a:pathLst>
              <a:path h="140207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8069" y="6952488"/>
            <a:ext cx="13969" cy="12191"/>
          </a:xfrm>
          <a:custGeom>
            <a:avLst/>
            <a:gdLst/>
            <a:ahLst/>
            <a:cxnLst/>
            <a:rect l="l" t="t" r="r" b="b"/>
            <a:pathLst>
              <a:path w="13969" h="12191">
                <a:moveTo>
                  <a:pt x="6984" y="0"/>
                </a:moveTo>
                <a:lnTo>
                  <a:pt x="6984" y="12191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57843" y="7078980"/>
            <a:ext cx="13715" cy="13715"/>
          </a:xfrm>
          <a:custGeom>
            <a:avLst/>
            <a:gdLst/>
            <a:ahLst/>
            <a:cxnLst/>
            <a:rect l="l" t="t" r="r" b="b"/>
            <a:pathLst>
              <a:path w="13715" h="13715">
                <a:moveTo>
                  <a:pt x="6857" y="0"/>
                </a:moveTo>
                <a:lnTo>
                  <a:pt x="6857" y="13715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8323" y="7078980"/>
            <a:ext cx="13715" cy="13715"/>
          </a:xfrm>
          <a:custGeom>
            <a:avLst/>
            <a:gdLst/>
            <a:ahLst/>
            <a:cxnLst/>
            <a:rect l="l" t="t" r="r" b="b"/>
            <a:pathLst>
              <a:path w="13715" h="13715">
                <a:moveTo>
                  <a:pt x="6857" y="0"/>
                </a:moveTo>
                <a:lnTo>
                  <a:pt x="6857" y="13715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19" y="6952488"/>
            <a:ext cx="111251" cy="140207"/>
          </a:xfrm>
          <a:custGeom>
            <a:avLst/>
            <a:gdLst/>
            <a:ahLst/>
            <a:cxnLst/>
            <a:rect l="l" t="t" r="r" b="b"/>
            <a:pathLst>
              <a:path w="111251" h="140207">
                <a:moveTo>
                  <a:pt x="41147" y="126491"/>
                </a:moveTo>
                <a:lnTo>
                  <a:pt x="28955" y="126491"/>
                </a:lnTo>
                <a:lnTo>
                  <a:pt x="28955" y="0"/>
                </a:lnTo>
                <a:lnTo>
                  <a:pt x="53" y="0"/>
                </a:lnTo>
                <a:lnTo>
                  <a:pt x="0" y="12191"/>
                </a:lnTo>
                <a:lnTo>
                  <a:pt x="13715" y="12191"/>
                </a:lnTo>
                <a:lnTo>
                  <a:pt x="13715" y="140207"/>
                </a:lnTo>
                <a:lnTo>
                  <a:pt x="41131" y="140207"/>
                </a:lnTo>
                <a:lnTo>
                  <a:pt x="41147" y="126491"/>
                </a:lnTo>
                <a:close/>
              </a:path>
              <a:path w="111251" h="140207">
                <a:moveTo>
                  <a:pt x="13715" y="140207"/>
                </a:moveTo>
                <a:lnTo>
                  <a:pt x="13715" y="126335"/>
                </a:lnTo>
                <a:lnTo>
                  <a:pt x="0" y="126491"/>
                </a:lnTo>
                <a:lnTo>
                  <a:pt x="0" y="140207"/>
                </a:lnTo>
                <a:lnTo>
                  <a:pt x="13715" y="140207"/>
                </a:lnTo>
                <a:close/>
              </a:path>
              <a:path w="111251" h="140207">
                <a:moveTo>
                  <a:pt x="111251" y="126491"/>
                </a:moveTo>
                <a:lnTo>
                  <a:pt x="99059" y="126491"/>
                </a:lnTo>
                <a:lnTo>
                  <a:pt x="99059" y="82411"/>
                </a:lnTo>
                <a:lnTo>
                  <a:pt x="97012" y="68263"/>
                </a:lnTo>
                <a:lnTo>
                  <a:pt x="91047" y="55961"/>
                </a:lnTo>
                <a:lnTo>
                  <a:pt x="81435" y="46484"/>
                </a:lnTo>
                <a:lnTo>
                  <a:pt x="68443" y="40810"/>
                </a:lnTo>
                <a:lnTo>
                  <a:pt x="51001" y="41271"/>
                </a:lnTo>
                <a:lnTo>
                  <a:pt x="38885" y="44666"/>
                </a:lnTo>
                <a:lnTo>
                  <a:pt x="30872" y="50801"/>
                </a:lnTo>
                <a:lnTo>
                  <a:pt x="28955" y="0"/>
                </a:lnTo>
                <a:lnTo>
                  <a:pt x="28955" y="82411"/>
                </a:lnTo>
                <a:lnTo>
                  <a:pt x="31725" y="66630"/>
                </a:lnTo>
                <a:lnTo>
                  <a:pt x="40033" y="57064"/>
                </a:lnTo>
                <a:lnTo>
                  <a:pt x="53879" y="53400"/>
                </a:lnTo>
                <a:lnTo>
                  <a:pt x="69037" y="55948"/>
                </a:lnTo>
                <a:lnTo>
                  <a:pt x="79055" y="63869"/>
                </a:lnTo>
                <a:lnTo>
                  <a:pt x="83583" y="77409"/>
                </a:lnTo>
                <a:lnTo>
                  <a:pt x="83817" y="140207"/>
                </a:lnTo>
                <a:lnTo>
                  <a:pt x="111235" y="140207"/>
                </a:lnTo>
                <a:lnTo>
                  <a:pt x="111251" y="126491"/>
                </a:lnTo>
                <a:close/>
              </a:path>
              <a:path w="111251" h="140207">
                <a:moveTo>
                  <a:pt x="83817" y="140207"/>
                </a:moveTo>
                <a:lnTo>
                  <a:pt x="83817" y="125942"/>
                </a:lnTo>
                <a:lnTo>
                  <a:pt x="70103" y="126491"/>
                </a:lnTo>
                <a:lnTo>
                  <a:pt x="70103" y="140207"/>
                </a:lnTo>
                <a:lnTo>
                  <a:pt x="83817" y="140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18315" y="6992118"/>
            <a:ext cx="110800" cy="100577"/>
          </a:xfrm>
          <a:custGeom>
            <a:avLst/>
            <a:gdLst/>
            <a:ahLst/>
            <a:cxnLst/>
            <a:rect l="l" t="t" r="r" b="b"/>
            <a:pathLst>
              <a:path w="110800" h="100577">
                <a:moveTo>
                  <a:pt x="110800" y="15233"/>
                </a:moveTo>
                <a:lnTo>
                  <a:pt x="110800" y="3041"/>
                </a:lnTo>
                <a:lnTo>
                  <a:pt x="81898" y="3041"/>
                </a:lnTo>
                <a:lnTo>
                  <a:pt x="81844" y="16757"/>
                </a:lnTo>
                <a:lnTo>
                  <a:pt x="72960" y="7814"/>
                </a:lnTo>
                <a:lnTo>
                  <a:pt x="61465" y="2122"/>
                </a:lnTo>
                <a:lnTo>
                  <a:pt x="47677" y="0"/>
                </a:lnTo>
                <a:lnTo>
                  <a:pt x="33097" y="2043"/>
                </a:lnTo>
                <a:lnTo>
                  <a:pt x="20628" y="7849"/>
                </a:lnTo>
                <a:lnTo>
                  <a:pt x="10680" y="16917"/>
                </a:lnTo>
                <a:lnTo>
                  <a:pt x="3667" y="28747"/>
                </a:lnTo>
                <a:lnTo>
                  <a:pt x="0" y="42839"/>
                </a:lnTo>
                <a:lnTo>
                  <a:pt x="1409" y="60425"/>
                </a:lnTo>
                <a:lnTo>
                  <a:pt x="5854" y="75104"/>
                </a:lnTo>
                <a:lnTo>
                  <a:pt x="12982" y="86743"/>
                </a:lnTo>
                <a:lnTo>
                  <a:pt x="16331" y="89741"/>
                </a:lnTo>
                <a:lnTo>
                  <a:pt x="16331" y="51737"/>
                </a:lnTo>
                <a:lnTo>
                  <a:pt x="18781" y="36157"/>
                </a:lnTo>
                <a:lnTo>
                  <a:pt x="25681" y="24142"/>
                </a:lnTo>
                <a:lnTo>
                  <a:pt x="36309" y="16418"/>
                </a:lnTo>
                <a:lnTo>
                  <a:pt x="54687" y="16991"/>
                </a:lnTo>
                <a:lnTo>
                  <a:pt x="67913" y="21697"/>
                </a:lnTo>
                <a:lnTo>
                  <a:pt x="76491" y="29867"/>
                </a:lnTo>
                <a:lnTo>
                  <a:pt x="80929" y="40829"/>
                </a:lnTo>
                <a:lnTo>
                  <a:pt x="80929" y="86373"/>
                </a:lnTo>
                <a:lnTo>
                  <a:pt x="81571" y="85715"/>
                </a:lnTo>
                <a:lnTo>
                  <a:pt x="81844" y="100577"/>
                </a:lnTo>
                <a:lnTo>
                  <a:pt x="97084" y="100577"/>
                </a:lnTo>
                <a:lnTo>
                  <a:pt x="97084" y="15337"/>
                </a:lnTo>
                <a:lnTo>
                  <a:pt x="110800" y="15233"/>
                </a:lnTo>
                <a:close/>
              </a:path>
              <a:path w="110800" h="100577">
                <a:moveTo>
                  <a:pt x="80929" y="86373"/>
                </a:moveTo>
                <a:lnTo>
                  <a:pt x="80929" y="40829"/>
                </a:lnTo>
                <a:lnTo>
                  <a:pt x="79758" y="59496"/>
                </a:lnTo>
                <a:lnTo>
                  <a:pt x="75281" y="73782"/>
                </a:lnTo>
                <a:lnTo>
                  <a:pt x="67826" y="83614"/>
                </a:lnTo>
                <a:lnTo>
                  <a:pt x="57719" y="88921"/>
                </a:lnTo>
                <a:lnTo>
                  <a:pt x="49840" y="89909"/>
                </a:lnTo>
                <a:lnTo>
                  <a:pt x="36504" y="87054"/>
                </a:lnTo>
                <a:lnTo>
                  <a:pt x="26028" y="79116"/>
                </a:lnTo>
                <a:lnTo>
                  <a:pt x="19080" y="67031"/>
                </a:lnTo>
                <a:lnTo>
                  <a:pt x="16331" y="51737"/>
                </a:lnTo>
                <a:lnTo>
                  <a:pt x="16331" y="89741"/>
                </a:lnTo>
                <a:lnTo>
                  <a:pt x="22440" y="95211"/>
                </a:lnTo>
                <a:lnTo>
                  <a:pt x="33875" y="100374"/>
                </a:lnTo>
                <a:lnTo>
                  <a:pt x="51991" y="100271"/>
                </a:lnTo>
                <a:lnTo>
                  <a:pt x="65292" y="97597"/>
                </a:lnTo>
                <a:lnTo>
                  <a:pt x="74809" y="92647"/>
                </a:lnTo>
                <a:lnTo>
                  <a:pt x="80929" y="86373"/>
                </a:lnTo>
                <a:close/>
              </a:path>
              <a:path w="110800" h="100577">
                <a:moveTo>
                  <a:pt x="110800" y="86861"/>
                </a:moveTo>
                <a:lnTo>
                  <a:pt x="97084" y="86861"/>
                </a:lnTo>
                <a:lnTo>
                  <a:pt x="97084" y="100577"/>
                </a:lnTo>
                <a:lnTo>
                  <a:pt x="110747" y="100577"/>
                </a:lnTo>
                <a:lnTo>
                  <a:pt x="110800" y="86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08136" y="6992480"/>
            <a:ext cx="99059" cy="100846"/>
          </a:xfrm>
          <a:custGeom>
            <a:avLst/>
            <a:gdLst/>
            <a:ahLst/>
            <a:cxnLst/>
            <a:rect l="l" t="t" r="r" b="b"/>
            <a:pathLst>
              <a:path w="99059" h="100846">
                <a:moveTo>
                  <a:pt x="99059" y="48399"/>
                </a:moveTo>
                <a:lnTo>
                  <a:pt x="83343" y="10581"/>
                </a:lnTo>
                <a:lnTo>
                  <a:pt x="57308" y="0"/>
                </a:lnTo>
                <a:lnTo>
                  <a:pt x="40631" y="1547"/>
                </a:lnTo>
                <a:lnTo>
                  <a:pt x="6965" y="23860"/>
                </a:lnTo>
                <a:lnTo>
                  <a:pt x="0" y="49594"/>
                </a:lnTo>
                <a:lnTo>
                  <a:pt x="1892" y="65404"/>
                </a:lnTo>
                <a:lnTo>
                  <a:pt x="7276" y="78670"/>
                </a:lnTo>
                <a:lnTo>
                  <a:pt x="15707" y="89157"/>
                </a:lnTo>
                <a:lnTo>
                  <a:pt x="16763" y="89872"/>
                </a:lnTo>
                <a:lnTo>
                  <a:pt x="16763" y="42303"/>
                </a:lnTo>
                <a:lnTo>
                  <a:pt x="20491" y="29161"/>
                </a:lnTo>
                <a:lnTo>
                  <a:pt x="28845" y="18864"/>
                </a:lnTo>
                <a:lnTo>
                  <a:pt x="41422" y="12823"/>
                </a:lnTo>
                <a:lnTo>
                  <a:pt x="59970" y="14694"/>
                </a:lnTo>
                <a:lnTo>
                  <a:pt x="72604" y="20845"/>
                </a:lnTo>
                <a:lnTo>
                  <a:pt x="80193" y="29922"/>
                </a:lnTo>
                <a:lnTo>
                  <a:pt x="83605" y="40568"/>
                </a:lnTo>
                <a:lnTo>
                  <a:pt x="83605" y="56976"/>
                </a:lnTo>
                <a:lnTo>
                  <a:pt x="99032" y="56021"/>
                </a:lnTo>
                <a:lnTo>
                  <a:pt x="99059" y="48399"/>
                </a:lnTo>
                <a:close/>
              </a:path>
              <a:path w="99059" h="100846">
                <a:moveTo>
                  <a:pt x="83605" y="56976"/>
                </a:moveTo>
                <a:lnTo>
                  <a:pt x="83605" y="40568"/>
                </a:lnTo>
                <a:lnTo>
                  <a:pt x="16763" y="42303"/>
                </a:lnTo>
                <a:lnTo>
                  <a:pt x="16763" y="89872"/>
                </a:lnTo>
                <a:lnTo>
                  <a:pt x="17381" y="90290"/>
                </a:lnTo>
                <a:lnTo>
                  <a:pt x="17381" y="61076"/>
                </a:lnTo>
                <a:lnTo>
                  <a:pt x="83605" y="56976"/>
                </a:lnTo>
                <a:close/>
              </a:path>
              <a:path w="99059" h="100846">
                <a:moveTo>
                  <a:pt x="90591" y="83223"/>
                </a:moveTo>
                <a:lnTo>
                  <a:pt x="80771" y="74307"/>
                </a:lnTo>
                <a:lnTo>
                  <a:pt x="72870" y="83398"/>
                </a:lnTo>
                <a:lnTo>
                  <a:pt x="60530" y="88666"/>
                </a:lnTo>
                <a:lnTo>
                  <a:pt x="42046" y="87091"/>
                </a:lnTo>
                <a:lnTo>
                  <a:pt x="29251" y="81564"/>
                </a:lnTo>
                <a:lnTo>
                  <a:pt x="21309" y="72691"/>
                </a:lnTo>
                <a:lnTo>
                  <a:pt x="17381" y="61076"/>
                </a:lnTo>
                <a:lnTo>
                  <a:pt x="17381" y="90290"/>
                </a:lnTo>
                <a:lnTo>
                  <a:pt x="26742" y="96627"/>
                </a:lnTo>
                <a:lnTo>
                  <a:pt x="39937" y="100846"/>
                </a:lnTo>
                <a:lnTo>
                  <a:pt x="57374" y="100016"/>
                </a:lnTo>
                <a:lnTo>
                  <a:pt x="71438" y="96621"/>
                </a:lnTo>
                <a:lnTo>
                  <a:pt x="82414" y="90933"/>
                </a:lnTo>
                <a:lnTo>
                  <a:pt x="90591" y="83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79407" y="6995159"/>
            <a:ext cx="48767" cy="97535"/>
          </a:xfrm>
          <a:custGeom>
            <a:avLst/>
            <a:gdLst/>
            <a:ahLst/>
            <a:cxnLst/>
            <a:rect l="l" t="t" r="r" b="b"/>
            <a:pathLst>
              <a:path w="48767" h="97535">
                <a:moveTo>
                  <a:pt x="13715" y="12191"/>
                </a:moveTo>
                <a:lnTo>
                  <a:pt x="13715" y="0"/>
                </a:lnTo>
                <a:lnTo>
                  <a:pt x="0" y="0"/>
                </a:lnTo>
                <a:lnTo>
                  <a:pt x="0" y="12191"/>
                </a:lnTo>
                <a:lnTo>
                  <a:pt x="13715" y="12191"/>
                </a:lnTo>
                <a:close/>
              </a:path>
              <a:path w="48767" h="97535">
                <a:moveTo>
                  <a:pt x="48767" y="97535"/>
                </a:moveTo>
                <a:lnTo>
                  <a:pt x="48767" y="83819"/>
                </a:lnTo>
                <a:lnTo>
                  <a:pt x="45719" y="85343"/>
                </a:lnTo>
                <a:lnTo>
                  <a:pt x="33527" y="85343"/>
                </a:lnTo>
                <a:lnTo>
                  <a:pt x="30479" y="82295"/>
                </a:lnTo>
                <a:lnTo>
                  <a:pt x="30479" y="-24383"/>
                </a:lnTo>
                <a:lnTo>
                  <a:pt x="13715" y="-24383"/>
                </a:lnTo>
                <a:lnTo>
                  <a:pt x="13715" y="72869"/>
                </a:lnTo>
                <a:lnTo>
                  <a:pt x="16733" y="87541"/>
                </a:lnTo>
                <a:lnTo>
                  <a:pt x="26332" y="95570"/>
                </a:lnTo>
                <a:lnTo>
                  <a:pt x="42671" y="97535"/>
                </a:lnTo>
                <a:lnTo>
                  <a:pt x="48767" y="97535"/>
                </a:lnTo>
                <a:close/>
              </a:path>
              <a:path w="48767" h="97535">
                <a:moveTo>
                  <a:pt x="48767" y="12191"/>
                </a:moveTo>
                <a:lnTo>
                  <a:pt x="48767" y="0"/>
                </a:lnTo>
                <a:lnTo>
                  <a:pt x="30479" y="0"/>
                </a:lnTo>
                <a:lnTo>
                  <a:pt x="30479" y="12374"/>
                </a:lnTo>
                <a:lnTo>
                  <a:pt x="48767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33688" y="6952488"/>
            <a:ext cx="45719" cy="140207"/>
          </a:xfrm>
          <a:custGeom>
            <a:avLst/>
            <a:gdLst/>
            <a:ahLst/>
            <a:cxnLst/>
            <a:rect l="l" t="t" r="r" b="b"/>
            <a:pathLst>
              <a:path w="45719" h="140207">
                <a:moveTo>
                  <a:pt x="45719" y="140207"/>
                </a:moveTo>
                <a:lnTo>
                  <a:pt x="45719" y="126491"/>
                </a:lnTo>
                <a:lnTo>
                  <a:pt x="42671" y="128015"/>
                </a:lnTo>
                <a:lnTo>
                  <a:pt x="32003" y="128015"/>
                </a:lnTo>
                <a:lnTo>
                  <a:pt x="28955" y="123443"/>
                </a:lnTo>
                <a:lnTo>
                  <a:pt x="28955" y="156"/>
                </a:lnTo>
                <a:lnTo>
                  <a:pt x="53" y="0"/>
                </a:lnTo>
                <a:lnTo>
                  <a:pt x="0" y="12191"/>
                </a:lnTo>
                <a:lnTo>
                  <a:pt x="13715" y="12191"/>
                </a:lnTo>
                <a:lnTo>
                  <a:pt x="13715" y="114299"/>
                </a:lnTo>
                <a:lnTo>
                  <a:pt x="16413" y="129621"/>
                </a:lnTo>
                <a:lnTo>
                  <a:pt x="25415" y="138311"/>
                </a:lnTo>
                <a:lnTo>
                  <a:pt x="36575" y="140207"/>
                </a:lnTo>
                <a:lnTo>
                  <a:pt x="45719" y="140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37405" y="6948785"/>
            <a:ext cx="121360" cy="146892"/>
          </a:xfrm>
          <a:custGeom>
            <a:avLst/>
            <a:gdLst/>
            <a:ahLst/>
            <a:cxnLst/>
            <a:rect l="l" t="t" r="r" b="b"/>
            <a:pathLst>
              <a:path w="121360" h="146892">
                <a:moveTo>
                  <a:pt x="78706" y="145226"/>
                </a:moveTo>
                <a:lnTo>
                  <a:pt x="78706" y="108858"/>
                </a:lnTo>
                <a:lnTo>
                  <a:pt x="72610" y="111906"/>
                </a:lnTo>
                <a:lnTo>
                  <a:pt x="49750" y="111906"/>
                </a:lnTo>
                <a:lnTo>
                  <a:pt x="43654" y="108858"/>
                </a:lnTo>
                <a:lnTo>
                  <a:pt x="42130" y="98190"/>
                </a:lnTo>
                <a:lnTo>
                  <a:pt x="0" y="103809"/>
                </a:lnTo>
                <a:lnTo>
                  <a:pt x="31719" y="141771"/>
                </a:lnTo>
                <a:lnTo>
                  <a:pt x="64492" y="146892"/>
                </a:lnTo>
                <a:lnTo>
                  <a:pt x="78706" y="145226"/>
                </a:lnTo>
                <a:close/>
              </a:path>
              <a:path w="121360" h="146892">
                <a:moveTo>
                  <a:pt x="115795" y="35088"/>
                </a:moveTo>
                <a:lnTo>
                  <a:pt x="82555" y="3506"/>
                </a:lnTo>
                <a:lnTo>
                  <a:pt x="45178" y="0"/>
                </a:lnTo>
                <a:lnTo>
                  <a:pt x="29777" y="3679"/>
                </a:lnTo>
                <a:lnTo>
                  <a:pt x="17466" y="10081"/>
                </a:lnTo>
                <a:lnTo>
                  <a:pt x="8436" y="19032"/>
                </a:lnTo>
                <a:lnTo>
                  <a:pt x="2879" y="30358"/>
                </a:lnTo>
                <a:lnTo>
                  <a:pt x="985" y="43885"/>
                </a:lnTo>
                <a:lnTo>
                  <a:pt x="3152" y="56411"/>
                </a:lnTo>
                <a:lnTo>
                  <a:pt x="41181" y="84793"/>
                </a:lnTo>
                <a:lnTo>
                  <a:pt x="45178" y="86026"/>
                </a:lnTo>
                <a:lnTo>
                  <a:pt x="45178" y="34182"/>
                </a:lnTo>
                <a:lnTo>
                  <a:pt x="49750" y="31134"/>
                </a:lnTo>
                <a:lnTo>
                  <a:pt x="69562" y="31134"/>
                </a:lnTo>
                <a:lnTo>
                  <a:pt x="75658" y="34182"/>
                </a:lnTo>
                <a:lnTo>
                  <a:pt x="77183" y="43326"/>
                </a:lnTo>
                <a:lnTo>
                  <a:pt x="115795" y="35088"/>
                </a:lnTo>
                <a:close/>
              </a:path>
              <a:path w="121360" h="146892">
                <a:moveTo>
                  <a:pt x="121360" y="96809"/>
                </a:moveTo>
                <a:lnTo>
                  <a:pt x="92456" y="60116"/>
                </a:lnTo>
                <a:lnTo>
                  <a:pt x="51274" y="49422"/>
                </a:lnTo>
                <a:lnTo>
                  <a:pt x="45178" y="47898"/>
                </a:lnTo>
                <a:lnTo>
                  <a:pt x="45178" y="86026"/>
                </a:lnTo>
                <a:lnTo>
                  <a:pt x="58722" y="90204"/>
                </a:lnTo>
                <a:lnTo>
                  <a:pt x="73852" y="94679"/>
                </a:lnTo>
                <a:lnTo>
                  <a:pt x="78706" y="102762"/>
                </a:lnTo>
                <a:lnTo>
                  <a:pt x="78706" y="145226"/>
                </a:lnTo>
                <a:lnTo>
                  <a:pt x="81556" y="144892"/>
                </a:lnTo>
                <a:lnTo>
                  <a:pt x="95688" y="140197"/>
                </a:lnTo>
                <a:lnTo>
                  <a:pt x="106811" y="132923"/>
                </a:lnTo>
                <a:lnTo>
                  <a:pt x="114849" y="123189"/>
                </a:lnTo>
                <a:lnTo>
                  <a:pt x="119724" y="111111"/>
                </a:lnTo>
                <a:lnTo>
                  <a:pt x="121360" y="9680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79323" y="6947927"/>
            <a:ext cx="137144" cy="147812"/>
          </a:xfrm>
          <a:custGeom>
            <a:avLst/>
            <a:gdLst/>
            <a:ahLst/>
            <a:cxnLst/>
            <a:rect l="l" t="t" r="r" b="b"/>
            <a:pathLst>
              <a:path w="137144" h="147812">
                <a:moveTo>
                  <a:pt x="133871" y="42932"/>
                </a:moveTo>
                <a:lnTo>
                  <a:pt x="112228" y="10977"/>
                </a:lnTo>
                <a:lnTo>
                  <a:pt x="68559" y="0"/>
                </a:lnTo>
                <a:lnTo>
                  <a:pt x="53191" y="1474"/>
                </a:lnTo>
                <a:lnTo>
                  <a:pt x="18049" y="20119"/>
                </a:lnTo>
                <a:lnTo>
                  <a:pt x="1166" y="58401"/>
                </a:lnTo>
                <a:lnTo>
                  <a:pt x="0" y="75149"/>
                </a:lnTo>
                <a:lnTo>
                  <a:pt x="1435" y="91482"/>
                </a:lnTo>
                <a:lnTo>
                  <a:pt x="19101" y="128737"/>
                </a:lnTo>
                <a:lnTo>
                  <a:pt x="44193" y="143697"/>
                </a:lnTo>
                <a:lnTo>
                  <a:pt x="44193" y="71444"/>
                </a:lnTo>
                <a:lnTo>
                  <a:pt x="46256" y="55337"/>
                </a:lnTo>
                <a:lnTo>
                  <a:pt x="52239" y="44104"/>
                </a:lnTo>
                <a:lnTo>
                  <a:pt x="62731" y="37704"/>
                </a:lnTo>
                <a:lnTo>
                  <a:pt x="78318" y="36095"/>
                </a:lnTo>
                <a:lnTo>
                  <a:pt x="89360" y="43151"/>
                </a:lnTo>
                <a:lnTo>
                  <a:pt x="94496" y="56368"/>
                </a:lnTo>
                <a:lnTo>
                  <a:pt x="133871" y="42932"/>
                </a:lnTo>
                <a:close/>
              </a:path>
              <a:path w="137144" h="147812">
                <a:moveTo>
                  <a:pt x="137144" y="88380"/>
                </a:moveTo>
                <a:lnTo>
                  <a:pt x="93999" y="91807"/>
                </a:lnTo>
                <a:lnTo>
                  <a:pt x="89400" y="102508"/>
                </a:lnTo>
                <a:lnTo>
                  <a:pt x="79077" y="108525"/>
                </a:lnTo>
                <a:lnTo>
                  <a:pt x="61219" y="109568"/>
                </a:lnTo>
                <a:lnTo>
                  <a:pt x="51754" y="102658"/>
                </a:lnTo>
                <a:lnTo>
                  <a:pt x="46078" y="90067"/>
                </a:lnTo>
                <a:lnTo>
                  <a:pt x="44193" y="71444"/>
                </a:lnTo>
                <a:lnTo>
                  <a:pt x="44193" y="143697"/>
                </a:lnTo>
                <a:lnTo>
                  <a:pt x="55227" y="146579"/>
                </a:lnTo>
                <a:lnTo>
                  <a:pt x="71021" y="147812"/>
                </a:lnTo>
                <a:lnTo>
                  <a:pt x="86828" y="146399"/>
                </a:lnTo>
                <a:lnTo>
                  <a:pt x="122152" y="127537"/>
                </a:lnTo>
                <a:lnTo>
                  <a:pt x="134579" y="103557"/>
                </a:lnTo>
                <a:lnTo>
                  <a:pt x="137144" y="8838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05800" y="6952488"/>
            <a:ext cx="138683" cy="138683"/>
          </a:xfrm>
          <a:custGeom>
            <a:avLst/>
            <a:gdLst/>
            <a:ahLst/>
            <a:cxnLst/>
            <a:rect l="l" t="t" r="r" b="b"/>
            <a:pathLst>
              <a:path w="138683" h="138683">
                <a:moveTo>
                  <a:pt x="138683" y="0"/>
                </a:moveTo>
                <a:lnTo>
                  <a:pt x="94487" y="0"/>
                </a:lnTo>
                <a:lnTo>
                  <a:pt x="70103" y="88391"/>
                </a:lnTo>
                <a:lnTo>
                  <a:pt x="45719" y="0"/>
                </a:lnTo>
                <a:lnTo>
                  <a:pt x="0" y="0"/>
                </a:lnTo>
                <a:lnTo>
                  <a:pt x="47243" y="138683"/>
                </a:lnTo>
                <a:lnTo>
                  <a:pt x="91439" y="138683"/>
                </a:lnTo>
                <a:lnTo>
                  <a:pt x="138683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87283" y="6947916"/>
            <a:ext cx="175259" cy="147827"/>
          </a:xfrm>
          <a:custGeom>
            <a:avLst/>
            <a:gdLst/>
            <a:ahLst/>
            <a:cxnLst/>
            <a:rect l="l" t="t" r="r" b="b"/>
            <a:pathLst>
              <a:path w="175259" h="147827">
                <a:moveTo>
                  <a:pt x="175259" y="54863"/>
                </a:moveTo>
                <a:lnTo>
                  <a:pt x="175259" y="44195"/>
                </a:lnTo>
                <a:lnTo>
                  <a:pt x="173735" y="38099"/>
                </a:lnTo>
                <a:lnTo>
                  <a:pt x="169161" y="35049"/>
                </a:lnTo>
                <a:lnTo>
                  <a:pt x="141731" y="6095"/>
                </a:lnTo>
                <a:lnTo>
                  <a:pt x="137159" y="1523"/>
                </a:lnTo>
                <a:lnTo>
                  <a:pt x="132587" y="0"/>
                </a:lnTo>
                <a:lnTo>
                  <a:pt x="120395" y="0"/>
                </a:lnTo>
                <a:lnTo>
                  <a:pt x="115823" y="1523"/>
                </a:lnTo>
                <a:lnTo>
                  <a:pt x="110930" y="6425"/>
                </a:lnTo>
                <a:lnTo>
                  <a:pt x="87946" y="30034"/>
                </a:lnTo>
                <a:lnTo>
                  <a:pt x="59435" y="1523"/>
                </a:lnTo>
                <a:lnTo>
                  <a:pt x="54863" y="0"/>
                </a:lnTo>
                <a:lnTo>
                  <a:pt x="44195" y="0"/>
                </a:lnTo>
                <a:lnTo>
                  <a:pt x="38099" y="1523"/>
                </a:lnTo>
                <a:lnTo>
                  <a:pt x="33525" y="6098"/>
                </a:lnTo>
                <a:lnTo>
                  <a:pt x="6095" y="35051"/>
                </a:lnTo>
                <a:lnTo>
                  <a:pt x="1523" y="38099"/>
                </a:lnTo>
                <a:lnTo>
                  <a:pt x="0" y="44195"/>
                </a:lnTo>
                <a:lnTo>
                  <a:pt x="0" y="54863"/>
                </a:lnTo>
                <a:lnTo>
                  <a:pt x="1523" y="60959"/>
                </a:lnTo>
                <a:lnTo>
                  <a:pt x="6095" y="64007"/>
                </a:lnTo>
                <a:lnTo>
                  <a:pt x="86867" y="147827"/>
                </a:lnTo>
                <a:lnTo>
                  <a:pt x="88392" y="147827"/>
                </a:lnTo>
                <a:lnTo>
                  <a:pt x="169163" y="64007"/>
                </a:lnTo>
                <a:lnTo>
                  <a:pt x="173735" y="60959"/>
                </a:lnTo>
                <a:lnTo>
                  <a:pt x="175259" y="5486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25798" y="6970265"/>
            <a:ext cx="879284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">
              <a:lnSpc>
                <a:spcPct val="100000"/>
              </a:lnSpc>
              <a:tabLst>
                <a:tab pos="8616315" algn="r"/>
              </a:tabLst>
            </a:pP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©201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6</a:t>
            </a:r>
            <a:r>
              <a:rPr sz="8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VS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 Hea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lth 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and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/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8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on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8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f</a:t>
            </a:r>
            <a:r>
              <a:rPr sz="8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its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 a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ffili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800" spc="5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:</a:t>
            </a:r>
            <a:r>
              <a:rPr sz="800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Con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fi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den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ti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l</a:t>
            </a:r>
            <a:r>
              <a:rPr sz="8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&amp;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ropr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ar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y</a:t>
            </a:r>
            <a:r>
              <a:rPr sz="1500" spc="-7" baseline="55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500" baseline="5555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500" spc="-15" baseline="5555" dirty="0">
                <a:solidFill>
                  <a:srgbClr val="7E7E7E"/>
                </a:solidFill>
                <a:latin typeface="Arial"/>
                <a:cs typeface="Arial"/>
              </a:rPr>
              <a:t>4</a:t>
            </a:r>
            <a:endParaRPr sz="1500" baseline="5555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03603" y="3410711"/>
            <a:ext cx="3008376" cy="2660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96128" y="3593591"/>
            <a:ext cx="3051047" cy="2478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5798" y="6743495"/>
            <a:ext cx="8792262" cy="9047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2622" y="547994"/>
            <a:ext cx="542046" cy="3674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Mem</a:t>
            </a:r>
            <a:r>
              <a:rPr spc="5" dirty="0"/>
              <a:t>b</a:t>
            </a:r>
            <a:r>
              <a:rPr dirty="0"/>
              <a:t>er</a:t>
            </a:r>
            <a:r>
              <a:rPr spc="-35" dirty="0"/>
              <a:t> </a:t>
            </a:r>
            <a:r>
              <a:rPr spc="-5" dirty="0"/>
              <a:t>I</a:t>
            </a:r>
            <a:r>
              <a:rPr spc="5" dirty="0"/>
              <a:t>n</a:t>
            </a:r>
            <a:r>
              <a:rPr spc="-5" dirty="0"/>
              <a:t>f</a:t>
            </a:r>
            <a:r>
              <a:rPr spc="5" dirty="0"/>
              <a:t>o</a:t>
            </a:r>
            <a:r>
              <a:rPr spc="-5" dirty="0"/>
              <a:t>r</a:t>
            </a:r>
            <a:r>
              <a:rPr dirty="0"/>
              <a:t>ma</a:t>
            </a:r>
            <a:r>
              <a:rPr spc="-5" dirty="0"/>
              <a:t>ti</a:t>
            </a:r>
            <a:r>
              <a:rPr spc="5" dirty="0"/>
              <a:t>o</a:t>
            </a:r>
            <a:r>
              <a:rPr dirty="0"/>
              <a:t>n</a:t>
            </a:r>
            <a:r>
              <a:rPr spc="-25" dirty="0"/>
              <a:t> </a:t>
            </a:r>
            <a:r>
              <a:rPr dirty="0"/>
              <a:t>S</a:t>
            </a:r>
            <a:r>
              <a:rPr spc="-5" dirty="0"/>
              <a:t>li</a:t>
            </a:r>
            <a:r>
              <a:rPr dirty="0"/>
              <a:t>p</a:t>
            </a:r>
          </a:p>
        </p:txBody>
      </p:sp>
      <p:sp>
        <p:nvSpPr>
          <p:cNvPr id="3" name="object 3"/>
          <p:cNvSpPr/>
          <p:nvPr/>
        </p:nvSpPr>
        <p:spPr>
          <a:xfrm>
            <a:off x="8572500" y="6952488"/>
            <a:ext cx="13970" cy="12191"/>
          </a:xfrm>
          <a:custGeom>
            <a:avLst/>
            <a:gdLst/>
            <a:ahLst/>
            <a:cxnLst/>
            <a:rect l="l" t="t" r="r" b="b"/>
            <a:pathLst>
              <a:path w="13970" h="12191">
                <a:moveTo>
                  <a:pt x="6984" y="0"/>
                </a:moveTo>
                <a:lnTo>
                  <a:pt x="6984" y="12191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94725" y="6952488"/>
            <a:ext cx="0" cy="140207"/>
          </a:xfrm>
          <a:custGeom>
            <a:avLst/>
            <a:gdLst/>
            <a:ahLst/>
            <a:cxnLst/>
            <a:rect l="l" t="t" r="r" b="b"/>
            <a:pathLst>
              <a:path h="140207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2980" y="6952488"/>
            <a:ext cx="13970" cy="12191"/>
          </a:xfrm>
          <a:custGeom>
            <a:avLst/>
            <a:gdLst/>
            <a:ahLst/>
            <a:cxnLst/>
            <a:rect l="l" t="t" r="r" b="b"/>
            <a:pathLst>
              <a:path w="13970" h="12191">
                <a:moveTo>
                  <a:pt x="6984" y="0"/>
                </a:moveTo>
                <a:lnTo>
                  <a:pt x="6984" y="12191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72500" y="7078980"/>
            <a:ext cx="13715" cy="13715"/>
          </a:xfrm>
          <a:custGeom>
            <a:avLst/>
            <a:gdLst/>
            <a:ahLst/>
            <a:cxnLst/>
            <a:rect l="l" t="t" r="r" b="b"/>
            <a:pathLst>
              <a:path w="13715" h="13715">
                <a:moveTo>
                  <a:pt x="6857" y="0"/>
                </a:moveTo>
                <a:lnTo>
                  <a:pt x="6857" y="13715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02980" y="7016495"/>
            <a:ext cx="68579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68579" y="0"/>
                </a:moveTo>
                <a:lnTo>
                  <a:pt x="0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02980" y="7078980"/>
            <a:ext cx="13715" cy="13715"/>
          </a:xfrm>
          <a:custGeom>
            <a:avLst/>
            <a:gdLst/>
            <a:ahLst/>
            <a:cxnLst/>
            <a:rect l="l" t="t" r="r" b="b"/>
            <a:pathLst>
              <a:path w="13715" h="13715">
                <a:moveTo>
                  <a:pt x="6857" y="0"/>
                </a:moveTo>
                <a:lnTo>
                  <a:pt x="6857" y="13715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57590" y="6952488"/>
            <a:ext cx="13970" cy="12191"/>
          </a:xfrm>
          <a:custGeom>
            <a:avLst/>
            <a:gdLst/>
            <a:ahLst/>
            <a:cxnLst/>
            <a:rect l="l" t="t" r="r" b="b"/>
            <a:pathLst>
              <a:path w="13970" h="12191">
                <a:moveTo>
                  <a:pt x="6985" y="0"/>
                </a:moveTo>
                <a:lnTo>
                  <a:pt x="6985" y="12191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79815" y="6952488"/>
            <a:ext cx="0" cy="140207"/>
          </a:xfrm>
          <a:custGeom>
            <a:avLst/>
            <a:gdLst/>
            <a:ahLst/>
            <a:cxnLst/>
            <a:rect l="l" t="t" r="r" b="b"/>
            <a:pathLst>
              <a:path h="140207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8069" y="6952488"/>
            <a:ext cx="13969" cy="12191"/>
          </a:xfrm>
          <a:custGeom>
            <a:avLst/>
            <a:gdLst/>
            <a:ahLst/>
            <a:cxnLst/>
            <a:rect l="l" t="t" r="r" b="b"/>
            <a:pathLst>
              <a:path w="13969" h="12191">
                <a:moveTo>
                  <a:pt x="6984" y="0"/>
                </a:moveTo>
                <a:lnTo>
                  <a:pt x="6984" y="12191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57843" y="7078980"/>
            <a:ext cx="13715" cy="13715"/>
          </a:xfrm>
          <a:custGeom>
            <a:avLst/>
            <a:gdLst/>
            <a:ahLst/>
            <a:cxnLst/>
            <a:rect l="l" t="t" r="r" b="b"/>
            <a:pathLst>
              <a:path w="13715" h="13715">
                <a:moveTo>
                  <a:pt x="6857" y="0"/>
                </a:moveTo>
                <a:lnTo>
                  <a:pt x="6857" y="13715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8323" y="7078980"/>
            <a:ext cx="13715" cy="13715"/>
          </a:xfrm>
          <a:custGeom>
            <a:avLst/>
            <a:gdLst/>
            <a:ahLst/>
            <a:cxnLst/>
            <a:rect l="l" t="t" r="r" b="b"/>
            <a:pathLst>
              <a:path w="13715" h="13715">
                <a:moveTo>
                  <a:pt x="6857" y="0"/>
                </a:moveTo>
                <a:lnTo>
                  <a:pt x="6857" y="13715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37319" y="6952488"/>
            <a:ext cx="111251" cy="140207"/>
          </a:xfrm>
          <a:custGeom>
            <a:avLst/>
            <a:gdLst/>
            <a:ahLst/>
            <a:cxnLst/>
            <a:rect l="l" t="t" r="r" b="b"/>
            <a:pathLst>
              <a:path w="111251" h="140207">
                <a:moveTo>
                  <a:pt x="41147" y="126491"/>
                </a:moveTo>
                <a:lnTo>
                  <a:pt x="28955" y="126491"/>
                </a:lnTo>
                <a:lnTo>
                  <a:pt x="28955" y="0"/>
                </a:lnTo>
                <a:lnTo>
                  <a:pt x="53" y="0"/>
                </a:lnTo>
                <a:lnTo>
                  <a:pt x="0" y="12191"/>
                </a:lnTo>
                <a:lnTo>
                  <a:pt x="13715" y="12191"/>
                </a:lnTo>
                <a:lnTo>
                  <a:pt x="13715" y="140207"/>
                </a:lnTo>
                <a:lnTo>
                  <a:pt x="41131" y="140207"/>
                </a:lnTo>
                <a:lnTo>
                  <a:pt x="41147" y="126491"/>
                </a:lnTo>
                <a:close/>
              </a:path>
              <a:path w="111251" h="140207">
                <a:moveTo>
                  <a:pt x="13715" y="140207"/>
                </a:moveTo>
                <a:lnTo>
                  <a:pt x="13715" y="126335"/>
                </a:lnTo>
                <a:lnTo>
                  <a:pt x="0" y="126491"/>
                </a:lnTo>
                <a:lnTo>
                  <a:pt x="0" y="140207"/>
                </a:lnTo>
                <a:lnTo>
                  <a:pt x="13715" y="140207"/>
                </a:lnTo>
                <a:close/>
              </a:path>
              <a:path w="111251" h="140207">
                <a:moveTo>
                  <a:pt x="111251" y="126491"/>
                </a:moveTo>
                <a:lnTo>
                  <a:pt x="99059" y="126491"/>
                </a:lnTo>
                <a:lnTo>
                  <a:pt x="99059" y="82411"/>
                </a:lnTo>
                <a:lnTo>
                  <a:pt x="97012" y="68263"/>
                </a:lnTo>
                <a:lnTo>
                  <a:pt x="91047" y="55961"/>
                </a:lnTo>
                <a:lnTo>
                  <a:pt x="81435" y="46484"/>
                </a:lnTo>
                <a:lnTo>
                  <a:pt x="68443" y="40810"/>
                </a:lnTo>
                <a:lnTo>
                  <a:pt x="51001" y="41271"/>
                </a:lnTo>
                <a:lnTo>
                  <a:pt x="38885" y="44666"/>
                </a:lnTo>
                <a:lnTo>
                  <a:pt x="30872" y="50801"/>
                </a:lnTo>
                <a:lnTo>
                  <a:pt x="28955" y="0"/>
                </a:lnTo>
                <a:lnTo>
                  <a:pt x="28955" y="82411"/>
                </a:lnTo>
                <a:lnTo>
                  <a:pt x="31725" y="66630"/>
                </a:lnTo>
                <a:lnTo>
                  <a:pt x="40033" y="57064"/>
                </a:lnTo>
                <a:lnTo>
                  <a:pt x="53879" y="53400"/>
                </a:lnTo>
                <a:lnTo>
                  <a:pt x="69037" y="55948"/>
                </a:lnTo>
                <a:lnTo>
                  <a:pt x="79055" y="63869"/>
                </a:lnTo>
                <a:lnTo>
                  <a:pt x="83583" y="77409"/>
                </a:lnTo>
                <a:lnTo>
                  <a:pt x="83817" y="140207"/>
                </a:lnTo>
                <a:lnTo>
                  <a:pt x="111235" y="140207"/>
                </a:lnTo>
                <a:lnTo>
                  <a:pt x="111251" y="126491"/>
                </a:lnTo>
                <a:close/>
              </a:path>
              <a:path w="111251" h="140207">
                <a:moveTo>
                  <a:pt x="83817" y="140207"/>
                </a:moveTo>
                <a:lnTo>
                  <a:pt x="83817" y="125942"/>
                </a:lnTo>
                <a:lnTo>
                  <a:pt x="70103" y="126491"/>
                </a:lnTo>
                <a:lnTo>
                  <a:pt x="70103" y="140207"/>
                </a:lnTo>
                <a:lnTo>
                  <a:pt x="83817" y="140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18315" y="6992118"/>
            <a:ext cx="110800" cy="100577"/>
          </a:xfrm>
          <a:custGeom>
            <a:avLst/>
            <a:gdLst/>
            <a:ahLst/>
            <a:cxnLst/>
            <a:rect l="l" t="t" r="r" b="b"/>
            <a:pathLst>
              <a:path w="110800" h="100577">
                <a:moveTo>
                  <a:pt x="110800" y="15233"/>
                </a:moveTo>
                <a:lnTo>
                  <a:pt x="110800" y="3041"/>
                </a:lnTo>
                <a:lnTo>
                  <a:pt x="81898" y="3041"/>
                </a:lnTo>
                <a:lnTo>
                  <a:pt x="81844" y="16757"/>
                </a:lnTo>
                <a:lnTo>
                  <a:pt x="72960" y="7814"/>
                </a:lnTo>
                <a:lnTo>
                  <a:pt x="61465" y="2122"/>
                </a:lnTo>
                <a:lnTo>
                  <a:pt x="47677" y="0"/>
                </a:lnTo>
                <a:lnTo>
                  <a:pt x="33097" y="2043"/>
                </a:lnTo>
                <a:lnTo>
                  <a:pt x="20628" y="7849"/>
                </a:lnTo>
                <a:lnTo>
                  <a:pt x="10680" y="16917"/>
                </a:lnTo>
                <a:lnTo>
                  <a:pt x="3667" y="28747"/>
                </a:lnTo>
                <a:lnTo>
                  <a:pt x="0" y="42839"/>
                </a:lnTo>
                <a:lnTo>
                  <a:pt x="1409" y="60425"/>
                </a:lnTo>
                <a:lnTo>
                  <a:pt x="5854" y="75104"/>
                </a:lnTo>
                <a:lnTo>
                  <a:pt x="12982" y="86743"/>
                </a:lnTo>
                <a:lnTo>
                  <a:pt x="16331" y="89741"/>
                </a:lnTo>
                <a:lnTo>
                  <a:pt x="16331" y="51737"/>
                </a:lnTo>
                <a:lnTo>
                  <a:pt x="18781" y="36157"/>
                </a:lnTo>
                <a:lnTo>
                  <a:pt x="25681" y="24142"/>
                </a:lnTo>
                <a:lnTo>
                  <a:pt x="36309" y="16418"/>
                </a:lnTo>
                <a:lnTo>
                  <a:pt x="54687" y="16991"/>
                </a:lnTo>
                <a:lnTo>
                  <a:pt x="67913" y="21697"/>
                </a:lnTo>
                <a:lnTo>
                  <a:pt x="76491" y="29867"/>
                </a:lnTo>
                <a:lnTo>
                  <a:pt x="80929" y="40829"/>
                </a:lnTo>
                <a:lnTo>
                  <a:pt x="80929" y="86373"/>
                </a:lnTo>
                <a:lnTo>
                  <a:pt x="81571" y="85715"/>
                </a:lnTo>
                <a:lnTo>
                  <a:pt x="81844" y="100577"/>
                </a:lnTo>
                <a:lnTo>
                  <a:pt x="97084" y="100577"/>
                </a:lnTo>
                <a:lnTo>
                  <a:pt x="97084" y="15337"/>
                </a:lnTo>
                <a:lnTo>
                  <a:pt x="110800" y="15233"/>
                </a:lnTo>
                <a:close/>
              </a:path>
              <a:path w="110800" h="100577">
                <a:moveTo>
                  <a:pt x="80929" y="86373"/>
                </a:moveTo>
                <a:lnTo>
                  <a:pt x="80929" y="40829"/>
                </a:lnTo>
                <a:lnTo>
                  <a:pt x="79758" y="59496"/>
                </a:lnTo>
                <a:lnTo>
                  <a:pt x="75281" y="73782"/>
                </a:lnTo>
                <a:lnTo>
                  <a:pt x="67826" y="83614"/>
                </a:lnTo>
                <a:lnTo>
                  <a:pt x="57719" y="88921"/>
                </a:lnTo>
                <a:lnTo>
                  <a:pt x="49840" y="89909"/>
                </a:lnTo>
                <a:lnTo>
                  <a:pt x="36504" y="87054"/>
                </a:lnTo>
                <a:lnTo>
                  <a:pt x="26028" y="79116"/>
                </a:lnTo>
                <a:lnTo>
                  <a:pt x="19080" y="67031"/>
                </a:lnTo>
                <a:lnTo>
                  <a:pt x="16331" y="51737"/>
                </a:lnTo>
                <a:lnTo>
                  <a:pt x="16331" y="89741"/>
                </a:lnTo>
                <a:lnTo>
                  <a:pt x="22440" y="95211"/>
                </a:lnTo>
                <a:lnTo>
                  <a:pt x="33875" y="100374"/>
                </a:lnTo>
                <a:lnTo>
                  <a:pt x="51991" y="100271"/>
                </a:lnTo>
                <a:lnTo>
                  <a:pt x="65292" y="97597"/>
                </a:lnTo>
                <a:lnTo>
                  <a:pt x="74809" y="92647"/>
                </a:lnTo>
                <a:lnTo>
                  <a:pt x="80929" y="86373"/>
                </a:lnTo>
                <a:close/>
              </a:path>
              <a:path w="110800" h="100577">
                <a:moveTo>
                  <a:pt x="110800" y="86861"/>
                </a:moveTo>
                <a:lnTo>
                  <a:pt x="97084" y="86861"/>
                </a:lnTo>
                <a:lnTo>
                  <a:pt x="97084" y="100577"/>
                </a:lnTo>
                <a:lnTo>
                  <a:pt x="110747" y="100577"/>
                </a:lnTo>
                <a:lnTo>
                  <a:pt x="110800" y="86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08136" y="6992480"/>
            <a:ext cx="99059" cy="100846"/>
          </a:xfrm>
          <a:custGeom>
            <a:avLst/>
            <a:gdLst/>
            <a:ahLst/>
            <a:cxnLst/>
            <a:rect l="l" t="t" r="r" b="b"/>
            <a:pathLst>
              <a:path w="99059" h="100846">
                <a:moveTo>
                  <a:pt x="99059" y="48399"/>
                </a:moveTo>
                <a:lnTo>
                  <a:pt x="83343" y="10581"/>
                </a:lnTo>
                <a:lnTo>
                  <a:pt x="57308" y="0"/>
                </a:lnTo>
                <a:lnTo>
                  <a:pt x="40631" y="1547"/>
                </a:lnTo>
                <a:lnTo>
                  <a:pt x="6965" y="23860"/>
                </a:lnTo>
                <a:lnTo>
                  <a:pt x="0" y="49594"/>
                </a:lnTo>
                <a:lnTo>
                  <a:pt x="1892" y="65404"/>
                </a:lnTo>
                <a:lnTo>
                  <a:pt x="7276" y="78670"/>
                </a:lnTo>
                <a:lnTo>
                  <a:pt x="15707" y="89157"/>
                </a:lnTo>
                <a:lnTo>
                  <a:pt x="16763" y="89872"/>
                </a:lnTo>
                <a:lnTo>
                  <a:pt x="16763" y="42303"/>
                </a:lnTo>
                <a:lnTo>
                  <a:pt x="20491" y="29161"/>
                </a:lnTo>
                <a:lnTo>
                  <a:pt x="28845" y="18864"/>
                </a:lnTo>
                <a:lnTo>
                  <a:pt x="41422" y="12823"/>
                </a:lnTo>
                <a:lnTo>
                  <a:pt x="59970" y="14694"/>
                </a:lnTo>
                <a:lnTo>
                  <a:pt x="72604" y="20845"/>
                </a:lnTo>
                <a:lnTo>
                  <a:pt x="80193" y="29922"/>
                </a:lnTo>
                <a:lnTo>
                  <a:pt x="83605" y="40568"/>
                </a:lnTo>
                <a:lnTo>
                  <a:pt x="83605" y="56976"/>
                </a:lnTo>
                <a:lnTo>
                  <a:pt x="99032" y="56021"/>
                </a:lnTo>
                <a:lnTo>
                  <a:pt x="99059" y="48399"/>
                </a:lnTo>
                <a:close/>
              </a:path>
              <a:path w="99059" h="100846">
                <a:moveTo>
                  <a:pt x="83605" y="56976"/>
                </a:moveTo>
                <a:lnTo>
                  <a:pt x="83605" y="40568"/>
                </a:lnTo>
                <a:lnTo>
                  <a:pt x="16763" y="42303"/>
                </a:lnTo>
                <a:lnTo>
                  <a:pt x="16763" y="89872"/>
                </a:lnTo>
                <a:lnTo>
                  <a:pt x="17381" y="90290"/>
                </a:lnTo>
                <a:lnTo>
                  <a:pt x="17381" y="61076"/>
                </a:lnTo>
                <a:lnTo>
                  <a:pt x="83605" y="56976"/>
                </a:lnTo>
                <a:close/>
              </a:path>
              <a:path w="99059" h="100846">
                <a:moveTo>
                  <a:pt x="90591" y="83223"/>
                </a:moveTo>
                <a:lnTo>
                  <a:pt x="80771" y="74307"/>
                </a:lnTo>
                <a:lnTo>
                  <a:pt x="72870" y="83398"/>
                </a:lnTo>
                <a:lnTo>
                  <a:pt x="60530" y="88666"/>
                </a:lnTo>
                <a:lnTo>
                  <a:pt x="42046" y="87091"/>
                </a:lnTo>
                <a:lnTo>
                  <a:pt x="29251" y="81564"/>
                </a:lnTo>
                <a:lnTo>
                  <a:pt x="21309" y="72691"/>
                </a:lnTo>
                <a:lnTo>
                  <a:pt x="17381" y="61076"/>
                </a:lnTo>
                <a:lnTo>
                  <a:pt x="17381" y="90290"/>
                </a:lnTo>
                <a:lnTo>
                  <a:pt x="26742" y="96627"/>
                </a:lnTo>
                <a:lnTo>
                  <a:pt x="39937" y="100846"/>
                </a:lnTo>
                <a:lnTo>
                  <a:pt x="57374" y="100016"/>
                </a:lnTo>
                <a:lnTo>
                  <a:pt x="71438" y="96621"/>
                </a:lnTo>
                <a:lnTo>
                  <a:pt x="82414" y="90933"/>
                </a:lnTo>
                <a:lnTo>
                  <a:pt x="90591" y="83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79407" y="6995159"/>
            <a:ext cx="48767" cy="97535"/>
          </a:xfrm>
          <a:custGeom>
            <a:avLst/>
            <a:gdLst/>
            <a:ahLst/>
            <a:cxnLst/>
            <a:rect l="l" t="t" r="r" b="b"/>
            <a:pathLst>
              <a:path w="48767" h="97535">
                <a:moveTo>
                  <a:pt x="13715" y="12191"/>
                </a:moveTo>
                <a:lnTo>
                  <a:pt x="13715" y="0"/>
                </a:lnTo>
                <a:lnTo>
                  <a:pt x="0" y="0"/>
                </a:lnTo>
                <a:lnTo>
                  <a:pt x="0" y="12191"/>
                </a:lnTo>
                <a:lnTo>
                  <a:pt x="13715" y="12191"/>
                </a:lnTo>
                <a:close/>
              </a:path>
              <a:path w="48767" h="97535">
                <a:moveTo>
                  <a:pt x="48767" y="97535"/>
                </a:moveTo>
                <a:lnTo>
                  <a:pt x="48767" y="83819"/>
                </a:lnTo>
                <a:lnTo>
                  <a:pt x="45719" y="85343"/>
                </a:lnTo>
                <a:lnTo>
                  <a:pt x="33527" y="85343"/>
                </a:lnTo>
                <a:lnTo>
                  <a:pt x="30479" y="82295"/>
                </a:lnTo>
                <a:lnTo>
                  <a:pt x="30479" y="-24383"/>
                </a:lnTo>
                <a:lnTo>
                  <a:pt x="13715" y="-24383"/>
                </a:lnTo>
                <a:lnTo>
                  <a:pt x="13715" y="72869"/>
                </a:lnTo>
                <a:lnTo>
                  <a:pt x="16733" y="87541"/>
                </a:lnTo>
                <a:lnTo>
                  <a:pt x="26332" y="95570"/>
                </a:lnTo>
                <a:lnTo>
                  <a:pt x="42671" y="97535"/>
                </a:lnTo>
                <a:lnTo>
                  <a:pt x="48767" y="97535"/>
                </a:lnTo>
                <a:close/>
              </a:path>
              <a:path w="48767" h="97535">
                <a:moveTo>
                  <a:pt x="48767" y="12191"/>
                </a:moveTo>
                <a:lnTo>
                  <a:pt x="48767" y="0"/>
                </a:lnTo>
                <a:lnTo>
                  <a:pt x="30479" y="0"/>
                </a:lnTo>
                <a:lnTo>
                  <a:pt x="30479" y="12374"/>
                </a:lnTo>
                <a:lnTo>
                  <a:pt x="48767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33688" y="6952488"/>
            <a:ext cx="45719" cy="140207"/>
          </a:xfrm>
          <a:custGeom>
            <a:avLst/>
            <a:gdLst/>
            <a:ahLst/>
            <a:cxnLst/>
            <a:rect l="l" t="t" r="r" b="b"/>
            <a:pathLst>
              <a:path w="45719" h="140207">
                <a:moveTo>
                  <a:pt x="45719" y="140207"/>
                </a:moveTo>
                <a:lnTo>
                  <a:pt x="45719" y="126491"/>
                </a:lnTo>
                <a:lnTo>
                  <a:pt x="42671" y="128015"/>
                </a:lnTo>
                <a:lnTo>
                  <a:pt x="32003" y="128015"/>
                </a:lnTo>
                <a:lnTo>
                  <a:pt x="28955" y="123443"/>
                </a:lnTo>
                <a:lnTo>
                  <a:pt x="28955" y="156"/>
                </a:lnTo>
                <a:lnTo>
                  <a:pt x="53" y="0"/>
                </a:lnTo>
                <a:lnTo>
                  <a:pt x="0" y="12191"/>
                </a:lnTo>
                <a:lnTo>
                  <a:pt x="13715" y="12191"/>
                </a:lnTo>
                <a:lnTo>
                  <a:pt x="13715" y="114299"/>
                </a:lnTo>
                <a:lnTo>
                  <a:pt x="16413" y="129621"/>
                </a:lnTo>
                <a:lnTo>
                  <a:pt x="25415" y="138311"/>
                </a:lnTo>
                <a:lnTo>
                  <a:pt x="36575" y="140207"/>
                </a:lnTo>
                <a:lnTo>
                  <a:pt x="45719" y="140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37405" y="6948785"/>
            <a:ext cx="121360" cy="146892"/>
          </a:xfrm>
          <a:custGeom>
            <a:avLst/>
            <a:gdLst/>
            <a:ahLst/>
            <a:cxnLst/>
            <a:rect l="l" t="t" r="r" b="b"/>
            <a:pathLst>
              <a:path w="121360" h="146892">
                <a:moveTo>
                  <a:pt x="78706" y="145226"/>
                </a:moveTo>
                <a:lnTo>
                  <a:pt x="78706" y="108858"/>
                </a:lnTo>
                <a:lnTo>
                  <a:pt x="72610" y="111906"/>
                </a:lnTo>
                <a:lnTo>
                  <a:pt x="49750" y="111906"/>
                </a:lnTo>
                <a:lnTo>
                  <a:pt x="43654" y="108858"/>
                </a:lnTo>
                <a:lnTo>
                  <a:pt x="42130" y="98190"/>
                </a:lnTo>
                <a:lnTo>
                  <a:pt x="0" y="103809"/>
                </a:lnTo>
                <a:lnTo>
                  <a:pt x="31719" y="141771"/>
                </a:lnTo>
                <a:lnTo>
                  <a:pt x="64492" y="146892"/>
                </a:lnTo>
                <a:lnTo>
                  <a:pt x="78706" y="145226"/>
                </a:lnTo>
                <a:close/>
              </a:path>
              <a:path w="121360" h="146892">
                <a:moveTo>
                  <a:pt x="115795" y="35088"/>
                </a:moveTo>
                <a:lnTo>
                  <a:pt x="82555" y="3506"/>
                </a:lnTo>
                <a:lnTo>
                  <a:pt x="45178" y="0"/>
                </a:lnTo>
                <a:lnTo>
                  <a:pt x="29777" y="3679"/>
                </a:lnTo>
                <a:lnTo>
                  <a:pt x="17466" y="10081"/>
                </a:lnTo>
                <a:lnTo>
                  <a:pt x="8436" y="19032"/>
                </a:lnTo>
                <a:lnTo>
                  <a:pt x="2879" y="30358"/>
                </a:lnTo>
                <a:lnTo>
                  <a:pt x="985" y="43885"/>
                </a:lnTo>
                <a:lnTo>
                  <a:pt x="3152" y="56411"/>
                </a:lnTo>
                <a:lnTo>
                  <a:pt x="41181" y="84793"/>
                </a:lnTo>
                <a:lnTo>
                  <a:pt x="45178" y="86026"/>
                </a:lnTo>
                <a:lnTo>
                  <a:pt x="45178" y="34182"/>
                </a:lnTo>
                <a:lnTo>
                  <a:pt x="49750" y="31134"/>
                </a:lnTo>
                <a:lnTo>
                  <a:pt x="69562" y="31134"/>
                </a:lnTo>
                <a:lnTo>
                  <a:pt x="75658" y="34182"/>
                </a:lnTo>
                <a:lnTo>
                  <a:pt x="77183" y="43326"/>
                </a:lnTo>
                <a:lnTo>
                  <a:pt x="115795" y="35088"/>
                </a:lnTo>
                <a:close/>
              </a:path>
              <a:path w="121360" h="146892">
                <a:moveTo>
                  <a:pt x="121360" y="96809"/>
                </a:moveTo>
                <a:lnTo>
                  <a:pt x="92456" y="60116"/>
                </a:lnTo>
                <a:lnTo>
                  <a:pt x="51274" y="49422"/>
                </a:lnTo>
                <a:lnTo>
                  <a:pt x="45178" y="47898"/>
                </a:lnTo>
                <a:lnTo>
                  <a:pt x="45178" y="86026"/>
                </a:lnTo>
                <a:lnTo>
                  <a:pt x="58722" y="90204"/>
                </a:lnTo>
                <a:lnTo>
                  <a:pt x="73852" y="94679"/>
                </a:lnTo>
                <a:lnTo>
                  <a:pt x="78706" y="102762"/>
                </a:lnTo>
                <a:lnTo>
                  <a:pt x="78706" y="145226"/>
                </a:lnTo>
                <a:lnTo>
                  <a:pt x="81556" y="144892"/>
                </a:lnTo>
                <a:lnTo>
                  <a:pt x="95688" y="140197"/>
                </a:lnTo>
                <a:lnTo>
                  <a:pt x="106811" y="132923"/>
                </a:lnTo>
                <a:lnTo>
                  <a:pt x="114849" y="123189"/>
                </a:lnTo>
                <a:lnTo>
                  <a:pt x="119724" y="111111"/>
                </a:lnTo>
                <a:lnTo>
                  <a:pt x="121360" y="9680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79323" y="6947927"/>
            <a:ext cx="137144" cy="147812"/>
          </a:xfrm>
          <a:custGeom>
            <a:avLst/>
            <a:gdLst/>
            <a:ahLst/>
            <a:cxnLst/>
            <a:rect l="l" t="t" r="r" b="b"/>
            <a:pathLst>
              <a:path w="137144" h="147812">
                <a:moveTo>
                  <a:pt x="133871" y="42932"/>
                </a:moveTo>
                <a:lnTo>
                  <a:pt x="112228" y="10977"/>
                </a:lnTo>
                <a:lnTo>
                  <a:pt x="68559" y="0"/>
                </a:lnTo>
                <a:lnTo>
                  <a:pt x="53191" y="1474"/>
                </a:lnTo>
                <a:lnTo>
                  <a:pt x="18049" y="20119"/>
                </a:lnTo>
                <a:lnTo>
                  <a:pt x="1166" y="58401"/>
                </a:lnTo>
                <a:lnTo>
                  <a:pt x="0" y="75149"/>
                </a:lnTo>
                <a:lnTo>
                  <a:pt x="1435" y="91482"/>
                </a:lnTo>
                <a:lnTo>
                  <a:pt x="19101" y="128737"/>
                </a:lnTo>
                <a:lnTo>
                  <a:pt x="44193" y="143697"/>
                </a:lnTo>
                <a:lnTo>
                  <a:pt x="44193" y="71444"/>
                </a:lnTo>
                <a:lnTo>
                  <a:pt x="46256" y="55337"/>
                </a:lnTo>
                <a:lnTo>
                  <a:pt x="52239" y="44104"/>
                </a:lnTo>
                <a:lnTo>
                  <a:pt x="62731" y="37704"/>
                </a:lnTo>
                <a:lnTo>
                  <a:pt x="78318" y="36095"/>
                </a:lnTo>
                <a:lnTo>
                  <a:pt x="89360" y="43151"/>
                </a:lnTo>
                <a:lnTo>
                  <a:pt x="94496" y="56368"/>
                </a:lnTo>
                <a:lnTo>
                  <a:pt x="133871" y="42932"/>
                </a:lnTo>
                <a:close/>
              </a:path>
              <a:path w="137144" h="147812">
                <a:moveTo>
                  <a:pt x="137144" y="88380"/>
                </a:moveTo>
                <a:lnTo>
                  <a:pt x="93999" y="91807"/>
                </a:lnTo>
                <a:lnTo>
                  <a:pt x="89400" y="102508"/>
                </a:lnTo>
                <a:lnTo>
                  <a:pt x="79077" y="108525"/>
                </a:lnTo>
                <a:lnTo>
                  <a:pt x="61219" y="109568"/>
                </a:lnTo>
                <a:lnTo>
                  <a:pt x="51754" y="102658"/>
                </a:lnTo>
                <a:lnTo>
                  <a:pt x="46078" y="90067"/>
                </a:lnTo>
                <a:lnTo>
                  <a:pt x="44193" y="71444"/>
                </a:lnTo>
                <a:lnTo>
                  <a:pt x="44193" y="143697"/>
                </a:lnTo>
                <a:lnTo>
                  <a:pt x="55227" y="146579"/>
                </a:lnTo>
                <a:lnTo>
                  <a:pt x="71021" y="147812"/>
                </a:lnTo>
                <a:lnTo>
                  <a:pt x="86828" y="146399"/>
                </a:lnTo>
                <a:lnTo>
                  <a:pt x="122152" y="127537"/>
                </a:lnTo>
                <a:lnTo>
                  <a:pt x="134579" y="103557"/>
                </a:lnTo>
                <a:lnTo>
                  <a:pt x="137144" y="8838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05800" y="6952488"/>
            <a:ext cx="138683" cy="138683"/>
          </a:xfrm>
          <a:custGeom>
            <a:avLst/>
            <a:gdLst/>
            <a:ahLst/>
            <a:cxnLst/>
            <a:rect l="l" t="t" r="r" b="b"/>
            <a:pathLst>
              <a:path w="138683" h="138683">
                <a:moveTo>
                  <a:pt x="138683" y="0"/>
                </a:moveTo>
                <a:lnTo>
                  <a:pt x="94487" y="0"/>
                </a:lnTo>
                <a:lnTo>
                  <a:pt x="70103" y="88391"/>
                </a:lnTo>
                <a:lnTo>
                  <a:pt x="45719" y="0"/>
                </a:lnTo>
                <a:lnTo>
                  <a:pt x="0" y="0"/>
                </a:lnTo>
                <a:lnTo>
                  <a:pt x="47243" y="138683"/>
                </a:lnTo>
                <a:lnTo>
                  <a:pt x="91439" y="138683"/>
                </a:lnTo>
                <a:lnTo>
                  <a:pt x="138683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87283" y="6947916"/>
            <a:ext cx="175259" cy="147827"/>
          </a:xfrm>
          <a:custGeom>
            <a:avLst/>
            <a:gdLst/>
            <a:ahLst/>
            <a:cxnLst/>
            <a:rect l="l" t="t" r="r" b="b"/>
            <a:pathLst>
              <a:path w="175259" h="147827">
                <a:moveTo>
                  <a:pt x="175259" y="54863"/>
                </a:moveTo>
                <a:lnTo>
                  <a:pt x="175259" y="44195"/>
                </a:lnTo>
                <a:lnTo>
                  <a:pt x="173735" y="38099"/>
                </a:lnTo>
                <a:lnTo>
                  <a:pt x="169161" y="35049"/>
                </a:lnTo>
                <a:lnTo>
                  <a:pt x="141731" y="6095"/>
                </a:lnTo>
                <a:lnTo>
                  <a:pt x="137159" y="1523"/>
                </a:lnTo>
                <a:lnTo>
                  <a:pt x="132587" y="0"/>
                </a:lnTo>
                <a:lnTo>
                  <a:pt x="120395" y="0"/>
                </a:lnTo>
                <a:lnTo>
                  <a:pt x="115823" y="1523"/>
                </a:lnTo>
                <a:lnTo>
                  <a:pt x="110930" y="6425"/>
                </a:lnTo>
                <a:lnTo>
                  <a:pt x="87946" y="30034"/>
                </a:lnTo>
                <a:lnTo>
                  <a:pt x="59435" y="1523"/>
                </a:lnTo>
                <a:lnTo>
                  <a:pt x="54863" y="0"/>
                </a:lnTo>
                <a:lnTo>
                  <a:pt x="44195" y="0"/>
                </a:lnTo>
                <a:lnTo>
                  <a:pt x="38099" y="1523"/>
                </a:lnTo>
                <a:lnTo>
                  <a:pt x="33525" y="6098"/>
                </a:lnTo>
                <a:lnTo>
                  <a:pt x="6095" y="35051"/>
                </a:lnTo>
                <a:lnTo>
                  <a:pt x="1523" y="38099"/>
                </a:lnTo>
                <a:lnTo>
                  <a:pt x="0" y="44195"/>
                </a:lnTo>
                <a:lnTo>
                  <a:pt x="0" y="54863"/>
                </a:lnTo>
                <a:lnTo>
                  <a:pt x="1523" y="60959"/>
                </a:lnTo>
                <a:lnTo>
                  <a:pt x="6095" y="64007"/>
                </a:lnTo>
                <a:lnTo>
                  <a:pt x="86867" y="147827"/>
                </a:lnTo>
                <a:lnTo>
                  <a:pt x="88392" y="147827"/>
                </a:lnTo>
                <a:lnTo>
                  <a:pt x="169163" y="64007"/>
                </a:lnTo>
                <a:lnTo>
                  <a:pt x="173735" y="60959"/>
                </a:lnTo>
                <a:lnTo>
                  <a:pt x="175259" y="5486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08484" y="6970265"/>
            <a:ext cx="8700770" cy="669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410">
              <a:lnSpc>
                <a:spcPct val="100000"/>
              </a:lnSpc>
              <a:tabLst>
                <a:tab pos="8533765" algn="r"/>
              </a:tabLst>
            </a:pP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©201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6</a:t>
            </a:r>
            <a:r>
              <a:rPr sz="8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VS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 Hea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lth 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and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/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8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on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8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f</a:t>
            </a:r>
            <a:r>
              <a:rPr sz="8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its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 a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ffili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800" spc="5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:</a:t>
            </a:r>
            <a:r>
              <a:rPr sz="800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Con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fi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den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ti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l</a:t>
            </a:r>
            <a:r>
              <a:rPr sz="800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&amp;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ropr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800" spc="-5" dirty="0">
                <a:solidFill>
                  <a:srgbClr val="7E7E7E"/>
                </a:solidFill>
                <a:latin typeface="Arial"/>
                <a:cs typeface="Arial"/>
              </a:rPr>
              <a:t>ar</a:t>
            </a:r>
            <a:r>
              <a:rPr sz="800" dirty="0">
                <a:solidFill>
                  <a:srgbClr val="7E7E7E"/>
                </a:solidFill>
                <a:latin typeface="Arial"/>
                <a:cs typeface="Arial"/>
              </a:rPr>
              <a:t>y</a:t>
            </a:r>
            <a:r>
              <a:rPr sz="1500" spc="-7" baseline="55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500" baseline="5555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500" spc="-15" baseline="5555" dirty="0">
                <a:solidFill>
                  <a:srgbClr val="7E7E7E"/>
                </a:solidFill>
                <a:latin typeface="Arial"/>
                <a:cs typeface="Arial"/>
              </a:rPr>
              <a:t>5</a:t>
            </a:r>
            <a:endParaRPr sz="1500" baseline="5555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43000" y="2176272"/>
            <a:ext cx="7481316" cy="3119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8484" y="6734308"/>
            <a:ext cx="8700413" cy="904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5063" y="527997"/>
            <a:ext cx="542046" cy="367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247</Words>
  <Application>Microsoft Office PowerPoint</Application>
  <PresentationFormat>Custom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Cold Packing Changes</vt:lpstr>
      <vt:lpstr>Cold Packing Changes</vt:lpstr>
      <vt:lpstr>Cold Packing Changes</vt:lpstr>
      <vt:lpstr>Member Information Slip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cold packing updates 062216.pptx</dc:title>
  <dc:creator>U029962</dc:creator>
  <cp:lastModifiedBy>Dugdale, Brienna</cp:lastModifiedBy>
  <cp:revision>6</cp:revision>
  <dcterms:created xsi:type="dcterms:W3CDTF">2021-05-20T08:07:43Z</dcterms:created>
  <dcterms:modified xsi:type="dcterms:W3CDTF">2024-10-15T15:16:26Z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2016-06-27T00:00:00Z</vt:filetime>
  </property>
  <property fmtid="{D5CDD505-2E9C-101B-9397-08002B2CF9AE}" pid="3" name="LastSaved">
    <vt:filetime>2021-05-20T00:00:00Z</vt:filetime>
  </property>
  <property fmtid="{D5CDD505-2E9C-101B-9397-08002B2CF9AE}" pid="4" name="MSIP_Label_67599526-06ca-49cc-9fa9-5307800a949a_Enabled">
    <vt:lpwstr>true</vt:lpwstr>
  </property>
  <property fmtid="{D5CDD505-2E9C-101B-9397-08002B2CF9AE}" pid="5" name="MSIP_Label_67599526-06ca-49cc-9fa9-5307800a949a_SetDate">
    <vt:lpwstr>2023-02-24T16:28:32Z</vt:lpwstr>
  </property>
  <property fmtid="{D5CDD505-2E9C-101B-9397-08002B2CF9AE}" pid="6" name="MSIP_Label_67599526-06ca-49cc-9fa9-5307800a949a_Method">
    <vt:lpwstr>Standard</vt:lpwstr>
  </property>
  <property fmtid="{D5CDD505-2E9C-101B-9397-08002B2CF9AE}" pid="7" name="MSIP_Label_67599526-06ca-49cc-9fa9-5307800a949a_Name">
    <vt:lpwstr>67599526-06ca-49cc-9fa9-5307800a949a</vt:lpwstr>
  </property>
  <property fmtid="{D5CDD505-2E9C-101B-9397-08002B2CF9AE}" pid="8" name="MSIP_Label_67599526-06ca-49cc-9fa9-5307800a949a_SiteId">
    <vt:lpwstr>fabb61b8-3afe-4e75-b934-a47f782b8cd7</vt:lpwstr>
  </property>
  <property fmtid="{D5CDD505-2E9C-101B-9397-08002B2CF9AE}" pid="9" name="MSIP_Label_67599526-06ca-49cc-9fa9-5307800a949a_ActionId">
    <vt:lpwstr>9b0de598-f933-433b-a47e-c7f09ebc6c00</vt:lpwstr>
  </property>
  <property fmtid="{D5CDD505-2E9C-101B-9397-08002B2CF9AE}" pid="10" name="MSIP_Label_67599526-06ca-49cc-9fa9-5307800a949a_ContentBits">
    <vt:lpwstr>0</vt:lpwstr>
  </property>
</Properties>
</file>