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004" y="3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8C9E3-1663-42ED-BD11-1050BBE10BB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97D1A-003F-4EB3-ADA4-63DE1FF21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Note:</a:t>
            </a:r>
            <a:r>
              <a:rPr lang="en-US"/>
              <a:t>  Make sure you’re on the </a:t>
            </a:r>
            <a:r>
              <a:rPr lang="en-US" b="1"/>
              <a:t>Mail</a:t>
            </a:r>
            <a:r>
              <a:rPr lang="en-US"/>
              <a:t> tab instead of All tab. </a:t>
            </a:r>
            <a:endParaRPr lang="en-US" u="sng">
              <a:solidFill>
                <a:srgbClr val="C00000"/>
              </a:solidFill>
              <a:highlight>
                <a:srgbClr val="00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97D1A-003F-4EB3-ADA4-63DE1FF218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97D1A-003F-4EB3-ADA4-63DE1FF218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8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97D1A-003F-4EB3-ADA4-63DE1FF218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3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19"/>
            <a:ext cx="82295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" y="0"/>
            <a:ext cx="7429500" cy="6000750"/>
          </a:xfrm>
          <a:custGeom>
            <a:avLst/>
            <a:gdLst/>
            <a:ahLst/>
            <a:cxnLst/>
            <a:rect l="l" t="t" r="r" b="b"/>
            <a:pathLst>
              <a:path w="7429500" h="6000750">
                <a:moveTo>
                  <a:pt x="0" y="0"/>
                </a:moveTo>
                <a:lnTo>
                  <a:pt x="0" y="6000750"/>
                </a:lnTo>
                <a:lnTo>
                  <a:pt x="7429500" y="6000749"/>
                </a:lnTo>
                <a:lnTo>
                  <a:pt x="7429500" y="0"/>
                </a:lnTo>
                <a:lnTo>
                  <a:pt x="0" y="0"/>
                </a:lnTo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57250" cy="6858000"/>
          </a:xfrm>
          <a:custGeom>
            <a:avLst/>
            <a:gdLst/>
            <a:ahLst/>
            <a:cxnLst/>
            <a:rect l="l" t="t" r="r" b="b"/>
            <a:pathLst>
              <a:path w="857250" h="6858000">
                <a:moveTo>
                  <a:pt x="0" y="0"/>
                </a:moveTo>
                <a:lnTo>
                  <a:pt x="0" y="6858000"/>
                </a:lnTo>
                <a:lnTo>
                  <a:pt x="857250" y="6858000"/>
                </a:lnTo>
                <a:lnTo>
                  <a:pt x="857250" y="0"/>
                </a:lnTo>
                <a:lnTo>
                  <a:pt x="0" y="0"/>
                </a:lnTo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7250" y="0"/>
            <a:ext cx="7429500" cy="857250"/>
          </a:xfrm>
          <a:custGeom>
            <a:avLst/>
            <a:gdLst/>
            <a:ahLst/>
            <a:cxnLst/>
            <a:rect l="l" t="t" r="r" b="b"/>
            <a:pathLst>
              <a:path w="7429500" h="857250">
                <a:moveTo>
                  <a:pt x="0" y="0"/>
                </a:moveTo>
                <a:lnTo>
                  <a:pt x="0" y="857250"/>
                </a:lnTo>
                <a:lnTo>
                  <a:pt x="7429500" y="857249"/>
                </a:lnTo>
                <a:lnTo>
                  <a:pt x="7429500" y="0"/>
                </a:lnTo>
                <a:lnTo>
                  <a:pt x="0" y="0"/>
                </a:lnTo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6750" y="0"/>
            <a:ext cx="857250" cy="6858000"/>
          </a:xfrm>
          <a:custGeom>
            <a:avLst/>
            <a:gdLst/>
            <a:ahLst/>
            <a:cxnLst/>
            <a:rect l="l" t="t" r="r" b="b"/>
            <a:pathLst>
              <a:path w="857250" h="6858000">
                <a:moveTo>
                  <a:pt x="0" y="0"/>
                </a:moveTo>
                <a:lnTo>
                  <a:pt x="0" y="6858000"/>
                </a:lnTo>
                <a:lnTo>
                  <a:pt x="857250" y="6858000"/>
                </a:lnTo>
                <a:lnTo>
                  <a:pt x="857250" y="0"/>
                </a:lnTo>
                <a:lnTo>
                  <a:pt x="0" y="0"/>
                </a:lnTo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7250" y="6000750"/>
            <a:ext cx="7429500" cy="857250"/>
          </a:xfrm>
          <a:custGeom>
            <a:avLst/>
            <a:gdLst/>
            <a:ahLst/>
            <a:cxnLst/>
            <a:rect l="l" t="t" r="r" b="b"/>
            <a:pathLst>
              <a:path w="7429500" h="857250">
                <a:moveTo>
                  <a:pt x="7429500" y="857250"/>
                </a:moveTo>
                <a:lnTo>
                  <a:pt x="7429500" y="0"/>
                </a:lnTo>
                <a:lnTo>
                  <a:pt x="0" y="0"/>
                </a:lnTo>
                <a:lnTo>
                  <a:pt x="0" y="857250"/>
                </a:lnTo>
                <a:lnTo>
                  <a:pt x="7429500" y="8572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8000"/>
                </a:move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lnTo>
                  <a:pt x="845057" y="6858000"/>
                </a:lnTo>
                <a:lnTo>
                  <a:pt x="845057" y="850391"/>
                </a:lnTo>
                <a:lnTo>
                  <a:pt x="850391" y="845058"/>
                </a:lnTo>
                <a:lnTo>
                  <a:pt x="8294369" y="845057"/>
                </a:lnTo>
                <a:lnTo>
                  <a:pt x="8299703" y="850391"/>
                </a:lnTo>
                <a:lnTo>
                  <a:pt x="8299703" y="6858000"/>
                </a:lnTo>
                <a:lnTo>
                  <a:pt x="9143999" y="6858000"/>
                </a:lnTo>
              </a:path>
              <a:path w="9144000" h="6858000">
                <a:moveTo>
                  <a:pt x="8299703" y="6858000"/>
                </a:moveTo>
                <a:lnTo>
                  <a:pt x="8299703" y="6008370"/>
                </a:lnTo>
                <a:lnTo>
                  <a:pt x="8294369" y="6013703"/>
                </a:lnTo>
                <a:lnTo>
                  <a:pt x="850391" y="6013704"/>
                </a:lnTo>
                <a:lnTo>
                  <a:pt x="845057" y="6008370"/>
                </a:lnTo>
                <a:lnTo>
                  <a:pt x="845057" y="6858000"/>
                </a:lnTo>
                <a:lnTo>
                  <a:pt x="8299703" y="6858000"/>
                </a:lnTo>
              </a:path>
              <a:path w="9144000" h="6858000">
                <a:moveTo>
                  <a:pt x="870203" y="870204"/>
                </a:moveTo>
                <a:lnTo>
                  <a:pt x="870203" y="857250"/>
                </a:lnTo>
                <a:lnTo>
                  <a:pt x="857249" y="870204"/>
                </a:lnTo>
                <a:lnTo>
                  <a:pt x="870203" y="870204"/>
                </a:lnTo>
              </a:path>
              <a:path w="9144000" h="6858000">
                <a:moveTo>
                  <a:pt x="870203" y="6000750"/>
                </a:moveTo>
                <a:lnTo>
                  <a:pt x="870203" y="5988558"/>
                </a:lnTo>
                <a:lnTo>
                  <a:pt x="857249" y="5988558"/>
                </a:lnTo>
                <a:lnTo>
                  <a:pt x="870203" y="6000750"/>
                </a:lnTo>
              </a:path>
              <a:path w="9144000" h="6858000">
                <a:moveTo>
                  <a:pt x="8274557" y="5988558"/>
                </a:moveTo>
                <a:lnTo>
                  <a:pt x="8274557" y="870203"/>
                </a:lnTo>
                <a:lnTo>
                  <a:pt x="870203" y="870204"/>
                </a:lnTo>
                <a:lnTo>
                  <a:pt x="870203" y="5988558"/>
                </a:lnTo>
                <a:lnTo>
                  <a:pt x="8274557" y="5988558"/>
                </a:lnTo>
              </a:path>
              <a:path w="9144000" h="6858000">
                <a:moveTo>
                  <a:pt x="8286749" y="870203"/>
                </a:moveTo>
                <a:lnTo>
                  <a:pt x="8274557" y="857249"/>
                </a:lnTo>
                <a:lnTo>
                  <a:pt x="8274557" y="870203"/>
                </a:lnTo>
                <a:lnTo>
                  <a:pt x="8286749" y="870203"/>
                </a:lnTo>
              </a:path>
              <a:path w="9144000" h="6858000">
                <a:moveTo>
                  <a:pt x="8286749" y="5988558"/>
                </a:moveTo>
                <a:lnTo>
                  <a:pt x="8274557" y="5988558"/>
                </a:lnTo>
                <a:lnTo>
                  <a:pt x="8274557" y="6000749"/>
                </a:lnTo>
                <a:lnTo>
                  <a:pt x="8286749" y="5988558"/>
                </a:lnTo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19068-63FB-4711-937C-471C0B56B82C}"/>
              </a:ext>
            </a:extLst>
          </p:cNvPr>
          <p:cNvSpPr txBox="1"/>
          <p:nvPr/>
        </p:nvSpPr>
        <p:spPr>
          <a:xfrm>
            <a:off x="857250" y="6096000"/>
            <a:ext cx="7429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/>
              <a:t>     Note:</a:t>
            </a:r>
            <a:r>
              <a:rPr lang="en-US"/>
              <a:t>  Make sure you’re on the </a:t>
            </a:r>
            <a:r>
              <a:rPr lang="en-US" b="1"/>
              <a:t>Mail</a:t>
            </a:r>
            <a:r>
              <a:rPr lang="en-US"/>
              <a:t> tab instead of All tab. </a:t>
            </a:r>
            <a:endParaRPr lang="en-US" b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C95810-5181-40DA-BC76-C55750EDB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7" y="698090"/>
            <a:ext cx="7799867" cy="4778478"/>
          </a:xfrm>
          <a:prstGeom prst="rect">
            <a:avLst/>
          </a:prstGeom>
        </p:spPr>
      </p:pic>
    </p:spTree>
  </p:cSld>
  <p:clrMapOvr>
    <a:masterClrMapping/>
  </p:clrMapOvr>
  <p:transition spd="slow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111" y="4831842"/>
            <a:ext cx="8526780" cy="16700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>
                <a:latin typeface="Calibri"/>
                <a:cs typeface="Calibri"/>
              </a:rPr>
              <a:t>Al</a:t>
            </a:r>
            <a:r>
              <a:rPr sz="1800" b="1" spc="-30">
                <a:latin typeface="Calibri"/>
                <a:cs typeface="Calibri"/>
              </a:rPr>
              <a:t>w</a:t>
            </a:r>
            <a:r>
              <a:rPr sz="1800" b="1" spc="-50">
                <a:latin typeface="Calibri"/>
                <a:cs typeface="Calibri"/>
              </a:rPr>
              <a:t>a</a:t>
            </a:r>
            <a:r>
              <a:rPr sz="1800" b="1" spc="-25">
                <a:latin typeface="Calibri"/>
                <a:cs typeface="Calibri"/>
              </a:rPr>
              <a:t>y</a:t>
            </a:r>
            <a:r>
              <a:rPr sz="1800" b="1" spc="-10">
                <a:latin typeface="Calibri"/>
                <a:cs typeface="Calibri"/>
              </a:rPr>
              <a:t>s</a:t>
            </a:r>
            <a:r>
              <a:rPr sz="1800" b="1" spc="-5">
                <a:latin typeface="Calibri"/>
                <a:cs typeface="Calibri"/>
              </a:rPr>
              <a:t> </a:t>
            </a:r>
            <a:r>
              <a:rPr sz="1800" b="1" spc="-20">
                <a:latin typeface="Calibri"/>
                <a:cs typeface="Calibri"/>
              </a:rPr>
              <a:t>v</a:t>
            </a:r>
            <a:r>
              <a:rPr sz="1800" b="1" spc="-5">
                <a:latin typeface="Calibri"/>
                <a:cs typeface="Calibri"/>
              </a:rPr>
              <a:t>er</a:t>
            </a:r>
            <a:r>
              <a:rPr sz="1800" b="1" spc="-10">
                <a:latin typeface="Calibri"/>
                <a:cs typeface="Calibri"/>
              </a:rPr>
              <a:t>i</a:t>
            </a:r>
            <a:r>
              <a:rPr sz="1800" b="1" spc="10">
                <a:latin typeface="Calibri"/>
                <a:cs typeface="Calibri"/>
              </a:rPr>
              <a:t>f</a:t>
            </a:r>
            <a:r>
              <a:rPr sz="1800" b="1" spc="-10">
                <a:latin typeface="Calibri"/>
                <a:cs typeface="Calibri"/>
              </a:rPr>
              <a:t>y</a:t>
            </a:r>
            <a:r>
              <a:rPr sz="1800" b="1" spc="-2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add</a:t>
            </a:r>
            <a:r>
              <a:rPr sz="1800" b="1" spc="-25">
                <a:latin typeface="Calibri"/>
                <a:cs typeface="Calibri"/>
              </a:rPr>
              <a:t>r</a:t>
            </a:r>
            <a:r>
              <a:rPr sz="1800" b="1">
                <a:latin typeface="Calibri"/>
                <a:cs typeface="Calibri"/>
              </a:rPr>
              <a:t>ess</a:t>
            </a:r>
            <a:r>
              <a:rPr sz="1800" b="1" spc="-30">
                <a:latin typeface="Calibri"/>
                <a:cs typeface="Calibri"/>
              </a:rPr>
              <a:t> </a:t>
            </a:r>
            <a:r>
              <a:rPr sz="1800" b="1" spc="-15">
                <a:latin typeface="Calibri"/>
                <a:cs typeface="Calibri"/>
              </a:rPr>
              <a:t>o</a:t>
            </a:r>
            <a:r>
              <a:rPr sz="1800" b="1" spc="-10">
                <a:latin typeface="Calibri"/>
                <a:cs typeface="Calibri"/>
              </a:rPr>
              <a:t>n</a:t>
            </a:r>
            <a:r>
              <a:rPr sz="1800" b="1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the</a:t>
            </a:r>
            <a:r>
              <a:rPr sz="1800" b="1" spc="-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O</a:t>
            </a:r>
            <a:r>
              <a:rPr sz="1800" b="1" spc="-25">
                <a:latin typeface="Calibri"/>
                <a:cs typeface="Calibri"/>
              </a:rPr>
              <a:t>r</a:t>
            </a:r>
            <a:r>
              <a:rPr sz="1800" b="1">
                <a:latin typeface="Calibri"/>
                <a:cs typeface="Calibri"/>
              </a:rPr>
              <a:t>der</a:t>
            </a:r>
            <a:r>
              <a:rPr sz="1800" b="1" spc="-1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S</a:t>
            </a:r>
            <a:r>
              <a:rPr sz="1800" b="1" spc="-30">
                <a:latin typeface="Calibri"/>
                <a:cs typeface="Calibri"/>
              </a:rPr>
              <a:t>ta</a:t>
            </a:r>
            <a:r>
              <a:rPr sz="1800" b="1" spc="-10">
                <a:latin typeface="Calibri"/>
                <a:cs typeface="Calibri"/>
              </a:rPr>
              <a:t>tus</a:t>
            </a:r>
            <a:r>
              <a:rPr sz="1800" b="1">
                <a:latin typeface="Calibri"/>
                <a:cs typeface="Calibri"/>
              </a:rPr>
              <a:t> </a:t>
            </a:r>
            <a:r>
              <a:rPr sz="1800" b="1" spc="-5">
                <a:latin typeface="Calibri"/>
                <a:cs typeface="Calibri"/>
              </a:rPr>
              <a:t>sc</a:t>
            </a:r>
            <a:r>
              <a:rPr sz="1800" b="1" spc="-20">
                <a:latin typeface="Calibri"/>
                <a:cs typeface="Calibri"/>
              </a:rPr>
              <a:t>r</a:t>
            </a:r>
            <a:r>
              <a:rPr sz="1800" b="1" spc="-5">
                <a:latin typeface="Calibri"/>
                <a:cs typeface="Calibri"/>
              </a:rPr>
              <a:t>ee</a:t>
            </a:r>
            <a:r>
              <a:rPr sz="1800" b="1">
                <a:latin typeface="Calibri"/>
                <a:cs typeface="Calibri"/>
              </a:rPr>
              <a:t>n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 spc="-30">
                <a:latin typeface="Calibri"/>
                <a:cs typeface="Calibri"/>
              </a:rPr>
              <a:t>t</a:t>
            </a:r>
            <a:r>
              <a:rPr sz="1800" b="1" spc="-10">
                <a:latin typeface="Calibri"/>
                <a:cs typeface="Calibri"/>
              </a:rPr>
              <a:t>o</a:t>
            </a:r>
            <a:r>
              <a:rPr sz="1800" b="1" spc="5">
                <a:latin typeface="Calibri"/>
                <a:cs typeface="Calibri"/>
              </a:rPr>
              <a:t> </a:t>
            </a:r>
            <a:r>
              <a:rPr sz="1800" b="1" spc="-5">
                <a:latin typeface="Calibri"/>
                <a:cs typeface="Calibri"/>
              </a:rPr>
              <a:t>ma</a:t>
            </a:r>
            <a:r>
              <a:rPr sz="1800" b="1" spc="-50">
                <a:latin typeface="Calibri"/>
                <a:cs typeface="Calibri"/>
              </a:rPr>
              <a:t>k</a:t>
            </a:r>
            <a:r>
              <a:rPr sz="1800" b="1">
                <a:latin typeface="Calibri"/>
                <a:cs typeface="Calibri"/>
              </a:rPr>
              <a:t>e</a:t>
            </a:r>
            <a:r>
              <a:rPr sz="1800" b="1" spc="-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su</a:t>
            </a:r>
            <a:r>
              <a:rPr sz="1800" b="1" spc="-20">
                <a:latin typeface="Calibri"/>
                <a:cs typeface="Calibri"/>
              </a:rPr>
              <a:t>r</a:t>
            </a:r>
            <a:r>
              <a:rPr sz="1800" b="1">
                <a:latin typeface="Calibri"/>
                <a:cs typeface="Calibri"/>
              </a:rPr>
              <a:t>e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it </a:t>
            </a:r>
            <a:r>
              <a:rPr sz="1800" b="1" spc="-30">
                <a:latin typeface="Calibri"/>
                <a:cs typeface="Calibri"/>
              </a:rPr>
              <a:t>wen</a:t>
            </a:r>
            <a:r>
              <a:rPr sz="1800" b="1" spc="-10">
                <a:latin typeface="Calibri"/>
                <a:cs typeface="Calibri"/>
              </a:rPr>
              <a:t>t</a:t>
            </a:r>
            <a:r>
              <a:rPr sz="1800" b="1">
                <a:latin typeface="Calibri"/>
                <a:cs typeface="Calibri"/>
              </a:rPr>
              <a:t> </a:t>
            </a:r>
            <a:r>
              <a:rPr sz="1800" b="1" spc="-30">
                <a:latin typeface="Calibri"/>
                <a:cs typeface="Calibri"/>
              </a:rPr>
              <a:t>t</a:t>
            </a:r>
            <a:r>
              <a:rPr sz="1800" b="1" spc="-10">
                <a:latin typeface="Calibri"/>
                <a:cs typeface="Calibri"/>
              </a:rPr>
              <a:t>o</a:t>
            </a:r>
            <a:r>
              <a:rPr sz="1800" b="1" spc="-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the</a:t>
            </a:r>
            <a:r>
              <a:rPr sz="1800" b="1" spc="-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rig</a:t>
            </a:r>
            <a:r>
              <a:rPr sz="1800" b="1" spc="-30">
                <a:latin typeface="Calibri"/>
                <a:cs typeface="Calibri"/>
              </a:rPr>
              <a:t>h</a:t>
            </a:r>
            <a:r>
              <a:rPr sz="1800" b="1" spc="-10">
                <a:latin typeface="Calibri"/>
                <a:cs typeface="Calibri"/>
              </a:rPr>
              <a:t>t</a:t>
            </a:r>
            <a:r>
              <a:rPr sz="1800" b="1" spc="-5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place.</a:t>
            </a:r>
            <a:endParaRPr sz="1800">
              <a:latin typeface="Calibri"/>
              <a:cs typeface="Calibri"/>
            </a:endParaRPr>
          </a:p>
          <a:p>
            <a:pPr marL="12700" marR="1741805" indent="-635"/>
            <a:r>
              <a:rPr sz="1800">
                <a:latin typeface="Calibri"/>
                <a:cs typeface="Calibri"/>
              </a:rPr>
              <a:t>If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o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de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w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 spc="-20">
                <a:latin typeface="Calibri"/>
                <a:cs typeface="Calibri"/>
              </a:rPr>
              <a:t>n</a:t>
            </a:r>
            <a:r>
              <a:rPr sz="1800">
                <a:latin typeface="Calibri"/>
                <a:cs typeface="Calibri"/>
              </a:rPr>
              <a:t>t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o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 in</a:t>
            </a:r>
            <a:r>
              <a:rPr sz="1800" spc="-20">
                <a:latin typeface="Calibri"/>
                <a:cs typeface="Calibri"/>
              </a:rPr>
              <a:t>c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0">
                <a:latin typeface="Calibri"/>
                <a:cs typeface="Calibri"/>
              </a:rPr>
              <a:t>ect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add</a:t>
            </a:r>
            <a:r>
              <a:rPr sz="1800" spc="-25">
                <a:latin typeface="Calibri"/>
                <a:cs typeface="Calibri"/>
              </a:rPr>
              <a:t>r</a:t>
            </a:r>
            <a:r>
              <a:rPr sz="1800" spc="-10">
                <a:latin typeface="Calibri"/>
                <a:cs typeface="Calibri"/>
              </a:rPr>
              <a:t>ess,</a:t>
            </a:r>
            <a:r>
              <a:rPr sz="1800">
                <a:latin typeface="Calibri"/>
                <a:cs typeface="Calibri"/>
              </a:rPr>
              <a:t> i</a:t>
            </a:r>
            <a:r>
              <a:rPr sz="1800" spc="55">
                <a:latin typeface="Calibri"/>
                <a:cs typeface="Calibri"/>
              </a:rPr>
              <a:t>t</a:t>
            </a:r>
            <a:r>
              <a:rPr sz="1800" spc="-114">
                <a:latin typeface="Calibri"/>
                <a:cs typeface="Calibri"/>
              </a:rPr>
              <a:t>’</a:t>
            </a:r>
            <a:r>
              <a:rPr sz="1800">
                <a:latin typeface="Calibri"/>
                <a:cs typeface="Calibri"/>
              </a:rPr>
              <a:t>s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time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o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think </a:t>
            </a:r>
            <a:r>
              <a:rPr sz="1800" b="1" spc="-15">
                <a:latin typeface="Calibri"/>
                <a:cs typeface="Calibri"/>
              </a:rPr>
              <a:t>R</a:t>
            </a:r>
            <a:r>
              <a:rPr sz="1800" b="1" spc="-30">
                <a:latin typeface="Calibri"/>
                <a:cs typeface="Calibri"/>
              </a:rPr>
              <a:t>E</a:t>
            </a:r>
            <a:r>
              <a:rPr sz="1800" b="1" spc="-10">
                <a:latin typeface="Calibri"/>
                <a:cs typeface="Calibri"/>
              </a:rPr>
              <a:t>SHIP</a:t>
            </a:r>
            <a:r>
              <a:rPr sz="1800">
                <a:latin typeface="Calibri"/>
                <a:cs typeface="Calibri"/>
              </a:rPr>
              <a:t>.  </a:t>
            </a:r>
            <a:r>
              <a:rPr sz="1800" spc="-10">
                <a:latin typeface="Calibri"/>
                <a:cs typeface="Calibri"/>
              </a:rPr>
              <a:t>Check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lang="en-US" spc="-15">
                <a:latin typeface="Calibri"/>
                <a:cs typeface="Calibri"/>
              </a:rPr>
              <a:t>ORDER RESHIPS</a:t>
            </a:r>
            <a:r>
              <a:rPr lang="en-US" spc="-40">
                <a:latin typeface="Calibri"/>
                <a:cs typeface="Calibri"/>
              </a:rPr>
              <a:t> </a:t>
            </a:r>
            <a:r>
              <a:rPr sz="1800" spc="-25">
                <a:latin typeface="Calibri"/>
                <a:cs typeface="Calibri"/>
              </a:rPr>
              <a:t>w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 spc="-10">
                <a:latin typeface="Calibri"/>
                <a:cs typeface="Calibri"/>
              </a:rPr>
              <a:t>rk</a:t>
            </a:r>
            <a:r>
              <a:rPr sz="1800">
                <a:latin typeface="Calibri"/>
                <a:cs typeface="Calibri"/>
              </a:rPr>
              <a:t> in</a:t>
            </a:r>
            <a:r>
              <a:rPr sz="1800" spc="-25">
                <a:latin typeface="Calibri"/>
                <a:cs typeface="Calibri"/>
              </a:rPr>
              <a:t>s</a:t>
            </a:r>
            <a:r>
              <a:rPr sz="1800" spc="-1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ruction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o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ensu</a:t>
            </a:r>
            <a:r>
              <a:rPr sz="1800" spc="-25">
                <a:latin typeface="Calibri"/>
                <a:cs typeface="Calibri"/>
              </a:rPr>
              <a:t>r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o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de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qualifies.</a:t>
            </a:r>
          </a:p>
          <a:p>
            <a:pPr marL="12700" marR="6350" indent="635">
              <a:lnSpc>
                <a:spcPct val="100000"/>
              </a:lnSpc>
            </a:pPr>
            <a:r>
              <a:rPr sz="1800" b="1" spc="-40">
                <a:latin typeface="Calibri"/>
                <a:cs typeface="Calibri"/>
              </a:rPr>
              <a:t>R</a:t>
            </a:r>
            <a:r>
              <a:rPr sz="1800" b="1" spc="-15">
                <a:latin typeface="Calibri"/>
                <a:cs typeface="Calibri"/>
              </a:rPr>
              <a:t>e</a:t>
            </a:r>
            <a:r>
              <a:rPr sz="1800" b="1" spc="-10">
                <a:latin typeface="Calibri"/>
                <a:cs typeface="Calibri"/>
              </a:rPr>
              <a:t>minder: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Ju</a:t>
            </a:r>
            <a:r>
              <a:rPr sz="1800" spc="-20">
                <a:latin typeface="Calibri"/>
                <a:cs typeface="Calibri"/>
              </a:rPr>
              <a:t>s</a:t>
            </a:r>
            <a:r>
              <a:rPr sz="1800" spc="-10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be</a:t>
            </a:r>
            <a:r>
              <a:rPr sz="1800" spc="-30">
                <a:latin typeface="Calibri"/>
                <a:cs typeface="Calibri"/>
              </a:rPr>
              <a:t>c</a:t>
            </a:r>
            <a:r>
              <a:rPr sz="1800">
                <a:latin typeface="Calibri"/>
                <a:cs typeface="Calibri"/>
              </a:rPr>
              <a:t>ause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45">
                <a:latin typeface="Calibri"/>
                <a:cs typeface="Calibri"/>
              </a:rPr>
              <a:t>P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>
                <a:latin typeface="Calibri"/>
                <a:cs typeface="Calibri"/>
              </a:rPr>
              <a:t>opleS</a:t>
            </a:r>
            <a:r>
              <a:rPr sz="1800" spc="-15">
                <a:latin typeface="Calibri"/>
                <a:cs typeface="Calibri"/>
              </a:rPr>
              <a:t>a</a:t>
            </a:r>
            <a:r>
              <a:rPr sz="1800" spc="-45">
                <a:latin typeface="Calibri"/>
                <a:cs typeface="Calibri"/>
              </a:rPr>
              <a:t>f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</a:t>
            </a:r>
            <a:r>
              <a:rPr sz="1800" spc="-35">
                <a:latin typeface="Calibri"/>
                <a:cs typeface="Calibri"/>
              </a:rPr>
              <a:t>a</a:t>
            </a:r>
            <a:r>
              <a:rPr sz="1800" spc="-30">
                <a:latin typeface="Calibri"/>
                <a:cs typeface="Calibri"/>
              </a:rPr>
              <a:t>y</a:t>
            </a:r>
            <a:r>
              <a:rPr sz="1800">
                <a:latin typeface="Calibri"/>
                <a:cs typeface="Calibri"/>
              </a:rPr>
              <a:t>s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o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de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shipped,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doesn’t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mean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it is</a:t>
            </a:r>
            <a:r>
              <a:rPr sz="1800" spc="-5">
                <a:latin typeface="Calibri"/>
                <a:cs typeface="Calibri"/>
              </a:rPr>
              <a:t> o</a:t>
            </a:r>
            <a:r>
              <a:rPr sz="1800">
                <a:latin typeface="Calibri"/>
                <a:cs typeface="Calibri"/>
              </a:rPr>
              <a:t>n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the</a:t>
            </a:r>
            <a:r>
              <a:rPr sz="1800" spc="-10">
                <a:latin typeface="Calibri"/>
                <a:cs typeface="Calibri"/>
              </a:rPr>
              <a:t> truck </a:t>
            </a:r>
            <a:r>
              <a:rPr sz="1800" spc="-30">
                <a:latin typeface="Calibri"/>
                <a:cs typeface="Calibri"/>
              </a:rPr>
              <a:t>ye</a:t>
            </a:r>
            <a:r>
              <a:rPr sz="1800" spc="-15">
                <a:latin typeface="Calibri"/>
                <a:cs typeface="Calibri"/>
              </a:rPr>
              <a:t>t</a:t>
            </a:r>
            <a:r>
              <a:rPr sz="1800" spc="-10">
                <a:latin typeface="Calibri"/>
                <a:cs typeface="Calibri"/>
              </a:rPr>
              <a:t>!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Check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o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se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wh</a:t>
            </a:r>
            <a:r>
              <a:rPr sz="1800" spc="-20">
                <a:latin typeface="Calibri"/>
                <a:cs typeface="Calibri"/>
              </a:rPr>
              <a:t>a</a:t>
            </a:r>
            <a:r>
              <a:rPr sz="1800" spc="-10">
                <a:latin typeface="Calibri"/>
                <a:cs typeface="Calibri"/>
              </a:rPr>
              <a:t>t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time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o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de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c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 spc="-15">
                <a:latin typeface="Calibri"/>
                <a:cs typeface="Calibri"/>
              </a:rPr>
              <a:t>m</a:t>
            </a:r>
            <a:r>
              <a:rPr sz="1800">
                <a:latin typeface="Calibri"/>
                <a:cs typeface="Calibri"/>
              </a:rPr>
              <a:t>p</a:t>
            </a:r>
            <a:r>
              <a:rPr sz="1800" spc="-5">
                <a:latin typeface="Calibri"/>
                <a:cs typeface="Calibri"/>
              </a:rPr>
              <a:t>l</a:t>
            </a:r>
            <a:r>
              <a:rPr sz="1800" spc="-25">
                <a:latin typeface="Calibri"/>
                <a:cs typeface="Calibri"/>
              </a:rPr>
              <a:t>e</a:t>
            </a:r>
            <a:r>
              <a:rPr sz="1800" spc="-30">
                <a:latin typeface="Calibri"/>
                <a:cs typeface="Calibri"/>
              </a:rPr>
              <a:t>t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>
                <a:latin typeface="Calibri"/>
                <a:cs typeface="Calibri"/>
              </a:rPr>
              <a:t>d</a:t>
            </a:r>
            <a:r>
              <a:rPr sz="1800" spc="2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(o</a:t>
            </a:r>
            <a:r>
              <a:rPr sz="1800">
                <a:latin typeface="Calibri"/>
                <a:cs typeface="Calibri"/>
              </a:rPr>
              <a:t>n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P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5">
                <a:latin typeface="Calibri"/>
                <a:cs typeface="Calibri"/>
              </a:rPr>
              <a:t>escriptio</a:t>
            </a:r>
            <a:r>
              <a:rPr sz="1800">
                <a:latin typeface="Calibri"/>
                <a:cs typeface="Calibri"/>
              </a:rPr>
              <a:t>n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D</a:t>
            </a:r>
            <a:r>
              <a:rPr sz="1800" spc="-25">
                <a:latin typeface="Calibri"/>
                <a:cs typeface="Calibri"/>
              </a:rPr>
              <a:t>e</a:t>
            </a:r>
            <a:r>
              <a:rPr sz="1800" spc="-40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ails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sc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5">
                <a:latin typeface="Calibri"/>
                <a:cs typeface="Calibri"/>
              </a:rPr>
              <a:t>een)</a:t>
            </a:r>
            <a:r>
              <a:rPr sz="1800">
                <a:latin typeface="Calibri"/>
                <a:cs typeface="Calibri"/>
              </a:rPr>
              <a:t>. 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F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 spc="-10">
                <a:latin typeface="Calibri"/>
                <a:cs typeface="Calibri"/>
              </a:rPr>
              <a:t>r mo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</a:t>
            </a:r>
            <a:r>
              <a:rPr sz="1800" spc="-15">
                <a:latin typeface="Calibri"/>
                <a:cs typeface="Calibri"/>
              </a:rPr>
              <a:t>n</a:t>
            </a:r>
            <a:r>
              <a:rPr sz="1800" spc="-35">
                <a:latin typeface="Calibri"/>
                <a:cs typeface="Calibri"/>
              </a:rPr>
              <a:t>fo</a:t>
            </a:r>
            <a:r>
              <a:rPr sz="1800" spc="-5">
                <a:latin typeface="Calibri"/>
                <a:cs typeface="Calibri"/>
              </a:rPr>
              <a:t>,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se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ORDER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</a:t>
            </a:r>
            <a:r>
              <a:rPr sz="1800" spc="-140">
                <a:latin typeface="Calibri"/>
                <a:cs typeface="Calibri"/>
              </a:rPr>
              <a:t>T</a:t>
            </a:r>
            <a:r>
              <a:rPr sz="1800" spc="-150">
                <a:latin typeface="Calibri"/>
                <a:cs typeface="Calibri"/>
              </a:rPr>
              <a:t>A</a:t>
            </a:r>
            <a:r>
              <a:rPr sz="1800" spc="-5">
                <a:latin typeface="Calibri"/>
                <a:cs typeface="Calibri"/>
              </a:rPr>
              <a:t>T</a:t>
            </a:r>
            <a:r>
              <a:rPr sz="1800" spc="-10">
                <a:latin typeface="Calibri"/>
                <a:cs typeface="Calibri"/>
              </a:rPr>
              <a:t>U</a:t>
            </a:r>
            <a:r>
              <a:rPr sz="1800">
                <a:latin typeface="Calibri"/>
                <a:cs typeface="Calibri"/>
              </a:rPr>
              <a:t>S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w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 spc="-10">
                <a:latin typeface="Calibri"/>
                <a:cs typeface="Calibri"/>
              </a:rPr>
              <a:t>rk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</a:t>
            </a:r>
            <a:r>
              <a:rPr sz="1800" spc="-25">
                <a:latin typeface="Calibri"/>
                <a:cs typeface="Calibri"/>
              </a:rPr>
              <a:t>s</a:t>
            </a:r>
            <a:r>
              <a:rPr sz="1800" spc="-1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ruction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and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sea</a:t>
            </a:r>
            <a:r>
              <a:rPr sz="1800" spc="-30">
                <a:latin typeface="Calibri"/>
                <a:cs typeface="Calibri"/>
              </a:rPr>
              <a:t>r</a:t>
            </a:r>
            <a:r>
              <a:rPr sz="1800">
                <a:latin typeface="Calibri"/>
                <a:cs typeface="Calibri"/>
              </a:rPr>
              <a:t>ch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(</a:t>
            </a:r>
            <a:r>
              <a:rPr sz="1800" spc="10">
                <a:latin typeface="Calibri"/>
                <a:cs typeface="Calibri"/>
              </a:rPr>
              <a:t>C</a:t>
            </a:r>
            <a:r>
              <a:rPr sz="1800">
                <a:latin typeface="Calibri"/>
                <a:cs typeface="Calibri"/>
              </a:rPr>
              <a:t>TR</a:t>
            </a:r>
            <a:r>
              <a:rPr sz="1800" spc="-5">
                <a:latin typeface="Calibri"/>
                <a:cs typeface="Calibri"/>
              </a:rPr>
              <a:t>L</a:t>
            </a:r>
            <a:r>
              <a:rPr sz="1800">
                <a:latin typeface="Calibri"/>
                <a:cs typeface="Calibri"/>
              </a:rPr>
              <a:t>‐F)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f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“Shippe</a:t>
            </a:r>
            <a:r>
              <a:rPr sz="1800" spc="-5">
                <a:latin typeface="Calibri"/>
                <a:cs typeface="Calibri"/>
              </a:rPr>
              <a:t>d</a:t>
            </a:r>
            <a:r>
              <a:rPr sz="1800" spc="-175">
                <a:latin typeface="Calibri"/>
                <a:cs typeface="Calibri"/>
              </a:rPr>
              <a:t>”</a:t>
            </a:r>
            <a:r>
              <a:rPr sz="1800">
                <a:latin typeface="Calibri"/>
                <a:cs typeface="Calibri"/>
              </a:rPr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838200"/>
            <a:ext cx="86868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0400" y="4191000"/>
            <a:ext cx="2362200" cy="666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035" y="4679442"/>
            <a:ext cx="8465820" cy="1803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3189" indent="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The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o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de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show</a:t>
            </a:r>
            <a:r>
              <a:rPr sz="1800">
                <a:latin typeface="Calibri"/>
                <a:cs typeface="Calibri"/>
              </a:rPr>
              <a:t>n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abo</a:t>
            </a:r>
            <a:r>
              <a:rPr sz="1800" spc="-20">
                <a:latin typeface="Calibri"/>
                <a:cs typeface="Calibri"/>
              </a:rPr>
              <a:t>v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“</a:t>
            </a:r>
            <a:r>
              <a:rPr sz="1800" b="1" spc="-15">
                <a:latin typeface="Calibri"/>
                <a:cs typeface="Calibri"/>
              </a:rPr>
              <a:t>Dispensin</a:t>
            </a:r>
            <a:r>
              <a:rPr sz="1800" b="1" spc="-10">
                <a:latin typeface="Calibri"/>
                <a:cs typeface="Calibri"/>
              </a:rPr>
              <a:t>g</a:t>
            </a:r>
            <a:r>
              <a:rPr sz="1800">
                <a:latin typeface="Calibri"/>
                <a:cs typeface="Calibri"/>
              </a:rPr>
              <a:t>”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sta</a:t>
            </a:r>
            <a:r>
              <a:rPr sz="1800" spc="-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u</a:t>
            </a:r>
            <a:r>
              <a:rPr sz="1800" spc="-5">
                <a:latin typeface="Calibri"/>
                <a:cs typeface="Calibri"/>
              </a:rPr>
              <a:t>s,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and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p</a:t>
            </a:r>
            <a:r>
              <a:rPr sz="1800" spc="-25">
                <a:latin typeface="Calibri"/>
                <a:cs typeface="Calibri"/>
              </a:rPr>
              <a:t>r</a:t>
            </a:r>
            <a:r>
              <a:rPr sz="1800" spc="-5">
                <a:latin typeface="Calibri"/>
                <a:cs typeface="Calibri"/>
              </a:rPr>
              <a:t>escriptio</a:t>
            </a:r>
            <a:r>
              <a:rPr sz="1800">
                <a:latin typeface="Calibri"/>
                <a:cs typeface="Calibri"/>
              </a:rPr>
              <a:t>n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sta</a:t>
            </a:r>
            <a:r>
              <a:rPr sz="1800" spc="-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us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“</a:t>
            </a:r>
            <a:r>
              <a:rPr sz="1800" b="1" spc="-10">
                <a:latin typeface="Calibri"/>
                <a:cs typeface="Calibri"/>
              </a:rPr>
              <a:t>Label Pri</a:t>
            </a:r>
            <a:r>
              <a:rPr sz="1800" b="1" spc="-30">
                <a:latin typeface="Calibri"/>
                <a:cs typeface="Calibri"/>
              </a:rPr>
              <a:t>n</a:t>
            </a:r>
            <a:r>
              <a:rPr sz="1800" b="1" spc="-35">
                <a:latin typeface="Calibri"/>
                <a:cs typeface="Calibri"/>
              </a:rPr>
              <a:t>t</a:t>
            </a:r>
            <a:r>
              <a:rPr sz="1800" b="1" spc="-5">
                <a:latin typeface="Calibri"/>
                <a:cs typeface="Calibri"/>
              </a:rPr>
              <a:t>e</a:t>
            </a:r>
            <a:r>
              <a:rPr sz="1800" b="1" spc="-15">
                <a:latin typeface="Calibri"/>
                <a:cs typeface="Calibri"/>
              </a:rPr>
              <a:t>d</a:t>
            </a:r>
            <a:r>
              <a:rPr sz="1800" spc="-140">
                <a:latin typeface="Calibri"/>
                <a:cs typeface="Calibri"/>
              </a:rPr>
              <a:t>.</a:t>
            </a:r>
            <a:r>
              <a:rPr sz="1800">
                <a:latin typeface="Calibri"/>
                <a:cs typeface="Calibri"/>
              </a:rPr>
              <a:t>” 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This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means</a:t>
            </a:r>
            <a:r>
              <a:rPr sz="1800">
                <a:latin typeface="Calibri"/>
                <a:cs typeface="Calibri"/>
              </a:rPr>
              <a:t> all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-30">
                <a:latin typeface="Calibri"/>
                <a:cs typeface="Calibri"/>
              </a:rPr>
              <a:t>c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 spc="-10">
                <a:latin typeface="Calibri"/>
                <a:cs typeface="Calibri"/>
              </a:rPr>
              <a:t>n</a:t>
            </a:r>
            <a:r>
              <a:rPr sz="1800">
                <a:latin typeface="Calibri"/>
                <a:cs typeface="Calibri"/>
              </a:rPr>
              <a:t>flicts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>
                <a:latin typeface="Calibri"/>
                <a:cs typeface="Calibri"/>
              </a:rPr>
              <a:t>h</a:t>
            </a:r>
            <a:r>
              <a:rPr sz="1800" spc="-30">
                <a:latin typeface="Calibri"/>
                <a:cs typeface="Calibri"/>
              </a:rPr>
              <a:t>a</a:t>
            </a:r>
            <a:r>
              <a:rPr sz="1800" spc="-25">
                <a:latin typeface="Calibri"/>
                <a:cs typeface="Calibri"/>
              </a:rPr>
              <a:t>v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spc="-15">
                <a:latin typeface="Calibri"/>
                <a:cs typeface="Calibri"/>
              </a:rPr>
              <a:t>been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 spc="-5">
                <a:latin typeface="Calibri"/>
                <a:cs typeface="Calibri"/>
              </a:rPr>
              <a:t>sol</a:t>
            </a:r>
            <a:r>
              <a:rPr sz="1800" spc="-25">
                <a:latin typeface="Calibri"/>
                <a:cs typeface="Calibri"/>
              </a:rPr>
              <a:t>v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>
                <a:latin typeface="Calibri"/>
                <a:cs typeface="Calibri"/>
              </a:rPr>
              <a:t>d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and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o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de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has 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 spc="-30">
                <a:latin typeface="Calibri"/>
                <a:cs typeface="Calibri"/>
              </a:rPr>
              <a:t>n</a:t>
            </a:r>
            <a:r>
              <a:rPr sz="1800" spc="-35">
                <a:latin typeface="Calibri"/>
                <a:cs typeface="Calibri"/>
              </a:rPr>
              <a:t>t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 spc="-30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 spc="-10">
                <a:latin typeface="Calibri"/>
                <a:cs typeface="Calibri"/>
              </a:rPr>
              <a:t>d</a:t>
            </a:r>
            <a:r>
              <a:rPr sz="1800" spc="2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the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fulfillme</a:t>
            </a:r>
            <a:r>
              <a:rPr sz="1800" spc="-20">
                <a:latin typeface="Calibri"/>
                <a:cs typeface="Calibri"/>
              </a:rPr>
              <a:t>n</a:t>
            </a:r>
            <a:r>
              <a:rPr sz="1800" spc="-10">
                <a:latin typeface="Calibri"/>
                <a:cs typeface="Calibri"/>
              </a:rPr>
              <a:t>t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p</a:t>
            </a:r>
            <a:r>
              <a:rPr sz="1800" spc="-30">
                <a:latin typeface="Calibri"/>
                <a:cs typeface="Calibri"/>
              </a:rPr>
              <a:t>r</a:t>
            </a:r>
            <a:r>
              <a:rPr sz="1800" spc="-5">
                <a:latin typeface="Calibri"/>
                <a:cs typeface="Calibri"/>
              </a:rPr>
              <a:t>ocess</a:t>
            </a:r>
            <a:r>
              <a:rPr sz="1800">
                <a:latin typeface="Calibri"/>
                <a:cs typeface="Calibri"/>
              </a:rPr>
              <a:t>. 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“Label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Pri</a:t>
            </a:r>
            <a:r>
              <a:rPr sz="1800" spc="-20">
                <a:latin typeface="Calibri"/>
                <a:cs typeface="Calibri"/>
              </a:rPr>
              <a:t>n</a:t>
            </a:r>
            <a:r>
              <a:rPr sz="1800" spc="-35">
                <a:latin typeface="Calibri"/>
                <a:cs typeface="Calibri"/>
              </a:rPr>
              <a:t>t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>
                <a:latin typeface="Calibri"/>
                <a:cs typeface="Calibri"/>
              </a:rPr>
              <a:t>d”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means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Rx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label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being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pri</a:t>
            </a:r>
            <a:r>
              <a:rPr sz="1800" spc="-20">
                <a:latin typeface="Calibri"/>
                <a:cs typeface="Calibri"/>
              </a:rPr>
              <a:t>n</a:t>
            </a:r>
            <a:r>
              <a:rPr sz="1800" spc="-35">
                <a:latin typeface="Calibri"/>
                <a:cs typeface="Calibri"/>
              </a:rPr>
              <a:t>t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>
                <a:latin typeface="Calibri"/>
                <a:cs typeface="Calibri"/>
              </a:rPr>
              <a:t>d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and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placed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>
                <a:latin typeface="Calibri"/>
                <a:cs typeface="Calibri"/>
              </a:rPr>
              <a:t>n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the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bo</a:t>
            </a:r>
            <a:r>
              <a:rPr sz="1800" spc="-30">
                <a:latin typeface="Calibri"/>
                <a:cs typeface="Calibri"/>
              </a:rPr>
              <a:t>t</a:t>
            </a:r>
            <a:r>
              <a:rPr sz="1800" spc="-15">
                <a:latin typeface="Calibri"/>
                <a:cs typeface="Calibri"/>
              </a:rPr>
              <a:t>t</a:t>
            </a:r>
            <a:r>
              <a:rPr sz="1800" spc="-10">
                <a:latin typeface="Calibri"/>
                <a:cs typeface="Calibri"/>
              </a:rPr>
              <a:t>le,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not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shipping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label.</a:t>
            </a:r>
          </a:p>
          <a:p>
            <a:pPr>
              <a:lnSpc>
                <a:spcPts val="1000"/>
              </a:lnSpc>
              <a:spcBef>
                <a:spcPts val="79"/>
              </a:spcBef>
            </a:pPr>
            <a:endParaRPr sz="1000"/>
          </a:p>
          <a:p>
            <a:pPr marL="12700" marR="6350" indent="0">
              <a:lnSpc>
                <a:spcPct val="100000"/>
              </a:lnSpc>
            </a:pPr>
            <a:r>
              <a:rPr sz="1800" spc="-10">
                <a:latin typeface="Calibri"/>
                <a:cs typeface="Calibri"/>
              </a:rPr>
              <a:t>Check </a:t>
            </a:r>
            <a:r>
              <a:rPr sz="1800" spc="-5">
                <a:latin typeface="Calibri"/>
                <a:cs typeface="Calibri"/>
              </a:rPr>
              <a:t>bot</a:t>
            </a:r>
            <a:r>
              <a:rPr sz="1800">
                <a:latin typeface="Calibri"/>
                <a:cs typeface="Calibri"/>
              </a:rPr>
              <a:t>h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O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0">
                <a:latin typeface="Calibri"/>
                <a:cs typeface="Calibri"/>
              </a:rPr>
              <a:t>der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</a:t>
            </a:r>
            <a:r>
              <a:rPr sz="1800" spc="-30">
                <a:latin typeface="Calibri"/>
                <a:cs typeface="Calibri"/>
              </a:rPr>
              <a:t>t</a:t>
            </a:r>
            <a:r>
              <a:rPr sz="1800" spc="-20">
                <a:latin typeface="Calibri"/>
                <a:cs typeface="Calibri"/>
              </a:rPr>
              <a:t>a</a:t>
            </a:r>
            <a:r>
              <a:rPr sz="1800" spc="-1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us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30">
                <a:latin typeface="Calibri"/>
                <a:cs typeface="Calibri"/>
              </a:rPr>
              <a:t>a</a:t>
            </a:r>
            <a:r>
              <a:rPr sz="1800" spc="-10">
                <a:latin typeface="Calibri"/>
                <a:cs typeface="Calibri"/>
              </a:rPr>
              <a:t>t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t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>
                <a:latin typeface="Calibri"/>
                <a:cs typeface="Calibri"/>
              </a:rPr>
              <a:t>p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>
                <a:latin typeface="Calibri"/>
                <a:cs typeface="Calibri"/>
              </a:rPr>
              <a:t>f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sc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ee</a:t>
            </a:r>
            <a:r>
              <a:rPr sz="1800" spc="-10">
                <a:latin typeface="Calibri"/>
                <a:cs typeface="Calibri"/>
              </a:rPr>
              <a:t>n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and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</a:t>
            </a:r>
            <a:r>
              <a:rPr sz="1800" spc="-30">
                <a:latin typeface="Calibri"/>
                <a:cs typeface="Calibri"/>
              </a:rPr>
              <a:t>t</a:t>
            </a:r>
            <a:r>
              <a:rPr sz="1800" spc="-20">
                <a:latin typeface="Calibri"/>
                <a:cs typeface="Calibri"/>
              </a:rPr>
              <a:t>a</a:t>
            </a:r>
            <a:r>
              <a:rPr sz="1800" spc="-1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us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>
                <a:latin typeface="Calibri"/>
                <a:cs typeface="Calibri"/>
              </a:rPr>
              <a:t>f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each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R</a:t>
            </a:r>
            <a:r>
              <a:rPr lang="en-US" sz="1800">
                <a:latin typeface="Calibri"/>
                <a:cs typeface="Calibri"/>
              </a:rPr>
              <a:t>x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in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o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der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o </a:t>
            </a:r>
            <a:r>
              <a:rPr sz="1800" spc="-10">
                <a:latin typeface="Calibri"/>
                <a:cs typeface="Calibri"/>
              </a:rPr>
              <a:t>d</a:t>
            </a:r>
            <a:r>
              <a:rPr sz="1800" spc="-25">
                <a:latin typeface="Calibri"/>
                <a:cs typeface="Calibri"/>
              </a:rPr>
              <a:t>e</a:t>
            </a:r>
            <a:r>
              <a:rPr sz="1800" spc="-35">
                <a:latin typeface="Calibri"/>
                <a:cs typeface="Calibri"/>
              </a:rPr>
              <a:t>t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 spc="-10">
                <a:latin typeface="Calibri"/>
                <a:cs typeface="Calibri"/>
              </a:rPr>
              <a:t>rmine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wh</a:t>
            </a:r>
            <a:r>
              <a:rPr sz="1800" spc="-20">
                <a:latin typeface="Calibri"/>
                <a:cs typeface="Calibri"/>
              </a:rPr>
              <a:t>a</a:t>
            </a:r>
            <a:r>
              <a:rPr sz="1800" spc="-10">
                <a:latin typeface="Calibri"/>
                <a:cs typeface="Calibri"/>
              </a:rPr>
              <a:t>t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stat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o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de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cur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-30">
                <a:latin typeface="Calibri"/>
                <a:cs typeface="Calibri"/>
              </a:rPr>
              <a:t>n</a:t>
            </a:r>
            <a:r>
              <a:rPr sz="1800">
                <a:latin typeface="Calibri"/>
                <a:cs typeface="Calibri"/>
              </a:rPr>
              <a:t>tly in. 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F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assi</a:t>
            </a:r>
            <a:r>
              <a:rPr sz="1800" spc="-25">
                <a:latin typeface="Calibri"/>
                <a:cs typeface="Calibri"/>
              </a:rPr>
              <a:t>s</a:t>
            </a:r>
            <a:r>
              <a:rPr sz="1800" spc="-40">
                <a:latin typeface="Calibri"/>
                <a:cs typeface="Calibri"/>
              </a:rPr>
              <a:t>t</a:t>
            </a:r>
            <a:r>
              <a:rPr sz="1800" spc="-10">
                <a:latin typeface="Calibri"/>
                <a:cs typeface="Calibri"/>
              </a:rPr>
              <a:t>ance</a:t>
            </a:r>
            <a:r>
              <a:rPr sz="1800">
                <a:latin typeface="Calibri"/>
                <a:cs typeface="Calibri"/>
              </a:rPr>
              <a:t> i</a:t>
            </a:r>
            <a:r>
              <a:rPr sz="1800" spc="-20">
                <a:latin typeface="Calibri"/>
                <a:cs typeface="Calibri"/>
              </a:rPr>
              <a:t>n</a:t>
            </a:r>
            <a:r>
              <a:rPr sz="1800" spc="-35">
                <a:latin typeface="Calibri"/>
                <a:cs typeface="Calibri"/>
              </a:rPr>
              <a:t>t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 spc="-10">
                <a:latin typeface="Calibri"/>
                <a:cs typeface="Calibri"/>
              </a:rPr>
              <a:t>rp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25">
                <a:latin typeface="Calibri"/>
                <a:cs typeface="Calibri"/>
              </a:rPr>
              <a:t>e</a:t>
            </a:r>
            <a:r>
              <a:rPr sz="1800">
                <a:latin typeface="Calibri"/>
                <a:cs typeface="Calibri"/>
              </a:rPr>
              <a:t>ting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y</a:t>
            </a:r>
            <a:r>
              <a:rPr sz="1800" spc="-15">
                <a:latin typeface="Calibri"/>
                <a:cs typeface="Calibri"/>
              </a:rPr>
              <a:t>o</a:t>
            </a:r>
            <a:r>
              <a:rPr sz="1800">
                <a:latin typeface="Calibri"/>
                <a:cs typeface="Calibri"/>
              </a:rPr>
              <a:t>u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5">
                <a:latin typeface="Calibri"/>
                <a:cs typeface="Calibri"/>
              </a:rPr>
              <a:t>esults,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350" y="609600"/>
            <a:ext cx="86868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2421" y="2514345"/>
            <a:ext cx="1342390" cy="724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200" y="4114800"/>
            <a:ext cx="5753100" cy="590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263" y="6482661"/>
            <a:ext cx="6060761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/>
            <a:r>
              <a:rPr sz="1800" spc="-15">
                <a:latin typeface="Calibri"/>
                <a:cs typeface="Calibri"/>
              </a:rPr>
              <a:t>se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lang="en-US" spc="15">
                <a:latin typeface="Calibri"/>
                <a:cs typeface="Calibri"/>
              </a:rPr>
              <a:t>ORDER STATUS</a:t>
            </a:r>
            <a:r>
              <a:rPr lang="en-US" i="1" spc="-15">
                <a:latin typeface="Calibri"/>
                <a:cs typeface="Calibri"/>
              </a:rPr>
              <a:t> </a:t>
            </a:r>
            <a:r>
              <a:rPr sz="1800" spc="-25">
                <a:latin typeface="Calibri"/>
                <a:cs typeface="Calibri"/>
              </a:rPr>
              <a:t>w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 spc="-10">
                <a:latin typeface="Calibri"/>
                <a:cs typeface="Calibri"/>
              </a:rPr>
              <a:t>rk</a:t>
            </a:r>
            <a:r>
              <a:rPr sz="1800">
                <a:latin typeface="Calibri"/>
                <a:cs typeface="Calibri"/>
              </a:rPr>
              <a:t> in</a:t>
            </a:r>
            <a:r>
              <a:rPr sz="1800" spc="-25">
                <a:latin typeface="Calibri"/>
                <a:cs typeface="Calibri"/>
              </a:rPr>
              <a:t>s</a:t>
            </a:r>
            <a:r>
              <a:rPr sz="1800" spc="-1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ruction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in </a:t>
            </a:r>
            <a:r>
              <a:rPr lang="en-US" spc="-10" err="1">
                <a:latin typeface="Calibri"/>
                <a:cs typeface="Calibri"/>
              </a:rPr>
              <a:t>the</a:t>
            </a:r>
            <a:r>
              <a:rPr sz="1800" err="1">
                <a:latin typeface="Calibri"/>
                <a:cs typeface="Calibri"/>
              </a:rPr>
              <a:t>Sou</a:t>
            </a:r>
            <a:r>
              <a:rPr sz="1800" spc="-25" err="1">
                <a:latin typeface="Calibri"/>
                <a:cs typeface="Calibri"/>
              </a:rPr>
              <a:t>r</a:t>
            </a:r>
            <a:r>
              <a:rPr sz="1800" spc="-10" err="1">
                <a:latin typeface="Calibri"/>
                <a:cs typeface="Calibri"/>
              </a:rPr>
              <a:t>ce</a:t>
            </a:r>
            <a:r>
              <a:rPr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0"/>
            <a:ext cx="8856726" cy="3371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40" y="5060441"/>
            <a:ext cx="8244840" cy="139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0">
              <a:lnSpc>
                <a:spcPct val="100000"/>
              </a:lnSpc>
              <a:tabLst>
                <a:tab pos="5046980" algn="l"/>
              </a:tabLst>
            </a:pPr>
            <a:r>
              <a:rPr sz="1800" spc="-15">
                <a:latin typeface="Calibri"/>
                <a:cs typeface="Calibri"/>
              </a:rPr>
              <a:t>The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</a:t>
            </a:r>
            <a:r>
              <a:rPr sz="1800" spc="-40">
                <a:latin typeface="Calibri"/>
                <a:cs typeface="Calibri"/>
              </a:rPr>
              <a:t>a</a:t>
            </a:r>
            <a:r>
              <a:rPr sz="1800" spc="-15">
                <a:latin typeface="Calibri"/>
                <a:cs typeface="Calibri"/>
              </a:rPr>
              <a:t>yme</a:t>
            </a:r>
            <a:r>
              <a:rPr sz="1800" spc="-25">
                <a:latin typeface="Calibri"/>
                <a:cs typeface="Calibri"/>
              </a:rPr>
              <a:t>n</a:t>
            </a:r>
            <a:r>
              <a:rPr sz="1800" spc="-10">
                <a:latin typeface="Calibri"/>
                <a:cs typeface="Calibri"/>
              </a:rPr>
              <a:t>t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issue</a:t>
            </a:r>
            <a:r>
              <a:rPr sz="1800">
                <a:latin typeface="Calibri"/>
                <a:cs typeface="Calibri"/>
              </a:rPr>
              <a:t>. 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Loo</a:t>
            </a:r>
            <a:r>
              <a:rPr sz="1800">
                <a:latin typeface="Calibri"/>
                <a:cs typeface="Calibri"/>
              </a:rPr>
              <a:t>k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up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d</a:t>
            </a:r>
            <a:r>
              <a:rPr sz="1800" spc="-25">
                <a:latin typeface="Calibri"/>
                <a:cs typeface="Calibri"/>
              </a:rPr>
              <a:t>e</a:t>
            </a:r>
            <a:r>
              <a:rPr sz="1800" spc="-40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ails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b</a:t>
            </a:r>
            <a:r>
              <a:rPr sz="1800">
                <a:latin typeface="Calibri"/>
                <a:cs typeface="Calibri"/>
              </a:rPr>
              <a:t>y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clicking 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>
                <a:latin typeface="Calibri"/>
                <a:cs typeface="Calibri"/>
              </a:rPr>
              <a:t>n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“</a:t>
            </a:r>
            <a:r>
              <a:rPr sz="1800" b="1" spc="-35">
                <a:latin typeface="Calibri"/>
                <a:cs typeface="Calibri"/>
              </a:rPr>
              <a:t>P</a:t>
            </a:r>
            <a:r>
              <a:rPr sz="1800" b="1" spc="-45">
                <a:latin typeface="Calibri"/>
                <a:cs typeface="Calibri"/>
              </a:rPr>
              <a:t>a</a:t>
            </a:r>
            <a:r>
              <a:rPr sz="1800" b="1" spc="-5">
                <a:latin typeface="Calibri"/>
                <a:cs typeface="Calibri"/>
              </a:rPr>
              <a:t>yme</a:t>
            </a:r>
            <a:r>
              <a:rPr sz="1800" b="1" spc="-20">
                <a:latin typeface="Calibri"/>
                <a:cs typeface="Calibri"/>
              </a:rPr>
              <a:t>n</a:t>
            </a:r>
            <a:r>
              <a:rPr sz="1800" b="1" spc="-10">
                <a:latin typeface="Calibri"/>
                <a:cs typeface="Calibri"/>
              </a:rPr>
              <a:t>t </a:t>
            </a:r>
            <a:r>
              <a:rPr sz="1800" b="1">
                <a:latin typeface="Calibri"/>
                <a:cs typeface="Calibri"/>
              </a:rPr>
              <a:t>P</a:t>
            </a:r>
            <a:r>
              <a:rPr sz="1800" b="1" spc="-25">
                <a:latin typeface="Calibri"/>
                <a:cs typeface="Calibri"/>
              </a:rPr>
              <a:t>r</a:t>
            </a:r>
            <a:r>
              <a:rPr sz="1800" b="1" spc="-10">
                <a:latin typeface="Calibri"/>
                <a:cs typeface="Calibri"/>
              </a:rPr>
              <a:t>oblem</a:t>
            </a:r>
            <a:r>
              <a:rPr sz="1800" b="1" spc="-15">
                <a:latin typeface="Calibri"/>
                <a:cs typeface="Calibri"/>
              </a:rPr>
              <a:t>s</a:t>
            </a:r>
            <a:r>
              <a:rPr sz="1800">
                <a:latin typeface="Calibri"/>
                <a:cs typeface="Calibri"/>
              </a:rPr>
              <a:t>” bu</a:t>
            </a:r>
            <a:r>
              <a:rPr sz="1800" spc="-30">
                <a:latin typeface="Calibri"/>
                <a:cs typeface="Calibri"/>
              </a:rPr>
              <a:t>t</a:t>
            </a:r>
            <a:r>
              <a:rPr sz="1800" spc="-35">
                <a:latin typeface="Calibri"/>
                <a:cs typeface="Calibri"/>
              </a:rPr>
              <a:t>t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>
                <a:latin typeface="Calibri"/>
                <a:cs typeface="Calibri"/>
              </a:rPr>
              <a:t>n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as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40">
                <a:latin typeface="Calibri"/>
                <a:cs typeface="Calibri"/>
              </a:rPr>
              <a:t>w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>
                <a:latin typeface="Calibri"/>
                <a:cs typeface="Calibri"/>
              </a:rPr>
              <a:t>ll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as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O</a:t>
            </a:r>
            <a:r>
              <a:rPr sz="1800" b="1" spc="-25">
                <a:latin typeface="Calibri"/>
                <a:cs typeface="Calibri"/>
              </a:rPr>
              <a:t>r</a:t>
            </a:r>
            <a:r>
              <a:rPr sz="1800" b="1">
                <a:latin typeface="Calibri"/>
                <a:cs typeface="Calibri"/>
              </a:rPr>
              <a:t>der</a:t>
            </a:r>
            <a:r>
              <a:rPr sz="1800" b="1" spc="-15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L</a:t>
            </a:r>
            <a:r>
              <a:rPr sz="1800" b="1" spc="-15">
                <a:latin typeface="Calibri"/>
                <a:cs typeface="Calibri"/>
              </a:rPr>
              <a:t>e</a:t>
            </a:r>
            <a:r>
              <a:rPr sz="1800" b="1" spc="-20">
                <a:latin typeface="Calibri"/>
                <a:cs typeface="Calibri"/>
              </a:rPr>
              <a:t>v</a:t>
            </a:r>
            <a:r>
              <a:rPr sz="1800" b="1" spc="-5">
                <a:latin typeface="Calibri"/>
                <a:cs typeface="Calibri"/>
              </a:rPr>
              <a:t>el</a:t>
            </a:r>
            <a:r>
              <a:rPr sz="1800" b="1" spc="-10">
                <a:latin typeface="Calibri"/>
                <a:cs typeface="Calibri"/>
              </a:rPr>
              <a:t> </a:t>
            </a:r>
            <a:r>
              <a:rPr sz="1800" b="1" spc="-5">
                <a:latin typeface="Calibri"/>
                <a:cs typeface="Calibri"/>
              </a:rPr>
              <a:t>Comme</a:t>
            </a:r>
            <a:r>
              <a:rPr sz="1800" b="1" spc="-20">
                <a:latin typeface="Calibri"/>
                <a:cs typeface="Calibri"/>
              </a:rPr>
              <a:t>n</a:t>
            </a:r>
            <a:r>
              <a:rPr sz="1800" b="1" spc="-15">
                <a:latin typeface="Calibri"/>
                <a:cs typeface="Calibri"/>
              </a:rPr>
              <a:t>t</a:t>
            </a:r>
            <a:r>
              <a:rPr sz="1800" b="1" spc="-10">
                <a:latin typeface="Calibri"/>
                <a:cs typeface="Calibri"/>
              </a:rPr>
              <a:t>s</a:t>
            </a:r>
            <a:r>
              <a:rPr sz="1800" b="1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bu</a:t>
            </a:r>
            <a:r>
              <a:rPr sz="1800" spc="-30">
                <a:latin typeface="Calibri"/>
                <a:cs typeface="Calibri"/>
              </a:rPr>
              <a:t>t</a:t>
            </a:r>
            <a:r>
              <a:rPr sz="1800" spc="-35">
                <a:latin typeface="Calibri"/>
                <a:cs typeface="Calibri"/>
              </a:rPr>
              <a:t>t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>
                <a:latin typeface="Calibri"/>
                <a:cs typeface="Calibri"/>
              </a:rPr>
              <a:t>n.	</a:t>
            </a:r>
            <a:r>
              <a:rPr sz="1800" spc="-10">
                <a:latin typeface="Calibri"/>
                <a:cs typeface="Calibri"/>
              </a:rPr>
              <a:t>Ask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member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f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necessa</a:t>
            </a:r>
            <a:r>
              <a:rPr sz="1800" spc="0">
                <a:latin typeface="Calibri"/>
                <a:cs typeface="Calibri"/>
              </a:rPr>
              <a:t>r</a:t>
            </a:r>
            <a:r>
              <a:rPr sz="1800" spc="-10">
                <a:latin typeface="Calibri"/>
                <a:cs typeface="Calibri"/>
              </a:rPr>
              <a:t>y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</a:t>
            </a:r>
            <a:r>
              <a:rPr sz="1800" spc="-15">
                <a:latin typeface="Calibri"/>
                <a:cs typeface="Calibri"/>
              </a:rPr>
              <a:t>n</a:t>
            </a:r>
            <a:r>
              <a:rPr sz="1800" spc="-35">
                <a:latin typeface="Calibri"/>
                <a:cs typeface="Calibri"/>
              </a:rPr>
              <a:t>f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 spc="-15">
                <a:latin typeface="Calibri"/>
                <a:cs typeface="Calibri"/>
              </a:rPr>
              <a:t>rm</a:t>
            </a:r>
            <a:r>
              <a:rPr sz="1800" spc="-30">
                <a:latin typeface="Calibri"/>
                <a:cs typeface="Calibri"/>
              </a:rPr>
              <a:t>a</a:t>
            </a:r>
            <a:r>
              <a:rPr sz="1800" spc="-1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ion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o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 spc="-5">
                <a:latin typeface="Calibri"/>
                <a:cs typeface="Calibri"/>
              </a:rPr>
              <a:t>sol</a:t>
            </a:r>
            <a:r>
              <a:rPr sz="1800" spc="-25">
                <a:latin typeface="Calibri"/>
                <a:cs typeface="Calibri"/>
              </a:rPr>
              <a:t>v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issue</a:t>
            </a:r>
            <a:r>
              <a:rPr sz="1800">
                <a:latin typeface="Calibri"/>
                <a:cs typeface="Calibri"/>
              </a:rPr>
              <a:t>. 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o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de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abo</a:t>
            </a:r>
            <a:r>
              <a:rPr sz="1800" spc="-20">
                <a:latin typeface="Calibri"/>
                <a:cs typeface="Calibri"/>
              </a:rPr>
              <a:t>v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has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“</a:t>
            </a:r>
            <a:r>
              <a:rPr sz="1800" b="1">
                <a:latin typeface="Calibri"/>
                <a:cs typeface="Calibri"/>
              </a:rPr>
              <a:t>O</a:t>
            </a:r>
            <a:r>
              <a:rPr sz="1800" b="1" spc="-20">
                <a:latin typeface="Calibri"/>
                <a:cs typeface="Calibri"/>
              </a:rPr>
              <a:t>v</a:t>
            </a:r>
            <a:r>
              <a:rPr sz="1800" b="1">
                <a:latin typeface="Calibri"/>
                <a:cs typeface="Calibri"/>
              </a:rPr>
              <a:t>er</a:t>
            </a:r>
            <a:r>
              <a:rPr sz="1800" b="1" spc="-15">
                <a:latin typeface="Calibri"/>
                <a:cs typeface="Calibri"/>
              </a:rPr>
              <a:t> </a:t>
            </a:r>
            <a:r>
              <a:rPr sz="1800" b="1" spc="-5">
                <a:latin typeface="Calibri"/>
                <a:cs typeface="Calibri"/>
              </a:rPr>
              <a:t>Ca</a:t>
            </a:r>
            <a:r>
              <a:rPr sz="1800" b="1" spc="-25">
                <a:latin typeface="Calibri"/>
                <a:cs typeface="Calibri"/>
              </a:rPr>
              <a:t>r</a:t>
            </a:r>
            <a:r>
              <a:rPr sz="1800" b="1" spc="-15">
                <a:latin typeface="Calibri"/>
                <a:cs typeface="Calibri"/>
              </a:rPr>
              <a:t>dholde</a:t>
            </a:r>
            <a:r>
              <a:rPr sz="1800" b="1" spc="-10">
                <a:latin typeface="Calibri"/>
                <a:cs typeface="Calibri"/>
              </a:rPr>
              <a:t>r</a:t>
            </a:r>
            <a:r>
              <a:rPr sz="1800" b="1">
                <a:latin typeface="Calibri"/>
                <a:cs typeface="Calibri"/>
              </a:rPr>
              <a:t> </a:t>
            </a:r>
            <a:r>
              <a:rPr sz="1800" b="1" spc="-15">
                <a:latin typeface="Calibri"/>
                <a:cs typeface="Calibri"/>
              </a:rPr>
              <a:t>Limit</a:t>
            </a:r>
            <a:r>
              <a:rPr sz="1800">
                <a:latin typeface="Calibri"/>
                <a:cs typeface="Calibri"/>
              </a:rPr>
              <a:t>” p</a:t>
            </a:r>
            <a:r>
              <a:rPr sz="1800" spc="-30">
                <a:latin typeface="Calibri"/>
                <a:cs typeface="Calibri"/>
              </a:rPr>
              <a:t>r</a:t>
            </a:r>
            <a:r>
              <a:rPr sz="1800">
                <a:latin typeface="Calibri"/>
                <a:cs typeface="Calibri"/>
              </a:rPr>
              <a:t>oblem.  This </a:t>
            </a:r>
            <a:r>
              <a:rPr sz="1800" spc="-10">
                <a:latin typeface="Calibri"/>
                <a:cs typeface="Calibri"/>
              </a:rPr>
              <a:t>means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member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needs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o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ma</a:t>
            </a:r>
            <a:r>
              <a:rPr sz="1800" spc="-75">
                <a:latin typeface="Calibri"/>
                <a:cs typeface="Calibri"/>
              </a:rPr>
              <a:t>k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</a:t>
            </a:r>
            <a:r>
              <a:rPr sz="1800" spc="-40">
                <a:latin typeface="Calibri"/>
                <a:cs typeface="Calibri"/>
              </a:rPr>
              <a:t>a</a:t>
            </a:r>
            <a:r>
              <a:rPr sz="1800" spc="-15">
                <a:latin typeface="Calibri"/>
                <a:cs typeface="Calibri"/>
              </a:rPr>
              <a:t>yme</a:t>
            </a:r>
            <a:r>
              <a:rPr sz="1800" spc="-25">
                <a:latin typeface="Calibri"/>
                <a:cs typeface="Calibri"/>
              </a:rPr>
              <a:t>n</a:t>
            </a:r>
            <a:r>
              <a:rPr sz="1800" spc="-10">
                <a:latin typeface="Calibri"/>
                <a:cs typeface="Calibri"/>
              </a:rPr>
              <a:t>t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b</a:t>
            </a:r>
            <a:r>
              <a:rPr sz="1800" spc="-30">
                <a:latin typeface="Calibri"/>
                <a:cs typeface="Calibri"/>
              </a:rPr>
              <a:t>e</a:t>
            </a:r>
            <a:r>
              <a:rPr sz="1800" spc="-35">
                <a:latin typeface="Calibri"/>
                <a:cs typeface="Calibri"/>
              </a:rPr>
              <a:t>f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o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de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30">
                <a:latin typeface="Calibri"/>
                <a:cs typeface="Calibri"/>
              </a:rPr>
              <a:t>c</a:t>
            </a:r>
            <a:r>
              <a:rPr sz="1800" spc="-10">
                <a:latin typeface="Calibri"/>
                <a:cs typeface="Calibri"/>
              </a:rPr>
              <a:t>a</a:t>
            </a:r>
            <a:r>
              <a:rPr sz="1800">
                <a:latin typeface="Calibri"/>
                <a:cs typeface="Calibri"/>
              </a:rPr>
              <a:t>n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be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shipped.</a:t>
            </a:r>
          </a:p>
        </p:txBody>
      </p:sp>
      <p:sp>
        <p:nvSpPr>
          <p:cNvPr id="4" name="object 4"/>
          <p:cNvSpPr/>
          <p:nvPr/>
        </p:nvSpPr>
        <p:spPr>
          <a:xfrm>
            <a:off x="7008621" y="2895345"/>
            <a:ext cx="1342390" cy="724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1200" y="4343400"/>
            <a:ext cx="4895850" cy="628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85800"/>
            <a:ext cx="8856726" cy="382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511" y="5365241"/>
            <a:ext cx="827595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0">
              <a:lnSpc>
                <a:spcPct val="100000"/>
              </a:lnSpc>
            </a:pPr>
            <a:r>
              <a:rPr sz="1800" spc="-15">
                <a:latin typeface="Calibri"/>
                <a:cs typeface="Calibri"/>
              </a:rPr>
              <a:t>The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c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>
                <a:latin typeface="Calibri"/>
                <a:cs typeface="Calibri"/>
              </a:rPr>
              <a:t>uld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be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number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>
                <a:latin typeface="Calibri"/>
                <a:cs typeface="Calibri"/>
              </a:rPr>
              <a:t>f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5">
                <a:latin typeface="Calibri"/>
                <a:cs typeface="Calibri"/>
              </a:rPr>
              <a:t>so</a:t>
            </a:r>
            <a:r>
              <a:rPr sz="1800">
                <a:latin typeface="Calibri"/>
                <a:cs typeface="Calibri"/>
              </a:rPr>
              <a:t>ns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o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de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mig</a:t>
            </a:r>
            <a:r>
              <a:rPr sz="1800" spc="-20">
                <a:latin typeface="Calibri"/>
                <a:cs typeface="Calibri"/>
              </a:rPr>
              <a:t>h</a:t>
            </a:r>
            <a:r>
              <a:rPr sz="1800" spc="-10">
                <a:latin typeface="Calibri"/>
                <a:cs typeface="Calibri"/>
              </a:rPr>
              <a:t>t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30">
                <a:latin typeface="Calibri"/>
                <a:cs typeface="Calibri"/>
              </a:rPr>
              <a:t>ge</a:t>
            </a:r>
            <a:r>
              <a:rPr sz="1800" spc="-10">
                <a:latin typeface="Calibri"/>
                <a:cs typeface="Calibri"/>
              </a:rPr>
              <a:t>t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 spc="-30">
                <a:latin typeface="Calibri"/>
                <a:cs typeface="Calibri"/>
              </a:rPr>
              <a:t>c</a:t>
            </a:r>
            <a:r>
              <a:rPr sz="1800">
                <a:latin typeface="Calibri"/>
                <a:cs typeface="Calibri"/>
              </a:rPr>
              <a:t>ancelled. 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The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impor</a:t>
            </a:r>
            <a:r>
              <a:rPr sz="1800" spc="-30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20">
                <a:latin typeface="Calibri"/>
                <a:cs typeface="Calibri"/>
              </a:rPr>
              <a:t>n</a:t>
            </a:r>
            <a:r>
              <a:rPr sz="1800" spc="-10">
                <a:latin typeface="Calibri"/>
                <a:cs typeface="Calibri"/>
              </a:rPr>
              <a:t>t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st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>
                <a:latin typeface="Calibri"/>
                <a:cs typeface="Calibri"/>
              </a:rPr>
              <a:t>p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to </a:t>
            </a:r>
            <a:r>
              <a:rPr sz="1800" spc="-40">
                <a:latin typeface="Calibri"/>
                <a:cs typeface="Calibri"/>
              </a:rPr>
              <a:t>t</a:t>
            </a:r>
            <a:r>
              <a:rPr sz="1800" spc="-10">
                <a:latin typeface="Calibri"/>
                <a:cs typeface="Calibri"/>
              </a:rPr>
              <a:t>a</a:t>
            </a:r>
            <a:r>
              <a:rPr sz="1800" spc="-75">
                <a:latin typeface="Calibri"/>
                <a:cs typeface="Calibri"/>
              </a:rPr>
              <a:t>k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is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o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 spc="-5">
                <a:latin typeface="Calibri"/>
                <a:cs typeface="Calibri"/>
              </a:rPr>
              <a:t>s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>
                <a:latin typeface="Calibri"/>
                <a:cs typeface="Calibri"/>
              </a:rPr>
              <a:t>a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0">
                <a:latin typeface="Calibri"/>
                <a:cs typeface="Calibri"/>
              </a:rPr>
              <a:t>c</a:t>
            </a:r>
            <a:r>
              <a:rPr sz="1800">
                <a:latin typeface="Calibri"/>
                <a:cs typeface="Calibri"/>
              </a:rPr>
              <a:t>h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</a:t>
            </a:r>
            <a:r>
              <a:rPr sz="1800" spc="-20">
                <a:latin typeface="Calibri"/>
                <a:cs typeface="Calibri"/>
              </a:rPr>
              <a:t>n</a:t>
            </a:r>
            <a:r>
              <a:rPr sz="1800" spc="-3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o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40">
                <a:latin typeface="Calibri"/>
                <a:cs typeface="Calibri"/>
              </a:rPr>
              <a:t>“</a:t>
            </a:r>
            <a:r>
              <a:rPr sz="1800" spc="-25">
                <a:latin typeface="Calibri"/>
                <a:cs typeface="Calibri"/>
              </a:rPr>
              <a:t>s</a:t>
            </a:r>
            <a:r>
              <a:rPr sz="1800" spc="-35">
                <a:latin typeface="Calibri"/>
                <a:cs typeface="Calibri"/>
              </a:rPr>
              <a:t>t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 spc="0">
                <a:latin typeface="Calibri"/>
                <a:cs typeface="Calibri"/>
              </a:rPr>
              <a:t>r</a:t>
            </a:r>
            <a:r>
              <a:rPr sz="1800" spc="45">
                <a:latin typeface="Calibri"/>
                <a:cs typeface="Calibri"/>
              </a:rPr>
              <a:t>y</a:t>
            </a:r>
            <a:r>
              <a:rPr sz="1800">
                <a:latin typeface="Calibri"/>
                <a:cs typeface="Calibri"/>
              </a:rPr>
              <a:t>”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>
                <a:latin typeface="Calibri"/>
                <a:cs typeface="Calibri"/>
              </a:rPr>
              <a:t>f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o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de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o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find out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w</a:t>
            </a:r>
            <a:r>
              <a:rPr sz="1800" spc="-35">
                <a:latin typeface="Calibri"/>
                <a:cs typeface="Calibri"/>
              </a:rPr>
              <a:t>h</a:t>
            </a:r>
            <a:r>
              <a:rPr sz="1800" spc="-130">
                <a:latin typeface="Calibri"/>
                <a:cs typeface="Calibri"/>
              </a:rPr>
              <a:t>y</a:t>
            </a:r>
            <a:r>
              <a:rPr sz="1800">
                <a:latin typeface="Calibri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7084821" y="2895345"/>
            <a:ext cx="1342390" cy="724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0" y="4724400"/>
            <a:ext cx="5181600" cy="657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09600"/>
            <a:ext cx="8875776" cy="344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4908042"/>
            <a:ext cx="8223884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0">
              <a:lnSpc>
                <a:spcPct val="100000"/>
              </a:lnSpc>
            </a:pPr>
            <a:r>
              <a:rPr sz="1800">
                <a:latin typeface="Calibri"/>
                <a:cs typeface="Calibri"/>
              </a:rPr>
              <a:t>This</a:t>
            </a:r>
            <a:r>
              <a:rPr sz="1800" spc="-10">
                <a:latin typeface="Calibri"/>
                <a:cs typeface="Calibri"/>
              </a:rPr>
              <a:t> means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</a:t>
            </a:r>
            <a:r>
              <a:rPr sz="1800" spc="-25">
                <a:latin typeface="Calibri"/>
                <a:cs typeface="Calibri"/>
              </a:rPr>
              <a:t>r</a:t>
            </a:r>
            <a:r>
              <a:rPr sz="1800">
                <a:latin typeface="Calibri"/>
                <a:cs typeface="Calibri"/>
              </a:rPr>
              <a:t>escriptions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-40">
                <a:latin typeface="Calibri"/>
                <a:cs typeface="Calibri"/>
              </a:rPr>
              <a:t>w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</a:t>
            </a:r>
            <a:r>
              <a:rPr sz="1800" spc="-10">
                <a:latin typeface="Calibri"/>
                <a:cs typeface="Calibri"/>
              </a:rPr>
              <a:t>o</a:t>
            </a:r>
            <a:r>
              <a:rPr sz="1800" spc="-30">
                <a:latin typeface="Calibri"/>
                <a:cs typeface="Calibri"/>
              </a:rPr>
              <a:t>v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>
                <a:latin typeface="Calibri"/>
                <a:cs typeface="Calibri"/>
              </a:rPr>
              <a:t>d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25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o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another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o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de</a:t>
            </a:r>
            <a:r>
              <a:rPr sz="1800" spc="-190">
                <a:latin typeface="Calibri"/>
                <a:cs typeface="Calibri"/>
              </a:rPr>
              <a:t>r</a:t>
            </a:r>
            <a:r>
              <a:rPr sz="1800">
                <a:latin typeface="Calibri"/>
                <a:cs typeface="Calibri"/>
              </a:rPr>
              <a:t>.  </a:t>
            </a:r>
            <a:r>
              <a:rPr sz="1800" spc="-10">
                <a:latin typeface="Calibri"/>
                <a:cs typeface="Calibri"/>
              </a:rPr>
              <a:t>Check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main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sc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ee</a:t>
            </a:r>
            <a:r>
              <a:rPr sz="1800" spc="-10">
                <a:latin typeface="Calibri"/>
                <a:cs typeface="Calibri"/>
              </a:rPr>
              <a:t>n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f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>
                <a:latin typeface="Calibri"/>
                <a:cs typeface="Calibri"/>
              </a:rPr>
              <a:t> a </a:t>
            </a:r>
            <a:r>
              <a:rPr sz="1800" spc="-10">
                <a:latin typeface="Calibri"/>
                <a:cs typeface="Calibri"/>
              </a:rPr>
              <a:t>n</a:t>
            </a:r>
            <a:r>
              <a:rPr sz="1800" spc="-25">
                <a:latin typeface="Calibri"/>
                <a:cs typeface="Calibri"/>
              </a:rPr>
              <a:t>e</a:t>
            </a:r>
            <a:r>
              <a:rPr sz="1800" spc="-40">
                <a:latin typeface="Calibri"/>
                <a:cs typeface="Calibri"/>
              </a:rPr>
              <a:t>w</a:t>
            </a:r>
            <a:r>
              <a:rPr sz="1800" spc="-15">
                <a:latin typeface="Calibri"/>
                <a:cs typeface="Calibri"/>
              </a:rPr>
              <a:t>e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 spc="2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o</a:t>
            </a:r>
            <a:r>
              <a:rPr sz="1800" spc="-35">
                <a:latin typeface="Calibri"/>
                <a:cs typeface="Calibri"/>
              </a:rPr>
              <a:t>r</a:t>
            </a:r>
            <a:r>
              <a:rPr sz="1800" spc="-15">
                <a:latin typeface="Calibri"/>
                <a:cs typeface="Calibri"/>
              </a:rPr>
              <a:t>de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 spc="5">
                <a:latin typeface="Calibri"/>
                <a:cs typeface="Calibri"/>
              </a:rPr>
              <a:t> </a:t>
            </a:r>
            <a:r>
              <a:rPr sz="1800" spc="-35">
                <a:latin typeface="Calibri"/>
                <a:cs typeface="Calibri"/>
              </a:rPr>
              <a:t>f</a:t>
            </a:r>
            <a:r>
              <a:rPr sz="1800" spc="-5">
                <a:latin typeface="Calibri"/>
                <a:cs typeface="Calibri"/>
              </a:rPr>
              <a:t>o</a:t>
            </a:r>
            <a:r>
              <a:rPr sz="1800" spc="-10">
                <a:latin typeface="Calibri"/>
                <a:cs typeface="Calibri"/>
              </a:rPr>
              <a:t>r</a:t>
            </a:r>
            <a:r>
              <a:rPr sz="1800">
                <a:latin typeface="Calibri"/>
                <a:cs typeface="Calibri"/>
              </a:rPr>
              <a:t> </a:t>
            </a:r>
            <a:r>
              <a:rPr sz="1800" spc="-15">
                <a:latin typeface="Calibri"/>
                <a:cs typeface="Calibri"/>
              </a:rPr>
              <a:t>th</a:t>
            </a:r>
            <a:r>
              <a:rPr sz="1800" spc="-10">
                <a:latin typeface="Calibri"/>
                <a:cs typeface="Calibri"/>
              </a:rPr>
              <a:t>e</a:t>
            </a:r>
            <a:r>
              <a:rPr sz="1800" spc="1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medi</a:t>
            </a:r>
            <a:r>
              <a:rPr sz="1800" spc="-20">
                <a:latin typeface="Calibri"/>
                <a:cs typeface="Calibri"/>
              </a:rPr>
              <a:t>ca</a:t>
            </a:r>
            <a:r>
              <a:rPr sz="1800" spc="-5">
                <a:latin typeface="Calibri"/>
                <a:cs typeface="Calibri"/>
              </a:rPr>
              <a:t>tions.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3421" y="2590545"/>
            <a:ext cx="1342390" cy="724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4343400"/>
            <a:ext cx="4200905" cy="5814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2" y="609600"/>
            <a:ext cx="8780526" cy="451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40" y="5595618"/>
            <a:ext cx="8319770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2565" indent="-635">
              <a:lnSpc>
                <a:spcPct val="100000"/>
              </a:lnSpc>
            </a:pPr>
            <a:r>
              <a:rPr sz="1600" spc="-5">
                <a:latin typeface="Calibri"/>
                <a:cs typeface="Calibri"/>
              </a:rPr>
              <a:t>Thi</a:t>
            </a:r>
            <a:r>
              <a:rPr sz="1600">
                <a:latin typeface="Calibri"/>
                <a:cs typeface="Calibri"/>
              </a:rPr>
              <a:t>s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</a:t>
            </a:r>
            <a:r>
              <a:rPr sz="1600" spc="-30">
                <a:latin typeface="Calibri"/>
                <a:cs typeface="Calibri"/>
              </a:rPr>
              <a:t>r</a:t>
            </a:r>
            <a:r>
              <a:rPr sz="1600">
                <a:latin typeface="Calibri"/>
                <a:cs typeface="Calibri"/>
              </a:rPr>
              <a:t>der</a:t>
            </a:r>
            <a:r>
              <a:rPr sz="1600" spc="1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i</a:t>
            </a:r>
            <a:r>
              <a:rPr sz="1600">
                <a:latin typeface="Calibri"/>
                <a:cs typeface="Calibri"/>
              </a:rPr>
              <a:t>s</a:t>
            </a:r>
            <a:r>
              <a:rPr sz="1600" spc="-5">
                <a:latin typeface="Calibri"/>
                <a:cs typeface="Calibri"/>
              </a:rPr>
              <a:t> showin</a:t>
            </a:r>
            <a:r>
              <a:rPr sz="1600">
                <a:latin typeface="Calibri"/>
                <a:cs typeface="Calibri"/>
              </a:rPr>
              <a:t>g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spc="-20">
                <a:latin typeface="Calibri"/>
                <a:cs typeface="Calibri"/>
              </a:rPr>
              <a:t>sta</a:t>
            </a:r>
            <a:r>
              <a:rPr sz="1600" spc="-5">
                <a:latin typeface="Calibri"/>
                <a:cs typeface="Calibri"/>
              </a:rPr>
              <a:t>tu</a:t>
            </a:r>
            <a:r>
              <a:rPr sz="1600">
                <a:latin typeface="Calibri"/>
                <a:cs typeface="Calibri"/>
              </a:rPr>
              <a:t>s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of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b="1" spc="-5">
                <a:latin typeface="Calibri"/>
                <a:cs typeface="Calibri"/>
              </a:rPr>
              <a:t>REJ</a:t>
            </a:r>
            <a:r>
              <a:rPr sz="1600" b="1" spc="-25">
                <a:latin typeface="Calibri"/>
                <a:cs typeface="Calibri"/>
              </a:rPr>
              <a:t>E</a:t>
            </a:r>
            <a:r>
              <a:rPr sz="1600" b="1" spc="-5">
                <a:latin typeface="Calibri"/>
                <a:cs typeface="Calibri"/>
              </a:rPr>
              <a:t>CTE</a:t>
            </a:r>
            <a:r>
              <a:rPr sz="1600" b="1">
                <a:latin typeface="Calibri"/>
                <a:cs typeface="Calibri"/>
              </a:rPr>
              <a:t>D</a:t>
            </a:r>
            <a:r>
              <a:rPr sz="1600" b="1" spc="-1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an</a:t>
            </a:r>
            <a:r>
              <a:rPr sz="1600">
                <a:latin typeface="Calibri"/>
                <a:cs typeface="Calibri"/>
              </a:rPr>
              <a:t>d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th</a:t>
            </a:r>
            <a:r>
              <a:rPr sz="1600">
                <a:latin typeface="Calibri"/>
                <a:cs typeface="Calibri"/>
              </a:rPr>
              <a:t>e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p</a:t>
            </a:r>
            <a:r>
              <a:rPr sz="1600" spc="-30">
                <a:latin typeface="Calibri"/>
                <a:cs typeface="Calibri"/>
              </a:rPr>
              <a:t>r</a:t>
            </a:r>
            <a:r>
              <a:rPr sz="1600" spc="-5">
                <a:latin typeface="Calibri"/>
                <a:cs typeface="Calibri"/>
              </a:rPr>
              <a:t>escriptio</a:t>
            </a:r>
            <a:r>
              <a:rPr sz="1600">
                <a:latin typeface="Calibri"/>
                <a:cs typeface="Calibri"/>
              </a:rPr>
              <a:t>n </a:t>
            </a:r>
            <a:r>
              <a:rPr sz="1600" spc="-5">
                <a:latin typeface="Calibri"/>
                <a:cs typeface="Calibri"/>
              </a:rPr>
              <a:t>i</a:t>
            </a:r>
            <a:r>
              <a:rPr sz="1600">
                <a:latin typeface="Calibri"/>
                <a:cs typeface="Calibri"/>
              </a:rPr>
              <a:t>s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b="1" spc="-110">
                <a:latin typeface="Calibri"/>
                <a:cs typeface="Calibri"/>
              </a:rPr>
              <a:t>P</a:t>
            </a:r>
            <a:r>
              <a:rPr sz="1600" b="1">
                <a:latin typeface="Calibri"/>
                <a:cs typeface="Calibri"/>
              </a:rPr>
              <a:t>A</a:t>
            </a:r>
            <a:r>
              <a:rPr sz="1600" b="1" spc="-20">
                <a:latin typeface="Calibri"/>
                <a:cs typeface="Calibri"/>
              </a:rPr>
              <a:t>R</a:t>
            </a:r>
            <a:r>
              <a:rPr sz="1600" b="1" spc="-5">
                <a:latin typeface="Calibri"/>
                <a:cs typeface="Calibri"/>
              </a:rPr>
              <a:t>TIC</a:t>
            </a:r>
            <a:r>
              <a:rPr sz="1600" b="1">
                <a:latin typeface="Calibri"/>
                <a:cs typeface="Calibri"/>
              </a:rPr>
              <a:t>I</a:t>
            </a:r>
            <a:r>
              <a:rPr sz="1600" b="1" spc="-110">
                <a:latin typeface="Calibri"/>
                <a:cs typeface="Calibri"/>
              </a:rPr>
              <a:t>P</a:t>
            </a:r>
            <a:r>
              <a:rPr sz="1600" b="1" spc="-5">
                <a:latin typeface="Calibri"/>
                <a:cs typeface="Calibri"/>
              </a:rPr>
              <a:t>AN</a:t>
            </a:r>
            <a:r>
              <a:rPr sz="1600" b="1">
                <a:latin typeface="Calibri"/>
                <a:cs typeface="Calibri"/>
              </a:rPr>
              <a:t>T</a:t>
            </a:r>
            <a:r>
              <a:rPr sz="1600" b="1" spc="-10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HOLD </a:t>
            </a:r>
            <a:r>
              <a:rPr sz="1600" b="1" spc="-5">
                <a:latin typeface="Calibri"/>
                <a:cs typeface="Calibri"/>
              </a:rPr>
              <a:t>INDEFINITE</a:t>
            </a:r>
            <a:r>
              <a:rPr sz="1600">
                <a:latin typeface="Calibri"/>
                <a:cs typeface="Calibri"/>
              </a:rPr>
              <a:t>. </a:t>
            </a:r>
            <a:r>
              <a:rPr sz="1600" spc="-5">
                <a:latin typeface="Calibri"/>
                <a:cs typeface="Calibri"/>
              </a:rPr>
              <a:t>Clic</a:t>
            </a:r>
            <a:r>
              <a:rPr sz="1600">
                <a:latin typeface="Calibri"/>
                <a:cs typeface="Calibri"/>
              </a:rPr>
              <a:t>k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th</a:t>
            </a:r>
            <a:r>
              <a:rPr sz="1600">
                <a:latin typeface="Calibri"/>
                <a:cs typeface="Calibri"/>
              </a:rPr>
              <a:t>e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+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b</a:t>
            </a:r>
            <a:r>
              <a:rPr sz="1600">
                <a:latin typeface="Calibri"/>
                <a:cs typeface="Calibri"/>
              </a:rPr>
              <a:t>y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th</a:t>
            </a:r>
            <a:r>
              <a:rPr sz="1600">
                <a:latin typeface="Calibri"/>
                <a:cs typeface="Calibri"/>
              </a:rPr>
              <a:t>e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Rx#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25">
                <a:latin typeface="Calibri"/>
                <a:cs typeface="Calibri"/>
              </a:rPr>
              <a:t>t</a:t>
            </a:r>
            <a:r>
              <a:rPr sz="1600">
                <a:latin typeface="Calibri"/>
                <a:cs typeface="Calibri"/>
              </a:rPr>
              <a:t>o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 spc="-25">
                <a:latin typeface="Calibri"/>
                <a:cs typeface="Calibri"/>
              </a:rPr>
              <a:t>r</a:t>
            </a:r>
            <a:r>
              <a:rPr sz="1600">
                <a:latin typeface="Calibri"/>
                <a:cs typeface="Calibri"/>
              </a:rPr>
              <a:t>ead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th</a:t>
            </a:r>
            <a:r>
              <a:rPr sz="1600">
                <a:latin typeface="Calibri"/>
                <a:cs typeface="Calibri"/>
              </a:rPr>
              <a:t>e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de</a:t>
            </a:r>
            <a:r>
              <a:rPr sz="1600" spc="-25">
                <a:latin typeface="Calibri"/>
                <a:cs typeface="Calibri"/>
              </a:rPr>
              <a:t>t</a:t>
            </a:r>
            <a:r>
              <a:rPr sz="1600">
                <a:latin typeface="Calibri"/>
                <a:cs typeface="Calibri"/>
              </a:rPr>
              <a:t>a</a:t>
            </a:r>
            <a:r>
              <a:rPr sz="1600" spc="-5">
                <a:latin typeface="Calibri"/>
                <a:cs typeface="Calibri"/>
              </a:rPr>
              <a:t>il</a:t>
            </a:r>
            <a:r>
              <a:rPr sz="1600">
                <a:latin typeface="Calibri"/>
                <a:cs typeface="Calibri"/>
              </a:rPr>
              <a:t>s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of </a:t>
            </a:r>
            <a:r>
              <a:rPr sz="1600" spc="-5">
                <a:latin typeface="Calibri"/>
                <a:cs typeface="Calibri"/>
              </a:rPr>
              <a:t>th</a:t>
            </a:r>
            <a:r>
              <a:rPr sz="1600">
                <a:latin typeface="Calibri"/>
                <a:cs typeface="Calibri"/>
              </a:rPr>
              <a:t>e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p</a:t>
            </a:r>
            <a:r>
              <a:rPr sz="1600" spc="-25">
                <a:latin typeface="Calibri"/>
                <a:cs typeface="Calibri"/>
              </a:rPr>
              <a:t>r</a:t>
            </a:r>
            <a:r>
              <a:rPr sz="1600" spc="-5">
                <a:latin typeface="Calibri"/>
                <a:cs typeface="Calibri"/>
              </a:rPr>
              <a:t>escription.</a:t>
            </a:r>
            <a:endParaRPr sz="16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1600" spc="-5">
                <a:latin typeface="Calibri"/>
                <a:cs typeface="Calibri"/>
              </a:rPr>
              <a:t>Als</a:t>
            </a:r>
            <a:r>
              <a:rPr sz="1600">
                <a:latin typeface="Calibri"/>
                <a:cs typeface="Calibri"/>
              </a:rPr>
              <a:t>o </a:t>
            </a:r>
            <a:r>
              <a:rPr sz="1600" spc="-25">
                <a:latin typeface="Calibri"/>
                <a:cs typeface="Calibri"/>
              </a:rPr>
              <a:t>r</a:t>
            </a:r>
            <a:r>
              <a:rPr sz="1600">
                <a:latin typeface="Calibri"/>
                <a:cs typeface="Calibri"/>
              </a:rPr>
              <a:t>ead </a:t>
            </a:r>
            <a:r>
              <a:rPr sz="1600" spc="-5">
                <a:latin typeface="Calibri"/>
                <a:cs typeface="Calibri"/>
              </a:rPr>
              <a:t>al</a:t>
            </a:r>
            <a:r>
              <a:rPr sz="1600">
                <a:latin typeface="Calibri"/>
                <a:cs typeface="Calibri"/>
              </a:rPr>
              <a:t>l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</a:t>
            </a:r>
            <a:r>
              <a:rPr sz="1600" spc="-30">
                <a:latin typeface="Calibri"/>
                <a:cs typeface="Calibri"/>
              </a:rPr>
              <a:t>r</a:t>
            </a:r>
            <a:r>
              <a:rPr sz="1600">
                <a:latin typeface="Calibri"/>
                <a:cs typeface="Calibri"/>
              </a:rPr>
              <a:t>der</a:t>
            </a:r>
            <a:r>
              <a:rPr sz="1600" spc="1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le</a:t>
            </a:r>
            <a:r>
              <a:rPr sz="1600" spc="-20">
                <a:latin typeface="Calibri"/>
                <a:cs typeface="Calibri"/>
              </a:rPr>
              <a:t>v</a:t>
            </a:r>
            <a:r>
              <a:rPr sz="1600">
                <a:latin typeface="Calibri"/>
                <a:cs typeface="Calibri"/>
              </a:rPr>
              <a:t>el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spc="-15">
                <a:latin typeface="Calibri"/>
                <a:cs typeface="Calibri"/>
              </a:rPr>
              <a:t>c</a:t>
            </a:r>
            <a:r>
              <a:rPr sz="1600">
                <a:latin typeface="Calibri"/>
                <a:cs typeface="Calibri"/>
              </a:rPr>
              <a:t>o</a:t>
            </a:r>
            <a:r>
              <a:rPr sz="1600" spc="-5">
                <a:latin typeface="Calibri"/>
                <a:cs typeface="Calibri"/>
              </a:rPr>
              <a:t>mme</a:t>
            </a:r>
            <a:r>
              <a:rPr sz="1600" spc="-20">
                <a:latin typeface="Calibri"/>
                <a:cs typeface="Calibri"/>
              </a:rPr>
              <a:t>n</a:t>
            </a:r>
            <a:r>
              <a:rPr sz="1600" spc="-5">
                <a:latin typeface="Calibri"/>
                <a:cs typeface="Calibri"/>
              </a:rPr>
              <a:t>ts</a:t>
            </a:r>
            <a:r>
              <a:rPr sz="1600">
                <a:latin typeface="Calibri"/>
                <a:cs typeface="Calibri"/>
              </a:rPr>
              <a:t>. 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Th</a:t>
            </a:r>
            <a:r>
              <a:rPr sz="1600">
                <a:latin typeface="Calibri"/>
                <a:cs typeface="Calibri"/>
              </a:rPr>
              <a:t>e o</a:t>
            </a:r>
            <a:r>
              <a:rPr sz="1600" spc="-30">
                <a:latin typeface="Calibri"/>
                <a:cs typeface="Calibri"/>
              </a:rPr>
              <a:t>r</a:t>
            </a:r>
            <a:r>
              <a:rPr sz="1600">
                <a:latin typeface="Calibri"/>
                <a:cs typeface="Calibri"/>
              </a:rPr>
              <a:t>der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abo</a:t>
            </a:r>
            <a:r>
              <a:rPr sz="1600" spc="-20">
                <a:latin typeface="Calibri"/>
                <a:cs typeface="Calibri"/>
              </a:rPr>
              <a:t>v</a:t>
            </a:r>
            <a:r>
              <a:rPr sz="1600">
                <a:latin typeface="Calibri"/>
                <a:cs typeface="Calibri"/>
              </a:rPr>
              <a:t>e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20">
                <a:latin typeface="Calibri"/>
                <a:cs typeface="Calibri"/>
              </a:rPr>
              <a:t>w</a:t>
            </a:r>
            <a:r>
              <a:rPr sz="1600">
                <a:latin typeface="Calibri"/>
                <a:cs typeface="Calibri"/>
              </a:rPr>
              <a:t>as</a:t>
            </a:r>
            <a:r>
              <a:rPr sz="1600" spc="-5">
                <a:latin typeface="Calibri"/>
                <a:cs typeface="Calibri"/>
              </a:rPr>
              <a:t> place</a:t>
            </a:r>
            <a:r>
              <a:rPr sz="1600">
                <a:latin typeface="Calibri"/>
                <a:cs typeface="Calibri"/>
              </a:rPr>
              <a:t>d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on </a:t>
            </a:r>
            <a:r>
              <a:rPr sz="1600" spc="-5">
                <a:latin typeface="Calibri"/>
                <a:cs typeface="Calibri"/>
              </a:rPr>
              <a:t>hol</a:t>
            </a:r>
            <a:r>
              <a:rPr sz="1600">
                <a:latin typeface="Calibri"/>
                <a:cs typeface="Calibri"/>
              </a:rPr>
              <a:t>d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i="1" spc="-10">
                <a:latin typeface="Calibri"/>
                <a:cs typeface="Calibri"/>
              </a:rPr>
              <a:t>b</a:t>
            </a:r>
            <a:r>
              <a:rPr sz="1600" i="1">
                <a:latin typeface="Calibri"/>
                <a:cs typeface="Calibri"/>
              </a:rPr>
              <a:t>y </a:t>
            </a:r>
            <a:r>
              <a:rPr sz="1600" i="1" spc="-5">
                <a:latin typeface="Calibri"/>
                <a:cs typeface="Calibri"/>
              </a:rPr>
              <a:t>finan</a:t>
            </a:r>
            <a:r>
              <a:rPr sz="1600" i="1" spc="-15">
                <a:latin typeface="Calibri"/>
                <a:cs typeface="Calibri"/>
              </a:rPr>
              <a:t>c</a:t>
            </a:r>
            <a:r>
              <a:rPr sz="1600" i="1">
                <a:latin typeface="Calibri"/>
                <a:cs typeface="Calibri"/>
              </a:rPr>
              <a:t>e </a:t>
            </a:r>
            <a:r>
              <a:rPr sz="1600" spc="-5">
                <a:latin typeface="Calibri"/>
                <a:cs typeface="Calibri"/>
              </a:rPr>
              <a:t>du</a:t>
            </a:r>
            <a:r>
              <a:rPr sz="1600">
                <a:latin typeface="Calibri"/>
                <a:cs typeface="Calibri"/>
              </a:rPr>
              <a:t>e </a:t>
            </a:r>
            <a:r>
              <a:rPr sz="1600" spc="-25">
                <a:latin typeface="Calibri"/>
                <a:cs typeface="Calibri"/>
              </a:rPr>
              <a:t>t</a:t>
            </a:r>
            <a:r>
              <a:rPr sz="1600">
                <a:latin typeface="Calibri"/>
                <a:cs typeface="Calibri"/>
              </a:rPr>
              <a:t>o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hig</a:t>
            </a:r>
            <a:r>
              <a:rPr sz="1600">
                <a:latin typeface="Calibri"/>
                <a:cs typeface="Calibri"/>
              </a:rPr>
              <a:t>h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spc="-15">
                <a:latin typeface="Calibri"/>
                <a:cs typeface="Calibri"/>
              </a:rPr>
              <a:t>c</a:t>
            </a:r>
            <a:r>
              <a:rPr sz="1600">
                <a:latin typeface="Calibri"/>
                <a:cs typeface="Calibri"/>
              </a:rPr>
              <a:t>o‐</a:t>
            </a:r>
          </a:p>
        </p:txBody>
      </p:sp>
      <p:sp>
        <p:nvSpPr>
          <p:cNvPr id="4" name="object 4"/>
          <p:cNvSpPr/>
          <p:nvPr/>
        </p:nvSpPr>
        <p:spPr>
          <a:xfrm>
            <a:off x="7161021" y="3504946"/>
            <a:ext cx="1342390" cy="724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5200" y="5181600"/>
            <a:ext cx="1562100" cy="4290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9374" y="6326832"/>
            <a:ext cx="411226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>
                <a:latin typeface="Calibri"/>
                <a:cs typeface="Calibri"/>
              </a:rPr>
              <a:t>p</a:t>
            </a:r>
            <a:r>
              <a:rPr sz="1600" spc="-30">
                <a:latin typeface="Calibri"/>
                <a:cs typeface="Calibri"/>
              </a:rPr>
              <a:t>a</a:t>
            </a:r>
            <a:r>
              <a:rPr sz="1600">
                <a:latin typeface="Calibri"/>
                <a:cs typeface="Calibri"/>
              </a:rPr>
              <a:t>y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 spc="-20">
                <a:latin typeface="Calibri"/>
                <a:cs typeface="Calibri"/>
              </a:rPr>
              <a:t>w</a:t>
            </a:r>
            <a:r>
              <a:rPr sz="1600">
                <a:latin typeface="Calibri"/>
                <a:cs typeface="Calibri"/>
              </a:rPr>
              <a:t>a</a:t>
            </a:r>
            <a:r>
              <a:rPr sz="1600" spc="-5">
                <a:latin typeface="Calibri"/>
                <a:cs typeface="Calibri"/>
              </a:rPr>
              <a:t>rnin</a:t>
            </a:r>
            <a:r>
              <a:rPr sz="1600">
                <a:latin typeface="Calibri"/>
                <a:cs typeface="Calibri"/>
              </a:rPr>
              <a:t>g</a:t>
            </a:r>
            <a:r>
              <a:rPr sz="1600" spc="-5">
                <a:latin typeface="Calibri"/>
                <a:cs typeface="Calibri"/>
              </a:rPr>
              <a:t> th</a:t>
            </a:r>
            <a:r>
              <a:rPr sz="1600" spc="-20">
                <a:latin typeface="Calibri"/>
                <a:cs typeface="Calibri"/>
              </a:rPr>
              <a:t>a</a:t>
            </a:r>
            <a:r>
              <a:rPr sz="1600">
                <a:latin typeface="Calibri"/>
                <a:cs typeface="Calibri"/>
              </a:rPr>
              <a:t>t</a:t>
            </a:r>
            <a:r>
              <a:rPr sz="1600" spc="-5">
                <a:latin typeface="Calibri"/>
                <a:cs typeface="Calibri"/>
              </a:rPr>
              <a:t> th</a:t>
            </a:r>
            <a:r>
              <a:rPr sz="1600">
                <a:latin typeface="Calibri"/>
                <a:cs typeface="Calibri"/>
              </a:rPr>
              <a:t>e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membe</a:t>
            </a:r>
            <a:r>
              <a:rPr sz="1600">
                <a:latin typeface="Calibri"/>
                <a:cs typeface="Calibri"/>
              </a:rPr>
              <a:t>r </a:t>
            </a:r>
            <a:r>
              <a:rPr sz="1600" spc="-5">
                <a:latin typeface="Calibri"/>
                <a:cs typeface="Calibri"/>
              </a:rPr>
              <a:t>di</a:t>
            </a:r>
            <a:r>
              <a:rPr sz="1600">
                <a:latin typeface="Calibri"/>
                <a:cs typeface="Calibri"/>
              </a:rPr>
              <a:t>d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no</a:t>
            </a:r>
            <a:r>
              <a:rPr sz="1600">
                <a:latin typeface="Calibri"/>
                <a:cs typeface="Calibri"/>
              </a:rPr>
              <a:t>t </a:t>
            </a:r>
            <a:r>
              <a:rPr sz="1600" spc="-25">
                <a:latin typeface="Calibri"/>
                <a:cs typeface="Calibri"/>
              </a:rPr>
              <a:t>r</a:t>
            </a:r>
            <a:r>
              <a:rPr sz="1600">
                <a:latin typeface="Calibri"/>
                <a:cs typeface="Calibri"/>
              </a:rPr>
              <a:t>e</a:t>
            </a:r>
            <a:r>
              <a:rPr sz="1600" spc="-5">
                <a:latin typeface="Calibri"/>
                <a:cs typeface="Calibri"/>
              </a:rPr>
              <a:t>sp</a:t>
            </a:r>
            <a:r>
              <a:rPr sz="1600">
                <a:latin typeface="Calibri"/>
                <a:cs typeface="Calibri"/>
              </a:rPr>
              <a:t>o</a:t>
            </a:r>
            <a:r>
              <a:rPr sz="1600" spc="-5">
                <a:latin typeface="Calibri"/>
                <a:cs typeface="Calibri"/>
              </a:rPr>
              <a:t>n</a:t>
            </a:r>
            <a:r>
              <a:rPr sz="1600">
                <a:latin typeface="Calibri"/>
                <a:cs typeface="Calibri"/>
              </a:rPr>
              <a:t>d </a:t>
            </a:r>
            <a:r>
              <a:rPr sz="1600" spc="-25">
                <a:latin typeface="Calibri"/>
                <a:cs typeface="Calibri"/>
              </a:rPr>
              <a:t>t</a:t>
            </a:r>
            <a:r>
              <a:rPr sz="1600">
                <a:latin typeface="Calibri"/>
                <a:cs typeface="Calibri"/>
              </a:rPr>
              <a:t>o.</a:t>
            </a:r>
          </a:p>
        </p:txBody>
      </p:sp>
    </p:spTree>
  </p:cSld>
  <p:clrMapOvr>
    <a:masterClrMapping/>
  </p:clrMapOvr>
  <p:transition spd="slow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09600"/>
            <a:ext cx="8856726" cy="436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340" y="5595618"/>
            <a:ext cx="8208645" cy="51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5">
                <a:latin typeface="Calibri"/>
                <a:cs typeface="Calibri"/>
              </a:rPr>
              <a:t>R</a:t>
            </a:r>
            <a:r>
              <a:rPr sz="1600">
                <a:latin typeface="Calibri"/>
                <a:cs typeface="Calibri"/>
              </a:rPr>
              <a:t>esea</a:t>
            </a:r>
            <a:r>
              <a:rPr sz="1600" spc="-25">
                <a:latin typeface="Calibri"/>
                <a:cs typeface="Calibri"/>
              </a:rPr>
              <a:t>r</a:t>
            </a:r>
            <a:r>
              <a:rPr sz="1600">
                <a:latin typeface="Calibri"/>
                <a:cs typeface="Calibri"/>
              </a:rPr>
              <a:t>ch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spc="-15">
                <a:latin typeface="Calibri"/>
                <a:cs typeface="Calibri"/>
              </a:rPr>
              <a:t>c</a:t>
            </a:r>
            <a:r>
              <a:rPr sz="1600">
                <a:latin typeface="Calibri"/>
                <a:cs typeface="Calibri"/>
              </a:rPr>
              <a:t>o</a:t>
            </a:r>
            <a:r>
              <a:rPr sz="1600" spc="-15">
                <a:latin typeface="Calibri"/>
                <a:cs typeface="Calibri"/>
              </a:rPr>
              <a:t>n</a:t>
            </a:r>
            <a:r>
              <a:rPr sz="1600" spc="-5">
                <a:latin typeface="Calibri"/>
                <a:cs typeface="Calibri"/>
              </a:rPr>
              <a:t>flicts</a:t>
            </a:r>
            <a:r>
              <a:rPr sz="1600">
                <a:latin typeface="Calibri"/>
                <a:cs typeface="Calibri"/>
              </a:rPr>
              <a:t>, </a:t>
            </a:r>
            <a:r>
              <a:rPr sz="1600" spc="-5">
                <a:latin typeface="Calibri"/>
                <a:cs typeface="Calibri"/>
              </a:rPr>
              <a:t>p</a:t>
            </a:r>
            <a:r>
              <a:rPr sz="1600" spc="-25">
                <a:latin typeface="Calibri"/>
                <a:cs typeface="Calibri"/>
              </a:rPr>
              <a:t>r</a:t>
            </a:r>
            <a:r>
              <a:rPr sz="1600" spc="-5">
                <a:latin typeface="Calibri"/>
                <a:cs typeface="Calibri"/>
              </a:rPr>
              <a:t>oblem</a:t>
            </a:r>
            <a:r>
              <a:rPr sz="1600">
                <a:latin typeface="Calibri"/>
                <a:cs typeface="Calibri"/>
              </a:rPr>
              <a:t>s</a:t>
            </a:r>
            <a:r>
              <a:rPr sz="1600" spc="-5">
                <a:latin typeface="Calibri"/>
                <a:cs typeface="Calibri"/>
              </a:rPr>
              <a:t> an</a:t>
            </a:r>
            <a:r>
              <a:rPr sz="1600">
                <a:latin typeface="Calibri"/>
                <a:cs typeface="Calibri"/>
              </a:rPr>
              <a:t>d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spc="-15">
                <a:latin typeface="Calibri"/>
                <a:cs typeface="Calibri"/>
              </a:rPr>
              <a:t>c</a:t>
            </a:r>
            <a:r>
              <a:rPr sz="1600">
                <a:latin typeface="Calibri"/>
                <a:cs typeface="Calibri"/>
              </a:rPr>
              <a:t>o</a:t>
            </a:r>
            <a:r>
              <a:rPr sz="1600" spc="-5">
                <a:latin typeface="Calibri"/>
                <a:cs typeface="Calibri"/>
              </a:rPr>
              <a:t>mme</a:t>
            </a:r>
            <a:r>
              <a:rPr sz="1600" spc="-20">
                <a:latin typeface="Calibri"/>
                <a:cs typeface="Calibri"/>
              </a:rPr>
              <a:t>n</a:t>
            </a:r>
            <a:r>
              <a:rPr sz="1600" spc="-5">
                <a:latin typeface="Calibri"/>
                <a:cs typeface="Calibri"/>
              </a:rPr>
              <a:t>t</a:t>
            </a:r>
            <a:r>
              <a:rPr sz="1600">
                <a:latin typeface="Calibri"/>
                <a:cs typeface="Calibri"/>
              </a:rPr>
              <a:t>s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as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</a:t>
            </a:r>
            <a:r>
              <a:rPr sz="1600" spc="-5">
                <a:latin typeface="Calibri"/>
                <a:cs typeface="Calibri"/>
              </a:rPr>
              <a:t>l</a:t>
            </a:r>
            <a:r>
              <a:rPr sz="1600" spc="-20">
                <a:latin typeface="Calibri"/>
                <a:cs typeface="Calibri"/>
              </a:rPr>
              <a:t>w</a:t>
            </a:r>
            <a:r>
              <a:rPr sz="1600" spc="-30">
                <a:latin typeface="Calibri"/>
                <a:cs typeface="Calibri"/>
              </a:rPr>
              <a:t>a</a:t>
            </a:r>
            <a:r>
              <a:rPr sz="1600" spc="-20">
                <a:latin typeface="Calibri"/>
                <a:cs typeface="Calibri"/>
              </a:rPr>
              <a:t>y</a:t>
            </a:r>
            <a:r>
              <a:rPr sz="1600">
                <a:latin typeface="Calibri"/>
                <a:cs typeface="Calibri"/>
              </a:rPr>
              <a:t>s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spc="-25">
                <a:latin typeface="Calibri"/>
                <a:cs typeface="Calibri"/>
              </a:rPr>
              <a:t>t</a:t>
            </a:r>
            <a:r>
              <a:rPr sz="1600">
                <a:latin typeface="Calibri"/>
                <a:cs typeface="Calibri"/>
              </a:rPr>
              <a:t>o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ge</a:t>
            </a:r>
            <a:r>
              <a:rPr sz="1600">
                <a:latin typeface="Calibri"/>
                <a:cs typeface="Calibri"/>
              </a:rPr>
              <a:t>t</a:t>
            </a:r>
            <a:r>
              <a:rPr sz="1600" spc="-5">
                <a:latin typeface="Calibri"/>
                <a:cs typeface="Calibri"/>
              </a:rPr>
              <a:t> th</a:t>
            </a:r>
            <a:r>
              <a:rPr sz="1600">
                <a:latin typeface="Calibri"/>
                <a:cs typeface="Calibri"/>
              </a:rPr>
              <a:t>e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ful</a:t>
            </a:r>
            <a:r>
              <a:rPr sz="1600">
                <a:latin typeface="Calibri"/>
                <a:cs typeface="Calibri"/>
              </a:rPr>
              <a:t>l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spc="-25">
                <a:latin typeface="Calibri"/>
                <a:cs typeface="Calibri"/>
              </a:rPr>
              <a:t>st</a:t>
            </a:r>
            <a:r>
              <a:rPr sz="1600">
                <a:latin typeface="Calibri"/>
                <a:cs typeface="Calibri"/>
              </a:rPr>
              <a:t>o</a:t>
            </a:r>
            <a:r>
              <a:rPr sz="1600" spc="5">
                <a:latin typeface="Calibri"/>
                <a:cs typeface="Calibri"/>
              </a:rPr>
              <a:t>r</a:t>
            </a:r>
            <a:r>
              <a:rPr sz="1600" spc="-110">
                <a:latin typeface="Calibri"/>
                <a:cs typeface="Calibri"/>
              </a:rPr>
              <a:t>y</a:t>
            </a:r>
            <a:r>
              <a:rPr sz="1600">
                <a:latin typeface="Calibri"/>
                <a:cs typeface="Calibri"/>
              </a:rPr>
              <a:t>. 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 b="1" spc="-5">
                <a:latin typeface="Calibri"/>
                <a:cs typeface="Calibri"/>
              </a:rPr>
              <a:t>TRANS</a:t>
            </a:r>
            <a:r>
              <a:rPr sz="1600" b="1">
                <a:latin typeface="Calibri"/>
                <a:cs typeface="Calibri"/>
              </a:rPr>
              <a:t>L</a:t>
            </a:r>
            <a:r>
              <a:rPr sz="1600" b="1" spc="-130">
                <a:latin typeface="Calibri"/>
                <a:cs typeface="Calibri"/>
              </a:rPr>
              <a:t>A</a:t>
            </a:r>
            <a:r>
              <a:rPr sz="1600" b="1" spc="-5">
                <a:latin typeface="Calibri"/>
                <a:cs typeface="Calibri"/>
              </a:rPr>
              <a:t>TED</a:t>
            </a:r>
            <a:r>
              <a:rPr sz="1600" b="1">
                <a:latin typeface="Calibri"/>
                <a:cs typeface="Calibri"/>
              </a:rPr>
              <a:t>‐</a:t>
            </a:r>
            <a:r>
              <a:rPr sz="1600" b="1" spc="-5">
                <a:latin typeface="Calibri"/>
                <a:cs typeface="Calibri"/>
              </a:rPr>
              <a:t>DIVE</a:t>
            </a:r>
            <a:r>
              <a:rPr sz="1600" b="1" spc="-25">
                <a:latin typeface="Calibri"/>
                <a:cs typeface="Calibri"/>
              </a:rPr>
              <a:t>R</a:t>
            </a:r>
            <a:r>
              <a:rPr sz="1600" b="1" spc="-5">
                <a:latin typeface="Calibri"/>
                <a:cs typeface="Calibri"/>
              </a:rPr>
              <a:t>TED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5">
                <a:latin typeface="Calibri"/>
                <a:cs typeface="Calibri"/>
              </a:rPr>
              <a:t>c</a:t>
            </a:r>
            <a:r>
              <a:rPr sz="1600">
                <a:latin typeface="Calibri"/>
                <a:cs typeface="Calibri"/>
              </a:rPr>
              <a:t>an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indi</a:t>
            </a:r>
            <a:r>
              <a:rPr sz="1600" spc="-15">
                <a:latin typeface="Calibri"/>
                <a:cs typeface="Calibri"/>
              </a:rPr>
              <a:t>c</a:t>
            </a:r>
            <a:r>
              <a:rPr sz="1600" spc="-20">
                <a:latin typeface="Calibri"/>
                <a:cs typeface="Calibri"/>
              </a:rPr>
              <a:t>a</a:t>
            </a:r>
            <a:r>
              <a:rPr sz="1600" spc="-25">
                <a:latin typeface="Calibri"/>
                <a:cs typeface="Calibri"/>
              </a:rPr>
              <a:t>t</a:t>
            </a:r>
            <a:r>
              <a:rPr sz="1600">
                <a:latin typeface="Calibri"/>
                <a:cs typeface="Calibri"/>
              </a:rPr>
              <a:t>e</a:t>
            </a:r>
            <a:r>
              <a:rPr sz="1600" spc="-5">
                <a:latin typeface="Calibri"/>
                <a:cs typeface="Calibri"/>
              </a:rPr>
              <a:t> suc</a:t>
            </a:r>
            <a:r>
              <a:rPr sz="1600">
                <a:latin typeface="Calibri"/>
                <a:cs typeface="Calibri"/>
              </a:rPr>
              <a:t>h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i</a:t>
            </a:r>
            <a:r>
              <a:rPr sz="1600" spc="-25">
                <a:latin typeface="Calibri"/>
                <a:cs typeface="Calibri"/>
              </a:rPr>
              <a:t>t</a:t>
            </a:r>
            <a:r>
              <a:rPr sz="1600" spc="-5">
                <a:latin typeface="Calibri"/>
                <a:cs typeface="Calibri"/>
              </a:rPr>
              <a:t>em</a:t>
            </a:r>
            <a:r>
              <a:rPr sz="1600">
                <a:latin typeface="Calibri"/>
                <a:cs typeface="Calibri"/>
              </a:rPr>
              <a:t>s as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eligibili</a:t>
            </a:r>
            <a:r>
              <a:rPr sz="1600" spc="-10">
                <a:latin typeface="Calibri"/>
                <a:cs typeface="Calibri"/>
              </a:rPr>
              <a:t>t</a:t>
            </a:r>
            <a:r>
              <a:rPr sz="1600" spc="-114">
                <a:latin typeface="Calibri"/>
                <a:cs typeface="Calibri"/>
              </a:rPr>
              <a:t>y</a:t>
            </a:r>
            <a:r>
              <a:rPr sz="1600" spc="-5">
                <a:latin typeface="Calibri"/>
                <a:cs typeface="Calibri"/>
              </a:rPr>
              <a:t>,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NI</a:t>
            </a:r>
            <a:r>
              <a:rPr sz="1600">
                <a:latin typeface="Calibri"/>
                <a:cs typeface="Calibri"/>
              </a:rPr>
              <a:t>S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(Not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i</a:t>
            </a:r>
            <a:r>
              <a:rPr sz="1600">
                <a:latin typeface="Calibri"/>
                <a:cs typeface="Calibri"/>
              </a:rPr>
              <a:t>n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S</a:t>
            </a:r>
            <a:r>
              <a:rPr sz="1600" spc="-25">
                <a:latin typeface="Calibri"/>
                <a:cs typeface="Calibri"/>
              </a:rPr>
              <a:t>t</a:t>
            </a:r>
            <a:r>
              <a:rPr sz="1600">
                <a:latin typeface="Calibri"/>
                <a:cs typeface="Calibri"/>
              </a:rPr>
              <a:t>ock),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or Rx </a:t>
            </a:r>
            <a:r>
              <a:rPr sz="1600" spc="-5">
                <a:latin typeface="Calibri"/>
                <a:cs typeface="Calibri"/>
              </a:rPr>
              <a:t>Clarifi</a:t>
            </a:r>
            <a:r>
              <a:rPr sz="1600" spc="-15">
                <a:latin typeface="Calibri"/>
                <a:cs typeface="Calibri"/>
              </a:rPr>
              <a:t>c</a:t>
            </a:r>
            <a:r>
              <a:rPr sz="1600" spc="-20">
                <a:latin typeface="Calibri"/>
                <a:cs typeface="Calibri"/>
              </a:rPr>
              <a:t>a</a:t>
            </a:r>
            <a:r>
              <a:rPr sz="1600" spc="-5">
                <a:latin typeface="Calibri"/>
                <a:cs typeface="Calibri"/>
              </a:rPr>
              <a:t>tio</a:t>
            </a:r>
            <a:r>
              <a:rPr sz="1600">
                <a:latin typeface="Calibri"/>
                <a:cs typeface="Calibri"/>
              </a:rPr>
              <a:t>n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needed</a:t>
            </a:r>
            <a:r>
              <a:rPr sz="1600" spc="-5">
                <a:latin typeface="Calibri"/>
                <a:cs typeface="Calibri"/>
              </a:rPr>
              <a:t> f</a:t>
            </a:r>
            <a:r>
              <a:rPr sz="1600" spc="-25">
                <a:latin typeface="Calibri"/>
                <a:cs typeface="Calibri"/>
              </a:rPr>
              <a:t>r</a:t>
            </a:r>
            <a:r>
              <a:rPr sz="1600" spc="-5">
                <a:latin typeface="Calibri"/>
                <a:cs typeface="Calibri"/>
              </a:rPr>
              <a:t>o</a:t>
            </a:r>
            <a:r>
              <a:rPr sz="1600">
                <a:latin typeface="Calibri"/>
                <a:cs typeface="Calibri"/>
              </a:rPr>
              <a:t>m doc</a:t>
            </a:r>
            <a:r>
              <a:rPr sz="1600" spc="-25">
                <a:latin typeface="Calibri"/>
                <a:cs typeface="Calibri"/>
              </a:rPr>
              <a:t>t</a:t>
            </a:r>
            <a:r>
              <a:rPr sz="1600">
                <a:latin typeface="Calibri"/>
                <a:cs typeface="Calibri"/>
              </a:rPr>
              <a:t>o</a:t>
            </a:r>
            <a:r>
              <a:rPr sz="1600" spc="-165">
                <a:latin typeface="Calibri"/>
                <a:cs typeface="Calibri"/>
              </a:rPr>
              <a:t>r</a:t>
            </a:r>
            <a:r>
              <a:rPr sz="1600">
                <a:latin typeface="Calibri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7161021" y="4266946"/>
            <a:ext cx="1342390" cy="724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9800" y="5105400"/>
            <a:ext cx="4562855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8153" y="6327035"/>
            <a:ext cx="81610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>
                <a:latin typeface="Calibri"/>
                <a:cs typeface="Calibri"/>
              </a:rPr>
              <a:t>I</a:t>
            </a:r>
            <a:r>
              <a:rPr sz="1600">
                <a:latin typeface="Calibri"/>
                <a:cs typeface="Calibri"/>
              </a:rPr>
              <a:t>t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spc="-15">
                <a:latin typeface="Calibri"/>
                <a:cs typeface="Calibri"/>
              </a:rPr>
              <a:t>c</a:t>
            </a:r>
            <a:r>
              <a:rPr sz="1600">
                <a:latin typeface="Calibri"/>
                <a:cs typeface="Calibri"/>
              </a:rPr>
              <a:t>o</a:t>
            </a:r>
            <a:r>
              <a:rPr sz="1600" spc="-5">
                <a:latin typeface="Calibri"/>
                <a:cs typeface="Calibri"/>
              </a:rPr>
              <a:t>ul</a:t>
            </a:r>
            <a:r>
              <a:rPr sz="1600">
                <a:latin typeface="Calibri"/>
                <a:cs typeface="Calibri"/>
              </a:rPr>
              <a:t>d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als</a:t>
            </a:r>
            <a:r>
              <a:rPr sz="1600">
                <a:latin typeface="Calibri"/>
                <a:cs typeface="Calibri"/>
              </a:rPr>
              <a:t>o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b</a:t>
            </a:r>
            <a:r>
              <a:rPr sz="1600">
                <a:latin typeface="Calibri"/>
                <a:cs typeface="Calibri"/>
              </a:rPr>
              <a:t>e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simpl</a:t>
            </a:r>
            <a:r>
              <a:rPr sz="1600">
                <a:latin typeface="Calibri"/>
                <a:cs typeface="Calibri"/>
              </a:rPr>
              <a:t>e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b="1" spc="-30">
                <a:latin typeface="Calibri"/>
                <a:cs typeface="Calibri"/>
              </a:rPr>
              <a:t>R</a:t>
            </a:r>
            <a:r>
              <a:rPr sz="1600" b="1" spc="-5">
                <a:latin typeface="Calibri"/>
                <a:cs typeface="Calibri"/>
              </a:rPr>
              <a:t>e</a:t>
            </a:r>
            <a:r>
              <a:rPr sz="1600" b="1">
                <a:latin typeface="Calibri"/>
                <a:cs typeface="Calibri"/>
              </a:rPr>
              <a:t>adyFill</a:t>
            </a:r>
            <a:r>
              <a:rPr sz="1600" b="1" spc="-20">
                <a:latin typeface="Calibri"/>
                <a:cs typeface="Calibri"/>
              </a:rPr>
              <a:t> a</a:t>
            </a:r>
            <a:r>
              <a:rPr sz="1600" b="1">
                <a:latin typeface="Calibri"/>
                <a:cs typeface="Calibri"/>
              </a:rPr>
              <a:t>t</a:t>
            </a:r>
            <a:r>
              <a:rPr sz="1600" b="1" spc="-15">
                <a:latin typeface="Calibri"/>
                <a:cs typeface="Calibri"/>
              </a:rPr>
              <a:t> </a:t>
            </a:r>
            <a:r>
              <a:rPr sz="1600" b="1">
                <a:latin typeface="Calibri"/>
                <a:cs typeface="Calibri"/>
              </a:rPr>
              <a:t>Mail</a:t>
            </a:r>
            <a:r>
              <a:rPr sz="1600" b="1" spc="-1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o</a:t>
            </a:r>
            <a:r>
              <a:rPr sz="1600" spc="-30">
                <a:latin typeface="Calibri"/>
                <a:cs typeface="Calibri"/>
              </a:rPr>
              <a:t>r</a:t>
            </a:r>
            <a:r>
              <a:rPr sz="1600">
                <a:latin typeface="Calibri"/>
                <a:cs typeface="Calibri"/>
              </a:rPr>
              <a:t>der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g</a:t>
            </a:r>
            <a:r>
              <a:rPr sz="1600">
                <a:latin typeface="Calibri"/>
                <a:cs typeface="Calibri"/>
              </a:rPr>
              <a:t>o</a:t>
            </a:r>
            <a:r>
              <a:rPr sz="1600" spc="-5">
                <a:latin typeface="Calibri"/>
                <a:cs typeface="Calibri"/>
              </a:rPr>
              <a:t>in</a:t>
            </a:r>
            <a:r>
              <a:rPr sz="1600">
                <a:latin typeface="Calibri"/>
                <a:cs typeface="Calibri"/>
              </a:rPr>
              <a:t>g</a:t>
            </a:r>
            <a:r>
              <a:rPr sz="1600" spc="-1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th</a:t>
            </a:r>
            <a:r>
              <a:rPr sz="1600" spc="-25">
                <a:latin typeface="Calibri"/>
                <a:cs typeface="Calibri"/>
              </a:rPr>
              <a:t>r</a:t>
            </a:r>
            <a:r>
              <a:rPr sz="1600">
                <a:latin typeface="Calibri"/>
                <a:cs typeface="Calibri"/>
              </a:rPr>
              <a:t>o</a:t>
            </a:r>
            <a:r>
              <a:rPr sz="1600" spc="-5">
                <a:latin typeface="Calibri"/>
                <a:cs typeface="Calibri"/>
              </a:rPr>
              <a:t>ug</a:t>
            </a:r>
            <a:r>
              <a:rPr sz="1600">
                <a:latin typeface="Calibri"/>
                <a:cs typeface="Calibri"/>
              </a:rPr>
              <a:t>h</a:t>
            </a:r>
            <a:r>
              <a:rPr sz="1600" spc="-5">
                <a:latin typeface="Calibri"/>
                <a:cs typeface="Calibri"/>
              </a:rPr>
              <a:t> it</a:t>
            </a:r>
            <a:r>
              <a:rPr sz="1600">
                <a:latin typeface="Calibri"/>
                <a:cs typeface="Calibri"/>
              </a:rPr>
              <a:t>s</a:t>
            </a:r>
            <a:r>
              <a:rPr sz="1600" spc="-5">
                <a:latin typeface="Calibri"/>
                <a:cs typeface="Calibri"/>
              </a:rPr>
              <a:t> norma</a:t>
            </a:r>
            <a:r>
              <a:rPr sz="1600">
                <a:latin typeface="Calibri"/>
                <a:cs typeface="Calibri"/>
              </a:rPr>
              <a:t>l</a:t>
            </a:r>
            <a:r>
              <a:rPr sz="1600" spc="-5">
                <a:latin typeface="Calibri"/>
                <a:cs typeface="Calibri"/>
              </a:rPr>
              <a:t> p</a:t>
            </a:r>
            <a:r>
              <a:rPr sz="1600" spc="-25">
                <a:latin typeface="Calibri"/>
                <a:cs typeface="Calibri"/>
              </a:rPr>
              <a:t>r</a:t>
            </a:r>
            <a:r>
              <a:rPr sz="1600" spc="-5">
                <a:latin typeface="Calibri"/>
                <a:cs typeface="Calibri"/>
              </a:rPr>
              <a:t>ocess</a:t>
            </a:r>
            <a:r>
              <a:rPr sz="1600">
                <a:latin typeface="Calibri"/>
                <a:cs typeface="Calibri"/>
              </a:rPr>
              <a:t>, as</a:t>
            </a:r>
            <a:r>
              <a:rPr sz="1600" spc="-5">
                <a:latin typeface="Calibri"/>
                <a:cs typeface="Calibri"/>
              </a:rPr>
              <a:t> show</a:t>
            </a:r>
            <a:r>
              <a:rPr sz="1600">
                <a:latin typeface="Calibri"/>
                <a:cs typeface="Calibri"/>
              </a:rPr>
              <a:t>n </a:t>
            </a:r>
            <a:r>
              <a:rPr sz="1600" spc="-5">
                <a:latin typeface="Calibri"/>
                <a:cs typeface="Calibri"/>
              </a:rPr>
              <a:t>abo</a:t>
            </a:r>
            <a:r>
              <a:rPr sz="1600" spc="-20">
                <a:latin typeface="Calibri"/>
                <a:cs typeface="Calibri"/>
              </a:rPr>
              <a:t>v</a:t>
            </a:r>
            <a:r>
              <a:rPr sz="1600" spc="-5">
                <a:latin typeface="Calibri"/>
                <a:cs typeface="Calibri"/>
              </a:rPr>
              <a:t>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zo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942C34D83FF4FA91571050E536A93" ma:contentTypeVersion="6" ma:contentTypeDescription="Create a new document." ma:contentTypeScope="" ma:versionID="6d519dc933cfb08945c308d964b1a8ee">
  <xsd:schema xmlns:xsd="http://www.w3.org/2001/XMLSchema" xmlns:xs="http://www.w3.org/2001/XMLSchema" xmlns:p="http://schemas.microsoft.com/office/2006/metadata/properties" xmlns:ns2="810b087e-e63c-4859-ac56-9c3d955541ca" xmlns:ns3="89dc5ef0-1810-41f1-9388-914db552e87d" targetNamespace="http://schemas.microsoft.com/office/2006/metadata/properties" ma:root="true" ma:fieldsID="88c8ad6de65165f782b9df854fe14144" ns2:_="" ns3:_="">
    <xsd:import namespace="810b087e-e63c-4859-ac56-9c3d955541ca"/>
    <xsd:import namespace="89dc5ef0-1810-41f1-9388-914db552e8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b087e-e63c-4859-ac56-9c3d955541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c5ef0-1810-41f1-9388-914db552e87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05718D-D744-47EB-914F-46EA9774DBAB}">
  <ds:schemaRefs>
    <ds:schemaRef ds:uri="810b087e-e63c-4859-ac56-9c3d955541ca"/>
    <ds:schemaRef ds:uri="89dc5ef0-1810-41f1-9388-914db552e87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9B50225-E044-41E0-9A5F-E1FFF66BF3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D6D96B-2B7B-4905-8703-1EB133DC72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483</Words>
  <Application>Microsoft Office PowerPoint</Application>
  <PresentationFormat>On-screen Show (4:3)</PresentationFormat>
  <Paragraphs>21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Ub16z4i</dc:creator>
  <cp:lastModifiedBy>Gingras, Susan</cp:lastModifiedBy>
  <cp:revision>3</cp:revision>
  <dcterms:created xsi:type="dcterms:W3CDTF">2021-03-17T16:40:38Z</dcterms:created>
  <dcterms:modified xsi:type="dcterms:W3CDTF">2025-09-08T14:29:04Z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2014-02-18T00:00:00Z</vt:filetime>
  </property>
  <property fmtid="{D5CDD505-2E9C-101B-9397-08002B2CF9AE}" pid="3" name="LastSaved">
    <vt:filetime>2021-03-17T00:00:00Z</vt:filetime>
  </property>
  <property fmtid="{D5CDD505-2E9C-101B-9397-08002B2CF9AE}" pid="4" name="MSIP_Label_67599526-06ca-49cc-9fa9-5307800a949a_Enabled">
    <vt:lpwstr>true</vt:lpwstr>
  </property>
  <property fmtid="{D5CDD505-2E9C-101B-9397-08002B2CF9AE}" pid="5" name="MSIP_Label_67599526-06ca-49cc-9fa9-5307800a949a_SetDate">
    <vt:lpwstr>2022-12-02T19:56:42Z</vt:lpwstr>
  </property>
  <property fmtid="{D5CDD505-2E9C-101B-9397-08002B2CF9AE}" pid="6" name="MSIP_Label_67599526-06ca-49cc-9fa9-5307800a949a_Method">
    <vt:lpwstr>Standard</vt:lpwstr>
  </property>
  <property fmtid="{D5CDD505-2E9C-101B-9397-08002B2CF9AE}" pid="7" name="MSIP_Label_67599526-06ca-49cc-9fa9-5307800a949a_Name">
    <vt:lpwstr>67599526-06ca-49cc-9fa9-5307800a949a</vt:lpwstr>
  </property>
  <property fmtid="{D5CDD505-2E9C-101B-9397-08002B2CF9AE}" pid="8" name="MSIP_Label_67599526-06ca-49cc-9fa9-5307800a949a_SiteId">
    <vt:lpwstr>fabb61b8-3afe-4e75-b934-a47f782b8cd7</vt:lpwstr>
  </property>
  <property fmtid="{D5CDD505-2E9C-101B-9397-08002B2CF9AE}" pid="9" name="MSIP_Label_67599526-06ca-49cc-9fa9-5307800a949a_ActionId">
    <vt:lpwstr>9f6a3167-b94b-407d-bf0f-8d6850d41ebb</vt:lpwstr>
  </property>
  <property fmtid="{D5CDD505-2E9C-101B-9397-08002B2CF9AE}" pid="10" name="MSIP_Label_67599526-06ca-49cc-9fa9-5307800a949a_ContentBits">
    <vt:lpwstr>0</vt:lpwstr>
  </property>
  <property fmtid="{D5CDD505-2E9C-101B-9397-08002B2CF9AE}" pid="11" name="ContentTypeId">
    <vt:lpwstr>0x010100C54942C34D83FF4FA91571050E536A93</vt:lpwstr>
  </property>
</Properties>
</file>