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59" r:id="rId6"/>
    <p:sldId id="260" r:id="rId7"/>
    <p:sldId id="261" r:id="rId8"/>
    <p:sldId id="262" r:id="rId9"/>
    <p:sldId id="263" r:id="rId10"/>
    <p:sldId id="264" r:id="rId11"/>
    <p:sldId id="265" r:id="rId12"/>
    <p:sldId id="267"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Untitled Section" id="{1E10507B-62A3-4341-97E2-1B8619F4E27E}">
          <p14:sldIdLst>
            <p14:sldId id="257"/>
            <p14:sldId id="259"/>
            <p14:sldId id="260"/>
            <p14:sldId id="261"/>
            <p14:sldId id="262"/>
            <p14:sldId id="263"/>
            <p14:sldId id="264"/>
            <p14:sldId id="265"/>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BE4E3B-0E66-7288-E101-41CF115B9034}" v="12" dt="2024-02-21T13:26:37.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62A888-EFE5-A509-9705-7774184EB21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E297BD08-4DEA-287C-1731-43420B8BAE0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879D372-315F-412B-8763-A35BEE3CE442}" type="datetimeFigureOut">
              <a:rPr lang="en-US"/>
              <a:pPr>
                <a:defRPr/>
              </a:pPr>
              <a:t>9/8/2025</a:t>
            </a:fld>
            <a:endParaRPr lang="en-US"/>
          </a:p>
        </p:txBody>
      </p:sp>
      <p:sp>
        <p:nvSpPr>
          <p:cNvPr id="4" name="Slide Image Placeholder 3">
            <a:extLst>
              <a:ext uri="{FF2B5EF4-FFF2-40B4-BE49-F238E27FC236}">
                <a16:creationId xmlns:a16="http://schemas.microsoft.com/office/drawing/2014/main" id="{6BD671B2-480C-FDE7-A3B8-66C6DB39BEA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75AB191-795A-36FE-C403-267725FE24F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9BEED04-74A6-1242-2760-EE5A5E1FD0B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C7615256-2DC8-C649-238A-DAC2FDC86AB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868115C-F156-41B3-B5B3-DDB21BB7E49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17E95DDE-4EB8-B51C-617C-D2149CF340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13E5C45B-E018-B61A-F061-034C2015BF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39B7A9F2-4FC2-8AC8-AD96-B62B668EFE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0129A5-2EC2-414E-B4BE-2AACDF12D3BE}" type="slidenum">
              <a:rPr lang="en-US" altLang="en-US" smtClean="0"/>
              <a:pPr>
                <a:spcBef>
                  <a:spcPct val="0"/>
                </a:spcBef>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545E84A8-E314-064F-0031-24872279EB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BB148625-E7FB-76A6-DEE5-A1B5E28DD4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4E937C53-331C-E89F-6102-308A63A696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E40E06-C9CE-4120-A1C6-F180A8FC5A40}" type="slidenum">
              <a:rPr lang="en-US" altLang="en-US" smtClean="0"/>
              <a:pPr>
                <a:spcBef>
                  <a:spcPct val="0"/>
                </a:spcBef>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3178638B-F94E-0102-4FDD-AA3BAE1FF3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0D301282-7F73-1A3D-C77B-B5D275EF23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a:extLst>
              <a:ext uri="{FF2B5EF4-FFF2-40B4-BE49-F238E27FC236}">
                <a16:creationId xmlns:a16="http://schemas.microsoft.com/office/drawing/2014/main" id="{D4FD6C67-F1C5-92C2-85F9-D162614363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E17269-DBE5-4119-A299-E6244EB386F7}" type="slidenum">
              <a:rPr lang="en-US" altLang="en-US" smtClean="0"/>
              <a:pPr>
                <a:spcBef>
                  <a:spcPct val="0"/>
                </a:spcBef>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5D880A39-0AE3-AB69-5538-AA0B8F488C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A6A7EBB5-D159-B6B5-5DC9-A6248A00AF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AAFA3128-5787-8DE0-9DD2-B07413EF7D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5EE201-38B1-412A-81E1-2BC243009B1C}" type="slidenum">
              <a:rPr lang="en-US" altLang="en-US" smtClean="0"/>
              <a:pPr>
                <a:spcBef>
                  <a:spcPct val="0"/>
                </a:spcBef>
              </a:pPr>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4287DE1E-7322-96FA-0D37-7330D2B8F5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ADFDAD75-066F-18BA-E690-9B7ADE1A6B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D65CCBFA-9255-3682-3D32-72D4388D453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0C4614-D116-4C66-A3BF-6DA9C5C176EA}" type="slidenum">
              <a:rPr lang="en-US" altLang="en-US" smtClean="0"/>
              <a:pPr>
                <a:spcBef>
                  <a:spcPct val="0"/>
                </a:spcBef>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A55AEFA4-FBAA-7281-73BC-172601AC61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503468B1-8361-90D3-DFC1-15C3C39828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EEF40658-57CF-552F-28F4-3A6DDD01CB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A0C03A-3C8A-4EB4-ADD5-489C05D2988D}" type="slidenum">
              <a:rPr lang="en-US" altLang="en-US" smtClean="0"/>
              <a:pPr>
                <a:spcBef>
                  <a:spcPct val="0"/>
                </a:spcBef>
              </a:pPr>
              <a:t>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98F2E391-4B15-5F18-E116-062AC2D306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6CAF2223-0ED1-D160-62E9-463448C53D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BB265F6E-376E-216B-4238-D26CE3D913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9130FB-B6FB-47C6-82B4-E410DD0697C9}" type="slidenum">
              <a:rPr lang="en-US" altLang="en-US" smtClean="0"/>
              <a:pPr>
                <a:spcBef>
                  <a:spcPct val="0"/>
                </a:spcBef>
              </a:pPr>
              <a:t>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FFAD0BC-FF36-F8DF-790F-370856116974}"/>
              </a:ext>
            </a:extLst>
          </p:cNvPr>
          <p:cNvSpPr>
            <a:spLocks noGrp="1"/>
          </p:cNvSpPr>
          <p:nvPr>
            <p:ph type="dt" sz="half" idx="10"/>
          </p:nvPr>
        </p:nvSpPr>
        <p:spPr/>
        <p:txBody>
          <a:bodyPr/>
          <a:lstStyle>
            <a:lvl1pPr>
              <a:defRPr/>
            </a:lvl1pPr>
          </a:lstStyle>
          <a:p>
            <a:pPr>
              <a:defRPr/>
            </a:pPr>
            <a:fld id="{EB9E00BA-C692-4355-ADED-8EAC163DDD69}" type="datetimeFigureOut">
              <a:rPr lang="en-US"/>
              <a:pPr>
                <a:defRPr/>
              </a:pPr>
              <a:t>9/8/2025</a:t>
            </a:fld>
            <a:endParaRPr lang="en-US"/>
          </a:p>
        </p:txBody>
      </p:sp>
      <p:sp>
        <p:nvSpPr>
          <p:cNvPr id="5" name="Footer Placeholder 4">
            <a:extLst>
              <a:ext uri="{FF2B5EF4-FFF2-40B4-BE49-F238E27FC236}">
                <a16:creationId xmlns:a16="http://schemas.microsoft.com/office/drawing/2014/main" id="{429CEEA2-4C0A-DB2D-0945-DA3CFB2DF8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213A38E-3E82-F18E-D269-8751BC109DCA}"/>
              </a:ext>
            </a:extLst>
          </p:cNvPr>
          <p:cNvSpPr>
            <a:spLocks noGrp="1"/>
          </p:cNvSpPr>
          <p:nvPr>
            <p:ph type="sldNum" sz="quarter" idx="12"/>
          </p:nvPr>
        </p:nvSpPr>
        <p:spPr/>
        <p:txBody>
          <a:bodyPr/>
          <a:lstStyle>
            <a:lvl1pPr>
              <a:defRPr/>
            </a:lvl1pPr>
          </a:lstStyle>
          <a:p>
            <a:pPr>
              <a:defRPr/>
            </a:pPr>
            <a:fld id="{E08BC527-6FFB-4E34-9F4F-F702EDC5FC31}" type="slidenum">
              <a:rPr lang="en-US" altLang="en-US"/>
              <a:pPr>
                <a:defRPr/>
              </a:pPr>
              <a:t>‹#›</a:t>
            </a:fld>
            <a:endParaRPr lang="en-US" altLang="en-US"/>
          </a:p>
        </p:txBody>
      </p:sp>
    </p:spTree>
    <p:extLst>
      <p:ext uri="{BB962C8B-B14F-4D97-AF65-F5344CB8AC3E}">
        <p14:creationId xmlns:p14="http://schemas.microsoft.com/office/powerpoint/2010/main" val="233226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2F7FB-F3A8-281A-549E-9215CB10C4BE}"/>
              </a:ext>
            </a:extLst>
          </p:cNvPr>
          <p:cNvSpPr>
            <a:spLocks noGrp="1"/>
          </p:cNvSpPr>
          <p:nvPr>
            <p:ph type="dt" sz="half" idx="10"/>
          </p:nvPr>
        </p:nvSpPr>
        <p:spPr/>
        <p:txBody>
          <a:bodyPr/>
          <a:lstStyle>
            <a:lvl1pPr>
              <a:defRPr/>
            </a:lvl1pPr>
          </a:lstStyle>
          <a:p>
            <a:pPr>
              <a:defRPr/>
            </a:pPr>
            <a:fld id="{B6FA0602-F30B-45C5-9081-1DFE95BC21E6}" type="datetimeFigureOut">
              <a:rPr lang="en-US"/>
              <a:pPr>
                <a:defRPr/>
              </a:pPr>
              <a:t>9/8/2025</a:t>
            </a:fld>
            <a:endParaRPr lang="en-US"/>
          </a:p>
        </p:txBody>
      </p:sp>
      <p:sp>
        <p:nvSpPr>
          <p:cNvPr id="5" name="Footer Placeholder 4">
            <a:extLst>
              <a:ext uri="{FF2B5EF4-FFF2-40B4-BE49-F238E27FC236}">
                <a16:creationId xmlns:a16="http://schemas.microsoft.com/office/drawing/2014/main" id="{6FF9D808-53F4-61A3-95FA-A3CB068D394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309535-097E-AEC2-812E-62A3FAA24520}"/>
              </a:ext>
            </a:extLst>
          </p:cNvPr>
          <p:cNvSpPr>
            <a:spLocks noGrp="1"/>
          </p:cNvSpPr>
          <p:nvPr>
            <p:ph type="sldNum" sz="quarter" idx="12"/>
          </p:nvPr>
        </p:nvSpPr>
        <p:spPr/>
        <p:txBody>
          <a:bodyPr/>
          <a:lstStyle>
            <a:lvl1pPr>
              <a:defRPr/>
            </a:lvl1pPr>
          </a:lstStyle>
          <a:p>
            <a:pPr>
              <a:defRPr/>
            </a:pPr>
            <a:fld id="{A903D0BD-57DB-4A37-81A5-B773AE732258}" type="slidenum">
              <a:rPr lang="en-US" altLang="en-US"/>
              <a:pPr>
                <a:defRPr/>
              </a:pPr>
              <a:t>‹#›</a:t>
            </a:fld>
            <a:endParaRPr lang="en-US" altLang="en-US"/>
          </a:p>
        </p:txBody>
      </p:sp>
    </p:spTree>
    <p:extLst>
      <p:ext uri="{BB962C8B-B14F-4D97-AF65-F5344CB8AC3E}">
        <p14:creationId xmlns:p14="http://schemas.microsoft.com/office/powerpoint/2010/main" val="408140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64FE9-EEDE-F1BD-5228-3AB85AF31022}"/>
              </a:ext>
            </a:extLst>
          </p:cNvPr>
          <p:cNvSpPr>
            <a:spLocks noGrp="1"/>
          </p:cNvSpPr>
          <p:nvPr>
            <p:ph type="dt" sz="half" idx="10"/>
          </p:nvPr>
        </p:nvSpPr>
        <p:spPr/>
        <p:txBody>
          <a:bodyPr/>
          <a:lstStyle>
            <a:lvl1pPr>
              <a:defRPr/>
            </a:lvl1pPr>
          </a:lstStyle>
          <a:p>
            <a:pPr>
              <a:defRPr/>
            </a:pPr>
            <a:fld id="{D2326D05-E8F8-4ECC-8A7B-AA352D27D16A}" type="datetimeFigureOut">
              <a:rPr lang="en-US"/>
              <a:pPr>
                <a:defRPr/>
              </a:pPr>
              <a:t>9/8/2025</a:t>
            </a:fld>
            <a:endParaRPr lang="en-US"/>
          </a:p>
        </p:txBody>
      </p:sp>
      <p:sp>
        <p:nvSpPr>
          <p:cNvPr id="5" name="Footer Placeholder 4">
            <a:extLst>
              <a:ext uri="{FF2B5EF4-FFF2-40B4-BE49-F238E27FC236}">
                <a16:creationId xmlns:a16="http://schemas.microsoft.com/office/drawing/2014/main" id="{22848340-3C3B-A966-D26D-510F0C9DB5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1863D04-E7B3-FA1B-AC8C-05103F2F5CC4}"/>
              </a:ext>
            </a:extLst>
          </p:cNvPr>
          <p:cNvSpPr>
            <a:spLocks noGrp="1"/>
          </p:cNvSpPr>
          <p:nvPr>
            <p:ph type="sldNum" sz="quarter" idx="12"/>
          </p:nvPr>
        </p:nvSpPr>
        <p:spPr/>
        <p:txBody>
          <a:bodyPr/>
          <a:lstStyle>
            <a:lvl1pPr>
              <a:defRPr/>
            </a:lvl1pPr>
          </a:lstStyle>
          <a:p>
            <a:pPr>
              <a:defRPr/>
            </a:pPr>
            <a:fld id="{24398A8A-512B-4FFD-9C78-CBEE055B47BF}" type="slidenum">
              <a:rPr lang="en-US" altLang="en-US"/>
              <a:pPr>
                <a:defRPr/>
              </a:pPr>
              <a:t>‹#›</a:t>
            </a:fld>
            <a:endParaRPr lang="en-US" altLang="en-US"/>
          </a:p>
        </p:txBody>
      </p:sp>
    </p:spTree>
    <p:extLst>
      <p:ext uri="{BB962C8B-B14F-4D97-AF65-F5344CB8AC3E}">
        <p14:creationId xmlns:p14="http://schemas.microsoft.com/office/powerpoint/2010/main" val="152857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A3A9A-3005-E9FC-84A3-187E33CE823D}"/>
              </a:ext>
            </a:extLst>
          </p:cNvPr>
          <p:cNvSpPr>
            <a:spLocks noGrp="1"/>
          </p:cNvSpPr>
          <p:nvPr>
            <p:ph type="dt" sz="half" idx="10"/>
          </p:nvPr>
        </p:nvSpPr>
        <p:spPr/>
        <p:txBody>
          <a:bodyPr/>
          <a:lstStyle>
            <a:lvl1pPr>
              <a:defRPr/>
            </a:lvl1pPr>
          </a:lstStyle>
          <a:p>
            <a:pPr>
              <a:defRPr/>
            </a:pPr>
            <a:fld id="{1A964B98-48FE-4E26-A735-53C5F4393F33}" type="datetimeFigureOut">
              <a:rPr lang="en-US"/>
              <a:pPr>
                <a:defRPr/>
              </a:pPr>
              <a:t>9/8/2025</a:t>
            </a:fld>
            <a:endParaRPr lang="en-US"/>
          </a:p>
        </p:txBody>
      </p:sp>
      <p:sp>
        <p:nvSpPr>
          <p:cNvPr id="5" name="Footer Placeholder 4">
            <a:extLst>
              <a:ext uri="{FF2B5EF4-FFF2-40B4-BE49-F238E27FC236}">
                <a16:creationId xmlns:a16="http://schemas.microsoft.com/office/drawing/2014/main" id="{5C6BC6AB-ADC8-D760-92DA-55A63191DB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C32F1BB-EBE4-E942-0158-EB2E028C7969}"/>
              </a:ext>
            </a:extLst>
          </p:cNvPr>
          <p:cNvSpPr>
            <a:spLocks noGrp="1"/>
          </p:cNvSpPr>
          <p:nvPr>
            <p:ph type="sldNum" sz="quarter" idx="12"/>
          </p:nvPr>
        </p:nvSpPr>
        <p:spPr/>
        <p:txBody>
          <a:bodyPr/>
          <a:lstStyle>
            <a:lvl1pPr>
              <a:defRPr/>
            </a:lvl1pPr>
          </a:lstStyle>
          <a:p>
            <a:pPr>
              <a:defRPr/>
            </a:pPr>
            <a:fld id="{FDE7F7CE-FEDD-4A0C-8FBD-BB94457FE22A}" type="slidenum">
              <a:rPr lang="en-US" altLang="en-US"/>
              <a:pPr>
                <a:defRPr/>
              </a:pPr>
              <a:t>‹#›</a:t>
            </a:fld>
            <a:endParaRPr lang="en-US" altLang="en-US"/>
          </a:p>
        </p:txBody>
      </p:sp>
    </p:spTree>
    <p:extLst>
      <p:ext uri="{BB962C8B-B14F-4D97-AF65-F5344CB8AC3E}">
        <p14:creationId xmlns:p14="http://schemas.microsoft.com/office/powerpoint/2010/main" val="265602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D618A-BC35-DA47-17CF-91C8986652CF}"/>
              </a:ext>
            </a:extLst>
          </p:cNvPr>
          <p:cNvSpPr>
            <a:spLocks noGrp="1"/>
          </p:cNvSpPr>
          <p:nvPr>
            <p:ph type="dt" sz="half" idx="10"/>
          </p:nvPr>
        </p:nvSpPr>
        <p:spPr/>
        <p:txBody>
          <a:bodyPr/>
          <a:lstStyle>
            <a:lvl1pPr>
              <a:defRPr/>
            </a:lvl1pPr>
          </a:lstStyle>
          <a:p>
            <a:pPr>
              <a:defRPr/>
            </a:pPr>
            <a:fld id="{E5DDDD26-A808-4B03-AD21-86F625B68FCA}" type="datetimeFigureOut">
              <a:rPr lang="en-US"/>
              <a:pPr>
                <a:defRPr/>
              </a:pPr>
              <a:t>9/8/2025</a:t>
            </a:fld>
            <a:endParaRPr lang="en-US"/>
          </a:p>
        </p:txBody>
      </p:sp>
      <p:sp>
        <p:nvSpPr>
          <p:cNvPr id="5" name="Footer Placeholder 4">
            <a:extLst>
              <a:ext uri="{FF2B5EF4-FFF2-40B4-BE49-F238E27FC236}">
                <a16:creationId xmlns:a16="http://schemas.microsoft.com/office/drawing/2014/main" id="{3AAD327B-E0E5-3B41-309A-B1AAB093874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5A84469-934F-604C-52E9-18F8479C42EF}"/>
              </a:ext>
            </a:extLst>
          </p:cNvPr>
          <p:cNvSpPr>
            <a:spLocks noGrp="1"/>
          </p:cNvSpPr>
          <p:nvPr>
            <p:ph type="sldNum" sz="quarter" idx="12"/>
          </p:nvPr>
        </p:nvSpPr>
        <p:spPr/>
        <p:txBody>
          <a:bodyPr/>
          <a:lstStyle>
            <a:lvl1pPr>
              <a:defRPr/>
            </a:lvl1pPr>
          </a:lstStyle>
          <a:p>
            <a:pPr>
              <a:defRPr/>
            </a:pPr>
            <a:fld id="{F865B2F9-28C5-474F-8699-BBFC0778F934}" type="slidenum">
              <a:rPr lang="en-US" altLang="en-US"/>
              <a:pPr>
                <a:defRPr/>
              </a:pPr>
              <a:t>‹#›</a:t>
            </a:fld>
            <a:endParaRPr lang="en-US" altLang="en-US"/>
          </a:p>
        </p:txBody>
      </p:sp>
    </p:spTree>
    <p:extLst>
      <p:ext uri="{BB962C8B-B14F-4D97-AF65-F5344CB8AC3E}">
        <p14:creationId xmlns:p14="http://schemas.microsoft.com/office/powerpoint/2010/main" val="261169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FCA87C5-1155-ED18-402F-728651550FC1}"/>
              </a:ext>
            </a:extLst>
          </p:cNvPr>
          <p:cNvSpPr>
            <a:spLocks noGrp="1"/>
          </p:cNvSpPr>
          <p:nvPr>
            <p:ph type="dt" sz="half" idx="10"/>
          </p:nvPr>
        </p:nvSpPr>
        <p:spPr/>
        <p:txBody>
          <a:bodyPr/>
          <a:lstStyle>
            <a:lvl1pPr>
              <a:defRPr/>
            </a:lvl1pPr>
          </a:lstStyle>
          <a:p>
            <a:pPr>
              <a:defRPr/>
            </a:pPr>
            <a:fld id="{F8318207-4A4F-42FC-A402-61FB2C8C873E}" type="datetimeFigureOut">
              <a:rPr lang="en-US"/>
              <a:pPr>
                <a:defRPr/>
              </a:pPr>
              <a:t>9/8/2025</a:t>
            </a:fld>
            <a:endParaRPr lang="en-US"/>
          </a:p>
        </p:txBody>
      </p:sp>
      <p:sp>
        <p:nvSpPr>
          <p:cNvPr id="6" name="Footer Placeholder 4">
            <a:extLst>
              <a:ext uri="{FF2B5EF4-FFF2-40B4-BE49-F238E27FC236}">
                <a16:creationId xmlns:a16="http://schemas.microsoft.com/office/drawing/2014/main" id="{80C6F775-9E68-7153-84A9-194519AE430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8C6622-8E8D-2EBE-B7DE-D73E001E5A68}"/>
              </a:ext>
            </a:extLst>
          </p:cNvPr>
          <p:cNvSpPr>
            <a:spLocks noGrp="1"/>
          </p:cNvSpPr>
          <p:nvPr>
            <p:ph type="sldNum" sz="quarter" idx="12"/>
          </p:nvPr>
        </p:nvSpPr>
        <p:spPr/>
        <p:txBody>
          <a:bodyPr/>
          <a:lstStyle>
            <a:lvl1pPr>
              <a:defRPr/>
            </a:lvl1pPr>
          </a:lstStyle>
          <a:p>
            <a:pPr>
              <a:defRPr/>
            </a:pPr>
            <a:fld id="{1A250BC6-4024-4585-B11F-BB88CEEE331B}" type="slidenum">
              <a:rPr lang="en-US" altLang="en-US"/>
              <a:pPr>
                <a:defRPr/>
              </a:pPr>
              <a:t>‹#›</a:t>
            </a:fld>
            <a:endParaRPr lang="en-US" altLang="en-US"/>
          </a:p>
        </p:txBody>
      </p:sp>
    </p:spTree>
    <p:extLst>
      <p:ext uri="{BB962C8B-B14F-4D97-AF65-F5344CB8AC3E}">
        <p14:creationId xmlns:p14="http://schemas.microsoft.com/office/powerpoint/2010/main" val="300835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C564C88-276D-3310-6DC7-BCA2AF270159}"/>
              </a:ext>
            </a:extLst>
          </p:cNvPr>
          <p:cNvSpPr>
            <a:spLocks noGrp="1"/>
          </p:cNvSpPr>
          <p:nvPr>
            <p:ph type="dt" sz="half" idx="10"/>
          </p:nvPr>
        </p:nvSpPr>
        <p:spPr/>
        <p:txBody>
          <a:bodyPr/>
          <a:lstStyle>
            <a:lvl1pPr>
              <a:defRPr/>
            </a:lvl1pPr>
          </a:lstStyle>
          <a:p>
            <a:pPr>
              <a:defRPr/>
            </a:pPr>
            <a:fld id="{B2FBB919-7A42-4BD8-B938-70550A612839}" type="datetimeFigureOut">
              <a:rPr lang="en-US"/>
              <a:pPr>
                <a:defRPr/>
              </a:pPr>
              <a:t>9/8/2025</a:t>
            </a:fld>
            <a:endParaRPr lang="en-US"/>
          </a:p>
        </p:txBody>
      </p:sp>
      <p:sp>
        <p:nvSpPr>
          <p:cNvPr id="8" name="Footer Placeholder 4">
            <a:extLst>
              <a:ext uri="{FF2B5EF4-FFF2-40B4-BE49-F238E27FC236}">
                <a16:creationId xmlns:a16="http://schemas.microsoft.com/office/drawing/2014/main" id="{01BA50EF-3FBC-5997-D38E-98BC21921FB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3307780-04B4-16B1-2B60-68FF1EAD42DD}"/>
              </a:ext>
            </a:extLst>
          </p:cNvPr>
          <p:cNvSpPr>
            <a:spLocks noGrp="1"/>
          </p:cNvSpPr>
          <p:nvPr>
            <p:ph type="sldNum" sz="quarter" idx="12"/>
          </p:nvPr>
        </p:nvSpPr>
        <p:spPr/>
        <p:txBody>
          <a:bodyPr/>
          <a:lstStyle>
            <a:lvl1pPr>
              <a:defRPr/>
            </a:lvl1pPr>
          </a:lstStyle>
          <a:p>
            <a:pPr>
              <a:defRPr/>
            </a:pPr>
            <a:fld id="{68F621C0-F306-40D8-98B2-DBC13E5B190C}" type="slidenum">
              <a:rPr lang="en-US" altLang="en-US"/>
              <a:pPr>
                <a:defRPr/>
              </a:pPr>
              <a:t>‹#›</a:t>
            </a:fld>
            <a:endParaRPr lang="en-US" altLang="en-US"/>
          </a:p>
        </p:txBody>
      </p:sp>
    </p:spTree>
    <p:extLst>
      <p:ext uri="{BB962C8B-B14F-4D97-AF65-F5344CB8AC3E}">
        <p14:creationId xmlns:p14="http://schemas.microsoft.com/office/powerpoint/2010/main" val="161499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EF62640-4C9B-7A98-735E-376737909939}"/>
              </a:ext>
            </a:extLst>
          </p:cNvPr>
          <p:cNvSpPr>
            <a:spLocks noGrp="1"/>
          </p:cNvSpPr>
          <p:nvPr>
            <p:ph type="dt" sz="half" idx="10"/>
          </p:nvPr>
        </p:nvSpPr>
        <p:spPr/>
        <p:txBody>
          <a:bodyPr/>
          <a:lstStyle>
            <a:lvl1pPr>
              <a:defRPr/>
            </a:lvl1pPr>
          </a:lstStyle>
          <a:p>
            <a:pPr>
              <a:defRPr/>
            </a:pPr>
            <a:fld id="{BC7B5F78-E4D6-466A-90D7-80C99F3167B6}" type="datetimeFigureOut">
              <a:rPr lang="en-US"/>
              <a:pPr>
                <a:defRPr/>
              </a:pPr>
              <a:t>9/8/2025</a:t>
            </a:fld>
            <a:endParaRPr lang="en-US"/>
          </a:p>
        </p:txBody>
      </p:sp>
      <p:sp>
        <p:nvSpPr>
          <p:cNvPr id="4" name="Footer Placeholder 4">
            <a:extLst>
              <a:ext uri="{FF2B5EF4-FFF2-40B4-BE49-F238E27FC236}">
                <a16:creationId xmlns:a16="http://schemas.microsoft.com/office/drawing/2014/main" id="{4B8DA6B2-B973-71A4-9EBD-DB50CADECD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3D86371-6D38-AD43-06AE-8536EFD775D5}"/>
              </a:ext>
            </a:extLst>
          </p:cNvPr>
          <p:cNvSpPr>
            <a:spLocks noGrp="1"/>
          </p:cNvSpPr>
          <p:nvPr>
            <p:ph type="sldNum" sz="quarter" idx="12"/>
          </p:nvPr>
        </p:nvSpPr>
        <p:spPr/>
        <p:txBody>
          <a:bodyPr/>
          <a:lstStyle>
            <a:lvl1pPr>
              <a:defRPr/>
            </a:lvl1pPr>
          </a:lstStyle>
          <a:p>
            <a:pPr>
              <a:defRPr/>
            </a:pPr>
            <a:fld id="{FB13CC5D-4971-4213-B750-62B7AEAF5B50}" type="slidenum">
              <a:rPr lang="en-US" altLang="en-US"/>
              <a:pPr>
                <a:defRPr/>
              </a:pPr>
              <a:t>‹#›</a:t>
            </a:fld>
            <a:endParaRPr lang="en-US" altLang="en-US"/>
          </a:p>
        </p:txBody>
      </p:sp>
    </p:spTree>
    <p:extLst>
      <p:ext uri="{BB962C8B-B14F-4D97-AF65-F5344CB8AC3E}">
        <p14:creationId xmlns:p14="http://schemas.microsoft.com/office/powerpoint/2010/main" val="147531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A4A32A5-BE74-F10A-0756-A9E9744D05B8}"/>
              </a:ext>
            </a:extLst>
          </p:cNvPr>
          <p:cNvSpPr>
            <a:spLocks noGrp="1"/>
          </p:cNvSpPr>
          <p:nvPr>
            <p:ph type="dt" sz="half" idx="10"/>
          </p:nvPr>
        </p:nvSpPr>
        <p:spPr/>
        <p:txBody>
          <a:bodyPr/>
          <a:lstStyle>
            <a:lvl1pPr>
              <a:defRPr/>
            </a:lvl1pPr>
          </a:lstStyle>
          <a:p>
            <a:pPr>
              <a:defRPr/>
            </a:pPr>
            <a:fld id="{4934415E-E720-432F-BEAA-EFE58D69EB45}" type="datetimeFigureOut">
              <a:rPr lang="en-US"/>
              <a:pPr>
                <a:defRPr/>
              </a:pPr>
              <a:t>9/8/2025</a:t>
            </a:fld>
            <a:endParaRPr lang="en-US"/>
          </a:p>
        </p:txBody>
      </p:sp>
      <p:sp>
        <p:nvSpPr>
          <p:cNvPr id="3" name="Footer Placeholder 4">
            <a:extLst>
              <a:ext uri="{FF2B5EF4-FFF2-40B4-BE49-F238E27FC236}">
                <a16:creationId xmlns:a16="http://schemas.microsoft.com/office/drawing/2014/main" id="{4B81E772-2858-78FB-3021-79429680E7D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FA50B59-9817-9A5E-C537-162F78E5CCF5}"/>
              </a:ext>
            </a:extLst>
          </p:cNvPr>
          <p:cNvSpPr>
            <a:spLocks noGrp="1"/>
          </p:cNvSpPr>
          <p:nvPr>
            <p:ph type="sldNum" sz="quarter" idx="12"/>
          </p:nvPr>
        </p:nvSpPr>
        <p:spPr/>
        <p:txBody>
          <a:bodyPr/>
          <a:lstStyle>
            <a:lvl1pPr>
              <a:defRPr/>
            </a:lvl1pPr>
          </a:lstStyle>
          <a:p>
            <a:pPr>
              <a:defRPr/>
            </a:pPr>
            <a:fld id="{5AB9AE99-59FA-4A99-9821-8B65E650467E}" type="slidenum">
              <a:rPr lang="en-US" altLang="en-US"/>
              <a:pPr>
                <a:defRPr/>
              </a:pPr>
              <a:t>‹#›</a:t>
            </a:fld>
            <a:endParaRPr lang="en-US" altLang="en-US"/>
          </a:p>
        </p:txBody>
      </p:sp>
    </p:spTree>
    <p:extLst>
      <p:ext uri="{BB962C8B-B14F-4D97-AF65-F5344CB8AC3E}">
        <p14:creationId xmlns:p14="http://schemas.microsoft.com/office/powerpoint/2010/main" val="1852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F32FECE-A6A0-C234-791C-F33F03E18868}"/>
              </a:ext>
            </a:extLst>
          </p:cNvPr>
          <p:cNvSpPr>
            <a:spLocks noGrp="1"/>
          </p:cNvSpPr>
          <p:nvPr>
            <p:ph type="dt" sz="half" idx="10"/>
          </p:nvPr>
        </p:nvSpPr>
        <p:spPr/>
        <p:txBody>
          <a:bodyPr/>
          <a:lstStyle>
            <a:lvl1pPr>
              <a:defRPr/>
            </a:lvl1pPr>
          </a:lstStyle>
          <a:p>
            <a:pPr>
              <a:defRPr/>
            </a:pPr>
            <a:fld id="{756128F2-9A6C-4942-9A2E-2A4B5680C677}" type="datetimeFigureOut">
              <a:rPr lang="en-US"/>
              <a:pPr>
                <a:defRPr/>
              </a:pPr>
              <a:t>9/8/2025</a:t>
            </a:fld>
            <a:endParaRPr lang="en-US"/>
          </a:p>
        </p:txBody>
      </p:sp>
      <p:sp>
        <p:nvSpPr>
          <p:cNvPr id="6" name="Footer Placeholder 4">
            <a:extLst>
              <a:ext uri="{FF2B5EF4-FFF2-40B4-BE49-F238E27FC236}">
                <a16:creationId xmlns:a16="http://schemas.microsoft.com/office/drawing/2014/main" id="{EF079D10-D32E-756C-9042-2CCBAAA73CF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B770A14-66E5-A22E-A80A-DBE17B2CFE03}"/>
              </a:ext>
            </a:extLst>
          </p:cNvPr>
          <p:cNvSpPr>
            <a:spLocks noGrp="1"/>
          </p:cNvSpPr>
          <p:nvPr>
            <p:ph type="sldNum" sz="quarter" idx="12"/>
          </p:nvPr>
        </p:nvSpPr>
        <p:spPr/>
        <p:txBody>
          <a:bodyPr/>
          <a:lstStyle>
            <a:lvl1pPr>
              <a:defRPr/>
            </a:lvl1pPr>
          </a:lstStyle>
          <a:p>
            <a:pPr>
              <a:defRPr/>
            </a:pPr>
            <a:fld id="{B6C94196-3883-464B-B485-2BF0BC471F1C}" type="slidenum">
              <a:rPr lang="en-US" altLang="en-US"/>
              <a:pPr>
                <a:defRPr/>
              </a:pPr>
              <a:t>‹#›</a:t>
            </a:fld>
            <a:endParaRPr lang="en-US" altLang="en-US"/>
          </a:p>
        </p:txBody>
      </p:sp>
    </p:spTree>
    <p:extLst>
      <p:ext uri="{BB962C8B-B14F-4D97-AF65-F5344CB8AC3E}">
        <p14:creationId xmlns:p14="http://schemas.microsoft.com/office/powerpoint/2010/main" val="69695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22D0160-3563-BC74-90D8-8971A32AEE0E}"/>
              </a:ext>
            </a:extLst>
          </p:cNvPr>
          <p:cNvSpPr>
            <a:spLocks noGrp="1"/>
          </p:cNvSpPr>
          <p:nvPr>
            <p:ph type="dt" sz="half" idx="10"/>
          </p:nvPr>
        </p:nvSpPr>
        <p:spPr/>
        <p:txBody>
          <a:bodyPr/>
          <a:lstStyle>
            <a:lvl1pPr>
              <a:defRPr/>
            </a:lvl1pPr>
          </a:lstStyle>
          <a:p>
            <a:pPr>
              <a:defRPr/>
            </a:pPr>
            <a:fld id="{DF2247B8-E921-45DF-9630-58D1BCF61092}" type="datetimeFigureOut">
              <a:rPr lang="en-US"/>
              <a:pPr>
                <a:defRPr/>
              </a:pPr>
              <a:t>9/8/2025</a:t>
            </a:fld>
            <a:endParaRPr lang="en-US"/>
          </a:p>
        </p:txBody>
      </p:sp>
      <p:sp>
        <p:nvSpPr>
          <p:cNvPr id="6" name="Footer Placeholder 4">
            <a:extLst>
              <a:ext uri="{FF2B5EF4-FFF2-40B4-BE49-F238E27FC236}">
                <a16:creationId xmlns:a16="http://schemas.microsoft.com/office/drawing/2014/main" id="{C54FCD59-0BFA-79AB-B60A-0E08E8EEB9C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8992C57-F699-15BE-C20F-6D68B100BD79}"/>
              </a:ext>
            </a:extLst>
          </p:cNvPr>
          <p:cNvSpPr>
            <a:spLocks noGrp="1"/>
          </p:cNvSpPr>
          <p:nvPr>
            <p:ph type="sldNum" sz="quarter" idx="12"/>
          </p:nvPr>
        </p:nvSpPr>
        <p:spPr/>
        <p:txBody>
          <a:bodyPr/>
          <a:lstStyle>
            <a:lvl1pPr>
              <a:defRPr/>
            </a:lvl1pPr>
          </a:lstStyle>
          <a:p>
            <a:pPr>
              <a:defRPr/>
            </a:pPr>
            <a:fld id="{340F631D-064E-41BE-B8B3-060933A4A951}" type="slidenum">
              <a:rPr lang="en-US" altLang="en-US"/>
              <a:pPr>
                <a:defRPr/>
              </a:pPr>
              <a:t>‹#›</a:t>
            </a:fld>
            <a:endParaRPr lang="en-US" altLang="en-US"/>
          </a:p>
        </p:txBody>
      </p:sp>
    </p:spTree>
    <p:extLst>
      <p:ext uri="{BB962C8B-B14F-4D97-AF65-F5344CB8AC3E}">
        <p14:creationId xmlns:p14="http://schemas.microsoft.com/office/powerpoint/2010/main" val="111579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270268B-93E2-A36F-BED8-F05ABE51323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2F8B3AF-C323-7888-6AAF-8B04A3DDC1E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B8AEB2A-B849-B4F0-D5DD-76339E5002D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D66427A-BE34-4E1A-A07C-6DC2452A310E}" type="datetimeFigureOut">
              <a:rPr lang="en-US"/>
              <a:pPr>
                <a:defRPr/>
              </a:pPr>
              <a:t>9/8/2025</a:t>
            </a:fld>
            <a:endParaRPr lang="en-US"/>
          </a:p>
        </p:txBody>
      </p:sp>
      <p:sp>
        <p:nvSpPr>
          <p:cNvPr id="5" name="Footer Placeholder 4">
            <a:extLst>
              <a:ext uri="{FF2B5EF4-FFF2-40B4-BE49-F238E27FC236}">
                <a16:creationId xmlns:a16="http://schemas.microsoft.com/office/drawing/2014/main" id="{BB555D3C-97DC-F710-73BE-0CECC8ED86E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8AD0EBE7-93A7-BD07-D6D4-9B7D0F2AAFF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EA75192-0579-4F6D-9F1D-71FE83BB2B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ame 5">
            <a:extLst>
              <a:ext uri="{FF2B5EF4-FFF2-40B4-BE49-F238E27FC236}">
                <a16:creationId xmlns:a16="http://schemas.microsoft.com/office/drawing/2014/main" id="{ABF73948-ABAD-835E-2EEE-643157D06089}"/>
              </a:ext>
            </a:extLst>
          </p:cNvPr>
          <p:cNvSpPr/>
          <p:nvPr/>
        </p:nvSpPr>
        <p:spPr>
          <a:xfrm>
            <a:off x="0" y="0"/>
            <a:ext cx="9144000" cy="6858000"/>
          </a:xfrm>
          <a:prstGeom prst="frame">
            <a:avLst/>
          </a:prstGeom>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5" name="Picture 4">
            <a:extLst>
              <a:ext uri="{FF2B5EF4-FFF2-40B4-BE49-F238E27FC236}">
                <a16:creationId xmlns:a16="http://schemas.microsoft.com/office/drawing/2014/main" id="{E7085630-3ECB-F61D-8C9B-0EAE9AACAC7D}"/>
              </a:ext>
            </a:extLst>
          </p:cNvPr>
          <p:cNvPicPr>
            <a:picLocks noChangeAspect="1"/>
          </p:cNvPicPr>
          <p:nvPr/>
        </p:nvPicPr>
        <p:blipFill>
          <a:blip r:embed="rId2"/>
          <a:stretch>
            <a:fillRect/>
          </a:stretch>
        </p:blipFill>
        <p:spPr>
          <a:xfrm>
            <a:off x="1410095" y="1762333"/>
            <a:ext cx="6323809" cy="3333333"/>
          </a:xfrm>
          <a:prstGeom prst="rect">
            <a:avLst/>
          </a:prstGeom>
        </p:spPr>
      </p:pic>
    </p:spTree>
  </p:cSld>
  <p:clrMapOvr>
    <a:masterClrMapping/>
  </p:clrMapOvr>
  <p:transition advTm="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ame 2">
            <a:extLst>
              <a:ext uri="{FF2B5EF4-FFF2-40B4-BE49-F238E27FC236}">
                <a16:creationId xmlns:a16="http://schemas.microsoft.com/office/drawing/2014/main" id="{494503ED-E235-116A-2063-C67BDFA6AF6F}"/>
              </a:ext>
            </a:extLst>
          </p:cNvPr>
          <p:cNvSpPr/>
          <p:nvPr/>
        </p:nvSpPr>
        <p:spPr>
          <a:xfrm>
            <a:off x="0" y="0"/>
            <a:ext cx="9144000" cy="6858000"/>
          </a:xfrm>
          <a:prstGeom prst="frame">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4099" name="Picture 4">
            <a:extLst>
              <a:ext uri="{FF2B5EF4-FFF2-40B4-BE49-F238E27FC236}">
                <a16:creationId xmlns:a16="http://schemas.microsoft.com/office/drawing/2014/main" id="{B209E149-EDB3-E0FF-4198-C80D59DFA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057275"/>
            <a:ext cx="7142163"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7000">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CE1482C4-5483-6723-988F-FF5882AEA6E3}"/>
              </a:ext>
            </a:extLst>
          </p:cNvPr>
          <p:cNvSpPr>
            <a:spLocks noChangeArrowheads="1"/>
          </p:cNvSpPr>
          <p:nvPr/>
        </p:nvSpPr>
        <p:spPr bwMode="auto">
          <a:xfrm>
            <a:off x="228600" y="4343400"/>
            <a:ext cx="86868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Calibri"/>
                <a:cs typeface="Calibri"/>
              </a:rPr>
              <a:t>Provide ship date, method and tracking information if available.</a:t>
            </a:r>
          </a:p>
          <a:p>
            <a:pPr eaLnBrk="1" hangingPunct="1">
              <a:spcBef>
                <a:spcPct val="0"/>
              </a:spcBef>
              <a:buFontTx/>
              <a:buNone/>
            </a:pPr>
            <a:endParaRPr lang="en-US" altLang="en-US" sz="1800"/>
          </a:p>
          <a:p>
            <a:pPr eaLnBrk="1" hangingPunct="1">
              <a:spcBef>
                <a:spcPct val="0"/>
              </a:spcBef>
              <a:buFontTx/>
              <a:buNone/>
            </a:pPr>
            <a:r>
              <a:rPr lang="en-US" altLang="en-US" sz="1800" b="1" dirty="0">
                <a:latin typeface="Calibri"/>
                <a:cs typeface="Calibri"/>
              </a:rPr>
              <a:t>Always verify address on the Order Status screen to make sure it went to the right place.</a:t>
            </a:r>
          </a:p>
          <a:p>
            <a:pPr eaLnBrk="1" hangingPunct="1">
              <a:spcBef>
                <a:spcPct val="0"/>
              </a:spcBef>
              <a:buNone/>
            </a:pPr>
            <a:r>
              <a:rPr lang="en-US" altLang="en-US" sz="1800" b="1" dirty="0">
                <a:latin typeface="Calibri"/>
                <a:cs typeface="Calibri"/>
              </a:rPr>
              <a:t>Note</a:t>
            </a:r>
            <a:r>
              <a:rPr lang="en-US" altLang="en-US" sz="1800" dirty="0">
                <a:latin typeface="Calibri"/>
                <a:cs typeface="Calibri"/>
              </a:rPr>
              <a:t>:  C</a:t>
            </a:r>
            <a:r>
              <a:rPr lang="en-US" altLang="en-US" sz="1800" dirty="0">
                <a:latin typeface="Arial"/>
                <a:cs typeface="Arial"/>
              </a:rPr>
              <a:t>hange selector to "All" if order does not immediately show up on main screen </a:t>
            </a:r>
            <a:endParaRPr lang="en-US" altLang="en-US" sz="1800">
              <a:cs typeface="Calibri" panose="020F0502020204030204" pitchFamily="34" charset="0"/>
            </a:endParaRPr>
          </a:p>
          <a:p>
            <a:pPr eaLnBrk="1" hangingPunct="1">
              <a:spcBef>
                <a:spcPct val="0"/>
              </a:spcBef>
              <a:buNone/>
            </a:pPr>
            <a:r>
              <a:rPr lang="en-US" altLang="en-US" sz="1800" dirty="0">
                <a:latin typeface="Calibri"/>
                <a:cs typeface="Calibri"/>
              </a:rPr>
              <a:t>Reminder: Just because </a:t>
            </a:r>
            <a:r>
              <a:rPr lang="en-US" altLang="en-US" sz="1800" dirty="0" err="1">
                <a:latin typeface="Calibri"/>
                <a:cs typeface="Calibri"/>
              </a:rPr>
              <a:t>PeopleSafe</a:t>
            </a:r>
            <a:r>
              <a:rPr lang="en-US" altLang="en-US" sz="1800" dirty="0">
                <a:latin typeface="Calibri"/>
                <a:cs typeface="Calibri"/>
              </a:rPr>
              <a:t> says the order is shipped, doesn’t mean it is on the truck yet! Check to see what time the order completed (on Prescription Details screen).  For more info, see the ORDER STATUS work instruction and search (CTRL-F) for “Shipped”.</a:t>
            </a:r>
          </a:p>
          <a:p>
            <a:pPr eaLnBrk="1" hangingPunct="1">
              <a:spcBef>
                <a:spcPct val="0"/>
              </a:spcBef>
              <a:buFontTx/>
              <a:buNone/>
            </a:pPr>
            <a:endParaRPr lang="en-US" altLang="en-US" sz="1800"/>
          </a:p>
          <a:p>
            <a:pPr eaLnBrk="1" hangingPunct="1">
              <a:spcBef>
                <a:spcPct val="0"/>
              </a:spcBef>
              <a:buFontTx/>
              <a:buNone/>
            </a:pPr>
            <a:endParaRPr lang="en-US" altLang="en-US" sz="1200"/>
          </a:p>
        </p:txBody>
      </p:sp>
      <p:sp>
        <p:nvSpPr>
          <p:cNvPr id="6147" name="TextBox 4">
            <a:extLst>
              <a:ext uri="{FF2B5EF4-FFF2-40B4-BE49-F238E27FC236}">
                <a16:creationId xmlns:a16="http://schemas.microsoft.com/office/drawing/2014/main" id="{2FB7C5C6-916B-C415-0897-DE561B177D83}"/>
              </a:ext>
            </a:extLst>
          </p:cNvPr>
          <p:cNvSpPr txBox="1">
            <a:spLocks noChangeArrowheads="1"/>
          </p:cNvSpPr>
          <p:nvPr/>
        </p:nvSpPr>
        <p:spPr bwMode="auto">
          <a:xfrm>
            <a:off x="7391400" y="6519863"/>
            <a:ext cx="1752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Click to move on</a:t>
            </a:r>
          </a:p>
        </p:txBody>
      </p:sp>
      <p:pic>
        <p:nvPicPr>
          <p:cNvPr id="6148" name="Picture 2">
            <a:extLst>
              <a:ext uri="{FF2B5EF4-FFF2-40B4-BE49-F238E27FC236}">
                <a16:creationId xmlns:a16="http://schemas.microsoft.com/office/drawing/2014/main" id="{76FC195E-5647-8677-D830-D598027C9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8763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8">
            <a:extLst>
              <a:ext uri="{FF2B5EF4-FFF2-40B4-BE49-F238E27FC236}">
                <a16:creationId xmlns:a16="http://schemas.microsoft.com/office/drawing/2014/main" id="{CC5589D1-1547-53AE-D8EC-AF3B12FA0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0"/>
            <a:ext cx="83327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9">
            <a:extLst>
              <a:ext uri="{FF2B5EF4-FFF2-40B4-BE49-F238E27FC236}">
                <a16:creationId xmlns:a16="http://schemas.microsoft.com/office/drawing/2014/main" id="{E0DBE95C-D28A-2846-E5BC-69DDDC4930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581400"/>
            <a:ext cx="24193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75908B4-B0F5-C348-8694-CADC301009AE}"/>
              </a:ext>
            </a:extLst>
          </p:cNvPr>
          <p:cNvSpPr>
            <a:spLocks noChangeArrowheads="1"/>
          </p:cNvSpPr>
          <p:nvPr/>
        </p:nvSpPr>
        <p:spPr bwMode="auto">
          <a:xfrm>
            <a:off x="228600" y="4648200"/>
            <a:ext cx="8686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a:p>
            <a:pPr eaLnBrk="1" hangingPunct="1">
              <a:spcBef>
                <a:spcPct val="0"/>
              </a:spcBef>
              <a:buFontTx/>
              <a:buNone/>
            </a:pPr>
            <a:r>
              <a:rPr lang="en-US" altLang="en-US" sz="1800"/>
              <a:t>We are working on the order.  It is within our normal turnaround times.</a:t>
            </a:r>
          </a:p>
          <a:p>
            <a:pPr eaLnBrk="1" hangingPunct="1">
              <a:spcBef>
                <a:spcPct val="0"/>
              </a:spcBef>
              <a:buFontTx/>
              <a:buNone/>
            </a:pPr>
            <a:endParaRPr lang="en-US" altLang="en-US" sz="1800"/>
          </a:p>
          <a:p>
            <a:pPr eaLnBrk="1" hangingPunct="1">
              <a:spcBef>
                <a:spcPct val="0"/>
              </a:spcBef>
              <a:buFontTx/>
              <a:buNone/>
            </a:pPr>
            <a:r>
              <a:rPr lang="en-US" altLang="en-US" sz="1800"/>
              <a:t>If member shows any sign of concern or asks for more details, click the Order Number to see more details on the Order Status screen.  (coming in part 2!)</a:t>
            </a:r>
          </a:p>
          <a:p>
            <a:pPr eaLnBrk="1" hangingPunct="1">
              <a:spcBef>
                <a:spcPct val="0"/>
              </a:spcBef>
              <a:buFontTx/>
              <a:buNone/>
            </a:pPr>
            <a:endParaRPr lang="en-US" altLang="en-US" sz="1800"/>
          </a:p>
        </p:txBody>
      </p:sp>
      <p:sp>
        <p:nvSpPr>
          <p:cNvPr id="8195" name="Rectangle 5">
            <a:extLst>
              <a:ext uri="{FF2B5EF4-FFF2-40B4-BE49-F238E27FC236}">
                <a16:creationId xmlns:a16="http://schemas.microsoft.com/office/drawing/2014/main" id="{6DBB5269-0B21-0E9D-1870-59118E54E759}"/>
              </a:ext>
            </a:extLst>
          </p:cNvPr>
          <p:cNvSpPr>
            <a:spLocks noChangeArrowheads="1"/>
          </p:cNvSpPr>
          <p:nvPr/>
        </p:nvSpPr>
        <p:spPr bwMode="auto">
          <a:xfrm>
            <a:off x="7407275" y="6488113"/>
            <a:ext cx="173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Click to move on</a:t>
            </a:r>
          </a:p>
        </p:txBody>
      </p:sp>
      <p:pic>
        <p:nvPicPr>
          <p:cNvPr id="8196" name="Picture 3">
            <a:extLst>
              <a:ext uri="{FF2B5EF4-FFF2-40B4-BE49-F238E27FC236}">
                <a16:creationId xmlns:a16="http://schemas.microsoft.com/office/drawing/2014/main" id="{D184AFFE-2051-0BF0-6428-1BA67C79F9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62000"/>
            <a:ext cx="8686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a:extLst>
              <a:ext uri="{FF2B5EF4-FFF2-40B4-BE49-F238E27FC236}">
                <a16:creationId xmlns:a16="http://schemas.microsoft.com/office/drawing/2014/main" id="{54EE9BA0-B5F8-C608-BD71-C0D59AAE33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038600"/>
            <a:ext cx="29718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8">
            <a:extLst>
              <a:ext uri="{FF2B5EF4-FFF2-40B4-BE49-F238E27FC236}">
                <a16:creationId xmlns:a16="http://schemas.microsoft.com/office/drawing/2014/main" id="{9974D706-5DD9-4035-44CA-B2D8A8A846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52400"/>
            <a:ext cx="76660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64F57B8D-1C10-3281-32C1-9BA86D3DBAE4}"/>
              </a:ext>
            </a:extLst>
          </p:cNvPr>
          <p:cNvSpPr>
            <a:spLocks noChangeArrowheads="1"/>
          </p:cNvSpPr>
          <p:nvPr/>
        </p:nvSpPr>
        <p:spPr bwMode="auto">
          <a:xfrm>
            <a:off x="228600" y="4800600"/>
            <a:ext cx="8686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There is a payment issue.  Look up the details on the Order Status screen and ask the member for the necessary information to resolve the issue.  </a:t>
            </a:r>
          </a:p>
          <a:p>
            <a:pPr eaLnBrk="1" hangingPunct="1">
              <a:spcBef>
                <a:spcPct val="0"/>
              </a:spcBef>
              <a:buFontTx/>
              <a:buNone/>
            </a:pPr>
            <a:endParaRPr lang="en-US" altLang="en-US" sz="1800"/>
          </a:p>
          <a:p>
            <a:pPr eaLnBrk="1" hangingPunct="1">
              <a:spcBef>
                <a:spcPct val="0"/>
              </a:spcBef>
              <a:buFontTx/>
              <a:buNone/>
            </a:pPr>
            <a:r>
              <a:rPr lang="en-US" altLang="en-US" sz="1800"/>
              <a:t>See “Order Status – Payment Exceptions” in CareSource for a how-to guide.</a:t>
            </a:r>
          </a:p>
          <a:p>
            <a:pPr eaLnBrk="1" hangingPunct="1">
              <a:spcBef>
                <a:spcPct val="0"/>
              </a:spcBef>
              <a:buFontTx/>
              <a:buNone/>
            </a:pPr>
            <a:endParaRPr lang="en-US" altLang="en-US" sz="1800"/>
          </a:p>
          <a:p>
            <a:pPr eaLnBrk="1" hangingPunct="1">
              <a:spcBef>
                <a:spcPct val="0"/>
              </a:spcBef>
              <a:buFontTx/>
              <a:buNone/>
            </a:pPr>
            <a:endParaRPr lang="en-US" altLang="en-US" sz="1800"/>
          </a:p>
        </p:txBody>
      </p:sp>
      <p:sp>
        <p:nvSpPr>
          <p:cNvPr id="10243" name="TextBox 5">
            <a:extLst>
              <a:ext uri="{FF2B5EF4-FFF2-40B4-BE49-F238E27FC236}">
                <a16:creationId xmlns:a16="http://schemas.microsoft.com/office/drawing/2014/main" id="{1B2BAB14-AFE9-C8B3-E107-61876E4B8040}"/>
              </a:ext>
            </a:extLst>
          </p:cNvPr>
          <p:cNvSpPr txBox="1">
            <a:spLocks noChangeArrowheads="1"/>
          </p:cNvSpPr>
          <p:nvPr/>
        </p:nvSpPr>
        <p:spPr bwMode="auto">
          <a:xfrm>
            <a:off x="7391400" y="64881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Click to move on</a:t>
            </a:r>
          </a:p>
        </p:txBody>
      </p:sp>
      <p:pic>
        <p:nvPicPr>
          <p:cNvPr id="10244" name="Picture 3">
            <a:extLst>
              <a:ext uri="{FF2B5EF4-FFF2-40B4-BE49-F238E27FC236}">
                <a16:creationId xmlns:a16="http://schemas.microsoft.com/office/drawing/2014/main" id="{93F14637-996B-3BA0-FC1A-5F5DFC4D42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686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7">
            <a:extLst>
              <a:ext uri="{FF2B5EF4-FFF2-40B4-BE49-F238E27FC236}">
                <a16:creationId xmlns:a16="http://schemas.microsoft.com/office/drawing/2014/main" id="{85E7F23F-8C6A-BA6E-CBC4-1E366E5F2F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8600"/>
            <a:ext cx="76660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8">
            <a:extLst>
              <a:ext uri="{FF2B5EF4-FFF2-40B4-BE49-F238E27FC236}">
                <a16:creationId xmlns:a16="http://schemas.microsoft.com/office/drawing/2014/main" id="{06517771-0A09-470B-7FF5-FF66851BE1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038600"/>
            <a:ext cx="54578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E6DF382-4925-EB29-FFEA-FCCCE5349656}"/>
              </a:ext>
            </a:extLst>
          </p:cNvPr>
          <p:cNvSpPr>
            <a:spLocks noChangeArrowheads="1"/>
          </p:cNvSpPr>
          <p:nvPr/>
        </p:nvSpPr>
        <p:spPr bwMode="auto">
          <a:xfrm>
            <a:off x="381000" y="4495800"/>
            <a:ext cx="8458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This means the order has exceeded an “internal due date”.  This date is set by client expectations and can vary -  it could be as low as 2 days.  Remember we do not communicate this date to members!</a:t>
            </a:r>
          </a:p>
          <a:p>
            <a:pPr eaLnBrk="1" hangingPunct="1">
              <a:spcBef>
                <a:spcPct val="0"/>
              </a:spcBef>
              <a:buFontTx/>
              <a:buNone/>
            </a:pPr>
            <a:endParaRPr lang="en-US" altLang="en-US" sz="1800"/>
          </a:p>
          <a:p>
            <a:pPr eaLnBrk="1" hangingPunct="1">
              <a:spcBef>
                <a:spcPct val="0"/>
              </a:spcBef>
              <a:buFontTx/>
              <a:buNone/>
            </a:pPr>
            <a:r>
              <a:rPr lang="en-US" altLang="en-US" sz="1800"/>
              <a:t>It does NOT mean there is something wrong with the order.  Do not panic or cause the member alarm until you have checked all the details on the Order Status screen.</a:t>
            </a:r>
          </a:p>
          <a:p>
            <a:pPr eaLnBrk="1" hangingPunct="1">
              <a:spcBef>
                <a:spcPct val="0"/>
              </a:spcBef>
              <a:buFontTx/>
              <a:buNone/>
            </a:pPr>
            <a:endParaRPr lang="en-US" altLang="en-US" sz="1800"/>
          </a:p>
        </p:txBody>
      </p:sp>
      <p:sp>
        <p:nvSpPr>
          <p:cNvPr id="12291" name="TextBox 4">
            <a:extLst>
              <a:ext uri="{FF2B5EF4-FFF2-40B4-BE49-F238E27FC236}">
                <a16:creationId xmlns:a16="http://schemas.microsoft.com/office/drawing/2014/main" id="{90E8A788-CBE9-C832-E516-90B3BE8DB427}"/>
              </a:ext>
            </a:extLst>
          </p:cNvPr>
          <p:cNvSpPr txBox="1">
            <a:spLocks noChangeArrowheads="1"/>
          </p:cNvSpPr>
          <p:nvPr/>
        </p:nvSpPr>
        <p:spPr bwMode="auto">
          <a:xfrm>
            <a:off x="7391400" y="64881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Click to move on</a:t>
            </a:r>
          </a:p>
        </p:txBody>
      </p:sp>
      <p:pic>
        <p:nvPicPr>
          <p:cNvPr id="12292" name="Picture 3">
            <a:extLst>
              <a:ext uri="{FF2B5EF4-FFF2-40B4-BE49-F238E27FC236}">
                <a16:creationId xmlns:a16="http://schemas.microsoft.com/office/drawing/2014/main" id="{8B0B1930-4F1F-37F1-895B-0B43D2BFF7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85800"/>
            <a:ext cx="8458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7">
            <a:extLst>
              <a:ext uri="{FF2B5EF4-FFF2-40B4-BE49-F238E27FC236}">
                <a16:creationId xmlns:a16="http://schemas.microsoft.com/office/drawing/2014/main" id="{510D64D6-AE18-1F10-91AA-61BB36CACF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52400"/>
            <a:ext cx="76660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8">
            <a:extLst>
              <a:ext uri="{FF2B5EF4-FFF2-40B4-BE49-F238E27FC236}">
                <a16:creationId xmlns:a16="http://schemas.microsoft.com/office/drawing/2014/main" id="{D064D5B3-E031-770A-1FB6-55C91BF1E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810000"/>
            <a:ext cx="28098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14938FC-CDCF-FE29-F067-0B688DD9516A}"/>
              </a:ext>
            </a:extLst>
          </p:cNvPr>
          <p:cNvSpPr>
            <a:spLocks noChangeArrowheads="1"/>
          </p:cNvSpPr>
          <p:nvPr/>
        </p:nvSpPr>
        <p:spPr bwMode="auto">
          <a:xfrm>
            <a:off x="304800" y="4724400"/>
            <a:ext cx="8534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This means the prescription was moved to another order.  Check for a newer order for the medication.  It should have the same prescription number.</a:t>
            </a:r>
          </a:p>
          <a:p>
            <a:pPr eaLnBrk="1" hangingPunct="1">
              <a:spcBef>
                <a:spcPct val="0"/>
              </a:spcBef>
              <a:buFontTx/>
              <a:buNone/>
            </a:pPr>
            <a:endParaRPr lang="en-US" altLang="en-US" sz="1800"/>
          </a:p>
          <a:p>
            <a:pPr eaLnBrk="1" hangingPunct="1">
              <a:spcBef>
                <a:spcPct val="0"/>
              </a:spcBef>
              <a:buFontTx/>
              <a:buNone/>
            </a:pPr>
            <a:r>
              <a:rPr lang="en-US" altLang="en-US" sz="1800"/>
              <a:t>If the member was expecting multiple prescriptions in one order, let them know that they will receive two (or more) shipments.  </a:t>
            </a:r>
          </a:p>
        </p:txBody>
      </p:sp>
      <p:sp>
        <p:nvSpPr>
          <p:cNvPr id="14339" name="TextBox 4">
            <a:extLst>
              <a:ext uri="{FF2B5EF4-FFF2-40B4-BE49-F238E27FC236}">
                <a16:creationId xmlns:a16="http://schemas.microsoft.com/office/drawing/2014/main" id="{CADB6AAF-3C61-6561-907A-2A541709B1EC}"/>
              </a:ext>
            </a:extLst>
          </p:cNvPr>
          <p:cNvSpPr txBox="1">
            <a:spLocks noChangeArrowheads="1"/>
          </p:cNvSpPr>
          <p:nvPr/>
        </p:nvSpPr>
        <p:spPr bwMode="auto">
          <a:xfrm>
            <a:off x="7315200" y="6488113"/>
            <a:ext cx="182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Click to move on</a:t>
            </a:r>
          </a:p>
        </p:txBody>
      </p:sp>
      <p:pic>
        <p:nvPicPr>
          <p:cNvPr id="14340" name="Picture 4">
            <a:extLst>
              <a:ext uri="{FF2B5EF4-FFF2-40B4-BE49-F238E27FC236}">
                <a16:creationId xmlns:a16="http://schemas.microsoft.com/office/drawing/2014/main" id="{24F01456-ACA8-7700-7F12-50208705F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85800"/>
            <a:ext cx="8534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7">
            <a:extLst>
              <a:ext uri="{FF2B5EF4-FFF2-40B4-BE49-F238E27FC236}">
                <a16:creationId xmlns:a16="http://schemas.microsoft.com/office/drawing/2014/main" id="{3E15D8CA-0EB3-493E-EF33-FE50ED0F4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
            <a:ext cx="76660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8">
            <a:extLst>
              <a:ext uri="{FF2B5EF4-FFF2-40B4-BE49-F238E27FC236}">
                <a16:creationId xmlns:a16="http://schemas.microsoft.com/office/drawing/2014/main" id="{552C0319-D00B-B7FC-CA3E-B1BED2C1B0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038600"/>
            <a:ext cx="4686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153B8258-A2D1-4EDF-1EA0-4EBBAC7CE36D}"/>
              </a:ext>
            </a:extLst>
          </p:cNvPr>
          <p:cNvSpPr>
            <a:spLocks noChangeArrowheads="1"/>
          </p:cNvSpPr>
          <p:nvPr/>
        </p:nvSpPr>
        <p:spPr bwMode="auto">
          <a:xfrm>
            <a:off x="228600" y="4038600"/>
            <a:ext cx="8686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t>In all cases, we couldn’t fill the prescription.</a:t>
            </a:r>
          </a:p>
          <a:p>
            <a:pPr eaLnBrk="1" hangingPunct="1">
              <a:spcBef>
                <a:spcPct val="0"/>
              </a:spcBef>
            </a:pPr>
            <a:endParaRPr lang="en-US" altLang="en-US" sz="1600"/>
          </a:p>
          <a:p>
            <a:pPr eaLnBrk="1" hangingPunct="1">
              <a:spcBef>
                <a:spcPct val="0"/>
              </a:spcBef>
            </a:pPr>
            <a:r>
              <a:rPr lang="en-US" altLang="en-US" sz="1600"/>
              <a:t>Reject-RTP:  An RTP letter will be sent to the member explaining why RX was not filled.  Ex:  Drug not covered or not available at mail service</a:t>
            </a:r>
          </a:p>
          <a:p>
            <a:pPr eaLnBrk="1" hangingPunct="1">
              <a:spcBef>
                <a:spcPct val="0"/>
              </a:spcBef>
            </a:pPr>
            <a:endParaRPr lang="en-US" altLang="en-US" sz="1600"/>
          </a:p>
          <a:p>
            <a:pPr eaLnBrk="1" hangingPunct="1">
              <a:spcBef>
                <a:spcPct val="0"/>
              </a:spcBef>
            </a:pPr>
            <a:r>
              <a:rPr lang="en-US" altLang="en-US" sz="1600"/>
              <a:t>Reject-DPR: There was a problem with the prescription that needed verification from the prescriber.  Ex:  Missing instructions or illegible quantity</a:t>
            </a:r>
          </a:p>
          <a:p>
            <a:pPr eaLnBrk="1" hangingPunct="1">
              <a:spcBef>
                <a:spcPct val="0"/>
              </a:spcBef>
            </a:pPr>
            <a:endParaRPr lang="en-US" altLang="en-US" sz="1600"/>
          </a:p>
          <a:p>
            <a:pPr eaLnBrk="1" hangingPunct="1">
              <a:spcBef>
                <a:spcPct val="0"/>
              </a:spcBef>
            </a:pPr>
            <a:r>
              <a:rPr lang="en-US" altLang="en-US" sz="1600"/>
              <a:t>Reject-Hold:  The prescription was placed on indefinite hold.  Ex:  Member asked us to not fill the prescription at this time.</a:t>
            </a:r>
          </a:p>
        </p:txBody>
      </p:sp>
      <p:sp>
        <p:nvSpPr>
          <p:cNvPr id="16387" name="TextBox 4">
            <a:extLst>
              <a:ext uri="{FF2B5EF4-FFF2-40B4-BE49-F238E27FC236}">
                <a16:creationId xmlns:a16="http://schemas.microsoft.com/office/drawing/2014/main" id="{4A05975F-C740-AD4E-FCD4-0245465205DF}"/>
              </a:ext>
            </a:extLst>
          </p:cNvPr>
          <p:cNvSpPr txBox="1">
            <a:spLocks noChangeArrowheads="1"/>
          </p:cNvSpPr>
          <p:nvPr/>
        </p:nvSpPr>
        <p:spPr bwMode="auto">
          <a:xfrm>
            <a:off x="6705600" y="6488113"/>
            <a:ext cx="2438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Click to move on</a:t>
            </a:r>
          </a:p>
        </p:txBody>
      </p:sp>
      <p:pic>
        <p:nvPicPr>
          <p:cNvPr id="16388" name="Picture 2">
            <a:extLst>
              <a:ext uri="{FF2B5EF4-FFF2-40B4-BE49-F238E27FC236}">
                <a16:creationId xmlns:a16="http://schemas.microsoft.com/office/drawing/2014/main" id="{FAC672E2-20A9-CD4A-61FE-12886FBCF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09600"/>
            <a:ext cx="8686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7">
            <a:extLst>
              <a:ext uri="{FF2B5EF4-FFF2-40B4-BE49-F238E27FC236}">
                <a16:creationId xmlns:a16="http://schemas.microsoft.com/office/drawing/2014/main" id="{DEE32D38-0158-F86D-5739-8DC01B54B6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2400"/>
            <a:ext cx="76660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8">
            <a:extLst>
              <a:ext uri="{FF2B5EF4-FFF2-40B4-BE49-F238E27FC236}">
                <a16:creationId xmlns:a16="http://schemas.microsoft.com/office/drawing/2014/main" id="{512681A3-CA44-D2EE-0F73-1E79B048EE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505200"/>
            <a:ext cx="79327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C4A8912D-C9A3-D5D7-4276-833238CED1D5}"/>
              </a:ext>
            </a:extLst>
          </p:cNvPr>
          <p:cNvSpPr/>
          <p:nvPr/>
        </p:nvSpPr>
        <p:spPr>
          <a:xfrm>
            <a:off x="0" y="0"/>
            <a:ext cx="9144000" cy="6858000"/>
          </a:xfrm>
          <a:prstGeom prst="frame">
            <a:avLst/>
          </a:prstGeom>
          <a:solidFill>
            <a:srgbClr val="382B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8435" name="TextBox 2">
            <a:extLst>
              <a:ext uri="{FF2B5EF4-FFF2-40B4-BE49-F238E27FC236}">
                <a16:creationId xmlns:a16="http://schemas.microsoft.com/office/drawing/2014/main" id="{2E9FCABA-21E9-936B-7290-2014148F7600}"/>
              </a:ext>
            </a:extLst>
          </p:cNvPr>
          <p:cNvSpPr txBox="1">
            <a:spLocks noChangeArrowheads="1"/>
          </p:cNvSpPr>
          <p:nvPr/>
        </p:nvSpPr>
        <p:spPr bwMode="auto">
          <a:xfrm>
            <a:off x="1066800" y="1143000"/>
            <a:ext cx="7086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5400">
                <a:latin typeface="Times New Roman" panose="02020603050405020304" pitchFamily="18" charset="0"/>
                <a:cs typeface="Times New Roman" panose="02020603050405020304" pitchFamily="18" charset="0"/>
              </a:rPr>
              <a:t>Hope you enjoyed this installment of order status tips.  </a:t>
            </a:r>
            <a:br>
              <a:rPr lang="en-US" altLang="en-US" sz="5400">
                <a:latin typeface="Times New Roman" panose="02020603050405020304" pitchFamily="18" charset="0"/>
                <a:cs typeface="Times New Roman" panose="02020603050405020304" pitchFamily="18" charset="0"/>
              </a:rPr>
            </a:br>
            <a:r>
              <a:rPr lang="en-US" altLang="en-US" sz="5400">
                <a:latin typeface="Times New Roman" panose="02020603050405020304" pitchFamily="18" charset="0"/>
                <a:cs typeface="Times New Roman" panose="02020603050405020304" pitchFamily="18" charset="0"/>
              </a:rPr>
              <a:t>Stayed tuned for Part 2 coming soon!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2.3|15.6"/>
</p:tagLst>
</file>

<file path=ppt/tags/tag3.xml><?xml version="1.0" encoding="utf-8"?>
<p:tagLst xmlns:a="http://schemas.openxmlformats.org/drawingml/2006/main" xmlns:r="http://schemas.openxmlformats.org/officeDocument/2006/relationships" xmlns:p="http://schemas.openxmlformats.org/presentationml/2006/main">
  <p:tag name="TIMING" val="|3.3|17.4"/>
</p:tagLst>
</file>

<file path=ppt/tags/tag4.xml><?xml version="1.0" encoding="utf-8"?>
<p:tagLst xmlns:a="http://schemas.openxmlformats.org/drawingml/2006/main" xmlns:r="http://schemas.openxmlformats.org/officeDocument/2006/relationships" xmlns:p="http://schemas.openxmlformats.org/presentationml/2006/main">
  <p:tag name="TIMING" val="|1.6|38.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F40499765647418C4F060BB50A90AE" ma:contentTypeVersion="4" ma:contentTypeDescription="Create a new document." ma:contentTypeScope="" ma:versionID="a666e8aab17dfee7520cbe6301132b2f">
  <xsd:schema xmlns:xsd="http://www.w3.org/2001/XMLSchema" xmlns:xs="http://www.w3.org/2001/XMLSchema" xmlns:p="http://schemas.microsoft.com/office/2006/metadata/properties" xmlns:ns2="6ac9d3d3-77f7-47da-9792-9908b162ec6c" targetNamespace="http://schemas.microsoft.com/office/2006/metadata/properties" ma:root="true" ma:fieldsID="496f433ad50794b687585777198da1ab" ns2:_="">
    <xsd:import namespace="6ac9d3d3-77f7-47da-9792-9908b162ec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9d3d3-77f7-47da-9792-9908b162ec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531FEE-A209-420C-B146-16A2332B67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9d3d3-77f7-47da-9792-9908b162ec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D607E6-463B-4DB3-B38C-CC99C48CBD9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2420EDF-4D72-48D0-9BCF-8DB24F432B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381</TotalTime>
  <Words>454</Words>
  <Application>Microsoft Office PowerPoint</Application>
  <PresentationFormat>On-screen Show (4:3)</PresentationFormat>
  <Paragraphs>39</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Ub16z4i</dc:creator>
  <cp:lastModifiedBy>Gingras, Susan</cp:lastModifiedBy>
  <cp:revision>47</cp:revision>
  <dcterms:created xsi:type="dcterms:W3CDTF">2013-06-04T13:21:15Z</dcterms:created>
  <dcterms:modified xsi:type="dcterms:W3CDTF">2025-09-08T13:28:50Z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7599526-06ca-49cc-9fa9-5307800a949a_Enabled">
    <vt:lpwstr>true</vt:lpwstr>
  </property>
  <property fmtid="{D5CDD505-2E9C-101B-9397-08002B2CF9AE}" pid="3" name="MSIP_Label_67599526-06ca-49cc-9fa9-5307800a949a_SetDate">
    <vt:lpwstr>2022-02-09T16:17:14Z</vt:lpwstr>
  </property>
  <property fmtid="{D5CDD505-2E9C-101B-9397-08002B2CF9AE}" pid="4" name="MSIP_Label_67599526-06ca-49cc-9fa9-5307800a949a_Method">
    <vt:lpwstr>Standard</vt:lpwstr>
  </property>
  <property fmtid="{D5CDD505-2E9C-101B-9397-08002B2CF9AE}" pid="5" name="MSIP_Label_67599526-06ca-49cc-9fa9-5307800a949a_Name">
    <vt:lpwstr>67599526-06ca-49cc-9fa9-5307800a949a</vt:lpwstr>
  </property>
  <property fmtid="{D5CDD505-2E9C-101B-9397-08002B2CF9AE}" pid="6" name="MSIP_Label_67599526-06ca-49cc-9fa9-5307800a949a_SiteId">
    <vt:lpwstr>fabb61b8-3afe-4e75-b934-a47f782b8cd7</vt:lpwstr>
  </property>
  <property fmtid="{D5CDD505-2E9C-101B-9397-08002B2CF9AE}" pid="7" name="MSIP_Label_67599526-06ca-49cc-9fa9-5307800a949a_ActionId">
    <vt:lpwstr>53113e94-4f88-4160-ad48-08c0e4432bef</vt:lpwstr>
  </property>
  <property fmtid="{D5CDD505-2E9C-101B-9397-08002B2CF9AE}" pid="8" name="MSIP_Label_67599526-06ca-49cc-9fa9-5307800a949a_ContentBits">
    <vt:lpwstr>0</vt:lpwstr>
  </property>
</Properties>
</file>