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s, David P." userId="20e1b754-7c82-452e-87a9-eda7a2902935" providerId="ADAL" clId="{33520092-ABC8-4A78-B62D-6A59A69D592F}"/>
    <pc:docChg chg="modSld">
      <pc:chgData name="Davis, David P." userId="20e1b754-7c82-452e-87a9-eda7a2902935" providerId="ADAL" clId="{33520092-ABC8-4A78-B62D-6A59A69D592F}" dt="2023-08-03T15:51:25.562" v="20" actId="20577"/>
      <pc:docMkLst>
        <pc:docMk/>
      </pc:docMkLst>
      <pc:sldChg chg="modSp mod">
        <pc:chgData name="Davis, David P." userId="20e1b754-7c82-452e-87a9-eda7a2902935" providerId="ADAL" clId="{33520092-ABC8-4A78-B62D-6A59A69D592F}" dt="2023-08-03T15:51:25.562" v="20" actId="20577"/>
        <pc:sldMkLst>
          <pc:docMk/>
          <pc:sldMk cId="3974365633" sldId="256"/>
        </pc:sldMkLst>
        <pc:spChg chg="mod">
          <ac:chgData name="Davis, David P." userId="20e1b754-7c82-452e-87a9-eda7a2902935" providerId="ADAL" clId="{33520092-ABC8-4A78-B62D-6A59A69D592F}" dt="2023-08-03T15:51:25.562" v="20" actId="20577"/>
          <ac:spMkLst>
            <pc:docMk/>
            <pc:sldMk cId="3974365633" sldId="256"/>
            <ac:spMk id="2" creationId="{82E7563A-E4A6-4643-AE3E-38AEA38CE3DA}"/>
          </ac:spMkLst>
        </pc:spChg>
      </pc:sldChg>
    </pc:docChg>
  </pc:docChgLst>
  <pc:docChgLst>
    <pc:chgData name="Davis, David P." userId="20e1b754-7c82-452e-87a9-eda7a2902935" providerId="ADAL" clId="{066654EC-B624-4072-A723-161264CE3FAC}"/>
    <pc:docChg chg="custSel modSld">
      <pc:chgData name="Davis, David P." userId="20e1b754-7c82-452e-87a9-eda7a2902935" providerId="ADAL" clId="{066654EC-B624-4072-A723-161264CE3FAC}" dt="2023-08-04T16:40:47.659" v="30" actId="20577"/>
      <pc:docMkLst>
        <pc:docMk/>
      </pc:docMkLst>
      <pc:sldChg chg="modSp mod">
        <pc:chgData name="Davis, David P." userId="20e1b754-7c82-452e-87a9-eda7a2902935" providerId="ADAL" clId="{066654EC-B624-4072-A723-161264CE3FAC}" dt="2023-08-04T16:40:47.659" v="30" actId="20577"/>
        <pc:sldMkLst>
          <pc:docMk/>
          <pc:sldMk cId="3974365633" sldId="256"/>
        </pc:sldMkLst>
        <pc:spChg chg="mod">
          <ac:chgData name="Davis, David P." userId="20e1b754-7c82-452e-87a9-eda7a2902935" providerId="ADAL" clId="{066654EC-B624-4072-A723-161264CE3FAC}" dt="2023-08-04T16:40:47.659" v="30" actId="20577"/>
          <ac:spMkLst>
            <pc:docMk/>
            <pc:sldMk cId="3974365633" sldId="256"/>
            <ac:spMk id="2" creationId="{82E7563A-E4A6-4643-AE3E-38AEA38CE3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6129-2559-B8F1-4626-C1E7A5D93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4688D-2BFD-EC18-76C0-ADC0A06F1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5D80-F895-3EAD-5E5C-E92A215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1D95-6E81-484F-B11D-7D7E1B561D9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AE2D8-E885-FB8F-2581-DAF7AFE9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C9D8C-7CE4-E627-A604-C644D4D8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489B-32E1-4A27-A99F-10463C76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CE09-764F-F337-D6A4-EABBF6C9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4DEF6-930F-7DF3-03F7-135FB04AB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6CEBF-263F-0746-551F-CF5FD6F8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1D95-6E81-484F-B11D-7D7E1B561D9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E9C0-5E67-E5A3-F6A3-5EF42A10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2E63B-DF05-A5C2-D8AF-5F570CD7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489B-32E1-4A27-A99F-10463C76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8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5667E-200B-215B-0ED1-7F58F10DA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91888-3C87-E72E-0682-367DEFF0A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3CD0E-9611-2832-E658-CFBB3FC9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1D95-6E81-484F-B11D-7D7E1B561D9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5AACF-E833-777B-FF49-E16001F6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5D8D1-4981-C2DB-5AA9-CBAE4B6C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489B-32E1-4A27-A99F-10463C76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87E1-72B8-EAF3-8107-7CA449DA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360CF-137B-DF22-827C-175C0EB1A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2B948-6666-8705-523A-73C96AC8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1D95-6E81-484F-B11D-7D7E1B561D9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B1ED7-B93D-A38F-D457-80DBB4F3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C07A-4F96-2FCE-BC9D-0582BC49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489B-32E1-4A27-A99F-10463C76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DCA0-60D1-1EBF-32C0-EF29656C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2D245-C2C4-311E-3F3D-562C3F055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65C84-9B89-5B7E-C050-C5BA581F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1D95-6E81-484F-B11D-7D7E1B561D9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F10F0-2338-57D5-7B49-2B7BDC4A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B81D9-A98A-3A61-71A5-2E6D30FD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489B-32E1-4A27-A99F-10463C76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7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2653-7801-B27B-BA3A-0A256597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D63C-C241-0FFB-4423-106BC59D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7DA49-61BB-7EC5-6EB0-B7FDA1CA5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8CE7A-692E-B25C-F56A-896D9274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1D95-6E81-484F-B11D-7D7E1B561D9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1419D-9D83-45F0-DC3F-BFA6E79C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D104E-9B42-B5C1-C422-57210D98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489B-32E1-4A27-A99F-10463C76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060C-0189-A1D8-5C36-38A6A909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A9049-E229-310A-5301-2C86B7304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BF9FB-7D50-BDEB-8C36-3021782FA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DA770-D706-149E-5EF1-52E0FA932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18D37-CE65-BD6A-3D91-FFFCFB9EC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BCC27-7D44-EBD3-6320-2EE1AAC3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1D95-6E81-484F-B11D-7D7E1B561D9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D21BD-8449-E480-D0AA-781C9229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81E0F-DAD2-6B00-0B4F-54C161F9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489B-32E1-4A27-A99F-10463C76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8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FE6C-F5E9-ECCF-FCC8-4B71D202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95447-5B7F-494F-7C2C-841E2E9E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1D95-6E81-484F-B11D-7D7E1B561D9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68A5E-269E-6CD2-0FD6-0BE786C3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71DED-7A04-D36E-1A36-4DC9DFF6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489B-32E1-4A27-A99F-10463C76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3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F97DB-CCE4-E1EB-CC84-BA8CA640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1D95-6E81-484F-B11D-7D7E1B561D9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41CC3-8D41-ADCF-C495-7B646721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F67BC-70CD-C6F6-91F1-C6964E89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489B-32E1-4A27-A99F-10463C76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4168-DDC4-3BB6-A33A-EF7DC84D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9CFA-3885-A73E-886C-B2FE09F58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471CB-17F0-C38B-3681-8EA639890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303CE-D9B2-6710-7B8B-0AE65381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1D95-6E81-484F-B11D-7D7E1B561D9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4D495-929F-4495-7DB2-C092F04A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47957-B340-280B-D066-9837C401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489B-32E1-4A27-A99F-10463C76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4F51-1082-654C-1612-2D695B83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4F4D7-D68D-FBFC-E6CA-6BD0ECA1A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D16F-EB37-216B-B0EF-C3A78347F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0E4DE-D3F4-1089-BFB4-43E14C0C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1D95-6E81-484F-B11D-7D7E1B561D9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6E112-51DC-A5C6-4F72-1ABDAF6D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FCA3C-6C12-0016-00AF-A642E2E3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489B-32E1-4A27-A99F-10463C76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E8AF0-63B4-9DB8-B870-6BF82D9A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F16C-5A8E-8513-F6AB-D8D220DC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41211-9C9E-04B5-C038-2FE3FB77D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1D95-6E81-484F-B11D-7D7E1B561D9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26A41-AB8E-7953-95B2-F04DCC786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B0800-DBFC-7BF6-3230-68095EE5B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2489B-32E1-4A27-A99F-10463C76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4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563A-E4A6-4643-AE3E-38AEA38CE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9365"/>
            <a:ext cx="9144000" cy="340677"/>
          </a:xfrm>
        </p:spPr>
        <p:txBody>
          <a:bodyPr>
            <a:normAutofit fontScale="90000"/>
          </a:bodyPr>
          <a:lstStyle/>
          <a:p>
            <a:br>
              <a:rPr lang="en-US" sz="1800" b="1" spc="-2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b="1" spc="-20" dirty="0">
                <a:latin typeface="Verdana" panose="020B0604030504040204" pitchFamily="34" charset="0"/>
                <a:ea typeface="Verdana" panose="020B0604030504040204" pitchFamily="34" charset="0"/>
              </a:rPr>
              <a:t>Basic Call Flow Infographic</a:t>
            </a: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9B3DD14-F28E-9CE8-8A59-2EF2DDC36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23" y="960215"/>
            <a:ext cx="11057143" cy="5276190"/>
          </a:xfrm>
          <a:prstGeom prst="rect">
            <a:avLst/>
          </a:prstGeom>
        </p:spPr>
      </p:pic>
      <p:sp>
        <p:nvSpPr>
          <p:cNvPr id="30" name="object 63">
            <a:extLst>
              <a:ext uri="{FF2B5EF4-FFF2-40B4-BE49-F238E27FC236}">
                <a16:creationId xmlns:a16="http://schemas.microsoft.com/office/drawing/2014/main" id="{53FF9ECD-8467-689F-2D85-1E469B92D1D1}"/>
              </a:ext>
            </a:extLst>
          </p:cNvPr>
          <p:cNvSpPr/>
          <p:nvPr/>
        </p:nvSpPr>
        <p:spPr>
          <a:xfrm>
            <a:off x="10149633" y="1728908"/>
            <a:ext cx="391165" cy="777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64">
            <a:extLst>
              <a:ext uri="{FF2B5EF4-FFF2-40B4-BE49-F238E27FC236}">
                <a16:creationId xmlns:a16="http://schemas.microsoft.com/office/drawing/2014/main" id="{19E15406-2FE8-1A74-D972-0EF820429DFF}"/>
              </a:ext>
            </a:extLst>
          </p:cNvPr>
          <p:cNvSpPr/>
          <p:nvPr/>
        </p:nvSpPr>
        <p:spPr>
          <a:xfrm>
            <a:off x="6452292" y="4260677"/>
            <a:ext cx="501317" cy="789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66CA38E-D9F5-79B7-1050-F1DC56844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004" y="1051947"/>
            <a:ext cx="772367" cy="75239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4325B4F-6221-80A7-4554-707A9BAB2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6757" y="1365066"/>
            <a:ext cx="1326194" cy="72768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17DA270-23C3-5DCA-4C73-00C80BAE26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220" y="2869942"/>
            <a:ext cx="668729" cy="5392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C173BFA-20BC-60F8-11B7-AB5E75C25C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1235" y="3988058"/>
            <a:ext cx="701341" cy="53929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1AE8C4D-72FA-9B32-6D36-7607D91187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713" y="3330898"/>
            <a:ext cx="1272634" cy="92680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06DA75A-58BC-3842-073C-7BEA1FB4AD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6231" y="4562572"/>
            <a:ext cx="853054" cy="88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6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 Basic Call Flow Infographic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CCF – Presenting Opportunities Call Flow</dc:title>
  <dc:creator>Davis, David P.</dc:creator>
  <cp:lastModifiedBy>Davis, David P.</cp:lastModifiedBy>
  <cp:revision>1</cp:revision>
  <dcterms:created xsi:type="dcterms:W3CDTF">2023-07-17T15:27:56Z</dcterms:created>
  <dcterms:modified xsi:type="dcterms:W3CDTF">2023-08-04T16:40:55Z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2023-07-17T15:27:56Z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d8253200-1a6a-41e3-8742-435697f123c8</vt:lpwstr>
  </property>
  <property fmtid="{D5CDD505-2E9C-101B-9397-08002B2CF9AE}" pid="8" name="MSIP_Label_67599526-06ca-49cc-9fa9-5307800a949a_ContentBits">
    <vt:lpwstr>0</vt:lpwstr>
  </property>
</Properties>
</file>